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92" r:id="rId2"/>
    <p:sldId id="296" r:id="rId3"/>
    <p:sldId id="294" r:id="rId4"/>
    <p:sldId id="293" r:id="rId5"/>
    <p:sldId id="295" r:id="rId6"/>
    <p:sldId id="298" r:id="rId7"/>
    <p:sldId id="299" r:id="rId8"/>
    <p:sldId id="300" r:id="rId9"/>
    <p:sldId id="304" r:id="rId10"/>
    <p:sldId id="301" r:id="rId11"/>
    <p:sldId id="305" r:id="rId12"/>
    <p:sldId id="307" r:id="rId13"/>
    <p:sldId id="308" r:id="rId14"/>
    <p:sldId id="309" r:id="rId15"/>
    <p:sldId id="262" r:id="rId16"/>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992" autoAdjust="0"/>
    <p:restoredTop sz="94660"/>
  </p:normalViewPr>
  <p:slideViewPr>
    <p:cSldViewPr snapToGrid="0">
      <p:cViewPr varScale="1">
        <p:scale>
          <a:sx n="117" d="100"/>
          <a:sy n="117" d="100"/>
        </p:scale>
        <p:origin x="102" y="31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A5AE005-B8CA-491F-B05F-E3E6DE33F7AE}"/>
              </a:ext>
            </a:extLst>
          </p:cNvPr>
          <p:cNvSpPr>
            <a:spLocks noGrp="1"/>
          </p:cNvSpPr>
          <p:nvPr>
            <p:ph type="ctrTitle"/>
          </p:nvPr>
        </p:nvSpPr>
        <p:spPr>
          <a:xfrm>
            <a:off x="1524000" y="1122363"/>
            <a:ext cx="9144000" cy="2387600"/>
          </a:xfrm>
        </p:spPr>
        <p:txBody>
          <a:bodyPr anchor="b"/>
          <a:lstStyle>
            <a:lvl1pPr algn="ctr">
              <a:defRPr sz="6000"/>
            </a:lvl1pPr>
          </a:lstStyle>
          <a:p>
            <a:r>
              <a:rPr lang="de-DE"/>
              <a:t>Mastertitelformat bearbeiten</a:t>
            </a:r>
          </a:p>
        </p:txBody>
      </p:sp>
      <p:sp>
        <p:nvSpPr>
          <p:cNvPr id="3" name="Untertitel 2">
            <a:extLst>
              <a:ext uri="{FF2B5EF4-FFF2-40B4-BE49-F238E27FC236}">
                <a16:creationId xmlns:a16="http://schemas.microsoft.com/office/drawing/2014/main" id="{0CB3432F-EEC2-4591-AC5C-21D7B776E18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Master-Untertitelformat bearbeiten</a:t>
            </a:r>
          </a:p>
        </p:txBody>
      </p:sp>
      <p:sp>
        <p:nvSpPr>
          <p:cNvPr id="4" name="Datumsplatzhalter 3">
            <a:extLst>
              <a:ext uri="{FF2B5EF4-FFF2-40B4-BE49-F238E27FC236}">
                <a16:creationId xmlns:a16="http://schemas.microsoft.com/office/drawing/2014/main" id="{D072F581-6490-4D91-8CB1-3BC69D80BA9A}"/>
              </a:ext>
            </a:extLst>
          </p:cNvPr>
          <p:cNvSpPr>
            <a:spLocks noGrp="1"/>
          </p:cNvSpPr>
          <p:nvPr>
            <p:ph type="dt" sz="half" idx="10"/>
          </p:nvPr>
        </p:nvSpPr>
        <p:spPr/>
        <p:txBody>
          <a:bodyPr/>
          <a:lstStyle/>
          <a:p>
            <a:fld id="{513CAF00-7165-4EEA-B613-9407F1BF38D7}" type="datetimeFigureOut">
              <a:rPr lang="de-DE" smtClean="0"/>
              <a:t>10.06.2021</a:t>
            </a:fld>
            <a:endParaRPr lang="de-DE"/>
          </a:p>
        </p:txBody>
      </p:sp>
      <p:sp>
        <p:nvSpPr>
          <p:cNvPr id="5" name="Fußzeilenplatzhalter 4">
            <a:extLst>
              <a:ext uri="{FF2B5EF4-FFF2-40B4-BE49-F238E27FC236}">
                <a16:creationId xmlns:a16="http://schemas.microsoft.com/office/drawing/2014/main" id="{02C3AFF6-05B4-42E5-BCA3-84DDEC37007E}"/>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E8B25B0D-E769-45E2-AF07-0689C8E7FDFE}"/>
              </a:ext>
            </a:extLst>
          </p:cNvPr>
          <p:cNvSpPr>
            <a:spLocks noGrp="1"/>
          </p:cNvSpPr>
          <p:nvPr>
            <p:ph type="sldNum" sz="quarter" idx="12"/>
          </p:nvPr>
        </p:nvSpPr>
        <p:spPr/>
        <p:txBody>
          <a:bodyPr/>
          <a:lstStyle/>
          <a:p>
            <a:fld id="{58EA4FF0-45AE-4145-9930-9F092FF5D946}" type="slidenum">
              <a:rPr lang="de-DE" smtClean="0"/>
              <a:t>‹Nr.›</a:t>
            </a:fld>
            <a:endParaRPr lang="de-DE"/>
          </a:p>
        </p:txBody>
      </p:sp>
    </p:spTree>
    <p:extLst>
      <p:ext uri="{BB962C8B-B14F-4D97-AF65-F5344CB8AC3E}">
        <p14:creationId xmlns:p14="http://schemas.microsoft.com/office/powerpoint/2010/main" val="38076769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1B6F052-274E-4467-867D-73DFC91CE447}"/>
              </a:ext>
            </a:extLst>
          </p:cNvPr>
          <p:cNvSpPr>
            <a:spLocks noGrp="1"/>
          </p:cNvSpPr>
          <p:nvPr>
            <p:ph type="title"/>
          </p:nvPr>
        </p:nvSpPr>
        <p:spPr/>
        <p:txBody>
          <a:bodyPr/>
          <a:lstStyle/>
          <a:p>
            <a:r>
              <a:rPr lang="de-DE"/>
              <a:t>Mastertitelformat bearbeiten</a:t>
            </a:r>
          </a:p>
        </p:txBody>
      </p:sp>
      <p:sp>
        <p:nvSpPr>
          <p:cNvPr id="3" name="Vertikaler Textplatzhalter 2">
            <a:extLst>
              <a:ext uri="{FF2B5EF4-FFF2-40B4-BE49-F238E27FC236}">
                <a16:creationId xmlns:a16="http://schemas.microsoft.com/office/drawing/2014/main" id="{5E0D49F3-F432-46D1-870E-FAAF91C3D86E}"/>
              </a:ext>
            </a:extLst>
          </p:cNvPr>
          <p:cNvSpPr>
            <a:spLocks noGrp="1"/>
          </p:cNvSpPr>
          <p:nvPr>
            <p:ph type="body" orient="vert" idx="1"/>
          </p:nvPr>
        </p:nvSpPr>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952E3120-1295-476A-B206-1BCC451C302C}"/>
              </a:ext>
            </a:extLst>
          </p:cNvPr>
          <p:cNvSpPr>
            <a:spLocks noGrp="1"/>
          </p:cNvSpPr>
          <p:nvPr>
            <p:ph type="dt" sz="half" idx="10"/>
          </p:nvPr>
        </p:nvSpPr>
        <p:spPr/>
        <p:txBody>
          <a:bodyPr/>
          <a:lstStyle/>
          <a:p>
            <a:fld id="{513CAF00-7165-4EEA-B613-9407F1BF38D7}" type="datetimeFigureOut">
              <a:rPr lang="de-DE" smtClean="0"/>
              <a:t>10.06.2021</a:t>
            </a:fld>
            <a:endParaRPr lang="de-DE"/>
          </a:p>
        </p:txBody>
      </p:sp>
      <p:sp>
        <p:nvSpPr>
          <p:cNvPr id="5" name="Fußzeilenplatzhalter 4">
            <a:extLst>
              <a:ext uri="{FF2B5EF4-FFF2-40B4-BE49-F238E27FC236}">
                <a16:creationId xmlns:a16="http://schemas.microsoft.com/office/drawing/2014/main" id="{BAEC29E2-8046-4C92-B700-E1788CBBC510}"/>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69698C2E-75C6-424A-B6DE-4F6C2D098CB6}"/>
              </a:ext>
            </a:extLst>
          </p:cNvPr>
          <p:cNvSpPr>
            <a:spLocks noGrp="1"/>
          </p:cNvSpPr>
          <p:nvPr>
            <p:ph type="sldNum" sz="quarter" idx="12"/>
          </p:nvPr>
        </p:nvSpPr>
        <p:spPr/>
        <p:txBody>
          <a:bodyPr/>
          <a:lstStyle/>
          <a:p>
            <a:fld id="{58EA4FF0-45AE-4145-9930-9F092FF5D946}" type="slidenum">
              <a:rPr lang="de-DE" smtClean="0"/>
              <a:t>‹Nr.›</a:t>
            </a:fld>
            <a:endParaRPr lang="de-DE"/>
          </a:p>
        </p:txBody>
      </p:sp>
    </p:spTree>
    <p:extLst>
      <p:ext uri="{BB962C8B-B14F-4D97-AF65-F5344CB8AC3E}">
        <p14:creationId xmlns:p14="http://schemas.microsoft.com/office/powerpoint/2010/main" val="12361474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a:extLst>
              <a:ext uri="{FF2B5EF4-FFF2-40B4-BE49-F238E27FC236}">
                <a16:creationId xmlns:a16="http://schemas.microsoft.com/office/drawing/2014/main" id="{A8ACCB89-BE15-4C02-80BA-4E1DFAD11F96}"/>
              </a:ext>
            </a:extLst>
          </p:cNvPr>
          <p:cNvSpPr>
            <a:spLocks noGrp="1"/>
          </p:cNvSpPr>
          <p:nvPr>
            <p:ph type="title" orient="vert"/>
          </p:nvPr>
        </p:nvSpPr>
        <p:spPr>
          <a:xfrm>
            <a:off x="8724900" y="365125"/>
            <a:ext cx="2628900" cy="5811838"/>
          </a:xfrm>
        </p:spPr>
        <p:txBody>
          <a:bodyPr vert="eaVert"/>
          <a:lstStyle/>
          <a:p>
            <a:r>
              <a:rPr lang="de-DE"/>
              <a:t>Mastertitelformat bearbeiten</a:t>
            </a:r>
          </a:p>
        </p:txBody>
      </p:sp>
      <p:sp>
        <p:nvSpPr>
          <p:cNvPr id="3" name="Vertikaler Textplatzhalter 2">
            <a:extLst>
              <a:ext uri="{FF2B5EF4-FFF2-40B4-BE49-F238E27FC236}">
                <a16:creationId xmlns:a16="http://schemas.microsoft.com/office/drawing/2014/main" id="{93DC7C85-E801-45BE-AE96-AB8D06D03DBC}"/>
              </a:ext>
            </a:extLst>
          </p:cNvPr>
          <p:cNvSpPr>
            <a:spLocks noGrp="1"/>
          </p:cNvSpPr>
          <p:nvPr>
            <p:ph type="body" orient="vert" idx="1"/>
          </p:nvPr>
        </p:nvSpPr>
        <p:spPr>
          <a:xfrm>
            <a:off x="838200" y="365125"/>
            <a:ext cx="7734300" cy="5811838"/>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E2ECC159-CBB9-4F8C-B31A-700DEA6F7685}"/>
              </a:ext>
            </a:extLst>
          </p:cNvPr>
          <p:cNvSpPr>
            <a:spLocks noGrp="1"/>
          </p:cNvSpPr>
          <p:nvPr>
            <p:ph type="dt" sz="half" idx="10"/>
          </p:nvPr>
        </p:nvSpPr>
        <p:spPr/>
        <p:txBody>
          <a:bodyPr/>
          <a:lstStyle/>
          <a:p>
            <a:fld id="{513CAF00-7165-4EEA-B613-9407F1BF38D7}" type="datetimeFigureOut">
              <a:rPr lang="de-DE" smtClean="0"/>
              <a:t>10.06.2021</a:t>
            </a:fld>
            <a:endParaRPr lang="de-DE"/>
          </a:p>
        </p:txBody>
      </p:sp>
      <p:sp>
        <p:nvSpPr>
          <p:cNvPr id="5" name="Fußzeilenplatzhalter 4">
            <a:extLst>
              <a:ext uri="{FF2B5EF4-FFF2-40B4-BE49-F238E27FC236}">
                <a16:creationId xmlns:a16="http://schemas.microsoft.com/office/drawing/2014/main" id="{C5D9658A-1CF2-4378-AC19-B904673C2F4F}"/>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23A39253-7B4D-4242-B393-6F5C4E11FA3F}"/>
              </a:ext>
            </a:extLst>
          </p:cNvPr>
          <p:cNvSpPr>
            <a:spLocks noGrp="1"/>
          </p:cNvSpPr>
          <p:nvPr>
            <p:ph type="sldNum" sz="quarter" idx="12"/>
          </p:nvPr>
        </p:nvSpPr>
        <p:spPr/>
        <p:txBody>
          <a:bodyPr/>
          <a:lstStyle/>
          <a:p>
            <a:fld id="{58EA4FF0-45AE-4145-9930-9F092FF5D946}" type="slidenum">
              <a:rPr lang="de-DE" smtClean="0"/>
              <a:t>‹Nr.›</a:t>
            </a:fld>
            <a:endParaRPr lang="de-DE"/>
          </a:p>
        </p:txBody>
      </p:sp>
    </p:spTree>
    <p:extLst>
      <p:ext uri="{BB962C8B-B14F-4D97-AF65-F5344CB8AC3E}">
        <p14:creationId xmlns:p14="http://schemas.microsoft.com/office/powerpoint/2010/main" val="38090780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5B43FB7-0EA5-4456-A488-52BAD0531A98}"/>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1C3ACF20-1ACF-477A-8A0A-E216F3DC3080}"/>
              </a:ext>
            </a:extLst>
          </p:cNvPr>
          <p:cNvSpPr>
            <a:spLocks noGrp="1"/>
          </p:cNvSpPr>
          <p:nvPr>
            <p:ph idx="1"/>
          </p:nvPr>
        </p:nvSpPr>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647074E4-5921-42C5-982A-58103569A3CB}"/>
              </a:ext>
            </a:extLst>
          </p:cNvPr>
          <p:cNvSpPr>
            <a:spLocks noGrp="1"/>
          </p:cNvSpPr>
          <p:nvPr>
            <p:ph type="dt" sz="half" idx="10"/>
          </p:nvPr>
        </p:nvSpPr>
        <p:spPr/>
        <p:txBody>
          <a:bodyPr/>
          <a:lstStyle/>
          <a:p>
            <a:fld id="{513CAF00-7165-4EEA-B613-9407F1BF38D7}" type="datetimeFigureOut">
              <a:rPr lang="de-DE" smtClean="0"/>
              <a:t>10.06.2021</a:t>
            </a:fld>
            <a:endParaRPr lang="de-DE"/>
          </a:p>
        </p:txBody>
      </p:sp>
      <p:sp>
        <p:nvSpPr>
          <p:cNvPr id="5" name="Fußzeilenplatzhalter 4">
            <a:extLst>
              <a:ext uri="{FF2B5EF4-FFF2-40B4-BE49-F238E27FC236}">
                <a16:creationId xmlns:a16="http://schemas.microsoft.com/office/drawing/2014/main" id="{99AFBBBC-94EA-4AD5-83AF-787664EB6A8E}"/>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3014791B-CD1C-453E-83A5-D569CA869367}"/>
              </a:ext>
            </a:extLst>
          </p:cNvPr>
          <p:cNvSpPr>
            <a:spLocks noGrp="1"/>
          </p:cNvSpPr>
          <p:nvPr>
            <p:ph type="sldNum" sz="quarter" idx="12"/>
          </p:nvPr>
        </p:nvSpPr>
        <p:spPr/>
        <p:txBody>
          <a:bodyPr/>
          <a:lstStyle/>
          <a:p>
            <a:fld id="{58EA4FF0-45AE-4145-9930-9F092FF5D946}" type="slidenum">
              <a:rPr lang="de-DE" smtClean="0"/>
              <a:t>‹Nr.›</a:t>
            </a:fld>
            <a:endParaRPr lang="de-DE"/>
          </a:p>
        </p:txBody>
      </p:sp>
    </p:spTree>
    <p:extLst>
      <p:ext uri="{BB962C8B-B14F-4D97-AF65-F5344CB8AC3E}">
        <p14:creationId xmlns:p14="http://schemas.microsoft.com/office/powerpoint/2010/main" val="3775909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F704FCA-C32D-44A3-9CED-783901ED7A74}"/>
              </a:ext>
            </a:extLst>
          </p:cNvPr>
          <p:cNvSpPr>
            <a:spLocks noGrp="1"/>
          </p:cNvSpPr>
          <p:nvPr>
            <p:ph type="title"/>
          </p:nvPr>
        </p:nvSpPr>
        <p:spPr>
          <a:xfrm>
            <a:off x="831850" y="1709738"/>
            <a:ext cx="10515600" cy="2852737"/>
          </a:xfrm>
        </p:spPr>
        <p:txBody>
          <a:bodyPr anchor="b"/>
          <a:lstStyle>
            <a:lvl1pPr>
              <a:defRPr sz="6000"/>
            </a:lvl1pPr>
          </a:lstStyle>
          <a:p>
            <a:r>
              <a:rPr lang="de-DE"/>
              <a:t>Mastertitelformat bearbeiten</a:t>
            </a:r>
          </a:p>
        </p:txBody>
      </p:sp>
      <p:sp>
        <p:nvSpPr>
          <p:cNvPr id="3" name="Textplatzhalter 2">
            <a:extLst>
              <a:ext uri="{FF2B5EF4-FFF2-40B4-BE49-F238E27FC236}">
                <a16:creationId xmlns:a16="http://schemas.microsoft.com/office/drawing/2014/main" id="{4AEBAF56-E13F-4415-AC4C-DB4FA95FB89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Mastertextformat bearbeiten</a:t>
            </a:r>
          </a:p>
        </p:txBody>
      </p:sp>
      <p:sp>
        <p:nvSpPr>
          <p:cNvPr id="4" name="Datumsplatzhalter 3">
            <a:extLst>
              <a:ext uri="{FF2B5EF4-FFF2-40B4-BE49-F238E27FC236}">
                <a16:creationId xmlns:a16="http://schemas.microsoft.com/office/drawing/2014/main" id="{694B6801-FC2B-463C-9B28-902ACA0142F1}"/>
              </a:ext>
            </a:extLst>
          </p:cNvPr>
          <p:cNvSpPr>
            <a:spLocks noGrp="1"/>
          </p:cNvSpPr>
          <p:nvPr>
            <p:ph type="dt" sz="half" idx="10"/>
          </p:nvPr>
        </p:nvSpPr>
        <p:spPr/>
        <p:txBody>
          <a:bodyPr/>
          <a:lstStyle/>
          <a:p>
            <a:fld id="{513CAF00-7165-4EEA-B613-9407F1BF38D7}" type="datetimeFigureOut">
              <a:rPr lang="de-DE" smtClean="0"/>
              <a:t>10.06.2021</a:t>
            </a:fld>
            <a:endParaRPr lang="de-DE"/>
          </a:p>
        </p:txBody>
      </p:sp>
      <p:sp>
        <p:nvSpPr>
          <p:cNvPr id="5" name="Fußzeilenplatzhalter 4">
            <a:extLst>
              <a:ext uri="{FF2B5EF4-FFF2-40B4-BE49-F238E27FC236}">
                <a16:creationId xmlns:a16="http://schemas.microsoft.com/office/drawing/2014/main" id="{9F70658A-9763-4AC1-849E-C14BAF9A19FF}"/>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66D4DE16-898B-44EF-8930-73A0FD9AB04D}"/>
              </a:ext>
            </a:extLst>
          </p:cNvPr>
          <p:cNvSpPr>
            <a:spLocks noGrp="1"/>
          </p:cNvSpPr>
          <p:nvPr>
            <p:ph type="sldNum" sz="quarter" idx="12"/>
          </p:nvPr>
        </p:nvSpPr>
        <p:spPr/>
        <p:txBody>
          <a:bodyPr/>
          <a:lstStyle/>
          <a:p>
            <a:fld id="{58EA4FF0-45AE-4145-9930-9F092FF5D946}" type="slidenum">
              <a:rPr lang="de-DE" smtClean="0"/>
              <a:t>‹Nr.›</a:t>
            </a:fld>
            <a:endParaRPr lang="de-DE"/>
          </a:p>
        </p:txBody>
      </p:sp>
    </p:spTree>
    <p:extLst>
      <p:ext uri="{BB962C8B-B14F-4D97-AF65-F5344CB8AC3E}">
        <p14:creationId xmlns:p14="http://schemas.microsoft.com/office/powerpoint/2010/main" val="41121895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D1886B8-94E9-430E-BA54-618B3276C7F1}"/>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6C04E99A-F44D-488F-8282-47D5AF61F581}"/>
              </a:ext>
            </a:extLst>
          </p:cNvPr>
          <p:cNvSpPr>
            <a:spLocks noGrp="1"/>
          </p:cNvSpPr>
          <p:nvPr>
            <p:ph sz="half" idx="1"/>
          </p:nvPr>
        </p:nvSpPr>
        <p:spPr>
          <a:xfrm>
            <a:off x="838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a:extLst>
              <a:ext uri="{FF2B5EF4-FFF2-40B4-BE49-F238E27FC236}">
                <a16:creationId xmlns:a16="http://schemas.microsoft.com/office/drawing/2014/main" id="{05F32DDC-F965-44E8-822A-552880D7FEB4}"/>
              </a:ext>
            </a:extLst>
          </p:cNvPr>
          <p:cNvSpPr>
            <a:spLocks noGrp="1"/>
          </p:cNvSpPr>
          <p:nvPr>
            <p:ph sz="half" idx="2"/>
          </p:nvPr>
        </p:nvSpPr>
        <p:spPr>
          <a:xfrm>
            <a:off x="6172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a:extLst>
              <a:ext uri="{FF2B5EF4-FFF2-40B4-BE49-F238E27FC236}">
                <a16:creationId xmlns:a16="http://schemas.microsoft.com/office/drawing/2014/main" id="{BF5A69E1-638B-4A73-99B1-569DE0CF0B24}"/>
              </a:ext>
            </a:extLst>
          </p:cNvPr>
          <p:cNvSpPr>
            <a:spLocks noGrp="1"/>
          </p:cNvSpPr>
          <p:nvPr>
            <p:ph type="dt" sz="half" idx="10"/>
          </p:nvPr>
        </p:nvSpPr>
        <p:spPr/>
        <p:txBody>
          <a:bodyPr/>
          <a:lstStyle/>
          <a:p>
            <a:fld id="{513CAF00-7165-4EEA-B613-9407F1BF38D7}" type="datetimeFigureOut">
              <a:rPr lang="de-DE" smtClean="0"/>
              <a:t>10.06.2021</a:t>
            </a:fld>
            <a:endParaRPr lang="de-DE"/>
          </a:p>
        </p:txBody>
      </p:sp>
      <p:sp>
        <p:nvSpPr>
          <p:cNvPr id="6" name="Fußzeilenplatzhalter 5">
            <a:extLst>
              <a:ext uri="{FF2B5EF4-FFF2-40B4-BE49-F238E27FC236}">
                <a16:creationId xmlns:a16="http://schemas.microsoft.com/office/drawing/2014/main" id="{5332F88F-4E7A-4BC7-8C5A-C6E75DF314EE}"/>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68C8DAAD-C83C-4E49-BCB6-985F2FCA4435}"/>
              </a:ext>
            </a:extLst>
          </p:cNvPr>
          <p:cNvSpPr>
            <a:spLocks noGrp="1"/>
          </p:cNvSpPr>
          <p:nvPr>
            <p:ph type="sldNum" sz="quarter" idx="12"/>
          </p:nvPr>
        </p:nvSpPr>
        <p:spPr/>
        <p:txBody>
          <a:bodyPr/>
          <a:lstStyle/>
          <a:p>
            <a:fld id="{58EA4FF0-45AE-4145-9930-9F092FF5D946}" type="slidenum">
              <a:rPr lang="de-DE" smtClean="0"/>
              <a:t>‹Nr.›</a:t>
            </a:fld>
            <a:endParaRPr lang="de-DE"/>
          </a:p>
        </p:txBody>
      </p:sp>
    </p:spTree>
    <p:extLst>
      <p:ext uri="{BB962C8B-B14F-4D97-AF65-F5344CB8AC3E}">
        <p14:creationId xmlns:p14="http://schemas.microsoft.com/office/powerpoint/2010/main" val="28090405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7D6F8D9-0472-492C-A73C-74FA85629E67}"/>
              </a:ext>
            </a:extLst>
          </p:cNvPr>
          <p:cNvSpPr>
            <a:spLocks noGrp="1"/>
          </p:cNvSpPr>
          <p:nvPr>
            <p:ph type="title"/>
          </p:nvPr>
        </p:nvSpPr>
        <p:spPr>
          <a:xfrm>
            <a:off x="839788" y="365125"/>
            <a:ext cx="10515600" cy="1325563"/>
          </a:xfrm>
        </p:spPr>
        <p:txBody>
          <a:bodyPr/>
          <a:lstStyle/>
          <a:p>
            <a:r>
              <a:rPr lang="de-DE"/>
              <a:t>Mastertitelformat bearbeiten</a:t>
            </a:r>
          </a:p>
        </p:txBody>
      </p:sp>
      <p:sp>
        <p:nvSpPr>
          <p:cNvPr id="3" name="Textplatzhalter 2">
            <a:extLst>
              <a:ext uri="{FF2B5EF4-FFF2-40B4-BE49-F238E27FC236}">
                <a16:creationId xmlns:a16="http://schemas.microsoft.com/office/drawing/2014/main" id="{A5FB5568-17F9-41DD-8D44-D69BD1D18FE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Inhaltsplatzhalter 3">
            <a:extLst>
              <a:ext uri="{FF2B5EF4-FFF2-40B4-BE49-F238E27FC236}">
                <a16:creationId xmlns:a16="http://schemas.microsoft.com/office/drawing/2014/main" id="{0D422554-026B-4614-A635-48A8E63C3F62}"/>
              </a:ext>
            </a:extLst>
          </p:cNvPr>
          <p:cNvSpPr>
            <a:spLocks noGrp="1"/>
          </p:cNvSpPr>
          <p:nvPr>
            <p:ph sz="half" idx="2"/>
          </p:nvPr>
        </p:nvSpPr>
        <p:spPr>
          <a:xfrm>
            <a:off x="839788" y="2505075"/>
            <a:ext cx="5157787"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a:extLst>
              <a:ext uri="{FF2B5EF4-FFF2-40B4-BE49-F238E27FC236}">
                <a16:creationId xmlns:a16="http://schemas.microsoft.com/office/drawing/2014/main" id="{94DF60E5-CE0F-4B72-BCA7-A8F642C97E1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Inhaltsplatzhalter 5">
            <a:extLst>
              <a:ext uri="{FF2B5EF4-FFF2-40B4-BE49-F238E27FC236}">
                <a16:creationId xmlns:a16="http://schemas.microsoft.com/office/drawing/2014/main" id="{2C9B0EA9-5F9E-4320-ADF3-ECF557729A13}"/>
              </a:ext>
            </a:extLst>
          </p:cNvPr>
          <p:cNvSpPr>
            <a:spLocks noGrp="1"/>
          </p:cNvSpPr>
          <p:nvPr>
            <p:ph sz="quarter" idx="4"/>
          </p:nvPr>
        </p:nvSpPr>
        <p:spPr>
          <a:xfrm>
            <a:off x="6172200" y="2505075"/>
            <a:ext cx="5183188"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6">
            <a:extLst>
              <a:ext uri="{FF2B5EF4-FFF2-40B4-BE49-F238E27FC236}">
                <a16:creationId xmlns:a16="http://schemas.microsoft.com/office/drawing/2014/main" id="{D5127115-DAA6-4E05-8B7A-5D22C67691E0}"/>
              </a:ext>
            </a:extLst>
          </p:cNvPr>
          <p:cNvSpPr>
            <a:spLocks noGrp="1"/>
          </p:cNvSpPr>
          <p:nvPr>
            <p:ph type="dt" sz="half" idx="10"/>
          </p:nvPr>
        </p:nvSpPr>
        <p:spPr/>
        <p:txBody>
          <a:bodyPr/>
          <a:lstStyle/>
          <a:p>
            <a:fld id="{513CAF00-7165-4EEA-B613-9407F1BF38D7}" type="datetimeFigureOut">
              <a:rPr lang="de-DE" smtClean="0"/>
              <a:t>10.06.2021</a:t>
            </a:fld>
            <a:endParaRPr lang="de-DE"/>
          </a:p>
        </p:txBody>
      </p:sp>
      <p:sp>
        <p:nvSpPr>
          <p:cNvPr id="8" name="Fußzeilenplatzhalter 7">
            <a:extLst>
              <a:ext uri="{FF2B5EF4-FFF2-40B4-BE49-F238E27FC236}">
                <a16:creationId xmlns:a16="http://schemas.microsoft.com/office/drawing/2014/main" id="{9A2E0377-E0B3-4F29-AA7B-705C97898B7B}"/>
              </a:ext>
            </a:extLst>
          </p:cNvPr>
          <p:cNvSpPr>
            <a:spLocks noGrp="1"/>
          </p:cNvSpPr>
          <p:nvPr>
            <p:ph type="ftr" sz="quarter" idx="11"/>
          </p:nvPr>
        </p:nvSpPr>
        <p:spPr/>
        <p:txBody>
          <a:bodyPr/>
          <a:lstStyle/>
          <a:p>
            <a:endParaRPr lang="de-DE"/>
          </a:p>
        </p:txBody>
      </p:sp>
      <p:sp>
        <p:nvSpPr>
          <p:cNvPr id="9" name="Foliennummernplatzhalter 8">
            <a:extLst>
              <a:ext uri="{FF2B5EF4-FFF2-40B4-BE49-F238E27FC236}">
                <a16:creationId xmlns:a16="http://schemas.microsoft.com/office/drawing/2014/main" id="{83368178-84F2-4F70-AAE6-06ECF77CE906}"/>
              </a:ext>
            </a:extLst>
          </p:cNvPr>
          <p:cNvSpPr>
            <a:spLocks noGrp="1"/>
          </p:cNvSpPr>
          <p:nvPr>
            <p:ph type="sldNum" sz="quarter" idx="12"/>
          </p:nvPr>
        </p:nvSpPr>
        <p:spPr/>
        <p:txBody>
          <a:bodyPr/>
          <a:lstStyle/>
          <a:p>
            <a:fld id="{58EA4FF0-45AE-4145-9930-9F092FF5D946}" type="slidenum">
              <a:rPr lang="de-DE" smtClean="0"/>
              <a:t>‹Nr.›</a:t>
            </a:fld>
            <a:endParaRPr lang="de-DE"/>
          </a:p>
        </p:txBody>
      </p:sp>
    </p:spTree>
    <p:extLst>
      <p:ext uri="{BB962C8B-B14F-4D97-AF65-F5344CB8AC3E}">
        <p14:creationId xmlns:p14="http://schemas.microsoft.com/office/powerpoint/2010/main" val="6919792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6CE57B9-D8B5-43C6-8A2B-0CE3D9953579}"/>
              </a:ext>
            </a:extLst>
          </p:cNvPr>
          <p:cNvSpPr>
            <a:spLocks noGrp="1"/>
          </p:cNvSpPr>
          <p:nvPr>
            <p:ph type="title"/>
          </p:nvPr>
        </p:nvSpPr>
        <p:spPr/>
        <p:txBody>
          <a:bodyPr/>
          <a:lstStyle/>
          <a:p>
            <a:r>
              <a:rPr lang="de-DE"/>
              <a:t>Mastertitelformat bearbeiten</a:t>
            </a:r>
          </a:p>
        </p:txBody>
      </p:sp>
      <p:sp>
        <p:nvSpPr>
          <p:cNvPr id="3" name="Datumsplatzhalter 2">
            <a:extLst>
              <a:ext uri="{FF2B5EF4-FFF2-40B4-BE49-F238E27FC236}">
                <a16:creationId xmlns:a16="http://schemas.microsoft.com/office/drawing/2014/main" id="{72241812-3414-4598-882B-AA8323AC4459}"/>
              </a:ext>
            </a:extLst>
          </p:cNvPr>
          <p:cNvSpPr>
            <a:spLocks noGrp="1"/>
          </p:cNvSpPr>
          <p:nvPr>
            <p:ph type="dt" sz="half" idx="10"/>
          </p:nvPr>
        </p:nvSpPr>
        <p:spPr/>
        <p:txBody>
          <a:bodyPr/>
          <a:lstStyle/>
          <a:p>
            <a:fld id="{513CAF00-7165-4EEA-B613-9407F1BF38D7}" type="datetimeFigureOut">
              <a:rPr lang="de-DE" smtClean="0"/>
              <a:t>10.06.2021</a:t>
            </a:fld>
            <a:endParaRPr lang="de-DE"/>
          </a:p>
        </p:txBody>
      </p:sp>
      <p:sp>
        <p:nvSpPr>
          <p:cNvPr id="4" name="Fußzeilenplatzhalter 3">
            <a:extLst>
              <a:ext uri="{FF2B5EF4-FFF2-40B4-BE49-F238E27FC236}">
                <a16:creationId xmlns:a16="http://schemas.microsoft.com/office/drawing/2014/main" id="{4956C363-6496-4E0A-8B11-4D5D6CFB9691}"/>
              </a:ext>
            </a:extLst>
          </p:cNvPr>
          <p:cNvSpPr>
            <a:spLocks noGrp="1"/>
          </p:cNvSpPr>
          <p:nvPr>
            <p:ph type="ftr" sz="quarter" idx="11"/>
          </p:nvPr>
        </p:nvSpPr>
        <p:spPr/>
        <p:txBody>
          <a:bodyPr/>
          <a:lstStyle/>
          <a:p>
            <a:endParaRPr lang="de-DE"/>
          </a:p>
        </p:txBody>
      </p:sp>
      <p:sp>
        <p:nvSpPr>
          <p:cNvPr id="5" name="Foliennummernplatzhalter 4">
            <a:extLst>
              <a:ext uri="{FF2B5EF4-FFF2-40B4-BE49-F238E27FC236}">
                <a16:creationId xmlns:a16="http://schemas.microsoft.com/office/drawing/2014/main" id="{F1A6848C-CB6B-4D0A-ABA1-575A8321000A}"/>
              </a:ext>
            </a:extLst>
          </p:cNvPr>
          <p:cNvSpPr>
            <a:spLocks noGrp="1"/>
          </p:cNvSpPr>
          <p:nvPr>
            <p:ph type="sldNum" sz="quarter" idx="12"/>
          </p:nvPr>
        </p:nvSpPr>
        <p:spPr/>
        <p:txBody>
          <a:bodyPr/>
          <a:lstStyle/>
          <a:p>
            <a:fld id="{58EA4FF0-45AE-4145-9930-9F092FF5D946}" type="slidenum">
              <a:rPr lang="de-DE" smtClean="0"/>
              <a:t>‹Nr.›</a:t>
            </a:fld>
            <a:endParaRPr lang="de-DE"/>
          </a:p>
        </p:txBody>
      </p:sp>
    </p:spTree>
    <p:extLst>
      <p:ext uri="{BB962C8B-B14F-4D97-AF65-F5344CB8AC3E}">
        <p14:creationId xmlns:p14="http://schemas.microsoft.com/office/powerpoint/2010/main" val="29145048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a:extLst>
              <a:ext uri="{FF2B5EF4-FFF2-40B4-BE49-F238E27FC236}">
                <a16:creationId xmlns:a16="http://schemas.microsoft.com/office/drawing/2014/main" id="{56965707-7B2F-4C8B-93C4-5A6C5737C708}"/>
              </a:ext>
            </a:extLst>
          </p:cNvPr>
          <p:cNvSpPr>
            <a:spLocks noGrp="1"/>
          </p:cNvSpPr>
          <p:nvPr>
            <p:ph type="dt" sz="half" idx="10"/>
          </p:nvPr>
        </p:nvSpPr>
        <p:spPr/>
        <p:txBody>
          <a:bodyPr/>
          <a:lstStyle/>
          <a:p>
            <a:fld id="{513CAF00-7165-4EEA-B613-9407F1BF38D7}" type="datetimeFigureOut">
              <a:rPr lang="de-DE" smtClean="0"/>
              <a:t>10.06.2021</a:t>
            </a:fld>
            <a:endParaRPr lang="de-DE"/>
          </a:p>
        </p:txBody>
      </p:sp>
      <p:sp>
        <p:nvSpPr>
          <p:cNvPr id="3" name="Fußzeilenplatzhalter 2">
            <a:extLst>
              <a:ext uri="{FF2B5EF4-FFF2-40B4-BE49-F238E27FC236}">
                <a16:creationId xmlns:a16="http://schemas.microsoft.com/office/drawing/2014/main" id="{B77B27E9-26E6-4CCF-A869-D3013249E552}"/>
              </a:ext>
            </a:extLst>
          </p:cNvPr>
          <p:cNvSpPr>
            <a:spLocks noGrp="1"/>
          </p:cNvSpPr>
          <p:nvPr>
            <p:ph type="ftr" sz="quarter" idx="11"/>
          </p:nvPr>
        </p:nvSpPr>
        <p:spPr/>
        <p:txBody>
          <a:bodyPr/>
          <a:lstStyle/>
          <a:p>
            <a:endParaRPr lang="de-DE"/>
          </a:p>
        </p:txBody>
      </p:sp>
      <p:sp>
        <p:nvSpPr>
          <p:cNvPr id="4" name="Foliennummernplatzhalter 3">
            <a:extLst>
              <a:ext uri="{FF2B5EF4-FFF2-40B4-BE49-F238E27FC236}">
                <a16:creationId xmlns:a16="http://schemas.microsoft.com/office/drawing/2014/main" id="{BCFE141E-E40E-4A98-8257-B417499F299B}"/>
              </a:ext>
            </a:extLst>
          </p:cNvPr>
          <p:cNvSpPr>
            <a:spLocks noGrp="1"/>
          </p:cNvSpPr>
          <p:nvPr>
            <p:ph type="sldNum" sz="quarter" idx="12"/>
          </p:nvPr>
        </p:nvSpPr>
        <p:spPr/>
        <p:txBody>
          <a:bodyPr/>
          <a:lstStyle/>
          <a:p>
            <a:fld id="{58EA4FF0-45AE-4145-9930-9F092FF5D946}" type="slidenum">
              <a:rPr lang="de-DE" smtClean="0"/>
              <a:t>‹Nr.›</a:t>
            </a:fld>
            <a:endParaRPr lang="de-DE"/>
          </a:p>
        </p:txBody>
      </p:sp>
    </p:spTree>
    <p:extLst>
      <p:ext uri="{BB962C8B-B14F-4D97-AF65-F5344CB8AC3E}">
        <p14:creationId xmlns:p14="http://schemas.microsoft.com/office/powerpoint/2010/main" val="13764944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6E1AA60-1A7C-4D06-B492-F4231DE0EBC3}"/>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Inhaltsplatzhalter 2">
            <a:extLst>
              <a:ext uri="{FF2B5EF4-FFF2-40B4-BE49-F238E27FC236}">
                <a16:creationId xmlns:a16="http://schemas.microsoft.com/office/drawing/2014/main" id="{26EB73D0-E5E4-46D9-A1CA-5300021E0C4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a:extLst>
              <a:ext uri="{FF2B5EF4-FFF2-40B4-BE49-F238E27FC236}">
                <a16:creationId xmlns:a16="http://schemas.microsoft.com/office/drawing/2014/main" id="{B538F054-1015-4A8A-8C1C-C9AF2AC239B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194C1EC2-E2B5-47EB-8736-B74EA6B63346}"/>
              </a:ext>
            </a:extLst>
          </p:cNvPr>
          <p:cNvSpPr>
            <a:spLocks noGrp="1"/>
          </p:cNvSpPr>
          <p:nvPr>
            <p:ph type="dt" sz="half" idx="10"/>
          </p:nvPr>
        </p:nvSpPr>
        <p:spPr/>
        <p:txBody>
          <a:bodyPr/>
          <a:lstStyle/>
          <a:p>
            <a:fld id="{513CAF00-7165-4EEA-B613-9407F1BF38D7}" type="datetimeFigureOut">
              <a:rPr lang="de-DE" smtClean="0"/>
              <a:t>10.06.2021</a:t>
            </a:fld>
            <a:endParaRPr lang="de-DE"/>
          </a:p>
        </p:txBody>
      </p:sp>
      <p:sp>
        <p:nvSpPr>
          <p:cNvPr id="6" name="Fußzeilenplatzhalter 5">
            <a:extLst>
              <a:ext uri="{FF2B5EF4-FFF2-40B4-BE49-F238E27FC236}">
                <a16:creationId xmlns:a16="http://schemas.microsoft.com/office/drawing/2014/main" id="{99C48BBE-C3CA-4E7D-9223-C21223D331FC}"/>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CD68462E-4BF0-44FE-B628-C5E50525A225}"/>
              </a:ext>
            </a:extLst>
          </p:cNvPr>
          <p:cNvSpPr>
            <a:spLocks noGrp="1"/>
          </p:cNvSpPr>
          <p:nvPr>
            <p:ph type="sldNum" sz="quarter" idx="12"/>
          </p:nvPr>
        </p:nvSpPr>
        <p:spPr/>
        <p:txBody>
          <a:bodyPr/>
          <a:lstStyle/>
          <a:p>
            <a:fld id="{58EA4FF0-45AE-4145-9930-9F092FF5D946}" type="slidenum">
              <a:rPr lang="de-DE" smtClean="0"/>
              <a:t>‹Nr.›</a:t>
            </a:fld>
            <a:endParaRPr lang="de-DE"/>
          </a:p>
        </p:txBody>
      </p:sp>
    </p:spTree>
    <p:extLst>
      <p:ext uri="{BB962C8B-B14F-4D97-AF65-F5344CB8AC3E}">
        <p14:creationId xmlns:p14="http://schemas.microsoft.com/office/powerpoint/2010/main" val="21466215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CA24371-7A3E-40E0-ACCD-E656CC13162A}"/>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Bildplatzhalter 2">
            <a:extLst>
              <a:ext uri="{FF2B5EF4-FFF2-40B4-BE49-F238E27FC236}">
                <a16:creationId xmlns:a16="http://schemas.microsoft.com/office/drawing/2014/main" id="{F445BBFF-6095-4392-9BBE-9C8A9D25519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a:extLst>
              <a:ext uri="{FF2B5EF4-FFF2-40B4-BE49-F238E27FC236}">
                <a16:creationId xmlns:a16="http://schemas.microsoft.com/office/drawing/2014/main" id="{55C79A0C-B01E-4A60-A821-BECE024C77C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AE3B2A38-6E67-44F5-9B04-69C7CFE3BCDC}"/>
              </a:ext>
            </a:extLst>
          </p:cNvPr>
          <p:cNvSpPr>
            <a:spLocks noGrp="1"/>
          </p:cNvSpPr>
          <p:nvPr>
            <p:ph type="dt" sz="half" idx="10"/>
          </p:nvPr>
        </p:nvSpPr>
        <p:spPr/>
        <p:txBody>
          <a:bodyPr/>
          <a:lstStyle/>
          <a:p>
            <a:fld id="{513CAF00-7165-4EEA-B613-9407F1BF38D7}" type="datetimeFigureOut">
              <a:rPr lang="de-DE" smtClean="0"/>
              <a:t>10.06.2021</a:t>
            </a:fld>
            <a:endParaRPr lang="de-DE"/>
          </a:p>
        </p:txBody>
      </p:sp>
      <p:sp>
        <p:nvSpPr>
          <p:cNvPr id="6" name="Fußzeilenplatzhalter 5">
            <a:extLst>
              <a:ext uri="{FF2B5EF4-FFF2-40B4-BE49-F238E27FC236}">
                <a16:creationId xmlns:a16="http://schemas.microsoft.com/office/drawing/2014/main" id="{0D5274D4-D0CF-45C8-88AF-7FBF648F8F6D}"/>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558FCA1A-D2AB-43D1-A020-42F2D2AAD6F7}"/>
              </a:ext>
            </a:extLst>
          </p:cNvPr>
          <p:cNvSpPr>
            <a:spLocks noGrp="1"/>
          </p:cNvSpPr>
          <p:nvPr>
            <p:ph type="sldNum" sz="quarter" idx="12"/>
          </p:nvPr>
        </p:nvSpPr>
        <p:spPr/>
        <p:txBody>
          <a:bodyPr/>
          <a:lstStyle/>
          <a:p>
            <a:fld id="{58EA4FF0-45AE-4145-9930-9F092FF5D946}" type="slidenum">
              <a:rPr lang="de-DE" smtClean="0"/>
              <a:t>‹Nr.›</a:t>
            </a:fld>
            <a:endParaRPr lang="de-DE"/>
          </a:p>
        </p:txBody>
      </p:sp>
    </p:spTree>
    <p:extLst>
      <p:ext uri="{BB962C8B-B14F-4D97-AF65-F5344CB8AC3E}">
        <p14:creationId xmlns:p14="http://schemas.microsoft.com/office/powerpoint/2010/main" val="18223524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a:extLst>
              <a:ext uri="{FF2B5EF4-FFF2-40B4-BE49-F238E27FC236}">
                <a16:creationId xmlns:a16="http://schemas.microsoft.com/office/drawing/2014/main" id="{DB05A04B-5AEF-45F8-8BE4-87846A24F86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a:t>Mastertitelformat bearbeiten</a:t>
            </a:r>
          </a:p>
        </p:txBody>
      </p:sp>
      <p:sp>
        <p:nvSpPr>
          <p:cNvPr id="3" name="Textplatzhalter 2">
            <a:extLst>
              <a:ext uri="{FF2B5EF4-FFF2-40B4-BE49-F238E27FC236}">
                <a16:creationId xmlns:a16="http://schemas.microsoft.com/office/drawing/2014/main" id="{FAF44829-B04A-4E46-843E-B669F153240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789E95D2-1383-44DF-8442-3091D001645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13CAF00-7165-4EEA-B613-9407F1BF38D7}" type="datetimeFigureOut">
              <a:rPr lang="de-DE" smtClean="0"/>
              <a:t>10.06.2021</a:t>
            </a:fld>
            <a:endParaRPr lang="de-DE"/>
          </a:p>
        </p:txBody>
      </p:sp>
      <p:sp>
        <p:nvSpPr>
          <p:cNvPr id="5" name="Fußzeilenplatzhalter 4">
            <a:extLst>
              <a:ext uri="{FF2B5EF4-FFF2-40B4-BE49-F238E27FC236}">
                <a16:creationId xmlns:a16="http://schemas.microsoft.com/office/drawing/2014/main" id="{0DB386E0-5A0A-4962-92EF-7AE2C8B8D66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a:extLst>
              <a:ext uri="{FF2B5EF4-FFF2-40B4-BE49-F238E27FC236}">
                <a16:creationId xmlns:a16="http://schemas.microsoft.com/office/drawing/2014/main" id="{8CE2BE9B-7E8D-4343-A102-BAD0464F879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8EA4FF0-45AE-4145-9930-9F092FF5D946}" type="slidenum">
              <a:rPr lang="de-DE" smtClean="0"/>
              <a:t>‹Nr.›</a:t>
            </a:fld>
            <a:endParaRPr lang="de-DE"/>
          </a:p>
        </p:txBody>
      </p:sp>
    </p:spTree>
    <p:extLst>
      <p:ext uri="{BB962C8B-B14F-4D97-AF65-F5344CB8AC3E}">
        <p14:creationId xmlns:p14="http://schemas.microsoft.com/office/powerpoint/2010/main" val="287633207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1.emf"/><Relationship Id="rId1" Type="http://schemas.openxmlformats.org/officeDocument/2006/relationships/slideLayout" Target="../slideLayouts/slideLayout2.xml"/><Relationship Id="rId4" Type="http://schemas.openxmlformats.org/officeDocument/2006/relationships/image" Target="../media/image9.png"/></Relationships>
</file>

<file path=ppt/slides/_rels/slide15.xml.rels><?xml version="1.0" encoding="UTF-8" standalone="yes"?>
<Relationships xmlns="http://schemas.openxmlformats.org/package/2006/relationships"><Relationship Id="rId2" Type="http://schemas.openxmlformats.org/officeDocument/2006/relationships/hyperlink" Target="https://www.nmr.tips/indexe.html"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emf"/><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emf"/><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Grafik 3">
            <a:extLst>
              <a:ext uri="{FF2B5EF4-FFF2-40B4-BE49-F238E27FC236}">
                <a16:creationId xmlns:a16="http://schemas.microsoft.com/office/drawing/2014/main" id="{31EA42D4-AFDA-47FD-B7E7-9AAEDED25774}"/>
              </a:ext>
            </a:extLst>
          </p:cNvPr>
          <p:cNvPicPr>
            <a:picLocks noChangeAspect="1"/>
          </p:cNvPicPr>
          <p:nvPr/>
        </p:nvPicPr>
        <p:blipFill>
          <a:blip r:embed="rId2"/>
          <a:stretch>
            <a:fillRect/>
          </a:stretch>
        </p:blipFill>
        <p:spPr>
          <a:xfrm>
            <a:off x="14129" y="0"/>
            <a:ext cx="12163742" cy="6858000"/>
          </a:xfrm>
          <a:prstGeom prst="rect">
            <a:avLst/>
          </a:prstGeom>
        </p:spPr>
      </p:pic>
      <p:sp>
        <p:nvSpPr>
          <p:cNvPr id="6" name="Textfeld 5">
            <a:extLst>
              <a:ext uri="{FF2B5EF4-FFF2-40B4-BE49-F238E27FC236}">
                <a16:creationId xmlns:a16="http://schemas.microsoft.com/office/drawing/2014/main" id="{17BF78B7-5363-4169-8BA9-138419A6EC81}"/>
              </a:ext>
            </a:extLst>
          </p:cNvPr>
          <p:cNvSpPr txBox="1"/>
          <p:nvPr/>
        </p:nvSpPr>
        <p:spPr>
          <a:xfrm>
            <a:off x="4088836" y="296562"/>
            <a:ext cx="3175869" cy="461665"/>
          </a:xfrm>
          <a:prstGeom prst="rect">
            <a:avLst/>
          </a:prstGeom>
          <a:noFill/>
        </p:spPr>
        <p:txBody>
          <a:bodyPr wrap="none" rtlCol="0">
            <a:spAutoFit/>
          </a:bodyPr>
          <a:lstStyle/>
          <a:p>
            <a:r>
              <a:rPr lang="de-DE" sz="2400" b="1" dirty="0">
                <a:latin typeface="Arial" panose="020B0604020202020204" pitchFamily="34" charset="0"/>
                <a:cs typeface="Arial" panose="020B0604020202020204" pitchFamily="34" charset="0"/>
              </a:rPr>
              <a:t>First </a:t>
            </a:r>
            <a:r>
              <a:rPr lang="de-DE" sz="2400" b="1" dirty="0" err="1">
                <a:latin typeface="Arial" panose="020B0604020202020204" pitchFamily="34" charset="0"/>
                <a:cs typeface="Arial" panose="020B0604020202020204" pitchFamily="34" charset="0"/>
              </a:rPr>
              <a:t>Considerations</a:t>
            </a:r>
            <a:endParaRPr lang="de-DE" sz="2400" b="1" dirty="0">
              <a:latin typeface="Arial" panose="020B0604020202020204" pitchFamily="34" charset="0"/>
              <a:cs typeface="Arial" panose="020B0604020202020204" pitchFamily="34" charset="0"/>
            </a:endParaRPr>
          </a:p>
        </p:txBody>
      </p:sp>
      <p:sp>
        <p:nvSpPr>
          <p:cNvPr id="9" name="Textfeld 8">
            <a:extLst>
              <a:ext uri="{FF2B5EF4-FFF2-40B4-BE49-F238E27FC236}">
                <a16:creationId xmlns:a16="http://schemas.microsoft.com/office/drawing/2014/main" id="{90BE798A-3547-407E-999D-A762D2505EE2}"/>
              </a:ext>
            </a:extLst>
          </p:cNvPr>
          <p:cNvSpPr txBox="1"/>
          <p:nvPr/>
        </p:nvSpPr>
        <p:spPr>
          <a:xfrm>
            <a:off x="4400550" y="1445078"/>
            <a:ext cx="5388429" cy="1200329"/>
          </a:xfrm>
          <a:prstGeom prst="rect">
            <a:avLst/>
          </a:prstGeom>
          <a:noFill/>
        </p:spPr>
        <p:txBody>
          <a:bodyPr wrap="square" rtlCol="0">
            <a:spAutoFit/>
          </a:bodyPr>
          <a:lstStyle/>
          <a:p>
            <a:r>
              <a:rPr lang="en-US" dirty="0"/>
              <a:t>The proton spectrum consists of two signal groups. There are two chemically distinguishable protons whose number is not yet known, i.e. </a:t>
            </a:r>
            <a:r>
              <a:rPr lang="en-US" b="1" dirty="0"/>
              <a:t>n H</a:t>
            </a:r>
            <a:r>
              <a:rPr lang="en-US" b="1" baseline="-25000" dirty="0"/>
              <a:t>a</a:t>
            </a:r>
            <a:r>
              <a:rPr lang="en-US" dirty="0"/>
              <a:t> and </a:t>
            </a:r>
            <a:r>
              <a:rPr lang="en-US" b="1" dirty="0"/>
              <a:t>m H</a:t>
            </a:r>
            <a:r>
              <a:rPr lang="en-US" b="1" baseline="-25000" dirty="0"/>
              <a:t>b</a:t>
            </a:r>
            <a:r>
              <a:rPr lang="en-US" dirty="0"/>
              <a:t>.</a:t>
            </a:r>
            <a:endParaRPr lang="de-DE" dirty="0"/>
          </a:p>
          <a:p>
            <a:r>
              <a:rPr lang="de-DE" dirty="0" err="1"/>
              <a:t>We</a:t>
            </a:r>
            <a:r>
              <a:rPr lang="de-DE" dirty="0"/>
              <a:t> </a:t>
            </a:r>
            <a:r>
              <a:rPr lang="de-DE" dirty="0" err="1"/>
              <a:t>need</a:t>
            </a:r>
            <a:r>
              <a:rPr lang="de-DE" dirty="0"/>
              <a:t> </a:t>
            </a:r>
            <a:r>
              <a:rPr lang="de-DE" dirty="0" err="1"/>
              <a:t>the</a:t>
            </a:r>
            <a:r>
              <a:rPr lang="de-DE" dirty="0"/>
              <a:t> </a:t>
            </a:r>
            <a:r>
              <a:rPr lang="de-DE" dirty="0" err="1"/>
              <a:t>values</a:t>
            </a:r>
            <a:r>
              <a:rPr lang="de-DE" dirty="0"/>
              <a:t> of</a:t>
            </a:r>
            <a:r>
              <a:rPr lang="de-DE" b="1" dirty="0"/>
              <a:t> n</a:t>
            </a:r>
            <a:r>
              <a:rPr lang="de-DE" dirty="0"/>
              <a:t> and </a:t>
            </a:r>
            <a:r>
              <a:rPr lang="de-DE" b="1" dirty="0"/>
              <a:t>m</a:t>
            </a:r>
            <a:r>
              <a:rPr lang="de-DE" dirty="0"/>
              <a:t>.</a:t>
            </a:r>
          </a:p>
        </p:txBody>
      </p:sp>
      <p:sp>
        <p:nvSpPr>
          <p:cNvPr id="10" name="Textfeld 9">
            <a:extLst>
              <a:ext uri="{FF2B5EF4-FFF2-40B4-BE49-F238E27FC236}">
                <a16:creationId xmlns:a16="http://schemas.microsoft.com/office/drawing/2014/main" id="{F02FAEAF-ADBA-4F08-B7FA-60645D40829A}"/>
              </a:ext>
            </a:extLst>
          </p:cNvPr>
          <p:cNvSpPr txBox="1"/>
          <p:nvPr/>
        </p:nvSpPr>
        <p:spPr>
          <a:xfrm>
            <a:off x="4400550" y="2873213"/>
            <a:ext cx="5978944" cy="369332"/>
          </a:xfrm>
          <a:prstGeom prst="rect">
            <a:avLst/>
          </a:prstGeom>
          <a:noFill/>
        </p:spPr>
        <p:txBody>
          <a:bodyPr wrap="none" rtlCol="0">
            <a:spAutoFit/>
          </a:bodyPr>
          <a:lstStyle/>
          <a:p>
            <a:r>
              <a:rPr lang="en-US" dirty="0"/>
              <a:t>The molecular formula results in </a:t>
            </a:r>
            <a:r>
              <a:rPr lang="en-US" b="1" dirty="0"/>
              <a:t>one double bond equivalent</a:t>
            </a:r>
            <a:r>
              <a:rPr lang="en-US" dirty="0"/>
              <a:t>.</a:t>
            </a:r>
            <a:endParaRPr lang="de-DE" dirty="0"/>
          </a:p>
        </p:txBody>
      </p:sp>
      <p:sp>
        <p:nvSpPr>
          <p:cNvPr id="11" name="Textfeld 10">
            <a:extLst>
              <a:ext uri="{FF2B5EF4-FFF2-40B4-BE49-F238E27FC236}">
                <a16:creationId xmlns:a16="http://schemas.microsoft.com/office/drawing/2014/main" id="{31A15A41-20BF-465E-94F1-6BB58B6A91CB}"/>
              </a:ext>
            </a:extLst>
          </p:cNvPr>
          <p:cNvSpPr txBox="1"/>
          <p:nvPr/>
        </p:nvSpPr>
        <p:spPr>
          <a:xfrm>
            <a:off x="4400550" y="3470351"/>
            <a:ext cx="5576207" cy="923330"/>
          </a:xfrm>
          <a:prstGeom prst="rect">
            <a:avLst/>
          </a:prstGeom>
          <a:noFill/>
        </p:spPr>
        <p:txBody>
          <a:bodyPr wrap="square" rtlCol="0">
            <a:spAutoFit/>
          </a:bodyPr>
          <a:lstStyle/>
          <a:p>
            <a:r>
              <a:rPr lang="en-US" dirty="0"/>
              <a:t>The structural fragments </a:t>
            </a:r>
            <a:r>
              <a:rPr lang="en-US" b="1" dirty="0"/>
              <a:t>H-Cl</a:t>
            </a:r>
            <a:r>
              <a:rPr lang="en-US" dirty="0"/>
              <a:t>, </a:t>
            </a:r>
            <a:r>
              <a:rPr lang="en-US" b="1" dirty="0"/>
              <a:t>H-H</a:t>
            </a:r>
            <a:r>
              <a:rPr lang="en-US" dirty="0"/>
              <a:t> and </a:t>
            </a:r>
            <a:r>
              <a:rPr lang="en-US" b="1" dirty="0"/>
              <a:t>H</a:t>
            </a:r>
            <a:r>
              <a:rPr lang="en-US" b="1" baseline="-25000" dirty="0"/>
              <a:t>2</a:t>
            </a:r>
            <a:r>
              <a:rPr lang="en-US" b="1" dirty="0"/>
              <a:t>O</a:t>
            </a:r>
            <a:r>
              <a:rPr lang="en-US" dirty="0"/>
              <a:t> are not possible. In each case we would end in a mixture of at least two components.</a:t>
            </a:r>
            <a:endParaRPr lang="de-DE" dirty="0"/>
          </a:p>
        </p:txBody>
      </p:sp>
      <p:sp>
        <p:nvSpPr>
          <p:cNvPr id="12" name="Textfeld 11">
            <a:extLst>
              <a:ext uri="{FF2B5EF4-FFF2-40B4-BE49-F238E27FC236}">
                <a16:creationId xmlns:a16="http://schemas.microsoft.com/office/drawing/2014/main" id="{CD897B13-B8E5-46A1-9DB8-3590760B2FCA}"/>
              </a:ext>
            </a:extLst>
          </p:cNvPr>
          <p:cNvSpPr txBox="1"/>
          <p:nvPr/>
        </p:nvSpPr>
        <p:spPr>
          <a:xfrm>
            <a:off x="1559379" y="4716514"/>
            <a:ext cx="777777" cy="461665"/>
          </a:xfrm>
          <a:prstGeom prst="rect">
            <a:avLst/>
          </a:prstGeom>
          <a:noFill/>
        </p:spPr>
        <p:txBody>
          <a:bodyPr wrap="none" rtlCol="0">
            <a:spAutoFit/>
          </a:bodyPr>
          <a:lstStyle/>
          <a:p>
            <a:r>
              <a:rPr lang="de-DE" sz="2400" dirty="0">
                <a:latin typeface="Arial" panose="020B0604020202020204" pitchFamily="34" charset="0"/>
                <a:cs typeface="Arial" panose="020B0604020202020204" pitchFamily="34" charset="0"/>
              </a:rPr>
              <a:t>n H</a:t>
            </a:r>
            <a:r>
              <a:rPr lang="de-DE" sz="2400" baseline="-25000" dirty="0">
                <a:latin typeface="Arial" panose="020B0604020202020204" pitchFamily="34" charset="0"/>
                <a:cs typeface="Arial" panose="020B0604020202020204" pitchFamily="34" charset="0"/>
              </a:rPr>
              <a:t>a</a:t>
            </a:r>
          </a:p>
        </p:txBody>
      </p:sp>
      <p:sp>
        <p:nvSpPr>
          <p:cNvPr id="13" name="Textfeld 12">
            <a:extLst>
              <a:ext uri="{FF2B5EF4-FFF2-40B4-BE49-F238E27FC236}">
                <a16:creationId xmlns:a16="http://schemas.microsoft.com/office/drawing/2014/main" id="{82E0B85A-A272-42CA-9FEE-955BDE723C86}"/>
              </a:ext>
            </a:extLst>
          </p:cNvPr>
          <p:cNvSpPr txBox="1"/>
          <p:nvPr/>
        </p:nvSpPr>
        <p:spPr>
          <a:xfrm>
            <a:off x="9587868" y="4716514"/>
            <a:ext cx="862737" cy="461665"/>
          </a:xfrm>
          <a:prstGeom prst="rect">
            <a:avLst/>
          </a:prstGeom>
          <a:noFill/>
        </p:spPr>
        <p:txBody>
          <a:bodyPr wrap="none" rtlCol="0">
            <a:spAutoFit/>
          </a:bodyPr>
          <a:lstStyle/>
          <a:p>
            <a:r>
              <a:rPr lang="de-DE" sz="2400" dirty="0">
                <a:latin typeface="Arial" panose="020B0604020202020204" pitchFamily="34" charset="0"/>
                <a:cs typeface="Arial" panose="020B0604020202020204" pitchFamily="34" charset="0"/>
              </a:rPr>
              <a:t>m H</a:t>
            </a:r>
            <a:r>
              <a:rPr lang="de-DE" sz="2400" baseline="-25000" dirty="0">
                <a:latin typeface="Arial" panose="020B0604020202020204" pitchFamily="34" charset="0"/>
                <a:cs typeface="Arial" panose="020B0604020202020204" pitchFamily="34" charset="0"/>
              </a:rPr>
              <a:t>b</a:t>
            </a:r>
          </a:p>
        </p:txBody>
      </p:sp>
      <p:sp>
        <p:nvSpPr>
          <p:cNvPr id="14" name="Textfeld 13">
            <a:extLst>
              <a:ext uri="{FF2B5EF4-FFF2-40B4-BE49-F238E27FC236}">
                <a16:creationId xmlns:a16="http://schemas.microsoft.com/office/drawing/2014/main" id="{D5334673-65A8-439F-B34A-73351864E6B6}"/>
              </a:ext>
            </a:extLst>
          </p:cNvPr>
          <p:cNvSpPr txBox="1"/>
          <p:nvPr/>
        </p:nvSpPr>
        <p:spPr>
          <a:xfrm>
            <a:off x="4400550" y="4621487"/>
            <a:ext cx="4390561" cy="369332"/>
          </a:xfrm>
          <a:prstGeom prst="rect">
            <a:avLst/>
          </a:prstGeom>
          <a:noFill/>
        </p:spPr>
        <p:txBody>
          <a:bodyPr wrap="none" rtlCol="0">
            <a:spAutoFit/>
          </a:bodyPr>
          <a:lstStyle/>
          <a:p>
            <a:r>
              <a:rPr lang="de-DE" dirty="0"/>
              <a:t>The </a:t>
            </a:r>
            <a:r>
              <a:rPr lang="de-DE" dirty="0" err="1"/>
              <a:t>structural</a:t>
            </a:r>
            <a:r>
              <a:rPr lang="de-DE" dirty="0"/>
              <a:t> </a:t>
            </a:r>
            <a:r>
              <a:rPr lang="de-DE" dirty="0" err="1"/>
              <a:t>fragment</a:t>
            </a:r>
            <a:r>
              <a:rPr lang="de-DE" dirty="0"/>
              <a:t> </a:t>
            </a:r>
            <a:r>
              <a:rPr lang="de-DE" b="1" dirty="0"/>
              <a:t>–OH </a:t>
            </a:r>
            <a:r>
              <a:rPr lang="de-DE" dirty="0" err="1"/>
              <a:t>is</a:t>
            </a:r>
            <a:r>
              <a:rPr lang="de-DE" dirty="0"/>
              <a:t> not </a:t>
            </a:r>
            <a:r>
              <a:rPr lang="de-DE" dirty="0" err="1"/>
              <a:t>excluded</a:t>
            </a:r>
            <a:r>
              <a:rPr lang="de-DE" dirty="0"/>
              <a:t>.</a:t>
            </a:r>
          </a:p>
        </p:txBody>
      </p:sp>
    </p:spTree>
    <p:extLst>
      <p:ext uri="{BB962C8B-B14F-4D97-AF65-F5344CB8AC3E}">
        <p14:creationId xmlns:p14="http://schemas.microsoft.com/office/powerpoint/2010/main" val="2151622169"/>
      </p:ext>
    </p:extLst>
  </p:cSld>
  <p:clrMapOvr>
    <a:masterClrMapping/>
  </p:clrMapOvr>
  <p:transition spd="slow">
    <p:fad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1" name="Grafik 200">
            <a:extLst>
              <a:ext uri="{FF2B5EF4-FFF2-40B4-BE49-F238E27FC236}">
                <a16:creationId xmlns:a16="http://schemas.microsoft.com/office/drawing/2014/main" id="{60221DC2-C364-4E70-B248-0382F8B87A12}"/>
              </a:ext>
            </a:extLst>
          </p:cNvPr>
          <p:cNvPicPr>
            <a:picLocks noChangeAspect="1"/>
          </p:cNvPicPr>
          <p:nvPr/>
        </p:nvPicPr>
        <p:blipFill>
          <a:blip r:embed="rId2"/>
          <a:stretch>
            <a:fillRect/>
          </a:stretch>
        </p:blipFill>
        <p:spPr>
          <a:xfrm>
            <a:off x="14129" y="0"/>
            <a:ext cx="12163742" cy="6858000"/>
          </a:xfrm>
          <a:prstGeom prst="rect">
            <a:avLst/>
          </a:prstGeom>
        </p:spPr>
      </p:pic>
      <p:sp>
        <p:nvSpPr>
          <p:cNvPr id="174" name="Textfeld 173">
            <a:extLst>
              <a:ext uri="{FF2B5EF4-FFF2-40B4-BE49-F238E27FC236}">
                <a16:creationId xmlns:a16="http://schemas.microsoft.com/office/drawing/2014/main" id="{896AFC39-1752-4129-8EC9-48C8934B7052}"/>
              </a:ext>
            </a:extLst>
          </p:cNvPr>
          <p:cNvSpPr txBox="1"/>
          <p:nvPr/>
        </p:nvSpPr>
        <p:spPr>
          <a:xfrm>
            <a:off x="913494" y="4185534"/>
            <a:ext cx="1518364" cy="461665"/>
          </a:xfrm>
          <a:prstGeom prst="rect">
            <a:avLst/>
          </a:prstGeom>
          <a:noFill/>
        </p:spPr>
        <p:txBody>
          <a:bodyPr wrap="none" rtlCol="0">
            <a:spAutoFit/>
          </a:bodyPr>
          <a:lstStyle/>
          <a:p>
            <a:r>
              <a:rPr lang="de-DE" sz="2400" b="1" dirty="0">
                <a:solidFill>
                  <a:srgbClr val="0070C0"/>
                </a:solidFill>
                <a:latin typeface="Arial" panose="020B0604020202020204" pitchFamily="34" charset="0"/>
                <a:cs typeface="Arial" panose="020B0604020202020204" pitchFamily="34" charset="0"/>
              </a:rPr>
              <a:t>2.92 ppm</a:t>
            </a:r>
          </a:p>
        </p:txBody>
      </p:sp>
      <p:sp>
        <p:nvSpPr>
          <p:cNvPr id="202" name="Textfeld 201">
            <a:extLst>
              <a:ext uri="{FF2B5EF4-FFF2-40B4-BE49-F238E27FC236}">
                <a16:creationId xmlns:a16="http://schemas.microsoft.com/office/drawing/2014/main" id="{3CAAA856-D2EC-41AC-B257-CBEC7CBFE9E4}"/>
              </a:ext>
            </a:extLst>
          </p:cNvPr>
          <p:cNvSpPr txBox="1"/>
          <p:nvPr/>
        </p:nvSpPr>
        <p:spPr>
          <a:xfrm>
            <a:off x="9077746" y="4185534"/>
            <a:ext cx="1518364" cy="461665"/>
          </a:xfrm>
          <a:prstGeom prst="rect">
            <a:avLst/>
          </a:prstGeom>
          <a:noFill/>
        </p:spPr>
        <p:txBody>
          <a:bodyPr wrap="none" rtlCol="0">
            <a:spAutoFit/>
          </a:bodyPr>
          <a:lstStyle/>
          <a:p>
            <a:r>
              <a:rPr lang="de-DE" sz="2400" b="1" dirty="0">
                <a:solidFill>
                  <a:srgbClr val="C00000"/>
                </a:solidFill>
                <a:latin typeface="Arial" panose="020B0604020202020204" pitchFamily="34" charset="0"/>
                <a:cs typeface="Arial" panose="020B0604020202020204" pitchFamily="34" charset="0"/>
              </a:rPr>
              <a:t>1.22 ppm</a:t>
            </a:r>
          </a:p>
        </p:txBody>
      </p:sp>
      <p:sp>
        <p:nvSpPr>
          <p:cNvPr id="203" name="Textfeld 202">
            <a:extLst>
              <a:ext uri="{FF2B5EF4-FFF2-40B4-BE49-F238E27FC236}">
                <a16:creationId xmlns:a16="http://schemas.microsoft.com/office/drawing/2014/main" id="{9AA40AC8-6079-494F-AD34-6896E2A8CD08}"/>
              </a:ext>
            </a:extLst>
          </p:cNvPr>
          <p:cNvSpPr txBox="1"/>
          <p:nvPr/>
        </p:nvSpPr>
        <p:spPr>
          <a:xfrm>
            <a:off x="4650269" y="296562"/>
            <a:ext cx="2492990" cy="461665"/>
          </a:xfrm>
          <a:prstGeom prst="rect">
            <a:avLst/>
          </a:prstGeom>
          <a:noFill/>
        </p:spPr>
        <p:txBody>
          <a:bodyPr wrap="none" rtlCol="0">
            <a:spAutoFit/>
          </a:bodyPr>
          <a:lstStyle/>
          <a:p>
            <a:r>
              <a:rPr lang="de-DE" sz="2400" b="1" dirty="0">
                <a:latin typeface="Arial" panose="020B0604020202020204" pitchFamily="34" charset="0"/>
                <a:cs typeface="Arial" panose="020B0604020202020204" pitchFamily="34" charset="0"/>
              </a:rPr>
              <a:t>Final </a:t>
            </a:r>
            <a:r>
              <a:rPr lang="de-DE" sz="2400" b="1" dirty="0" err="1">
                <a:latin typeface="Arial" panose="020B0604020202020204" pitchFamily="34" charset="0"/>
                <a:cs typeface="Arial" panose="020B0604020202020204" pitchFamily="34" charset="0"/>
              </a:rPr>
              <a:t>structures</a:t>
            </a:r>
            <a:endParaRPr lang="de-DE" sz="2400" b="1" dirty="0">
              <a:latin typeface="Arial" panose="020B0604020202020204" pitchFamily="34" charset="0"/>
              <a:cs typeface="Arial" panose="020B0604020202020204" pitchFamily="34" charset="0"/>
            </a:endParaRPr>
          </a:p>
        </p:txBody>
      </p:sp>
      <p:sp>
        <p:nvSpPr>
          <p:cNvPr id="2" name="Textfeld 1">
            <a:extLst>
              <a:ext uri="{FF2B5EF4-FFF2-40B4-BE49-F238E27FC236}">
                <a16:creationId xmlns:a16="http://schemas.microsoft.com/office/drawing/2014/main" id="{72DA3AE0-F0A3-4D40-9441-E93D2BC5C97D}"/>
              </a:ext>
            </a:extLst>
          </p:cNvPr>
          <p:cNvSpPr txBox="1"/>
          <p:nvPr/>
        </p:nvSpPr>
        <p:spPr>
          <a:xfrm>
            <a:off x="1289957" y="5190821"/>
            <a:ext cx="579005" cy="461665"/>
          </a:xfrm>
          <a:prstGeom prst="rect">
            <a:avLst/>
          </a:prstGeom>
          <a:noFill/>
        </p:spPr>
        <p:txBody>
          <a:bodyPr wrap="none" rtlCol="0">
            <a:spAutoFit/>
          </a:bodyPr>
          <a:lstStyle/>
          <a:p>
            <a:r>
              <a:rPr lang="de-DE" sz="2400" b="1" dirty="0">
                <a:solidFill>
                  <a:srgbClr val="0070C0"/>
                </a:solidFill>
                <a:latin typeface="Arial" panose="020B0604020202020204" pitchFamily="34" charset="0"/>
                <a:cs typeface="Arial" panose="020B0604020202020204" pitchFamily="34" charset="0"/>
              </a:rPr>
              <a:t>2H</a:t>
            </a:r>
          </a:p>
        </p:txBody>
      </p:sp>
      <p:sp>
        <p:nvSpPr>
          <p:cNvPr id="205" name="Textfeld 204">
            <a:extLst>
              <a:ext uri="{FF2B5EF4-FFF2-40B4-BE49-F238E27FC236}">
                <a16:creationId xmlns:a16="http://schemas.microsoft.com/office/drawing/2014/main" id="{4E49B966-D95C-47EF-B434-9379541B56EB}"/>
              </a:ext>
            </a:extLst>
          </p:cNvPr>
          <p:cNvSpPr txBox="1"/>
          <p:nvPr/>
        </p:nvSpPr>
        <p:spPr>
          <a:xfrm>
            <a:off x="9547425" y="5008228"/>
            <a:ext cx="579005" cy="461665"/>
          </a:xfrm>
          <a:prstGeom prst="rect">
            <a:avLst/>
          </a:prstGeom>
          <a:noFill/>
        </p:spPr>
        <p:txBody>
          <a:bodyPr wrap="none" rtlCol="0">
            <a:spAutoFit/>
          </a:bodyPr>
          <a:lstStyle/>
          <a:p>
            <a:r>
              <a:rPr lang="de-DE" sz="2400" b="1" dirty="0">
                <a:solidFill>
                  <a:srgbClr val="C00000"/>
                </a:solidFill>
                <a:latin typeface="Arial" panose="020B0604020202020204" pitchFamily="34" charset="0"/>
                <a:cs typeface="Arial" panose="020B0604020202020204" pitchFamily="34" charset="0"/>
              </a:rPr>
              <a:t>3H</a:t>
            </a:r>
          </a:p>
        </p:txBody>
      </p:sp>
      <p:grpSp>
        <p:nvGrpSpPr>
          <p:cNvPr id="51" name="Group 4">
            <a:extLst>
              <a:ext uri="{FF2B5EF4-FFF2-40B4-BE49-F238E27FC236}">
                <a16:creationId xmlns:a16="http://schemas.microsoft.com/office/drawing/2014/main" id="{A8928236-4654-4CA5-B4FE-947D7A78390A}"/>
              </a:ext>
            </a:extLst>
          </p:cNvPr>
          <p:cNvGrpSpPr>
            <a:grpSpLocks noChangeAspect="1"/>
          </p:cNvGrpSpPr>
          <p:nvPr/>
        </p:nvGrpSpPr>
        <p:grpSpPr bwMode="auto">
          <a:xfrm>
            <a:off x="3753397" y="3535729"/>
            <a:ext cx="3187700" cy="2533650"/>
            <a:chOff x="3209" y="1672"/>
            <a:chExt cx="2008" cy="1596"/>
          </a:xfrm>
        </p:grpSpPr>
        <p:sp>
          <p:nvSpPr>
            <p:cNvPr id="52" name="Line 5">
              <a:extLst>
                <a:ext uri="{FF2B5EF4-FFF2-40B4-BE49-F238E27FC236}">
                  <a16:creationId xmlns:a16="http://schemas.microsoft.com/office/drawing/2014/main" id="{9A12AC1F-EC73-429F-838F-ADA8CB0D5FCC}"/>
                </a:ext>
              </a:extLst>
            </p:cNvPr>
            <p:cNvSpPr>
              <a:spLocks noChangeShapeType="1"/>
            </p:cNvSpPr>
            <p:nvPr/>
          </p:nvSpPr>
          <p:spPr bwMode="auto">
            <a:xfrm flipV="1">
              <a:off x="3871" y="1980"/>
              <a:ext cx="0" cy="208"/>
            </a:xfrm>
            <a:prstGeom prst="line">
              <a:avLst/>
            </a:prstGeom>
            <a:noFill/>
            <a:ln w="25400" cap="rnd">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a:p>
          </p:txBody>
        </p:sp>
        <p:sp>
          <p:nvSpPr>
            <p:cNvPr id="53" name="Line 6">
              <a:extLst>
                <a:ext uri="{FF2B5EF4-FFF2-40B4-BE49-F238E27FC236}">
                  <a16:creationId xmlns:a16="http://schemas.microsoft.com/office/drawing/2014/main" id="{390F5DE2-8748-4298-BA6D-A9D91316ECA2}"/>
                </a:ext>
              </a:extLst>
            </p:cNvPr>
            <p:cNvSpPr>
              <a:spLocks noChangeShapeType="1"/>
            </p:cNvSpPr>
            <p:nvPr/>
          </p:nvSpPr>
          <p:spPr bwMode="auto">
            <a:xfrm flipV="1">
              <a:off x="3929" y="1980"/>
              <a:ext cx="0" cy="208"/>
            </a:xfrm>
            <a:prstGeom prst="line">
              <a:avLst/>
            </a:prstGeom>
            <a:noFill/>
            <a:ln w="25400" cap="rnd">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a:p>
          </p:txBody>
        </p:sp>
        <p:sp>
          <p:nvSpPr>
            <p:cNvPr id="54" name="Rectangle 7">
              <a:extLst>
                <a:ext uri="{FF2B5EF4-FFF2-40B4-BE49-F238E27FC236}">
                  <a16:creationId xmlns:a16="http://schemas.microsoft.com/office/drawing/2014/main" id="{C86305FA-F8F5-465E-A2F5-845F0B54987F}"/>
                </a:ext>
              </a:extLst>
            </p:cNvPr>
            <p:cNvSpPr>
              <a:spLocks noChangeArrowheads="1"/>
            </p:cNvSpPr>
            <p:nvPr/>
          </p:nvSpPr>
          <p:spPr bwMode="auto">
            <a:xfrm>
              <a:off x="3788" y="1672"/>
              <a:ext cx="226" cy="3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3600" b="0" i="0" u="none" strike="noStrike" cap="none" normalizeH="0" baseline="0" dirty="0">
                  <a:ln>
                    <a:noFill/>
                  </a:ln>
                  <a:solidFill>
                    <a:srgbClr val="000000"/>
                  </a:solidFill>
                  <a:effectLst/>
                  <a:latin typeface="Arial" panose="020B0604020202020204" pitchFamily="34" charset="0"/>
                </a:rPr>
                <a:t>O</a:t>
              </a:r>
              <a:endParaRPr kumimoji="0" lang="de-DE" altLang="de-DE" sz="1800" b="0" i="0" u="none" strike="noStrike" cap="none" normalizeH="0" baseline="0" dirty="0">
                <a:ln>
                  <a:noFill/>
                </a:ln>
                <a:solidFill>
                  <a:schemeClr val="tx1"/>
                </a:solidFill>
                <a:effectLst/>
                <a:latin typeface="Arial" panose="020B0604020202020204" pitchFamily="34" charset="0"/>
              </a:endParaRPr>
            </a:p>
          </p:txBody>
        </p:sp>
        <p:sp>
          <p:nvSpPr>
            <p:cNvPr id="55" name="Line 8">
              <a:extLst>
                <a:ext uri="{FF2B5EF4-FFF2-40B4-BE49-F238E27FC236}">
                  <a16:creationId xmlns:a16="http://schemas.microsoft.com/office/drawing/2014/main" id="{C5A51AD1-F3B4-4FA0-8654-2EBDE449C215}"/>
                </a:ext>
              </a:extLst>
            </p:cNvPr>
            <p:cNvSpPr>
              <a:spLocks noChangeShapeType="1"/>
            </p:cNvSpPr>
            <p:nvPr/>
          </p:nvSpPr>
          <p:spPr bwMode="auto">
            <a:xfrm flipH="1">
              <a:off x="3510" y="2362"/>
              <a:ext cx="269" cy="112"/>
            </a:xfrm>
            <a:prstGeom prst="line">
              <a:avLst/>
            </a:prstGeom>
            <a:noFill/>
            <a:ln w="25400" cap="rnd">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a:p>
          </p:txBody>
        </p:sp>
        <p:sp>
          <p:nvSpPr>
            <p:cNvPr id="56" name="Rectangle 9">
              <a:extLst>
                <a:ext uri="{FF2B5EF4-FFF2-40B4-BE49-F238E27FC236}">
                  <a16:creationId xmlns:a16="http://schemas.microsoft.com/office/drawing/2014/main" id="{9572995E-AB55-482A-A140-85A3BCC1F53B}"/>
                </a:ext>
              </a:extLst>
            </p:cNvPr>
            <p:cNvSpPr>
              <a:spLocks noChangeArrowheads="1"/>
            </p:cNvSpPr>
            <p:nvPr/>
          </p:nvSpPr>
          <p:spPr bwMode="auto">
            <a:xfrm>
              <a:off x="3209" y="2338"/>
              <a:ext cx="275" cy="3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3600" b="0" i="0" u="none" strike="noStrike" cap="none" normalizeH="0" baseline="0" dirty="0">
                  <a:ln>
                    <a:noFill/>
                  </a:ln>
                  <a:solidFill>
                    <a:srgbClr val="000000"/>
                  </a:solidFill>
                  <a:effectLst/>
                  <a:latin typeface="Arial" panose="020B0604020202020204" pitchFamily="34" charset="0"/>
                </a:rPr>
                <a:t>Cl</a:t>
              </a:r>
              <a:endParaRPr kumimoji="0" lang="de-DE" altLang="de-DE" sz="1800" b="0" i="0" u="none" strike="noStrike" cap="none" normalizeH="0" baseline="0" dirty="0">
                <a:ln>
                  <a:noFill/>
                </a:ln>
                <a:solidFill>
                  <a:schemeClr val="tx1"/>
                </a:solidFill>
                <a:effectLst/>
                <a:latin typeface="Arial" panose="020B0604020202020204" pitchFamily="34" charset="0"/>
              </a:endParaRPr>
            </a:p>
          </p:txBody>
        </p:sp>
        <p:sp>
          <p:nvSpPr>
            <p:cNvPr id="57" name="Line 10">
              <a:extLst>
                <a:ext uri="{FF2B5EF4-FFF2-40B4-BE49-F238E27FC236}">
                  <a16:creationId xmlns:a16="http://schemas.microsoft.com/office/drawing/2014/main" id="{4251F742-C6CA-458B-B306-C18DE2726D6D}"/>
                </a:ext>
              </a:extLst>
            </p:cNvPr>
            <p:cNvSpPr>
              <a:spLocks noChangeShapeType="1"/>
            </p:cNvSpPr>
            <p:nvPr/>
          </p:nvSpPr>
          <p:spPr bwMode="auto">
            <a:xfrm flipH="1" flipV="1">
              <a:off x="4015" y="2401"/>
              <a:ext cx="170" cy="131"/>
            </a:xfrm>
            <a:prstGeom prst="line">
              <a:avLst/>
            </a:prstGeom>
            <a:noFill/>
            <a:ln w="25400" cap="rnd">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a:p>
          </p:txBody>
        </p:sp>
        <p:sp>
          <p:nvSpPr>
            <p:cNvPr id="58" name="Rectangle 11">
              <a:extLst>
                <a:ext uri="{FF2B5EF4-FFF2-40B4-BE49-F238E27FC236}">
                  <a16:creationId xmlns:a16="http://schemas.microsoft.com/office/drawing/2014/main" id="{F9FC84B8-A5A8-4AE6-B0E2-75A39EC0AD5B}"/>
                </a:ext>
              </a:extLst>
            </p:cNvPr>
            <p:cNvSpPr>
              <a:spLocks noChangeArrowheads="1"/>
            </p:cNvSpPr>
            <p:nvPr/>
          </p:nvSpPr>
          <p:spPr bwMode="auto">
            <a:xfrm>
              <a:off x="3801" y="2156"/>
              <a:ext cx="210" cy="3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3600" b="0" i="0" u="none" strike="noStrike" cap="none" normalizeH="0" baseline="0" dirty="0">
                  <a:ln>
                    <a:noFill/>
                  </a:ln>
                  <a:solidFill>
                    <a:srgbClr val="000000"/>
                  </a:solidFill>
                  <a:effectLst/>
                  <a:latin typeface="Arial" panose="020B0604020202020204" pitchFamily="34" charset="0"/>
                </a:rPr>
                <a:t>C</a:t>
              </a:r>
              <a:endParaRPr kumimoji="0" lang="de-DE" altLang="de-DE" sz="1800" b="0" i="0" u="none" strike="noStrike" cap="none" normalizeH="0" baseline="0" dirty="0">
                <a:ln>
                  <a:noFill/>
                </a:ln>
                <a:solidFill>
                  <a:schemeClr val="tx1"/>
                </a:solidFill>
                <a:effectLst/>
                <a:latin typeface="Arial" panose="020B0604020202020204" pitchFamily="34" charset="0"/>
              </a:endParaRPr>
            </a:p>
          </p:txBody>
        </p:sp>
        <p:sp>
          <p:nvSpPr>
            <p:cNvPr id="59" name="Line 12">
              <a:extLst>
                <a:ext uri="{FF2B5EF4-FFF2-40B4-BE49-F238E27FC236}">
                  <a16:creationId xmlns:a16="http://schemas.microsoft.com/office/drawing/2014/main" id="{1D88D875-55FD-49F5-91E4-825D7E1F61E8}"/>
                </a:ext>
              </a:extLst>
            </p:cNvPr>
            <p:cNvSpPr>
              <a:spLocks noChangeShapeType="1"/>
            </p:cNvSpPr>
            <p:nvPr/>
          </p:nvSpPr>
          <p:spPr bwMode="auto">
            <a:xfrm flipH="1">
              <a:off x="4734" y="2047"/>
              <a:ext cx="49" cy="181"/>
            </a:xfrm>
            <a:prstGeom prst="line">
              <a:avLst/>
            </a:prstGeom>
            <a:noFill/>
            <a:ln w="3175" cap="flat">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a:p>
          </p:txBody>
        </p:sp>
        <p:sp>
          <p:nvSpPr>
            <p:cNvPr id="60" name="Freeform 13">
              <a:extLst>
                <a:ext uri="{FF2B5EF4-FFF2-40B4-BE49-F238E27FC236}">
                  <a16:creationId xmlns:a16="http://schemas.microsoft.com/office/drawing/2014/main" id="{D4FD8E54-5795-410B-B712-DAFDC3F4D071}"/>
                </a:ext>
              </a:extLst>
            </p:cNvPr>
            <p:cNvSpPr>
              <a:spLocks/>
            </p:cNvSpPr>
            <p:nvPr/>
          </p:nvSpPr>
          <p:spPr bwMode="auto">
            <a:xfrm>
              <a:off x="4726" y="2032"/>
              <a:ext cx="103" cy="201"/>
            </a:xfrm>
            <a:custGeom>
              <a:avLst/>
              <a:gdLst>
                <a:gd name="T0" fmla="*/ 11 w 103"/>
                <a:gd name="T1" fmla="*/ 0 h 201"/>
                <a:gd name="T2" fmla="*/ 103 w 103"/>
                <a:gd name="T3" fmla="*/ 25 h 201"/>
                <a:gd name="T4" fmla="*/ 15 w 103"/>
                <a:gd name="T5" fmla="*/ 201 h 201"/>
                <a:gd name="T6" fmla="*/ 0 w 103"/>
                <a:gd name="T7" fmla="*/ 196 h 201"/>
                <a:gd name="T8" fmla="*/ 11 w 103"/>
                <a:gd name="T9" fmla="*/ 0 h 201"/>
              </a:gdLst>
              <a:ahLst/>
              <a:cxnLst>
                <a:cxn ang="0">
                  <a:pos x="T0" y="T1"/>
                </a:cxn>
                <a:cxn ang="0">
                  <a:pos x="T2" y="T3"/>
                </a:cxn>
                <a:cxn ang="0">
                  <a:pos x="T4" y="T5"/>
                </a:cxn>
                <a:cxn ang="0">
                  <a:pos x="T6" y="T7"/>
                </a:cxn>
                <a:cxn ang="0">
                  <a:pos x="T8" y="T9"/>
                </a:cxn>
              </a:cxnLst>
              <a:rect l="0" t="0" r="r" b="b"/>
              <a:pathLst>
                <a:path w="103" h="201">
                  <a:moveTo>
                    <a:pt x="11" y="0"/>
                  </a:moveTo>
                  <a:lnTo>
                    <a:pt x="103" y="25"/>
                  </a:lnTo>
                  <a:lnTo>
                    <a:pt x="15" y="201"/>
                  </a:lnTo>
                  <a:lnTo>
                    <a:pt x="0" y="196"/>
                  </a:lnTo>
                  <a:lnTo>
                    <a:pt x="11"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e-DE"/>
            </a:p>
          </p:txBody>
        </p:sp>
        <p:sp>
          <p:nvSpPr>
            <p:cNvPr id="61" name="Rectangle 14">
              <a:extLst>
                <a:ext uri="{FF2B5EF4-FFF2-40B4-BE49-F238E27FC236}">
                  <a16:creationId xmlns:a16="http://schemas.microsoft.com/office/drawing/2014/main" id="{330D238E-E333-4BDA-82A6-13EDD4355F9E}"/>
                </a:ext>
              </a:extLst>
            </p:cNvPr>
            <p:cNvSpPr>
              <a:spLocks noChangeArrowheads="1"/>
            </p:cNvSpPr>
            <p:nvPr/>
          </p:nvSpPr>
          <p:spPr bwMode="auto">
            <a:xfrm>
              <a:off x="4718" y="1732"/>
              <a:ext cx="210" cy="3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3600" b="0" i="0" u="none" strike="noStrike" cap="none" normalizeH="0" baseline="0" dirty="0">
                  <a:ln>
                    <a:noFill/>
                  </a:ln>
                  <a:solidFill>
                    <a:srgbClr val="C00000"/>
                  </a:solidFill>
                  <a:effectLst/>
                  <a:latin typeface="Arial" panose="020B0604020202020204" pitchFamily="34" charset="0"/>
                </a:rPr>
                <a:t>H</a:t>
              </a:r>
              <a:endParaRPr kumimoji="0" lang="de-DE" altLang="de-DE" sz="1800" b="0" i="0" u="none" strike="noStrike" cap="none" normalizeH="0" baseline="0" dirty="0">
                <a:ln>
                  <a:noFill/>
                </a:ln>
                <a:solidFill>
                  <a:srgbClr val="C00000"/>
                </a:solidFill>
                <a:effectLst/>
                <a:latin typeface="Arial" panose="020B0604020202020204" pitchFamily="34" charset="0"/>
              </a:endParaRPr>
            </a:p>
          </p:txBody>
        </p:sp>
        <p:sp>
          <p:nvSpPr>
            <p:cNvPr id="62" name="Line 15">
              <a:extLst>
                <a:ext uri="{FF2B5EF4-FFF2-40B4-BE49-F238E27FC236}">
                  <a16:creationId xmlns:a16="http://schemas.microsoft.com/office/drawing/2014/main" id="{ADECCC56-C91B-459D-9F37-9B019DA73ED9}"/>
                </a:ext>
              </a:extLst>
            </p:cNvPr>
            <p:cNvSpPr>
              <a:spLocks noChangeShapeType="1"/>
            </p:cNvSpPr>
            <p:nvPr/>
          </p:nvSpPr>
          <p:spPr bwMode="auto">
            <a:xfrm flipV="1">
              <a:off x="4194" y="2746"/>
              <a:ext cx="50" cy="181"/>
            </a:xfrm>
            <a:prstGeom prst="line">
              <a:avLst/>
            </a:prstGeom>
            <a:noFill/>
            <a:ln w="3175" cap="flat">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a:p>
          </p:txBody>
        </p:sp>
        <p:sp>
          <p:nvSpPr>
            <p:cNvPr id="63" name="Freeform 16">
              <a:extLst>
                <a:ext uri="{FF2B5EF4-FFF2-40B4-BE49-F238E27FC236}">
                  <a16:creationId xmlns:a16="http://schemas.microsoft.com/office/drawing/2014/main" id="{A3AE8309-A1E7-484A-93C9-3291A97985A6}"/>
                </a:ext>
              </a:extLst>
            </p:cNvPr>
            <p:cNvSpPr>
              <a:spLocks/>
            </p:cNvSpPr>
            <p:nvPr/>
          </p:nvSpPr>
          <p:spPr bwMode="auto">
            <a:xfrm>
              <a:off x="4148" y="2741"/>
              <a:ext cx="104" cy="202"/>
            </a:xfrm>
            <a:custGeom>
              <a:avLst/>
              <a:gdLst>
                <a:gd name="T0" fmla="*/ 92 w 104"/>
                <a:gd name="T1" fmla="*/ 202 h 202"/>
                <a:gd name="T2" fmla="*/ 0 w 104"/>
                <a:gd name="T3" fmla="*/ 176 h 202"/>
                <a:gd name="T4" fmla="*/ 88 w 104"/>
                <a:gd name="T5" fmla="*/ 0 h 202"/>
                <a:gd name="T6" fmla="*/ 104 w 104"/>
                <a:gd name="T7" fmla="*/ 4 h 202"/>
                <a:gd name="T8" fmla="*/ 92 w 104"/>
                <a:gd name="T9" fmla="*/ 202 h 202"/>
              </a:gdLst>
              <a:ahLst/>
              <a:cxnLst>
                <a:cxn ang="0">
                  <a:pos x="T0" y="T1"/>
                </a:cxn>
                <a:cxn ang="0">
                  <a:pos x="T2" y="T3"/>
                </a:cxn>
                <a:cxn ang="0">
                  <a:pos x="T4" y="T5"/>
                </a:cxn>
                <a:cxn ang="0">
                  <a:pos x="T6" y="T7"/>
                </a:cxn>
                <a:cxn ang="0">
                  <a:pos x="T8" y="T9"/>
                </a:cxn>
              </a:cxnLst>
              <a:rect l="0" t="0" r="r" b="b"/>
              <a:pathLst>
                <a:path w="104" h="202">
                  <a:moveTo>
                    <a:pt x="92" y="202"/>
                  </a:moveTo>
                  <a:lnTo>
                    <a:pt x="0" y="176"/>
                  </a:lnTo>
                  <a:lnTo>
                    <a:pt x="88" y="0"/>
                  </a:lnTo>
                  <a:lnTo>
                    <a:pt x="104" y="4"/>
                  </a:lnTo>
                  <a:lnTo>
                    <a:pt x="92" y="20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e-DE"/>
            </a:p>
          </p:txBody>
        </p:sp>
        <p:sp>
          <p:nvSpPr>
            <p:cNvPr id="64" name="Rectangle 17">
              <a:extLst>
                <a:ext uri="{FF2B5EF4-FFF2-40B4-BE49-F238E27FC236}">
                  <a16:creationId xmlns:a16="http://schemas.microsoft.com/office/drawing/2014/main" id="{1E0C202E-6B82-4517-9585-571273236509}"/>
                </a:ext>
              </a:extLst>
            </p:cNvPr>
            <p:cNvSpPr>
              <a:spLocks noChangeArrowheads="1"/>
            </p:cNvSpPr>
            <p:nvPr/>
          </p:nvSpPr>
          <p:spPr bwMode="auto">
            <a:xfrm>
              <a:off x="4054" y="2919"/>
              <a:ext cx="210" cy="3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3600" b="0" i="0" u="none" strike="noStrike" cap="none" normalizeH="0" baseline="0" dirty="0">
                  <a:ln>
                    <a:noFill/>
                  </a:ln>
                  <a:solidFill>
                    <a:srgbClr val="0070C0"/>
                  </a:solidFill>
                  <a:effectLst/>
                  <a:latin typeface="Arial" panose="020B0604020202020204" pitchFamily="34" charset="0"/>
                </a:rPr>
                <a:t>H</a:t>
              </a:r>
              <a:endParaRPr kumimoji="0" lang="de-DE" altLang="de-DE" sz="1800" b="0" i="0" u="none" strike="noStrike" cap="none" normalizeH="0" baseline="0" dirty="0">
                <a:ln>
                  <a:noFill/>
                </a:ln>
                <a:solidFill>
                  <a:srgbClr val="0070C0"/>
                </a:solidFill>
                <a:effectLst/>
                <a:latin typeface="Arial" panose="020B0604020202020204" pitchFamily="34" charset="0"/>
              </a:endParaRPr>
            </a:p>
          </p:txBody>
        </p:sp>
        <p:sp>
          <p:nvSpPr>
            <p:cNvPr id="65" name="Line 18">
              <a:extLst>
                <a:ext uri="{FF2B5EF4-FFF2-40B4-BE49-F238E27FC236}">
                  <a16:creationId xmlns:a16="http://schemas.microsoft.com/office/drawing/2014/main" id="{04A7D6D4-7281-4308-A160-5D8148709A51}"/>
                </a:ext>
              </a:extLst>
            </p:cNvPr>
            <p:cNvSpPr>
              <a:spLocks noChangeShapeType="1"/>
            </p:cNvSpPr>
            <p:nvPr/>
          </p:nvSpPr>
          <p:spPr bwMode="auto">
            <a:xfrm flipH="1">
              <a:off x="4324" y="2910"/>
              <a:ext cx="90" cy="25"/>
            </a:xfrm>
            <a:prstGeom prst="line">
              <a:avLst/>
            </a:prstGeom>
            <a:noFill/>
            <a:ln w="23813" cap="rnd">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a:p>
          </p:txBody>
        </p:sp>
        <p:sp>
          <p:nvSpPr>
            <p:cNvPr id="66" name="Line 19">
              <a:extLst>
                <a:ext uri="{FF2B5EF4-FFF2-40B4-BE49-F238E27FC236}">
                  <a16:creationId xmlns:a16="http://schemas.microsoft.com/office/drawing/2014/main" id="{28947064-45B0-4A78-BB7D-B530356F7C73}"/>
                </a:ext>
              </a:extLst>
            </p:cNvPr>
            <p:cNvSpPr>
              <a:spLocks noChangeShapeType="1"/>
            </p:cNvSpPr>
            <p:nvPr/>
          </p:nvSpPr>
          <p:spPr bwMode="auto">
            <a:xfrm flipH="1">
              <a:off x="4322" y="2871"/>
              <a:ext cx="72" cy="19"/>
            </a:xfrm>
            <a:prstGeom prst="line">
              <a:avLst/>
            </a:prstGeom>
            <a:noFill/>
            <a:ln w="23813" cap="rnd">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a:p>
          </p:txBody>
        </p:sp>
        <p:sp>
          <p:nvSpPr>
            <p:cNvPr id="67" name="Line 20">
              <a:extLst>
                <a:ext uri="{FF2B5EF4-FFF2-40B4-BE49-F238E27FC236}">
                  <a16:creationId xmlns:a16="http://schemas.microsoft.com/office/drawing/2014/main" id="{FD339C0D-AF0D-43FB-A189-5006734BFF7D}"/>
                </a:ext>
              </a:extLst>
            </p:cNvPr>
            <p:cNvSpPr>
              <a:spLocks noChangeShapeType="1"/>
            </p:cNvSpPr>
            <p:nvPr/>
          </p:nvSpPr>
          <p:spPr bwMode="auto">
            <a:xfrm flipH="1">
              <a:off x="4319" y="2831"/>
              <a:ext cx="55" cy="14"/>
            </a:xfrm>
            <a:prstGeom prst="line">
              <a:avLst/>
            </a:prstGeom>
            <a:noFill/>
            <a:ln w="23813" cap="rnd">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a:p>
          </p:txBody>
        </p:sp>
        <p:sp>
          <p:nvSpPr>
            <p:cNvPr id="68" name="Line 21">
              <a:extLst>
                <a:ext uri="{FF2B5EF4-FFF2-40B4-BE49-F238E27FC236}">
                  <a16:creationId xmlns:a16="http://schemas.microsoft.com/office/drawing/2014/main" id="{225C46D5-1385-48BA-92DB-83DD724A7266}"/>
                </a:ext>
              </a:extLst>
            </p:cNvPr>
            <p:cNvSpPr>
              <a:spLocks noChangeShapeType="1"/>
            </p:cNvSpPr>
            <p:nvPr/>
          </p:nvSpPr>
          <p:spPr bwMode="auto">
            <a:xfrm flipH="1">
              <a:off x="4317" y="2791"/>
              <a:ext cx="36" cy="10"/>
            </a:xfrm>
            <a:prstGeom prst="line">
              <a:avLst/>
            </a:prstGeom>
            <a:noFill/>
            <a:ln w="23813" cap="rnd">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a:p>
          </p:txBody>
        </p:sp>
        <p:sp>
          <p:nvSpPr>
            <p:cNvPr id="69" name="Line 22">
              <a:extLst>
                <a:ext uri="{FF2B5EF4-FFF2-40B4-BE49-F238E27FC236}">
                  <a16:creationId xmlns:a16="http://schemas.microsoft.com/office/drawing/2014/main" id="{6B659DEC-75D2-4C5B-BE40-725D4FA8823A}"/>
                </a:ext>
              </a:extLst>
            </p:cNvPr>
            <p:cNvSpPr>
              <a:spLocks noChangeShapeType="1"/>
            </p:cNvSpPr>
            <p:nvPr/>
          </p:nvSpPr>
          <p:spPr bwMode="auto">
            <a:xfrm flipH="1">
              <a:off x="4315" y="2751"/>
              <a:ext cx="18" cy="5"/>
            </a:xfrm>
            <a:prstGeom prst="line">
              <a:avLst/>
            </a:prstGeom>
            <a:noFill/>
            <a:ln w="23813" cap="rnd">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a:p>
          </p:txBody>
        </p:sp>
        <p:sp>
          <p:nvSpPr>
            <p:cNvPr id="70" name="Rectangle 23">
              <a:extLst>
                <a:ext uri="{FF2B5EF4-FFF2-40B4-BE49-F238E27FC236}">
                  <a16:creationId xmlns:a16="http://schemas.microsoft.com/office/drawing/2014/main" id="{E050D7A3-3EAC-48A7-B544-E2823FB10372}"/>
                </a:ext>
              </a:extLst>
            </p:cNvPr>
            <p:cNvSpPr>
              <a:spLocks noChangeArrowheads="1"/>
            </p:cNvSpPr>
            <p:nvPr/>
          </p:nvSpPr>
          <p:spPr bwMode="auto">
            <a:xfrm>
              <a:off x="4307" y="2919"/>
              <a:ext cx="210" cy="3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3600" b="0" i="0" u="none" strike="noStrike" cap="none" normalizeH="0" baseline="0" dirty="0">
                  <a:ln>
                    <a:noFill/>
                  </a:ln>
                  <a:solidFill>
                    <a:srgbClr val="0070C0"/>
                  </a:solidFill>
                  <a:effectLst/>
                  <a:latin typeface="Arial" panose="020B0604020202020204" pitchFamily="34" charset="0"/>
                </a:rPr>
                <a:t>H</a:t>
              </a:r>
              <a:endParaRPr kumimoji="0" lang="de-DE" altLang="de-DE" sz="1800" b="0" i="0" u="none" strike="noStrike" cap="none" normalizeH="0" baseline="0" dirty="0">
                <a:ln>
                  <a:noFill/>
                </a:ln>
                <a:solidFill>
                  <a:srgbClr val="0070C0"/>
                </a:solidFill>
                <a:effectLst/>
                <a:latin typeface="Arial" panose="020B0604020202020204" pitchFamily="34" charset="0"/>
              </a:endParaRPr>
            </a:p>
          </p:txBody>
        </p:sp>
        <p:sp>
          <p:nvSpPr>
            <p:cNvPr id="71" name="Line 24">
              <a:extLst>
                <a:ext uri="{FF2B5EF4-FFF2-40B4-BE49-F238E27FC236}">
                  <a16:creationId xmlns:a16="http://schemas.microsoft.com/office/drawing/2014/main" id="{66063E6F-D6FE-4908-BF72-F7F0DDFCF70F}"/>
                </a:ext>
              </a:extLst>
            </p:cNvPr>
            <p:cNvSpPr>
              <a:spLocks noChangeShapeType="1"/>
            </p:cNvSpPr>
            <p:nvPr/>
          </p:nvSpPr>
          <p:spPr bwMode="auto">
            <a:xfrm flipV="1">
              <a:off x="4574" y="2041"/>
              <a:ext cx="90" cy="24"/>
            </a:xfrm>
            <a:prstGeom prst="line">
              <a:avLst/>
            </a:prstGeom>
            <a:noFill/>
            <a:ln w="23813" cap="rnd">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a:p>
          </p:txBody>
        </p:sp>
        <p:sp>
          <p:nvSpPr>
            <p:cNvPr id="72" name="Line 25">
              <a:extLst>
                <a:ext uri="{FF2B5EF4-FFF2-40B4-BE49-F238E27FC236}">
                  <a16:creationId xmlns:a16="http://schemas.microsoft.com/office/drawing/2014/main" id="{78B343D3-F79E-4F54-9DA5-97502910D72C}"/>
                </a:ext>
              </a:extLst>
            </p:cNvPr>
            <p:cNvSpPr>
              <a:spLocks noChangeShapeType="1"/>
            </p:cNvSpPr>
            <p:nvPr/>
          </p:nvSpPr>
          <p:spPr bwMode="auto">
            <a:xfrm flipV="1">
              <a:off x="4595" y="2086"/>
              <a:ext cx="71" cy="20"/>
            </a:xfrm>
            <a:prstGeom prst="line">
              <a:avLst/>
            </a:prstGeom>
            <a:noFill/>
            <a:ln w="23813" cap="rnd">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a:p>
          </p:txBody>
        </p:sp>
        <p:sp>
          <p:nvSpPr>
            <p:cNvPr id="73" name="Line 26">
              <a:extLst>
                <a:ext uri="{FF2B5EF4-FFF2-40B4-BE49-F238E27FC236}">
                  <a16:creationId xmlns:a16="http://schemas.microsoft.com/office/drawing/2014/main" id="{78C0496B-E534-4147-93C0-169FFA8AA760}"/>
                </a:ext>
              </a:extLst>
            </p:cNvPr>
            <p:cNvSpPr>
              <a:spLocks noChangeShapeType="1"/>
            </p:cNvSpPr>
            <p:nvPr/>
          </p:nvSpPr>
          <p:spPr bwMode="auto">
            <a:xfrm flipV="1">
              <a:off x="4615" y="2132"/>
              <a:ext cx="54" cy="15"/>
            </a:xfrm>
            <a:prstGeom prst="line">
              <a:avLst/>
            </a:prstGeom>
            <a:noFill/>
            <a:ln w="23813" cap="rnd">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a:p>
          </p:txBody>
        </p:sp>
        <p:sp>
          <p:nvSpPr>
            <p:cNvPr id="74" name="Line 27">
              <a:extLst>
                <a:ext uri="{FF2B5EF4-FFF2-40B4-BE49-F238E27FC236}">
                  <a16:creationId xmlns:a16="http://schemas.microsoft.com/office/drawing/2014/main" id="{39A1730C-ED60-497B-BFA0-63C069FDBD33}"/>
                </a:ext>
              </a:extLst>
            </p:cNvPr>
            <p:cNvSpPr>
              <a:spLocks noChangeShapeType="1"/>
            </p:cNvSpPr>
            <p:nvPr/>
          </p:nvSpPr>
          <p:spPr bwMode="auto">
            <a:xfrm flipV="1">
              <a:off x="4636" y="2178"/>
              <a:ext cx="37" cy="10"/>
            </a:xfrm>
            <a:prstGeom prst="line">
              <a:avLst/>
            </a:prstGeom>
            <a:noFill/>
            <a:ln w="23813" cap="rnd">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a:p>
          </p:txBody>
        </p:sp>
        <p:sp>
          <p:nvSpPr>
            <p:cNvPr id="75" name="Line 28">
              <a:extLst>
                <a:ext uri="{FF2B5EF4-FFF2-40B4-BE49-F238E27FC236}">
                  <a16:creationId xmlns:a16="http://schemas.microsoft.com/office/drawing/2014/main" id="{0BAD363D-2AEF-479F-B517-A263E9F990DB}"/>
                </a:ext>
              </a:extLst>
            </p:cNvPr>
            <p:cNvSpPr>
              <a:spLocks noChangeShapeType="1"/>
            </p:cNvSpPr>
            <p:nvPr/>
          </p:nvSpPr>
          <p:spPr bwMode="auto">
            <a:xfrm flipV="1">
              <a:off x="4657" y="2224"/>
              <a:ext cx="18" cy="5"/>
            </a:xfrm>
            <a:prstGeom prst="line">
              <a:avLst/>
            </a:prstGeom>
            <a:noFill/>
            <a:ln w="23813" cap="rnd">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a:p>
          </p:txBody>
        </p:sp>
        <p:sp>
          <p:nvSpPr>
            <p:cNvPr id="76" name="Rectangle 29">
              <a:extLst>
                <a:ext uri="{FF2B5EF4-FFF2-40B4-BE49-F238E27FC236}">
                  <a16:creationId xmlns:a16="http://schemas.microsoft.com/office/drawing/2014/main" id="{392B6FD5-3475-48FD-87CA-760C7F47EDA6}"/>
                </a:ext>
              </a:extLst>
            </p:cNvPr>
            <p:cNvSpPr>
              <a:spLocks noChangeArrowheads="1"/>
            </p:cNvSpPr>
            <p:nvPr/>
          </p:nvSpPr>
          <p:spPr bwMode="auto">
            <a:xfrm>
              <a:off x="4464" y="1732"/>
              <a:ext cx="210" cy="3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3600" b="0" i="0" u="none" strike="noStrike" cap="none" normalizeH="0" baseline="0" dirty="0">
                  <a:ln>
                    <a:noFill/>
                  </a:ln>
                  <a:solidFill>
                    <a:srgbClr val="C00000"/>
                  </a:solidFill>
                  <a:effectLst/>
                  <a:latin typeface="Arial" panose="020B0604020202020204" pitchFamily="34" charset="0"/>
                </a:rPr>
                <a:t>H</a:t>
              </a:r>
              <a:endParaRPr kumimoji="0" lang="de-DE" altLang="de-DE" sz="1800" b="0" i="0" u="none" strike="noStrike" cap="none" normalizeH="0" baseline="0" dirty="0">
                <a:ln>
                  <a:noFill/>
                </a:ln>
                <a:solidFill>
                  <a:srgbClr val="C00000"/>
                </a:solidFill>
                <a:effectLst/>
                <a:latin typeface="Arial" panose="020B0604020202020204" pitchFamily="34" charset="0"/>
              </a:endParaRPr>
            </a:p>
          </p:txBody>
        </p:sp>
        <p:sp>
          <p:nvSpPr>
            <p:cNvPr id="77" name="Line 30">
              <a:extLst>
                <a:ext uri="{FF2B5EF4-FFF2-40B4-BE49-F238E27FC236}">
                  <a16:creationId xmlns:a16="http://schemas.microsoft.com/office/drawing/2014/main" id="{3029BABE-B737-4846-9920-CE8CE8DB3D2C}"/>
                </a:ext>
              </a:extLst>
            </p:cNvPr>
            <p:cNvSpPr>
              <a:spLocks noChangeShapeType="1"/>
            </p:cNvSpPr>
            <p:nvPr/>
          </p:nvSpPr>
          <p:spPr bwMode="auto">
            <a:xfrm flipH="1">
              <a:off x="4395" y="2433"/>
              <a:ext cx="189" cy="109"/>
            </a:xfrm>
            <a:prstGeom prst="line">
              <a:avLst/>
            </a:prstGeom>
            <a:noFill/>
            <a:ln w="25400" cap="rnd">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a:p>
          </p:txBody>
        </p:sp>
        <p:sp>
          <p:nvSpPr>
            <p:cNvPr id="78" name="Rectangle 31">
              <a:extLst>
                <a:ext uri="{FF2B5EF4-FFF2-40B4-BE49-F238E27FC236}">
                  <a16:creationId xmlns:a16="http://schemas.microsoft.com/office/drawing/2014/main" id="{03550197-F4F0-4DA5-82AE-12B7559DFDC7}"/>
                </a:ext>
              </a:extLst>
            </p:cNvPr>
            <p:cNvSpPr>
              <a:spLocks noChangeArrowheads="1"/>
            </p:cNvSpPr>
            <p:nvPr/>
          </p:nvSpPr>
          <p:spPr bwMode="auto">
            <a:xfrm>
              <a:off x="4175" y="2447"/>
              <a:ext cx="210" cy="3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3600" b="0" i="0" u="none" strike="noStrike" cap="none" normalizeH="0" baseline="0" dirty="0">
                  <a:ln>
                    <a:noFill/>
                  </a:ln>
                  <a:solidFill>
                    <a:srgbClr val="000000"/>
                  </a:solidFill>
                  <a:effectLst/>
                  <a:latin typeface="Arial" panose="020B0604020202020204" pitchFamily="34" charset="0"/>
                </a:rPr>
                <a:t>C</a:t>
              </a:r>
              <a:endParaRPr kumimoji="0" lang="de-DE" altLang="de-DE" sz="1800" b="0" i="0" u="none" strike="noStrike" cap="none" normalizeH="0" baseline="0" dirty="0">
                <a:ln>
                  <a:noFill/>
                </a:ln>
                <a:solidFill>
                  <a:schemeClr val="tx1"/>
                </a:solidFill>
                <a:effectLst/>
                <a:latin typeface="Arial" panose="020B0604020202020204" pitchFamily="34" charset="0"/>
              </a:endParaRPr>
            </a:p>
          </p:txBody>
        </p:sp>
        <p:sp>
          <p:nvSpPr>
            <p:cNvPr id="79" name="Line 32">
              <a:extLst>
                <a:ext uri="{FF2B5EF4-FFF2-40B4-BE49-F238E27FC236}">
                  <a16:creationId xmlns:a16="http://schemas.microsoft.com/office/drawing/2014/main" id="{60B88B10-2DB1-4034-82ED-995A24E055F1}"/>
                </a:ext>
              </a:extLst>
            </p:cNvPr>
            <p:cNvSpPr>
              <a:spLocks noChangeShapeType="1"/>
            </p:cNvSpPr>
            <p:nvPr/>
          </p:nvSpPr>
          <p:spPr bwMode="auto">
            <a:xfrm flipH="1" flipV="1">
              <a:off x="4823" y="2436"/>
              <a:ext cx="169" cy="97"/>
            </a:xfrm>
            <a:prstGeom prst="line">
              <a:avLst/>
            </a:prstGeom>
            <a:noFill/>
            <a:ln w="25400" cap="rnd">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a:p>
          </p:txBody>
        </p:sp>
        <p:sp>
          <p:nvSpPr>
            <p:cNvPr id="80" name="Rectangle 33">
              <a:extLst>
                <a:ext uri="{FF2B5EF4-FFF2-40B4-BE49-F238E27FC236}">
                  <a16:creationId xmlns:a16="http://schemas.microsoft.com/office/drawing/2014/main" id="{92186AD8-99FB-4AA0-B728-CBE3DD18B4C0}"/>
                </a:ext>
              </a:extLst>
            </p:cNvPr>
            <p:cNvSpPr>
              <a:spLocks noChangeArrowheads="1"/>
            </p:cNvSpPr>
            <p:nvPr/>
          </p:nvSpPr>
          <p:spPr bwMode="auto">
            <a:xfrm>
              <a:off x="4597" y="2205"/>
              <a:ext cx="210" cy="3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3600" b="0" i="0" u="none" strike="noStrike" cap="none" normalizeH="0" baseline="0" dirty="0">
                  <a:ln>
                    <a:noFill/>
                  </a:ln>
                  <a:solidFill>
                    <a:srgbClr val="000000"/>
                  </a:solidFill>
                  <a:effectLst/>
                  <a:latin typeface="Arial" panose="020B0604020202020204" pitchFamily="34" charset="0"/>
                </a:rPr>
                <a:t>C</a:t>
              </a:r>
              <a:endParaRPr kumimoji="0" lang="de-DE" altLang="de-DE" sz="1800" b="0" i="0" u="none" strike="noStrike" cap="none" normalizeH="0" baseline="0" dirty="0">
                <a:ln>
                  <a:noFill/>
                </a:ln>
                <a:solidFill>
                  <a:schemeClr val="tx1"/>
                </a:solidFill>
                <a:effectLst/>
                <a:latin typeface="Arial" panose="020B0604020202020204" pitchFamily="34" charset="0"/>
              </a:endParaRPr>
            </a:p>
          </p:txBody>
        </p:sp>
        <p:sp>
          <p:nvSpPr>
            <p:cNvPr id="81" name="Rectangle 34">
              <a:extLst>
                <a:ext uri="{FF2B5EF4-FFF2-40B4-BE49-F238E27FC236}">
                  <a16:creationId xmlns:a16="http://schemas.microsoft.com/office/drawing/2014/main" id="{52C5EA35-BBE4-4089-ABDC-F219EB4E3F03}"/>
                </a:ext>
              </a:extLst>
            </p:cNvPr>
            <p:cNvSpPr>
              <a:spLocks noChangeArrowheads="1"/>
            </p:cNvSpPr>
            <p:nvPr/>
          </p:nvSpPr>
          <p:spPr bwMode="auto">
            <a:xfrm>
              <a:off x="5007" y="2447"/>
              <a:ext cx="210" cy="3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3600" b="0" i="0" u="none" strike="noStrike" cap="none" normalizeH="0" baseline="0" dirty="0">
                  <a:ln>
                    <a:noFill/>
                  </a:ln>
                  <a:solidFill>
                    <a:srgbClr val="C00000"/>
                  </a:solidFill>
                  <a:effectLst/>
                  <a:latin typeface="Arial" panose="020B0604020202020204" pitchFamily="34" charset="0"/>
                </a:rPr>
                <a:t>H</a:t>
              </a:r>
              <a:endParaRPr kumimoji="0" lang="de-DE" altLang="de-DE" sz="1800" b="0" i="0" u="none" strike="noStrike" cap="none" normalizeH="0" baseline="0" dirty="0">
                <a:ln>
                  <a:noFill/>
                </a:ln>
                <a:solidFill>
                  <a:srgbClr val="C00000"/>
                </a:solidFill>
                <a:effectLst/>
                <a:latin typeface="Arial" panose="020B0604020202020204" pitchFamily="34" charset="0"/>
              </a:endParaRPr>
            </a:p>
          </p:txBody>
        </p:sp>
      </p:grpSp>
      <p:grpSp>
        <p:nvGrpSpPr>
          <p:cNvPr id="82" name="Gruppieren 81">
            <a:extLst>
              <a:ext uri="{FF2B5EF4-FFF2-40B4-BE49-F238E27FC236}">
                <a16:creationId xmlns:a16="http://schemas.microsoft.com/office/drawing/2014/main" id="{01D3D198-469C-49B5-A41C-1246E7B8C8A3}"/>
              </a:ext>
            </a:extLst>
          </p:cNvPr>
          <p:cNvGrpSpPr/>
          <p:nvPr/>
        </p:nvGrpSpPr>
        <p:grpSpPr>
          <a:xfrm>
            <a:off x="3713709" y="687510"/>
            <a:ext cx="3286125" cy="2478088"/>
            <a:chOff x="2520950" y="2190751"/>
            <a:chExt cx="3286125" cy="2478088"/>
          </a:xfrm>
        </p:grpSpPr>
        <p:sp>
          <p:nvSpPr>
            <p:cNvPr id="83" name="Line 5">
              <a:extLst>
                <a:ext uri="{FF2B5EF4-FFF2-40B4-BE49-F238E27FC236}">
                  <a16:creationId xmlns:a16="http://schemas.microsoft.com/office/drawing/2014/main" id="{2FC10313-F104-4233-9B05-B2B8D34B7B07}"/>
                </a:ext>
              </a:extLst>
            </p:cNvPr>
            <p:cNvSpPr>
              <a:spLocks noChangeShapeType="1"/>
            </p:cNvSpPr>
            <p:nvPr/>
          </p:nvSpPr>
          <p:spPr bwMode="auto">
            <a:xfrm flipH="1">
              <a:off x="3670300" y="2771776"/>
              <a:ext cx="136525" cy="242888"/>
            </a:xfrm>
            <a:prstGeom prst="line">
              <a:avLst/>
            </a:prstGeom>
            <a:noFill/>
            <a:ln w="3175" cap="flat">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a:p>
          </p:txBody>
        </p:sp>
        <p:sp>
          <p:nvSpPr>
            <p:cNvPr id="84" name="Freeform 6">
              <a:extLst>
                <a:ext uri="{FF2B5EF4-FFF2-40B4-BE49-F238E27FC236}">
                  <a16:creationId xmlns:a16="http://schemas.microsoft.com/office/drawing/2014/main" id="{89BF4BB1-5E89-458B-BDBF-DCCE8AE25D74}"/>
                </a:ext>
              </a:extLst>
            </p:cNvPr>
            <p:cNvSpPr>
              <a:spLocks/>
            </p:cNvSpPr>
            <p:nvPr/>
          </p:nvSpPr>
          <p:spPr bwMode="auto">
            <a:xfrm>
              <a:off x="3654425" y="2728914"/>
              <a:ext cx="223838" cy="296863"/>
            </a:xfrm>
            <a:custGeom>
              <a:avLst/>
              <a:gdLst>
                <a:gd name="T0" fmla="*/ 57 w 141"/>
                <a:gd name="T1" fmla="*/ 0 h 187"/>
                <a:gd name="T2" fmla="*/ 141 w 141"/>
                <a:gd name="T3" fmla="*/ 49 h 187"/>
                <a:gd name="T4" fmla="*/ 14 w 141"/>
                <a:gd name="T5" fmla="*/ 187 h 187"/>
                <a:gd name="T6" fmla="*/ 0 w 141"/>
                <a:gd name="T7" fmla="*/ 180 h 187"/>
                <a:gd name="T8" fmla="*/ 57 w 141"/>
                <a:gd name="T9" fmla="*/ 0 h 187"/>
              </a:gdLst>
              <a:ahLst/>
              <a:cxnLst>
                <a:cxn ang="0">
                  <a:pos x="T0" y="T1"/>
                </a:cxn>
                <a:cxn ang="0">
                  <a:pos x="T2" y="T3"/>
                </a:cxn>
                <a:cxn ang="0">
                  <a:pos x="T4" y="T5"/>
                </a:cxn>
                <a:cxn ang="0">
                  <a:pos x="T6" y="T7"/>
                </a:cxn>
                <a:cxn ang="0">
                  <a:pos x="T8" y="T9"/>
                </a:cxn>
              </a:cxnLst>
              <a:rect l="0" t="0" r="r" b="b"/>
              <a:pathLst>
                <a:path w="141" h="187">
                  <a:moveTo>
                    <a:pt x="57" y="0"/>
                  </a:moveTo>
                  <a:lnTo>
                    <a:pt x="141" y="49"/>
                  </a:lnTo>
                  <a:lnTo>
                    <a:pt x="14" y="187"/>
                  </a:lnTo>
                  <a:lnTo>
                    <a:pt x="0" y="180"/>
                  </a:lnTo>
                  <a:lnTo>
                    <a:pt x="57"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e-DE"/>
            </a:p>
          </p:txBody>
        </p:sp>
        <p:sp>
          <p:nvSpPr>
            <p:cNvPr id="85" name="Rectangle 7">
              <a:extLst>
                <a:ext uri="{FF2B5EF4-FFF2-40B4-BE49-F238E27FC236}">
                  <a16:creationId xmlns:a16="http://schemas.microsoft.com/office/drawing/2014/main" id="{672B89A3-994D-429D-91D7-982867ABA7FE}"/>
                </a:ext>
              </a:extLst>
            </p:cNvPr>
            <p:cNvSpPr>
              <a:spLocks noChangeArrowheads="1"/>
            </p:cNvSpPr>
            <p:nvPr/>
          </p:nvSpPr>
          <p:spPr bwMode="auto">
            <a:xfrm>
              <a:off x="3786188" y="2287589"/>
              <a:ext cx="333375" cy="554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3600" b="0" i="0" u="none" strike="noStrike" cap="none" normalizeH="0" baseline="0" dirty="0">
                  <a:ln>
                    <a:noFill/>
                  </a:ln>
                  <a:solidFill>
                    <a:srgbClr val="0070C0"/>
                  </a:solidFill>
                  <a:effectLst/>
                  <a:latin typeface="Arial" panose="020B0604020202020204" pitchFamily="34" charset="0"/>
                </a:rPr>
                <a:t>H</a:t>
              </a:r>
              <a:endParaRPr kumimoji="0" lang="de-DE" altLang="de-DE" sz="1800" b="0" i="0" u="none" strike="noStrike" cap="none" normalizeH="0" baseline="0" dirty="0">
                <a:ln>
                  <a:noFill/>
                </a:ln>
                <a:solidFill>
                  <a:srgbClr val="0070C0"/>
                </a:solidFill>
                <a:effectLst/>
                <a:latin typeface="Arial" panose="020B0604020202020204" pitchFamily="34" charset="0"/>
              </a:endParaRPr>
            </a:p>
          </p:txBody>
        </p:sp>
        <p:sp>
          <p:nvSpPr>
            <p:cNvPr id="86" name="Line 8">
              <a:extLst>
                <a:ext uri="{FF2B5EF4-FFF2-40B4-BE49-F238E27FC236}">
                  <a16:creationId xmlns:a16="http://schemas.microsoft.com/office/drawing/2014/main" id="{7CA11EF9-C3AF-4517-AFE4-16282EE63657}"/>
                </a:ext>
              </a:extLst>
            </p:cNvPr>
            <p:cNvSpPr>
              <a:spLocks noChangeShapeType="1"/>
            </p:cNvSpPr>
            <p:nvPr/>
          </p:nvSpPr>
          <p:spPr bwMode="auto">
            <a:xfrm flipV="1">
              <a:off x="3255963" y="2741614"/>
              <a:ext cx="127000" cy="74613"/>
            </a:xfrm>
            <a:prstGeom prst="line">
              <a:avLst/>
            </a:prstGeom>
            <a:noFill/>
            <a:ln w="25400" cap="rnd">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a:p>
          </p:txBody>
        </p:sp>
        <p:sp>
          <p:nvSpPr>
            <p:cNvPr id="87" name="Line 9">
              <a:extLst>
                <a:ext uri="{FF2B5EF4-FFF2-40B4-BE49-F238E27FC236}">
                  <a16:creationId xmlns:a16="http://schemas.microsoft.com/office/drawing/2014/main" id="{557AC1E6-FC05-4B19-9514-8CE5FD80E82F}"/>
                </a:ext>
              </a:extLst>
            </p:cNvPr>
            <p:cNvSpPr>
              <a:spLocks noChangeShapeType="1"/>
            </p:cNvSpPr>
            <p:nvPr/>
          </p:nvSpPr>
          <p:spPr bwMode="auto">
            <a:xfrm flipV="1">
              <a:off x="3317875" y="2832101"/>
              <a:ext cx="95250" cy="53975"/>
            </a:xfrm>
            <a:prstGeom prst="line">
              <a:avLst/>
            </a:prstGeom>
            <a:noFill/>
            <a:ln w="25400" cap="rnd">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a:p>
          </p:txBody>
        </p:sp>
        <p:sp>
          <p:nvSpPr>
            <p:cNvPr id="88" name="Line 10">
              <a:extLst>
                <a:ext uri="{FF2B5EF4-FFF2-40B4-BE49-F238E27FC236}">
                  <a16:creationId xmlns:a16="http://schemas.microsoft.com/office/drawing/2014/main" id="{2411F2B1-C219-4E6B-84C7-01A0C01AAAE9}"/>
                </a:ext>
              </a:extLst>
            </p:cNvPr>
            <p:cNvSpPr>
              <a:spLocks noChangeShapeType="1"/>
            </p:cNvSpPr>
            <p:nvPr/>
          </p:nvSpPr>
          <p:spPr bwMode="auto">
            <a:xfrm flipV="1">
              <a:off x="3379788" y="2921001"/>
              <a:ext cx="61913" cy="34925"/>
            </a:xfrm>
            <a:prstGeom prst="line">
              <a:avLst/>
            </a:prstGeom>
            <a:noFill/>
            <a:ln w="25400" cap="rnd">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a:p>
          </p:txBody>
        </p:sp>
        <p:sp>
          <p:nvSpPr>
            <p:cNvPr id="89" name="Line 11">
              <a:extLst>
                <a:ext uri="{FF2B5EF4-FFF2-40B4-BE49-F238E27FC236}">
                  <a16:creationId xmlns:a16="http://schemas.microsoft.com/office/drawing/2014/main" id="{B9EB3B92-3102-4B08-983D-8F19BAA98AA5}"/>
                </a:ext>
              </a:extLst>
            </p:cNvPr>
            <p:cNvSpPr>
              <a:spLocks noChangeShapeType="1"/>
            </p:cNvSpPr>
            <p:nvPr/>
          </p:nvSpPr>
          <p:spPr bwMode="auto">
            <a:xfrm flipV="1">
              <a:off x="3443288" y="3009901"/>
              <a:ext cx="26988" cy="15875"/>
            </a:xfrm>
            <a:prstGeom prst="line">
              <a:avLst/>
            </a:prstGeom>
            <a:noFill/>
            <a:ln w="25400" cap="rnd">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a:p>
          </p:txBody>
        </p:sp>
        <p:sp>
          <p:nvSpPr>
            <p:cNvPr id="90" name="Rectangle 12">
              <a:extLst>
                <a:ext uri="{FF2B5EF4-FFF2-40B4-BE49-F238E27FC236}">
                  <a16:creationId xmlns:a16="http://schemas.microsoft.com/office/drawing/2014/main" id="{688A4933-738B-4D5F-BAB0-55F4B846A4B7}"/>
                </a:ext>
              </a:extLst>
            </p:cNvPr>
            <p:cNvSpPr>
              <a:spLocks noChangeArrowheads="1"/>
            </p:cNvSpPr>
            <p:nvPr/>
          </p:nvSpPr>
          <p:spPr bwMode="auto">
            <a:xfrm>
              <a:off x="3019425" y="2287589"/>
              <a:ext cx="333375" cy="554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3600" b="0" i="0" u="none" strike="noStrike" cap="none" normalizeH="0" baseline="0" dirty="0">
                  <a:ln>
                    <a:noFill/>
                  </a:ln>
                  <a:solidFill>
                    <a:srgbClr val="0070C0"/>
                  </a:solidFill>
                  <a:effectLst/>
                  <a:latin typeface="Arial" panose="020B0604020202020204" pitchFamily="34" charset="0"/>
                </a:rPr>
                <a:t>H</a:t>
              </a:r>
              <a:endParaRPr kumimoji="0" lang="de-DE" altLang="de-DE" sz="1800" b="0" i="0" u="none" strike="noStrike" cap="none" normalizeH="0" baseline="0" dirty="0">
                <a:ln>
                  <a:noFill/>
                </a:ln>
                <a:solidFill>
                  <a:srgbClr val="0070C0"/>
                </a:solidFill>
                <a:effectLst/>
                <a:latin typeface="Arial" panose="020B0604020202020204" pitchFamily="34" charset="0"/>
              </a:endParaRPr>
            </a:p>
          </p:txBody>
        </p:sp>
        <p:sp>
          <p:nvSpPr>
            <p:cNvPr id="91" name="Line 13">
              <a:extLst>
                <a:ext uri="{FF2B5EF4-FFF2-40B4-BE49-F238E27FC236}">
                  <a16:creationId xmlns:a16="http://schemas.microsoft.com/office/drawing/2014/main" id="{ED621DD6-ECD9-45A6-99DB-91DF6198C6FB}"/>
                </a:ext>
              </a:extLst>
            </p:cNvPr>
            <p:cNvSpPr>
              <a:spLocks noChangeShapeType="1"/>
            </p:cNvSpPr>
            <p:nvPr/>
          </p:nvSpPr>
          <p:spPr bwMode="auto">
            <a:xfrm flipH="1" flipV="1">
              <a:off x="3757613" y="3327403"/>
              <a:ext cx="300038" cy="174625"/>
            </a:xfrm>
            <a:prstGeom prst="line">
              <a:avLst/>
            </a:prstGeom>
            <a:noFill/>
            <a:ln w="25400" cap="rnd">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a:p>
          </p:txBody>
        </p:sp>
        <p:sp>
          <p:nvSpPr>
            <p:cNvPr id="92" name="Rectangle 14">
              <a:extLst>
                <a:ext uri="{FF2B5EF4-FFF2-40B4-BE49-F238E27FC236}">
                  <a16:creationId xmlns:a16="http://schemas.microsoft.com/office/drawing/2014/main" id="{293A5288-61BD-45F3-88C0-31B445F14C47}"/>
                </a:ext>
              </a:extLst>
            </p:cNvPr>
            <p:cNvSpPr>
              <a:spLocks noChangeArrowheads="1"/>
            </p:cNvSpPr>
            <p:nvPr/>
          </p:nvSpPr>
          <p:spPr bwMode="auto">
            <a:xfrm>
              <a:off x="3402013" y="2960689"/>
              <a:ext cx="333375" cy="554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3600" b="0" i="0" u="none" strike="noStrike" cap="none" normalizeH="0" baseline="0" dirty="0">
                  <a:ln>
                    <a:noFill/>
                  </a:ln>
                  <a:solidFill>
                    <a:srgbClr val="000000"/>
                  </a:solidFill>
                  <a:effectLst/>
                  <a:latin typeface="Arial" panose="020B0604020202020204" pitchFamily="34" charset="0"/>
                </a:rPr>
                <a:t>C</a:t>
              </a:r>
              <a:endParaRPr kumimoji="0" lang="de-DE" altLang="de-DE" sz="1800" b="0" i="0" u="none" strike="noStrike" cap="none" normalizeH="0" baseline="0" dirty="0">
                <a:ln>
                  <a:noFill/>
                </a:ln>
                <a:solidFill>
                  <a:schemeClr val="tx1"/>
                </a:solidFill>
                <a:effectLst/>
                <a:latin typeface="Arial" panose="020B0604020202020204" pitchFamily="34" charset="0"/>
              </a:endParaRPr>
            </a:p>
          </p:txBody>
        </p:sp>
        <p:sp>
          <p:nvSpPr>
            <p:cNvPr id="93" name="Rectangle 15">
              <a:extLst>
                <a:ext uri="{FF2B5EF4-FFF2-40B4-BE49-F238E27FC236}">
                  <a16:creationId xmlns:a16="http://schemas.microsoft.com/office/drawing/2014/main" id="{A37477F1-1D73-41E2-BEE5-1C474EA04DD8}"/>
                </a:ext>
              </a:extLst>
            </p:cNvPr>
            <p:cNvSpPr>
              <a:spLocks noChangeArrowheads="1"/>
            </p:cNvSpPr>
            <p:nvPr/>
          </p:nvSpPr>
          <p:spPr bwMode="auto">
            <a:xfrm>
              <a:off x="4725988" y="2190751"/>
              <a:ext cx="333375" cy="554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3600" b="0" i="0" u="none" strike="noStrike" cap="none" normalizeH="0" baseline="0" dirty="0">
                  <a:ln>
                    <a:noFill/>
                  </a:ln>
                  <a:solidFill>
                    <a:srgbClr val="C00000"/>
                  </a:solidFill>
                  <a:effectLst/>
                  <a:latin typeface="Arial" panose="020B0604020202020204" pitchFamily="34" charset="0"/>
                </a:rPr>
                <a:t>H</a:t>
              </a:r>
              <a:endParaRPr kumimoji="0" lang="de-DE" altLang="de-DE" sz="1800" b="0" i="0" u="none" strike="noStrike" cap="none" normalizeH="0" baseline="0" dirty="0">
                <a:ln>
                  <a:noFill/>
                </a:ln>
                <a:solidFill>
                  <a:srgbClr val="C00000"/>
                </a:solidFill>
                <a:effectLst/>
                <a:latin typeface="Arial" panose="020B0604020202020204" pitchFamily="34" charset="0"/>
              </a:endParaRPr>
            </a:p>
          </p:txBody>
        </p:sp>
        <p:sp>
          <p:nvSpPr>
            <p:cNvPr id="94" name="Rectangle 16">
              <a:extLst>
                <a:ext uri="{FF2B5EF4-FFF2-40B4-BE49-F238E27FC236}">
                  <a16:creationId xmlns:a16="http://schemas.microsoft.com/office/drawing/2014/main" id="{77D70A32-8F08-45EF-85CE-18AE17EB8EA6}"/>
                </a:ext>
              </a:extLst>
            </p:cNvPr>
            <p:cNvSpPr>
              <a:spLocks noChangeArrowheads="1"/>
            </p:cNvSpPr>
            <p:nvPr/>
          </p:nvSpPr>
          <p:spPr bwMode="auto">
            <a:xfrm>
              <a:off x="4725988" y="2960689"/>
              <a:ext cx="333375" cy="554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3600" b="0" i="0" u="none" strike="noStrike" cap="none" normalizeH="0" baseline="0" dirty="0">
                  <a:ln>
                    <a:noFill/>
                  </a:ln>
                  <a:solidFill>
                    <a:srgbClr val="000000"/>
                  </a:solidFill>
                  <a:effectLst/>
                  <a:latin typeface="Arial" panose="020B0604020202020204" pitchFamily="34" charset="0"/>
                </a:rPr>
                <a:t>C</a:t>
              </a:r>
              <a:endParaRPr kumimoji="0" lang="de-DE" altLang="de-DE" sz="1800" b="0" i="0" u="none" strike="noStrike" cap="none" normalizeH="0" baseline="0" dirty="0">
                <a:ln>
                  <a:noFill/>
                </a:ln>
                <a:solidFill>
                  <a:schemeClr val="tx1"/>
                </a:solidFill>
                <a:effectLst/>
                <a:latin typeface="Arial" panose="020B0604020202020204" pitchFamily="34" charset="0"/>
              </a:endParaRPr>
            </a:p>
          </p:txBody>
        </p:sp>
        <p:sp>
          <p:nvSpPr>
            <p:cNvPr id="95" name="Line 17">
              <a:extLst>
                <a:ext uri="{FF2B5EF4-FFF2-40B4-BE49-F238E27FC236}">
                  <a16:creationId xmlns:a16="http://schemas.microsoft.com/office/drawing/2014/main" id="{7A4028DF-0889-4199-A150-1887B55C8A1B}"/>
                </a:ext>
              </a:extLst>
            </p:cNvPr>
            <p:cNvSpPr>
              <a:spLocks noChangeShapeType="1"/>
            </p:cNvSpPr>
            <p:nvPr/>
          </p:nvSpPr>
          <p:spPr bwMode="auto">
            <a:xfrm>
              <a:off x="4891088" y="2671765"/>
              <a:ext cx="0" cy="338138"/>
            </a:xfrm>
            <a:prstGeom prst="line">
              <a:avLst/>
            </a:prstGeom>
            <a:noFill/>
            <a:ln w="25400" cap="rnd">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a:p>
          </p:txBody>
        </p:sp>
        <p:sp>
          <p:nvSpPr>
            <p:cNvPr id="96" name="Rectangle 18">
              <a:extLst>
                <a:ext uri="{FF2B5EF4-FFF2-40B4-BE49-F238E27FC236}">
                  <a16:creationId xmlns:a16="http://schemas.microsoft.com/office/drawing/2014/main" id="{5F77C8AC-68C3-4001-90B0-AE43E8C67EEA}"/>
                </a:ext>
              </a:extLst>
            </p:cNvPr>
            <p:cNvSpPr>
              <a:spLocks noChangeArrowheads="1"/>
            </p:cNvSpPr>
            <p:nvPr/>
          </p:nvSpPr>
          <p:spPr bwMode="auto">
            <a:xfrm>
              <a:off x="4054475" y="3346451"/>
              <a:ext cx="333375" cy="554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3600" b="0" i="0" u="none" strike="noStrike" cap="none" normalizeH="0" baseline="0" dirty="0">
                  <a:ln>
                    <a:noFill/>
                  </a:ln>
                  <a:solidFill>
                    <a:srgbClr val="000000"/>
                  </a:solidFill>
                  <a:effectLst/>
                  <a:latin typeface="Arial" panose="020B0604020202020204" pitchFamily="34" charset="0"/>
                </a:rPr>
                <a:t>C</a:t>
              </a:r>
              <a:endParaRPr kumimoji="0" lang="de-DE" altLang="de-DE" sz="1800" b="0" i="0" u="none" strike="noStrike" cap="none" normalizeH="0" baseline="0" dirty="0">
                <a:ln>
                  <a:noFill/>
                </a:ln>
                <a:solidFill>
                  <a:schemeClr val="tx1"/>
                </a:solidFill>
                <a:effectLst/>
                <a:latin typeface="Arial" panose="020B0604020202020204" pitchFamily="34" charset="0"/>
              </a:endParaRPr>
            </a:p>
          </p:txBody>
        </p:sp>
        <p:sp>
          <p:nvSpPr>
            <p:cNvPr id="97" name="Line 19">
              <a:extLst>
                <a:ext uri="{FF2B5EF4-FFF2-40B4-BE49-F238E27FC236}">
                  <a16:creationId xmlns:a16="http://schemas.microsoft.com/office/drawing/2014/main" id="{76161295-012D-458C-9E06-A7215949D920}"/>
                </a:ext>
              </a:extLst>
            </p:cNvPr>
            <p:cNvSpPr>
              <a:spLocks noChangeShapeType="1"/>
            </p:cNvSpPr>
            <p:nvPr/>
          </p:nvSpPr>
          <p:spPr bwMode="auto">
            <a:xfrm flipH="1">
              <a:off x="4403725" y="3321053"/>
              <a:ext cx="301625" cy="174625"/>
            </a:xfrm>
            <a:prstGeom prst="line">
              <a:avLst/>
            </a:prstGeom>
            <a:noFill/>
            <a:ln w="25400" cap="rnd">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a:p>
          </p:txBody>
        </p:sp>
        <p:sp>
          <p:nvSpPr>
            <p:cNvPr id="98" name="Rectangle 20">
              <a:extLst>
                <a:ext uri="{FF2B5EF4-FFF2-40B4-BE49-F238E27FC236}">
                  <a16:creationId xmlns:a16="http://schemas.microsoft.com/office/drawing/2014/main" id="{4B77ACEA-70D8-4701-B7D6-9F4DB4E846FC}"/>
                </a:ext>
              </a:extLst>
            </p:cNvPr>
            <p:cNvSpPr>
              <a:spLocks noChangeArrowheads="1"/>
            </p:cNvSpPr>
            <p:nvPr/>
          </p:nvSpPr>
          <p:spPr bwMode="auto">
            <a:xfrm>
              <a:off x="5262563" y="3500439"/>
              <a:ext cx="333375" cy="554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3600" b="0" i="0" u="none" strike="noStrike" cap="none" normalizeH="0" baseline="0" dirty="0">
                  <a:ln>
                    <a:noFill/>
                  </a:ln>
                  <a:solidFill>
                    <a:srgbClr val="C00000"/>
                  </a:solidFill>
                  <a:effectLst/>
                  <a:latin typeface="Arial" panose="020B0604020202020204" pitchFamily="34" charset="0"/>
                </a:rPr>
                <a:t>H</a:t>
              </a:r>
              <a:endParaRPr kumimoji="0" lang="de-DE" altLang="de-DE" sz="1800" b="0" i="0" u="none" strike="noStrike" cap="none" normalizeH="0" baseline="0" dirty="0">
                <a:ln>
                  <a:noFill/>
                </a:ln>
                <a:solidFill>
                  <a:srgbClr val="C00000"/>
                </a:solidFill>
                <a:effectLst/>
                <a:latin typeface="Arial" panose="020B0604020202020204" pitchFamily="34" charset="0"/>
              </a:endParaRPr>
            </a:p>
          </p:txBody>
        </p:sp>
        <p:sp>
          <p:nvSpPr>
            <p:cNvPr id="99" name="Line 21">
              <a:extLst>
                <a:ext uri="{FF2B5EF4-FFF2-40B4-BE49-F238E27FC236}">
                  <a16:creationId xmlns:a16="http://schemas.microsoft.com/office/drawing/2014/main" id="{BE19A5A1-0E3F-4731-9852-251F4AA5B6FC}"/>
                </a:ext>
              </a:extLst>
            </p:cNvPr>
            <p:cNvSpPr>
              <a:spLocks noChangeShapeType="1"/>
            </p:cNvSpPr>
            <p:nvPr/>
          </p:nvSpPr>
          <p:spPr bwMode="auto">
            <a:xfrm flipH="1" flipV="1">
              <a:off x="5059363" y="3371851"/>
              <a:ext cx="198438" cy="196850"/>
            </a:xfrm>
            <a:prstGeom prst="line">
              <a:avLst/>
            </a:prstGeom>
            <a:noFill/>
            <a:ln w="3175" cap="flat">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a:p>
          </p:txBody>
        </p:sp>
        <p:sp>
          <p:nvSpPr>
            <p:cNvPr id="100" name="Freeform 22">
              <a:extLst>
                <a:ext uri="{FF2B5EF4-FFF2-40B4-BE49-F238E27FC236}">
                  <a16:creationId xmlns:a16="http://schemas.microsoft.com/office/drawing/2014/main" id="{19AF1E08-A650-4F86-BF40-2BC319116195}"/>
                </a:ext>
              </a:extLst>
            </p:cNvPr>
            <p:cNvSpPr>
              <a:spLocks/>
            </p:cNvSpPr>
            <p:nvPr/>
          </p:nvSpPr>
          <p:spPr bwMode="auto">
            <a:xfrm>
              <a:off x="5046663" y="3357564"/>
              <a:ext cx="269875" cy="269875"/>
            </a:xfrm>
            <a:custGeom>
              <a:avLst/>
              <a:gdLst>
                <a:gd name="T0" fmla="*/ 170 w 170"/>
                <a:gd name="T1" fmla="*/ 102 h 170"/>
                <a:gd name="T2" fmla="*/ 101 w 170"/>
                <a:gd name="T3" fmla="*/ 170 h 170"/>
                <a:gd name="T4" fmla="*/ 0 w 170"/>
                <a:gd name="T5" fmla="*/ 12 h 170"/>
                <a:gd name="T6" fmla="*/ 11 w 170"/>
                <a:gd name="T7" fmla="*/ 0 h 170"/>
                <a:gd name="T8" fmla="*/ 170 w 170"/>
                <a:gd name="T9" fmla="*/ 102 h 170"/>
              </a:gdLst>
              <a:ahLst/>
              <a:cxnLst>
                <a:cxn ang="0">
                  <a:pos x="T0" y="T1"/>
                </a:cxn>
                <a:cxn ang="0">
                  <a:pos x="T2" y="T3"/>
                </a:cxn>
                <a:cxn ang="0">
                  <a:pos x="T4" y="T5"/>
                </a:cxn>
                <a:cxn ang="0">
                  <a:pos x="T6" y="T7"/>
                </a:cxn>
                <a:cxn ang="0">
                  <a:pos x="T8" y="T9"/>
                </a:cxn>
              </a:cxnLst>
              <a:rect l="0" t="0" r="r" b="b"/>
              <a:pathLst>
                <a:path w="170" h="170">
                  <a:moveTo>
                    <a:pt x="170" y="102"/>
                  </a:moveTo>
                  <a:lnTo>
                    <a:pt x="101" y="170"/>
                  </a:lnTo>
                  <a:lnTo>
                    <a:pt x="0" y="12"/>
                  </a:lnTo>
                  <a:lnTo>
                    <a:pt x="11" y="0"/>
                  </a:lnTo>
                  <a:lnTo>
                    <a:pt x="170" y="10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e-DE"/>
            </a:p>
          </p:txBody>
        </p:sp>
        <p:sp>
          <p:nvSpPr>
            <p:cNvPr id="101" name="Rectangle 23">
              <a:extLst>
                <a:ext uri="{FF2B5EF4-FFF2-40B4-BE49-F238E27FC236}">
                  <a16:creationId xmlns:a16="http://schemas.microsoft.com/office/drawing/2014/main" id="{3993CCD8-881D-4884-B145-9AA33B8E2B0B}"/>
                </a:ext>
              </a:extLst>
            </p:cNvPr>
            <p:cNvSpPr>
              <a:spLocks noChangeArrowheads="1"/>
            </p:cNvSpPr>
            <p:nvPr/>
          </p:nvSpPr>
          <p:spPr bwMode="auto">
            <a:xfrm>
              <a:off x="5473700" y="3152776"/>
              <a:ext cx="333375" cy="554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3600" b="0" i="0" u="none" strike="noStrike" cap="none" normalizeH="0" baseline="0" dirty="0">
                  <a:ln>
                    <a:noFill/>
                  </a:ln>
                  <a:solidFill>
                    <a:srgbClr val="C00000"/>
                  </a:solidFill>
                  <a:effectLst/>
                  <a:latin typeface="Arial" panose="020B0604020202020204" pitchFamily="34" charset="0"/>
                </a:rPr>
                <a:t>H</a:t>
              </a:r>
              <a:endParaRPr kumimoji="0" lang="de-DE" altLang="de-DE" sz="1800" b="0" i="0" u="none" strike="noStrike" cap="none" normalizeH="0" baseline="0" dirty="0">
                <a:ln>
                  <a:noFill/>
                </a:ln>
                <a:solidFill>
                  <a:srgbClr val="C00000"/>
                </a:solidFill>
                <a:effectLst/>
                <a:latin typeface="Arial" panose="020B0604020202020204" pitchFamily="34" charset="0"/>
              </a:endParaRPr>
            </a:p>
          </p:txBody>
        </p:sp>
        <p:sp>
          <p:nvSpPr>
            <p:cNvPr id="102" name="Line 24">
              <a:extLst>
                <a:ext uri="{FF2B5EF4-FFF2-40B4-BE49-F238E27FC236}">
                  <a16:creationId xmlns:a16="http://schemas.microsoft.com/office/drawing/2014/main" id="{854F6C83-E42D-4895-9659-546CAD064F12}"/>
                </a:ext>
              </a:extLst>
            </p:cNvPr>
            <p:cNvSpPr>
              <a:spLocks noChangeShapeType="1"/>
            </p:cNvSpPr>
            <p:nvPr/>
          </p:nvSpPr>
          <p:spPr bwMode="auto">
            <a:xfrm flipH="1">
              <a:off x="5397500" y="3270251"/>
              <a:ext cx="38100" cy="144463"/>
            </a:xfrm>
            <a:prstGeom prst="line">
              <a:avLst/>
            </a:prstGeom>
            <a:noFill/>
            <a:ln w="25400" cap="rnd">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a:p>
          </p:txBody>
        </p:sp>
        <p:sp>
          <p:nvSpPr>
            <p:cNvPr id="103" name="Line 25">
              <a:extLst>
                <a:ext uri="{FF2B5EF4-FFF2-40B4-BE49-F238E27FC236}">
                  <a16:creationId xmlns:a16="http://schemas.microsoft.com/office/drawing/2014/main" id="{67E95D79-DA20-41C3-A2CF-8C25F53219F8}"/>
                </a:ext>
              </a:extLst>
            </p:cNvPr>
            <p:cNvSpPr>
              <a:spLocks noChangeShapeType="1"/>
            </p:cNvSpPr>
            <p:nvPr/>
          </p:nvSpPr>
          <p:spPr bwMode="auto">
            <a:xfrm flipH="1">
              <a:off x="5324475" y="3263901"/>
              <a:ext cx="31750" cy="115888"/>
            </a:xfrm>
            <a:prstGeom prst="line">
              <a:avLst/>
            </a:prstGeom>
            <a:noFill/>
            <a:ln w="25400" cap="rnd">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a:p>
          </p:txBody>
        </p:sp>
        <p:sp>
          <p:nvSpPr>
            <p:cNvPr id="104" name="Line 26">
              <a:extLst>
                <a:ext uri="{FF2B5EF4-FFF2-40B4-BE49-F238E27FC236}">
                  <a16:creationId xmlns:a16="http://schemas.microsoft.com/office/drawing/2014/main" id="{252C9E45-4022-4C8E-B201-D0C8C606D5A0}"/>
                </a:ext>
              </a:extLst>
            </p:cNvPr>
            <p:cNvSpPr>
              <a:spLocks noChangeShapeType="1"/>
            </p:cNvSpPr>
            <p:nvPr/>
          </p:nvSpPr>
          <p:spPr bwMode="auto">
            <a:xfrm flipH="1">
              <a:off x="5251450" y="3257551"/>
              <a:ext cx="22225" cy="87313"/>
            </a:xfrm>
            <a:prstGeom prst="line">
              <a:avLst/>
            </a:prstGeom>
            <a:noFill/>
            <a:ln w="25400" cap="rnd">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a:p>
          </p:txBody>
        </p:sp>
        <p:sp>
          <p:nvSpPr>
            <p:cNvPr id="105" name="Line 27">
              <a:extLst>
                <a:ext uri="{FF2B5EF4-FFF2-40B4-BE49-F238E27FC236}">
                  <a16:creationId xmlns:a16="http://schemas.microsoft.com/office/drawing/2014/main" id="{CA22FBE7-F828-42F8-A2EE-35AE61DDBF83}"/>
                </a:ext>
              </a:extLst>
            </p:cNvPr>
            <p:cNvSpPr>
              <a:spLocks noChangeShapeType="1"/>
            </p:cNvSpPr>
            <p:nvPr/>
          </p:nvSpPr>
          <p:spPr bwMode="auto">
            <a:xfrm flipH="1">
              <a:off x="5178425" y="3252789"/>
              <a:ext cx="15875" cy="57150"/>
            </a:xfrm>
            <a:prstGeom prst="line">
              <a:avLst/>
            </a:prstGeom>
            <a:noFill/>
            <a:ln w="25400" cap="rnd">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a:p>
          </p:txBody>
        </p:sp>
        <p:sp>
          <p:nvSpPr>
            <p:cNvPr id="106" name="Line 28">
              <a:extLst>
                <a:ext uri="{FF2B5EF4-FFF2-40B4-BE49-F238E27FC236}">
                  <a16:creationId xmlns:a16="http://schemas.microsoft.com/office/drawing/2014/main" id="{7209683A-EF9B-4B6F-A912-003E1BDBC2C7}"/>
                </a:ext>
              </a:extLst>
            </p:cNvPr>
            <p:cNvSpPr>
              <a:spLocks noChangeShapeType="1"/>
            </p:cNvSpPr>
            <p:nvPr/>
          </p:nvSpPr>
          <p:spPr bwMode="auto">
            <a:xfrm flipH="1">
              <a:off x="5105400" y="3244851"/>
              <a:ext cx="7938" cy="30163"/>
            </a:xfrm>
            <a:prstGeom prst="line">
              <a:avLst/>
            </a:prstGeom>
            <a:noFill/>
            <a:ln w="25400" cap="rnd">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a:p>
          </p:txBody>
        </p:sp>
        <p:sp>
          <p:nvSpPr>
            <p:cNvPr id="107" name="Rectangle 29">
              <a:extLst>
                <a:ext uri="{FF2B5EF4-FFF2-40B4-BE49-F238E27FC236}">
                  <a16:creationId xmlns:a16="http://schemas.microsoft.com/office/drawing/2014/main" id="{0151135E-A773-4FE3-91C1-FD2E23363C46}"/>
                </a:ext>
              </a:extLst>
            </p:cNvPr>
            <p:cNvSpPr>
              <a:spLocks noChangeArrowheads="1"/>
            </p:cNvSpPr>
            <p:nvPr/>
          </p:nvSpPr>
          <p:spPr bwMode="auto">
            <a:xfrm>
              <a:off x="4054475" y="4114801"/>
              <a:ext cx="358775" cy="554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3600" b="0" i="0" u="none" strike="noStrike" cap="none" normalizeH="0" baseline="0" dirty="0">
                  <a:ln>
                    <a:noFill/>
                  </a:ln>
                  <a:solidFill>
                    <a:srgbClr val="000000"/>
                  </a:solidFill>
                  <a:effectLst/>
                  <a:latin typeface="Arial" panose="020B0604020202020204" pitchFamily="34" charset="0"/>
                </a:rPr>
                <a:t>O</a:t>
              </a:r>
              <a:endParaRPr kumimoji="0" lang="de-DE" altLang="de-DE" sz="1800" b="0" i="0" u="none" strike="noStrike" cap="none" normalizeH="0" baseline="0" dirty="0">
                <a:ln>
                  <a:noFill/>
                </a:ln>
                <a:solidFill>
                  <a:schemeClr val="tx1"/>
                </a:solidFill>
                <a:effectLst/>
                <a:latin typeface="Arial" panose="020B0604020202020204" pitchFamily="34" charset="0"/>
              </a:endParaRPr>
            </a:p>
          </p:txBody>
        </p:sp>
        <p:sp>
          <p:nvSpPr>
            <p:cNvPr id="108" name="Line 30">
              <a:extLst>
                <a:ext uri="{FF2B5EF4-FFF2-40B4-BE49-F238E27FC236}">
                  <a16:creationId xmlns:a16="http://schemas.microsoft.com/office/drawing/2014/main" id="{C5651750-60B6-4C9D-B76D-059491D38FE3}"/>
                </a:ext>
              </a:extLst>
            </p:cNvPr>
            <p:cNvSpPr>
              <a:spLocks noChangeShapeType="1"/>
            </p:cNvSpPr>
            <p:nvPr/>
          </p:nvSpPr>
          <p:spPr bwMode="auto">
            <a:xfrm>
              <a:off x="4271963" y="3832227"/>
              <a:ext cx="0" cy="331788"/>
            </a:xfrm>
            <a:prstGeom prst="line">
              <a:avLst/>
            </a:prstGeom>
            <a:noFill/>
            <a:ln w="25400" cap="rnd">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a:p>
          </p:txBody>
        </p:sp>
        <p:sp>
          <p:nvSpPr>
            <p:cNvPr id="109" name="Line 31">
              <a:extLst>
                <a:ext uri="{FF2B5EF4-FFF2-40B4-BE49-F238E27FC236}">
                  <a16:creationId xmlns:a16="http://schemas.microsoft.com/office/drawing/2014/main" id="{98ED1437-3360-48A7-A90A-6FECC9E93A85}"/>
                </a:ext>
              </a:extLst>
            </p:cNvPr>
            <p:cNvSpPr>
              <a:spLocks noChangeShapeType="1"/>
            </p:cNvSpPr>
            <p:nvPr/>
          </p:nvSpPr>
          <p:spPr bwMode="auto">
            <a:xfrm>
              <a:off x="4179888" y="3832227"/>
              <a:ext cx="0" cy="331788"/>
            </a:xfrm>
            <a:prstGeom prst="line">
              <a:avLst/>
            </a:prstGeom>
            <a:noFill/>
            <a:ln w="25400" cap="rnd">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a:p>
          </p:txBody>
        </p:sp>
        <p:sp>
          <p:nvSpPr>
            <p:cNvPr id="110" name="Rectangle 32">
              <a:extLst>
                <a:ext uri="{FF2B5EF4-FFF2-40B4-BE49-F238E27FC236}">
                  <a16:creationId xmlns:a16="http://schemas.microsoft.com/office/drawing/2014/main" id="{AFF219E9-9901-48D3-A205-F8A14E4E0F94}"/>
                </a:ext>
              </a:extLst>
            </p:cNvPr>
            <p:cNvSpPr>
              <a:spLocks noChangeArrowheads="1"/>
            </p:cNvSpPr>
            <p:nvPr/>
          </p:nvSpPr>
          <p:spPr bwMode="auto">
            <a:xfrm>
              <a:off x="2520950" y="3346451"/>
              <a:ext cx="436563" cy="554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3600" b="0" i="0" u="none" strike="noStrike" cap="none" normalizeH="0" baseline="0" dirty="0">
                  <a:ln>
                    <a:noFill/>
                  </a:ln>
                  <a:solidFill>
                    <a:srgbClr val="000000"/>
                  </a:solidFill>
                  <a:effectLst/>
                  <a:latin typeface="Arial" panose="020B0604020202020204" pitchFamily="34" charset="0"/>
                </a:rPr>
                <a:t>Cl</a:t>
              </a:r>
              <a:endParaRPr kumimoji="0" lang="de-DE" altLang="de-DE" sz="1800" b="0" i="0" u="none" strike="noStrike" cap="none" normalizeH="0" baseline="0" dirty="0">
                <a:ln>
                  <a:noFill/>
                </a:ln>
                <a:solidFill>
                  <a:schemeClr val="tx1"/>
                </a:solidFill>
                <a:effectLst/>
                <a:latin typeface="Arial" panose="020B0604020202020204" pitchFamily="34" charset="0"/>
              </a:endParaRPr>
            </a:p>
          </p:txBody>
        </p:sp>
        <p:sp>
          <p:nvSpPr>
            <p:cNvPr id="111" name="Line 33">
              <a:extLst>
                <a:ext uri="{FF2B5EF4-FFF2-40B4-BE49-F238E27FC236}">
                  <a16:creationId xmlns:a16="http://schemas.microsoft.com/office/drawing/2014/main" id="{13111CE6-E163-43A3-BA1D-FD585958E67D}"/>
                </a:ext>
              </a:extLst>
            </p:cNvPr>
            <p:cNvSpPr>
              <a:spLocks noChangeShapeType="1"/>
            </p:cNvSpPr>
            <p:nvPr/>
          </p:nvSpPr>
          <p:spPr bwMode="auto">
            <a:xfrm flipH="1">
              <a:off x="2990850" y="3321053"/>
              <a:ext cx="385763" cy="223838"/>
            </a:xfrm>
            <a:prstGeom prst="line">
              <a:avLst/>
            </a:prstGeom>
            <a:noFill/>
            <a:ln w="25400" cap="rnd">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a:p>
          </p:txBody>
        </p:sp>
      </p:grpSp>
      <p:sp>
        <p:nvSpPr>
          <p:cNvPr id="3" name="Textfeld 2">
            <a:extLst>
              <a:ext uri="{FF2B5EF4-FFF2-40B4-BE49-F238E27FC236}">
                <a16:creationId xmlns:a16="http://schemas.microsoft.com/office/drawing/2014/main" id="{2CF447DC-802D-4FF4-ABF1-FE1AEFC69AA2}"/>
              </a:ext>
            </a:extLst>
          </p:cNvPr>
          <p:cNvSpPr txBox="1"/>
          <p:nvPr/>
        </p:nvSpPr>
        <p:spPr>
          <a:xfrm>
            <a:off x="7409409" y="841348"/>
            <a:ext cx="2865663" cy="923330"/>
          </a:xfrm>
          <a:prstGeom prst="rect">
            <a:avLst/>
          </a:prstGeom>
          <a:noFill/>
        </p:spPr>
        <p:txBody>
          <a:bodyPr wrap="square" rtlCol="0">
            <a:spAutoFit/>
          </a:bodyPr>
          <a:lstStyle/>
          <a:p>
            <a:r>
              <a:rPr lang="de-DE" dirty="0"/>
              <a:t>First, </a:t>
            </a:r>
            <a:r>
              <a:rPr lang="de-DE" dirty="0" err="1"/>
              <a:t>let</a:t>
            </a:r>
            <a:r>
              <a:rPr lang="de-DE" dirty="0"/>
              <a:t> </a:t>
            </a:r>
            <a:r>
              <a:rPr lang="de-DE" dirty="0" err="1"/>
              <a:t>us</a:t>
            </a:r>
            <a:r>
              <a:rPr lang="de-DE" dirty="0"/>
              <a:t> </a:t>
            </a:r>
            <a:r>
              <a:rPr lang="de-DE" dirty="0" err="1"/>
              <a:t>try</a:t>
            </a:r>
            <a:r>
              <a:rPr lang="de-DE" dirty="0"/>
              <a:t> </a:t>
            </a:r>
            <a:r>
              <a:rPr lang="de-DE" dirty="0" err="1"/>
              <a:t>to</a:t>
            </a:r>
            <a:r>
              <a:rPr lang="de-DE" dirty="0"/>
              <a:t> </a:t>
            </a:r>
            <a:r>
              <a:rPr lang="de-DE" dirty="0" err="1"/>
              <a:t>apply</a:t>
            </a:r>
            <a:r>
              <a:rPr lang="de-DE" dirty="0"/>
              <a:t> </a:t>
            </a:r>
            <a:r>
              <a:rPr lang="de-DE" dirty="0" err="1"/>
              <a:t>Shoolery‘s</a:t>
            </a:r>
            <a:r>
              <a:rPr lang="de-DE" dirty="0"/>
              <a:t> </a:t>
            </a:r>
            <a:r>
              <a:rPr lang="de-DE" dirty="0" err="1"/>
              <a:t>rule</a:t>
            </a:r>
            <a:r>
              <a:rPr lang="de-DE" dirty="0"/>
              <a:t> </a:t>
            </a:r>
            <a:r>
              <a:rPr lang="de-DE" dirty="0" err="1"/>
              <a:t>for</a:t>
            </a:r>
            <a:r>
              <a:rPr lang="de-DE" dirty="0"/>
              <a:t> </a:t>
            </a:r>
            <a:r>
              <a:rPr lang="de-DE" dirty="0" err="1"/>
              <a:t>the</a:t>
            </a:r>
            <a:r>
              <a:rPr lang="de-DE" dirty="0"/>
              <a:t> </a:t>
            </a:r>
            <a:r>
              <a:rPr lang="de-DE" dirty="0" err="1"/>
              <a:t>methylene</a:t>
            </a:r>
            <a:r>
              <a:rPr lang="de-DE" dirty="0"/>
              <a:t> </a:t>
            </a:r>
            <a:r>
              <a:rPr lang="de-DE" dirty="0" err="1"/>
              <a:t>protons</a:t>
            </a:r>
            <a:r>
              <a:rPr lang="de-DE" dirty="0"/>
              <a:t>.</a:t>
            </a:r>
          </a:p>
        </p:txBody>
      </p:sp>
      <p:sp>
        <p:nvSpPr>
          <p:cNvPr id="112" name="Textfeld 111">
            <a:extLst>
              <a:ext uri="{FF2B5EF4-FFF2-40B4-BE49-F238E27FC236}">
                <a16:creationId xmlns:a16="http://schemas.microsoft.com/office/drawing/2014/main" id="{6FD10CCC-A936-4374-84FC-27E98DFB32FA}"/>
              </a:ext>
            </a:extLst>
          </p:cNvPr>
          <p:cNvSpPr txBox="1"/>
          <p:nvPr/>
        </p:nvSpPr>
        <p:spPr>
          <a:xfrm>
            <a:off x="6705156" y="3379910"/>
            <a:ext cx="2440092" cy="1200329"/>
          </a:xfrm>
          <a:prstGeom prst="rect">
            <a:avLst/>
          </a:prstGeom>
          <a:solidFill>
            <a:schemeClr val="bg1">
              <a:lumMod val="85000"/>
            </a:schemeClr>
          </a:solidFill>
          <a:effectLst>
            <a:outerShdw blurRad="50800" dist="38100" dir="2700000" algn="tl" rotWithShape="0">
              <a:prstClr val="black">
                <a:alpha val="40000"/>
              </a:prstClr>
            </a:outerShdw>
          </a:effectLst>
        </p:spPr>
        <p:txBody>
          <a:bodyPr wrap="none" rtlCol="0">
            <a:spAutoFit/>
          </a:bodyPr>
          <a:lstStyle/>
          <a:p>
            <a:r>
              <a:rPr lang="de-DE" dirty="0" err="1"/>
              <a:t>base</a:t>
            </a:r>
            <a:r>
              <a:rPr lang="de-DE" dirty="0"/>
              <a:t> </a:t>
            </a:r>
            <a:r>
              <a:rPr lang="de-DE" dirty="0" err="1"/>
              <a:t>value</a:t>
            </a:r>
            <a:r>
              <a:rPr lang="de-DE" dirty="0"/>
              <a:t>	0.23</a:t>
            </a:r>
          </a:p>
          <a:p>
            <a:r>
              <a:rPr lang="de-DE" dirty="0"/>
              <a:t>-CH</a:t>
            </a:r>
            <a:r>
              <a:rPr lang="de-DE" baseline="-25000" dirty="0"/>
              <a:t>3</a:t>
            </a:r>
            <a:r>
              <a:rPr lang="de-DE" dirty="0"/>
              <a:t>		0.47</a:t>
            </a:r>
          </a:p>
          <a:p>
            <a:r>
              <a:rPr lang="de-DE" dirty="0"/>
              <a:t>-COR		1.70</a:t>
            </a:r>
          </a:p>
          <a:p>
            <a:r>
              <a:rPr lang="de-DE" b="1" dirty="0" err="1"/>
              <a:t>sum</a:t>
            </a:r>
            <a:r>
              <a:rPr lang="de-DE" dirty="0"/>
              <a:t>		</a:t>
            </a:r>
            <a:r>
              <a:rPr lang="de-DE" b="1" dirty="0">
                <a:solidFill>
                  <a:srgbClr val="0070C0"/>
                </a:solidFill>
              </a:rPr>
              <a:t>2.40</a:t>
            </a:r>
          </a:p>
        </p:txBody>
      </p:sp>
      <p:sp>
        <p:nvSpPr>
          <p:cNvPr id="5" name="Ellipse 4">
            <a:extLst>
              <a:ext uri="{FF2B5EF4-FFF2-40B4-BE49-F238E27FC236}">
                <a16:creationId xmlns:a16="http://schemas.microsoft.com/office/drawing/2014/main" id="{89A711AB-73BE-4EC4-B98E-AF5F8333A63F}"/>
              </a:ext>
            </a:extLst>
          </p:cNvPr>
          <p:cNvSpPr/>
          <p:nvPr/>
        </p:nvSpPr>
        <p:spPr>
          <a:xfrm>
            <a:off x="4021282" y="758227"/>
            <a:ext cx="1475190" cy="667472"/>
          </a:xfrm>
          <a:prstGeom prst="ellipse">
            <a:avLst/>
          </a:prstGeom>
          <a:solidFill>
            <a:schemeClr val="accent1">
              <a:lumMod val="60000"/>
              <a:lumOff val="40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13" name="Ellipse 112">
            <a:extLst>
              <a:ext uri="{FF2B5EF4-FFF2-40B4-BE49-F238E27FC236}">
                <a16:creationId xmlns:a16="http://schemas.microsoft.com/office/drawing/2014/main" id="{F7986089-E334-450E-8E4D-1A63EB7D823A}"/>
              </a:ext>
            </a:extLst>
          </p:cNvPr>
          <p:cNvSpPr/>
          <p:nvPr/>
        </p:nvSpPr>
        <p:spPr>
          <a:xfrm>
            <a:off x="4716014" y="5491412"/>
            <a:ext cx="1475190" cy="667472"/>
          </a:xfrm>
          <a:prstGeom prst="ellipse">
            <a:avLst/>
          </a:prstGeom>
          <a:solidFill>
            <a:schemeClr val="accent1">
              <a:lumMod val="60000"/>
              <a:lumOff val="40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7" name="Gerader Verbinder 6">
            <a:extLst>
              <a:ext uri="{FF2B5EF4-FFF2-40B4-BE49-F238E27FC236}">
                <a16:creationId xmlns:a16="http://schemas.microsoft.com/office/drawing/2014/main" id="{C9760D6D-CCF8-432C-9B65-7FBC2D15D341}"/>
              </a:ext>
            </a:extLst>
          </p:cNvPr>
          <p:cNvCxnSpPr>
            <a:cxnSpLocks/>
          </p:cNvCxnSpPr>
          <p:nvPr/>
        </p:nvCxnSpPr>
        <p:spPr>
          <a:xfrm>
            <a:off x="3713709" y="966355"/>
            <a:ext cx="3074988" cy="1870363"/>
          </a:xfrm>
          <a:prstGeom prst="line">
            <a:avLst/>
          </a:prstGeom>
          <a:ln w="508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14" name="Gerader Verbinder 113">
            <a:extLst>
              <a:ext uri="{FF2B5EF4-FFF2-40B4-BE49-F238E27FC236}">
                <a16:creationId xmlns:a16="http://schemas.microsoft.com/office/drawing/2014/main" id="{A0226128-3129-414A-B794-1F6890B23213}"/>
              </a:ext>
            </a:extLst>
          </p:cNvPr>
          <p:cNvCxnSpPr>
            <a:cxnSpLocks/>
          </p:cNvCxnSpPr>
          <p:nvPr/>
        </p:nvCxnSpPr>
        <p:spPr>
          <a:xfrm flipV="1">
            <a:off x="3753397" y="966355"/>
            <a:ext cx="3035300" cy="1943100"/>
          </a:xfrm>
          <a:prstGeom prst="line">
            <a:avLst/>
          </a:prstGeom>
          <a:ln w="50800">
            <a:solidFill>
              <a:srgbClr val="FF0000"/>
            </a:solidFill>
          </a:ln>
        </p:spPr>
        <p:style>
          <a:lnRef idx="1">
            <a:schemeClr val="accent1"/>
          </a:lnRef>
          <a:fillRef idx="0">
            <a:schemeClr val="accent1"/>
          </a:fillRef>
          <a:effectRef idx="0">
            <a:schemeClr val="accent1"/>
          </a:effectRef>
          <a:fontRef idx="minor">
            <a:schemeClr val="tx1"/>
          </a:fontRef>
        </p:style>
      </p:cxnSp>
      <p:sp>
        <p:nvSpPr>
          <p:cNvPr id="4" name="Textfeld 3">
            <a:extLst>
              <a:ext uri="{FF2B5EF4-FFF2-40B4-BE49-F238E27FC236}">
                <a16:creationId xmlns:a16="http://schemas.microsoft.com/office/drawing/2014/main" id="{D6C0A68C-4354-4A46-A1FD-0D715ADEEACA}"/>
              </a:ext>
            </a:extLst>
          </p:cNvPr>
          <p:cNvSpPr txBox="1"/>
          <p:nvPr/>
        </p:nvSpPr>
        <p:spPr>
          <a:xfrm>
            <a:off x="2139775" y="2343046"/>
            <a:ext cx="2440092" cy="1200329"/>
          </a:xfrm>
          <a:prstGeom prst="rect">
            <a:avLst/>
          </a:prstGeom>
          <a:solidFill>
            <a:schemeClr val="bg1">
              <a:lumMod val="85000"/>
            </a:schemeClr>
          </a:solidFill>
          <a:effectLst>
            <a:outerShdw blurRad="50800" dist="38100" dir="2700000" algn="tl" rotWithShape="0">
              <a:prstClr val="black">
                <a:alpha val="40000"/>
              </a:prstClr>
            </a:outerShdw>
          </a:effectLst>
        </p:spPr>
        <p:txBody>
          <a:bodyPr wrap="none" rtlCol="0">
            <a:spAutoFit/>
          </a:bodyPr>
          <a:lstStyle/>
          <a:p>
            <a:r>
              <a:rPr lang="de-DE" dirty="0" err="1"/>
              <a:t>base</a:t>
            </a:r>
            <a:r>
              <a:rPr lang="de-DE" dirty="0"/>
              <a:t> </a:t>
            </a:r>
            <a:r>
              <a:rPr lang="de-DE" dirty="0" err="1"/>
              <a:t>value</a:t>
            </a:r>
            <a:r>
              <a:rPr lang="de-DE" dirty="0"/>
              <a:t>	0.23</a:t>
            </a:r>
          </a:p>
          <a:p>
            <a:r>
              <a:rPr lang="de-DE" dirty="0"/>
              <a:t>-Cl		2.53</a:t>
            </a:r>
          </a:p>
          <a:p>
            <a:r>
              <a:rPr lang="de-DE" dirty="0"/>
              <a:t>-COR		1.70</a:t>
            </a:r>
          </a:p>
          <a:p>
            <a:r>
              <a:rPr lang="de-DE" b="1" dirty="0" err="1"/>
              <a:t>sum</a:t>
            </a:r>
            <a:r>
              <a:rPr lang="de-DE" dirty="0"/>
              <a:t>		</a:t>
            </a:r>
            <a:r>
              <a:rPr lang="de-DE" b="1" dirty="0">
                <a:solidFill>
                  <a:srgbClr val="0070C0"/>
                </a:solidFill>
              </a:rPr>
              <a:t>4.43</a:t>
            </a:r>
          </a:p>
        </p:txBody>
      </p:sp>
    </p:spTree>
    <p:extLst>
      <p:ext uri="{BB962C8B-B14F-4D97-AF65-F5344CB8AC3E}">
        <p14:creationId xmlns:p14="http://schemas.microsoft.com/office/powerpoint/2010/main" val="445739207"/>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left)">
                                      <p:cBhvr>
                                        <p:cTn id="7" dur="10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1000"/>
                                        <p:tgtEl>
                                          <p:spTgt spid="5"/>
                                        </p:tgtEl>
                                      </p:cBhvr>
                                    </p:animEffect>
                                  </p:childTnLst>
                                </p:cTn>
                              </p:par>
                            </p:childTnLst>
                          </p:cTn>
                        </p:par>
                        <p:par>
                          <p:cTn id="13" fill="hold">
                            <p:stCondLst>
                              <p:cond delay="1000"/>
                            </p:stCondLst>
                            <p:childTnLst>
                              <p:par>
                                <p:cTn id="14" presetID="6" presetClass="entr" presetSubtype="16" fill="hold" grpId="0" nodeType="afterEffect">
                                  <p:stCondLst>
                                    <p:cond delay="0"/>
                                  </p:stCondLst>
                                  <p:childTnLst>
                                    <p:set>
                                      <p:cBhvr>
                                        <p:cTn id="15" dur="1" fill="hold">
                                          <p:stCondLst>
                                            <p:cond delay="0"/>
                                          </p:stCondLst>
                                        </p:cTn>
                                        <p:tgtEl>
                                          <p:spTgt spid="4"/>
                                        </p:tgtEl>
                                        <p:attrNameLst>
                                          <p:attrName>style.visibility</p:attrName>
                                        </p:attrNameLst>
                                      </p:cBhvr>
                                      <p:to>
                                        <p:strVal val="visible"/>
                                      </p:to>
                                    </p:set>
                                    <p:animEffect transition="in" filter="circle(in)">
                                      <p:cBhvr>
                                        <p:cTn id="16" dur="2000"/>
                                        <p:tgtEl>
                                          <p:spTgt spid="4"/>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grpId="0" nodeType="clickEffect">
                                  <p:stCondLst>
                                    <p:cond delay="0"/>
                                  </p:stCondLst>
                                  <p:childTnLst>
                                    <p:set>
                                      <p:cBhvr>
                                        <p:cTn id="20" dur="1" fill="hold">
                                          <p:stCondLst>
                                            <p:cond delay="0"/>
                                          </p:stCondLst>
                                        </p:cTn>
                                        <p:tgtEl>
                                          <p:spTgt spid="113"/>
                                        </p:tgtEl>
                                        <p:attrNameLst>
                                          <p:attrName>style.visibility</p:attrName>
                                        </p:attrNameLst>
                                      </p:cBhvr>
                                      <p:to>
                                        <p:strVal val="visible"/>
                                      </p:to>
                                    </p:set>
                                    <p:animEffect transition="in" filter="fade">
                                      <p:cBhvr>
                                        <p:cTn id="21" dur="1000"/>
                                        <p:tgtEl>
                                          <p:spTgt spid="113"/>
                                        </p:tgtEl>
                                      </p:cBhvr>
                                    </p:animEffect>
                                  </p:childTnLst>
                                </p:cTn>
                              </p:par>
                            </p:childTnLst>
                          </p:cTn>
                        </p:par>
                        <p:par>
                          <p:cTn id="22" fill="hold">
                            <p:stCondLst>
                              <p:cond delay="1000"/>
                            </p:stCondLst>
                            <p:childTnLst>
                              <p:par>
                                <p:cTn id="23" presetID="6" presetClass="entr" presetSubtype="16" fill="hold" grpId="0" nodeType="afterEffect">
                                  <p:stCondLst>
                                    <p:cond delay="0"/>
                                  </p:stCondLst>
                                  <p:childTnLst>
                                    <p:set>
                                      <p:cBhvr>
                                        <p:cTn id="24" dur="1" fill="hold">
                                          <p:stCondLst>
                                            <p:cond delay="0"/>
                                          </p:stCondLst>
                                        </p:cTn>
                                        <p:tgtEl>
                                          <p:spTgt spid="112"/>
                                        </p:tgtEl>
                                        <p:attrNameLst>
                                          <p:attrName>style.visibility</p:attrName>
                                        </p:attrNameLst>
                                      </p:cBhvr>
                                      <p:to>
                                        <p:strVal val="visible"/>
                                      </p:to>
                                    </p:set>
                                    <p:animEffect transition="in" filter="circle(in)">
                                      <p:cBhvr>
                                        <p:cTn id="25" dur="2000"/>
                                        <p:tgtEl>
                                          <p:spTgt spid="112"/>
                                        </p:tgtEl>
                                      </p:cBhvr>
                                    </p:animEffect>
                                  </p:childTnLst>
                                </p:cTn>
                              </p:par>
                            </p:childTnLst>
                          </p:cTn>
                        </p:par>
                        <p:par>
                          <p:cTn id="26" fill="hold">
                            <p:stCondLst>
                              <p:cond delay="3000"/>
                            </p:stCondLst>
                            <p:childTnLst>
                              <p:par>
                                <p:cTn id="27" presetID="22" presetClass="entr" presetSubtype="8" fill="hold" nodeType="afterEffect">
                                  <p:stCondLst>
                                    <p:cond delay="0"/>
                                  </p:stCondLst>
                                  <p:childTnLst>
                                    <p:set>
                                      <p:cBhvr>
                                        <p:cTn id="28" dur="1" fill="hold">
                                          <p:stCondLst>
                                            <p:cond delay="0"/>
                                          </p:stCondLst>
                                        </p:cTn>
                                        <p:tgtEl>
                                          <p:spTgt spid="7"/>
                                        </p:tgtEl>
                                        <p:attrNameLst>
                                          <p:attrName>style.visibility</p:attrName>
                                        </p:attrNameLst>
                                      </p:cBhvr>
                                      <p:to>
                                        <p:strVal val="visible"/>
                                      </p:to>
                                    </p:set>
                                    <p:animEffect transition="in" filter="wipe(left)">
                                      <p:cBhvr>
                                        <p:cTn id="29" dur="1000"/>
                                        <p:tgtEl>
                                          <p:spTgt spid="7"/>
                                        </p:tgtEl>
                                      </p:cBhvr>
                                    </p:animEffect>
                                  </p:childTnLst>
                                </p:cTn>
                              </p:par>
                              <p:par>
                                <p:cTn id="30" presetID="22" presetClass="entr" presetSubtype="8" fill="hold" nodeType="withEffect">
                                  <p:stCondLst>
                                    <p:cond delay="0"/>
                                  </p:stCondLst>
                                  <p:childTnLst>
                                    <p:set>
                                      <p:cBhvr>
                                        <p:cTn id="31" dur="1" fill="hold">
                                          <p:stCondLst>
                                            <p:cond delay="0"/>
                                          </p:stCondLst>
                                        </p:cTn>
                                        <p:tgtEl>
                                          <p:spTgt spid="114"/>
                                        </p:tgtEl>
                                        <p:attrNameLst>
                                          <p:attrName>style.visibility</p:attrName>
                                        </p:attrNameLst>
                                      </p:cBhvr>
                                      <p:to>
                                        <p:strVal val="visible"/>
                                      </p:to>
                                    </p:set>
                                    <p:animEffect transition="in" filter="wipe(left)">
                                      <p:cBhvr>
                                        <p:cTn id="32" dur="1000"/>
                                        <p:tgtEl>
                                          <p:spTgt spid="1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112" grpId="0" animBg="1"/>
      <p:bldP spid="5" grpId="0" animBg="1"/>
      <p:bldP spid="113" grpId="0" animBg="1"/>
      <p:bldP spid="4"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1" name="Grafik 200">
            <a:extLst>
              <a:ext uri="{FF2B5EF4-FFF2-40B4-BE49-F238E27FC236}">
                <a16:creationId xmlns:a16="http://schemas.microsoft.com/office/drawing/2014/main" id="{60221DC2-C364-4E70-B248-0382F8B87A12}"/>
              </a:ext>
            </a:extLst>
          </p:cNvPr>
          <p:cNvPicPr>
            <a:picLocks noChangeAspect="1"/>
          </p:cNvPicPr>
          <p:nvPr/>
        </p:nvPicPr>
        <p:blipFill>
          <a:blip r:embed="rId2"/>
          <a:stretch>
            <a:fillRect/>
          </a:stretch>
        </p:blipFill>
        <p:spPr>
          <a:xfrm>
            <a:off x="14129" y="0"/>
            <a:ext cx="12163742" cy="6858000"/>
          </a:xfrm>
          <a:prstGeom prst="rect">
            <a:avLst/>
          </a:prstGeom>
        </p:spPr>
      </p:pic>
      <p:sp>
        <p:nvSpPr>
          <p:cNvPr id="174" name="Textfeld 173">
            <a:extLst>
              <a:ext uri="{FF2B5EF4-FFF2-40B4-BE49-F238E27FC236}">
                <a16:creationId xmlns:a16="http://schemas.microsoft.com/office/drawing/2014/main" id="{896AFC39-1752-4129-8EC9-48C8934B7052}"/>
              </a:ext>
            </a:extLst>
          </p:cNvPr>
          <p:cNvSpPr txBox="1"/>
          <p:nvPr/>
        </p:nvSpPr>
        <p:spPr>
          <a:xfrm>
            <a:off x="913494" y="4185534"/>
            <a:ext cx="1518364" cy="461665"/>
          </a:xfrm>
          <a:prstGeom prst="rect">
            <a:avLst/>
          </a:prstGeom>
          <a:noFill/>
        </p:spPr>
        <p:txBody>
          <a:bodyPr wrap="none" rtlCol="0">
            <a:spAutoFit/>
          </a:bodyPr>
          <a:lstStyle/>
          <a:p>
            <a:r>
              <a:rPr lang="de-DE" sz="2400" b="1" dirty="0">
                <a:solidFill>
                  <a:srgbClr val="0070C0"/>
                </a:solidFill>
                <a:latin typeface="Arial" panose="020B0604020202020204" pitchFamily="34" charset="0"/>
                <a:cs typeface="Arial" panose="020B0604020202020204" pitchFamily="34" charset="0"/>
              </a:rPr>
              <a:t>2.92 ppm</a:t>
            </a:r>
          </a:p>
        </p:txBody>
      </p:sp>
      <p:sp>
        <p:nvSpPr>
          <p:cNvPr id="202" name="Textfeld 201">
            <a:extLst>
              <a:ext uri="{FF2B5EF4-FFF2-40B4-BE49-F238E27FC236}">
                <a16:creationId xmlns:a16="http://schemas.microsoft.com/office/drawing/2014/main" id="{3CAAA856-D2EC-41AC-B257-CBEC7CBFE9E4}"/>
              </a:ext>
            </a:extLst>
          </p:cNvPr>
          <p:cNvSpPr txBox="1"/>
          <p:nvPr/>
        </p:nvSpPr>
        <p:spPr>
          <a:xfrm>
            <a:off x="9077746" y="4185534"/>
            <a:ext cx="1518364" cy="461665"/>
          </a:xfrm>
          <a:prstGeom prst="rect">
            <a:avLst/>
          </a:prstGeom>
          <a:noFill/>
        </p:spPr>
        <p:txBody>
          <a:bodyPr wrap="none" rtlCol="0">
            <a:spAutoFit/>
          </a:bodyPr>
          <a:lstStyle/>
          <a:p>
            <a:r>
              <a:rPr lang="de-DE" sz="2400" b="1" dirty="0">
                <a:solidFill>
                  <a:srgbClr val="C00000"/>
                </a:solidFill>
                <a:latin typeface="Arial" panose="020B0604020202020204" pitchFamily="34" charset="0"/>
                <a:cs typeface="Arial" panose="020B0604020202020204" pitchFamily="34" charset="0"/>
              </a:rPr>
              <a:t>1.22 ppm</a:t>
            </a:r>
          </a:p>
        </p:txBody>
      </p:sp>
      <p:sp>
        <p:nvSpPr>
          <p:cNvPr id="2" name="Textfeld 1">
            <a:extLst>
              <a:ext uri="{FF2B5EF4-FFF2-40B4-BE49-F238E27FC236}">
                <a16:creationId xmlns:a16="http://schemas.microsoft.com/office/drawing/2014/main" id="{72DA3AE0-F0A3-4D40-9441-E93D2BC5C97D}"/>
              </a:ext>
            </a:extLst>
          </p:cNvPr>
          <p:cNvSpPr txBox="1"/>
          <p:nvPr/>
        </p:nvSpPr>
        <p:spPr>
          <a:xfrm>
            <a:off x="1289957" y="5190821"/>
            <a:ext cx="579005" cy="461665"/>
          </a:xfrm>
          <a:prstGeom prst="rect">
            <a:avLst/>
          </a:prstGeom>
          <a:noFill/>
        </p:spPr>
        <p:txBody>
          <a:bodyPr wrap="none" rtlCol="0">
            <a:spAutoFit/>
          </a:bodyPr>
          <a:lstStyle/>
          <a:p>
            <a:r>
              <a:rPr lang="de-DE" sz="2400" b="1" dirty="0">
                <a:solidFill>
                  <a:srgbClr val="0070C0"/>
                </a:solidFill>
                <a:latin typeface="Arial" panose="020B0604020202020204" pitchFamily="34" charset="0"/>
                <a:cs typeface="Arial" panose="020B0604020202020204" pitchFamily="34" charset="0"/>
              </a:rPr>
              <a:t>2H</a:t>
            </a:r>
          </a:p>
        </p:txBody>
      </p:sp>
      <p:sp>
        <p:nvSpPr>
          <p:cNvPr id="205" name="Textfeld 204">
            <a:extLst>
              <a:ext uri="{FF2B5EF4-FFF2-40B4-BE49-F238E27FC236}">
                <a16:creationId xmlns:a16="http://schemas.microsoft.com/office/drawing/2014/main" id="{4E49B966-D95C-47EF-B434-9379541B56EB}"/>
              </a:ext>
            </a:extLst>
          </p:cNvPr>
          <p:cNvSpPr txBox="1"/>
          <p:nvPr/>
        </p:nvSpPr>
        <p:spPr>
          <a:xfrm>
            <a:off x="9547425" y="5008228"/>
            <a:ext cx="579005" cy="461665"/>
          </a:xfrm>
          <a:prstGeom prst="rect">
            <a:avLst/>
          </a:prstGeom>
          <a:noFill/>
        </p:spPr>
        <p:txBody>
          <a:bodyPr wrap="none" rtlCol="0">
            <a:spAutoFit/>
          </a:bodyPr>
          <a:lstStyle/>
          <a:p>
            <a:r>
              <a:rPr lang="de-DE" sz="2400" b="1" dirty="0">
                <a:solidFill>
                  <a:srgbClr val="C00000"/>
                </a:solidFill>
                <a:latin typeface="Arial" panose="020B0604020202020204" pitchFamily="34" charset="0"/>
                <a:cs typeface="Arial" panose="020B0604020202020204" pitchFamily="34" charset="0"/>
              </a:rPr>
              <a:t>3H</a:t>
            </a:r>
          </a:p>
        </p:txBody>
      </p:sp>
      <p:grpSp>
        <p:nvGrpSpPr>
          <p:cNvPr id="51" name="Group 4">
            <a:extLst>
              <a:ext uri="{FF2B5EF4-FFF2-40B4-BE49-F238E27FC236}">
                <a16:creationId xmlns:a16="http://schemas.microsoft.com/office/drawing/2014/main" id="{A8928236-4654-4CA5-B4FE-947D7A78390A}"/>
              </a:ext>
            </a:extLst>
          </p:cNvPr>
          <p:cNvGrpSpPr>
            <a:grpSpLocks noChangeAspect="1"/>
          </p:cNvGrpSpPr>
          <p:nvPr/>
        </p:nvGrpSpPr>
        <p:grpSpPr bwMode="auto">
          <a:xfrm>
            <a:off x="3753397" y="3535729"/>
            <a:ext cx="3187700" cy="2533650"/>
            <a:chOff x="3209" y="1672"/>
            <a:chExt cx="2008" cy="1596"/>
          </a:xfrm>
        </p:grpSpPr>
        <p:sp>
          <p:nvSpPr>
            <p:cNvPr id="52" name="Line 5">
              <a:extLst>
                <a:ext uri="{FF2B5EF4-FFF2-40B4-BE49-F238E27FC236}">
                  <a16:creationId xmlns:a16="http://schemas.microsoft.com/office/drawing/2014/main" id="{9A12AC1F-EC73-429F-838F-ADA8CB0D5FCC}"/>
                </a:ext>
              </a:extLst>
            </p:cNvPr>
            <p:cNvSpPr>
              <a:spLocks noChangeShapeType="1"/>
            </p:cNvSpPr>
            <p:nvPr/>
          </p:nvSpPr>
          <p:spPr bwMode="auto">
            <a:xfrm flipV="1">
              <a:off x="3871" y="1980"/>
              <a:ext cx="0" cy="208"/>
            </a:xfrm>
            <a:prstGeom prst="line">
              <a:avLst/>
            </a:prstGeom>
            <a:noFill/>
            <a:ln w="25400" cap="rnd">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a:p>
          </p:txBody>
        </p:sp>
        <p:sp>
          <p:nvSpPr>
            <p:cNvPr id="53" name="Line 6">
              <a:extLst>
                <a:ext uri="{FF2B5EF4-FFF2-40B4-BE49-F238E27FC236}">
                  <a16:creationId xmlns:a16="http://schemas.microsoft.com/office/drawing/2014/main" id="{390F5DE2-8748-4298-BA6D-A9D91316ECA2}"/>
                </a:ext>
              </a:extLst>
            </p:cNvPr>
            <p:cNvSpPr>
              <a:spLocks noChangeShapeType="1"/>
            </p:cNvSpPr>
            <p:nvPr/>
          </p:nvSpPr>
          <p:spPr bwMode="auto">
            <a:xfrm flipV="1">
              <a:off x="3929" y="1980"/>
              <a:ext cx="0" cy="208"/>
            </a:xfrm>
            <a:prstGeom prst="line">
              <a:avLst/>
            </a:prstGeom>
            <a:noFill/>
            <a:ln w="25400" cap="rnd">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a:p>
          </p:txBody>
        </p:sp>
        <p:sp>
          <p:nvSpPr>
            <p:cNvPr id="54" name="Rectangle 7">
              <a:extLst>
                <a:ext uri="{FF2B5EF4-FFF2-40B4-BE49-F238E27FC236}">
                  <a16:creationId xmlns:a16="http://schemas.microsoft.com/office/drawing/2014/main" id="{C86305FA-F8F5-465E-A2F5-845F0B54987F}"/>
                </a:ext>
              </a:extLst>
            </p:cNvPr>
            <p:cNvSpPr>
              <a:spLocks noChangeArrowheads="1"/>
            </p:cNvSpPr>
            <p:nvPr/>
          </p:nvSpPr>
          <p:spPr bwMode="auto">
            <a:xfrm>
              <a:off x="3788" y="1672"/>
              <a:ext cx="226" cy="3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3600" b="0" i="0" u="none" strike="noStrike" cap="none" normalizeH="0" baseline="0" dirty="0">
                  <a:ln>
                    <a:noFill/>
                  </a:ln>
                  <a:solidFill>
                    <a:srgbClr val="000000"/>
                  </a:solidFill>
                  <a:effectLst/>
                  <a:latin typeface="Arial" panose="020B0604020202020204" pitchFamily="34" charset="0"/>
                </a:rPr>
                <a:t>O</a:t>
              </a:r>
              <a:endParaRPr kumimoji="0" lang="de-DE" altLang="de-DE" sz="1800" b="0" i="0" u="none" strike="noStrike" cap="none" normalizeH="0" baseline="0" dirty="0">
                <a:ln>
                  <a:noFill/>
                </a:ln>
                <a:solidFill>
                  <a:schemeClr val="tx1"/>
                </a:solidFill>
                <a:effectLst/>
                <a:latin typeface="Arial" panose="020B0604020202020204" pitchFamily="34" charset="0"/>
              </a:endParaRPr>
            </a:p>
          </p:txBody>
        </p:sp>
        <p:sp>
          <p:nvSpPr>
            <p:cNvPr id="55" name="Line 8">
              <a:extLst>
                <a:ext uri="{FF2B5EF4-FFF2-40B4-BE49-F238E27FC236}">
                  <a16:creationId xmlns:a16="http://schemas.microsoft.com/office/drawing/2014/main" id="{C5A51AD1-F3B4-4FA0-8654-2EBDE449C215}"/>
                </a:ext>
              </a:extLst>
            </p:cNvPr>
            <p:cNvSpPr>
              <a:spLocks noChangeShapeType="1"/>
            </p:cNvSpPr>
            <p:nvPr/>
          </p:nvSpPr>
          <p:spPr bwMode="auto">
            <a:xfrm flipH="1">
              <a:off x="3510" y="2362"/>
              <a:ext cx="269" cy="112"/>
            </a:xfrm>
            <a:prstGeom prst="line">
              <a:avLst/>
            </a:prstGeom>
            <a:noFill/>
            <a:ln w="25400" cap="rnd">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a:p>
          </p:txBody>
        </p:sp>
        <p:sp>
          <p:nvSpPr>
            <p:cNvPr id="56" name="Rectangle 9">
              <a:extLst>
                <a:ext uri="{FF2B5EF4-FFF2-40B4-BE49-F238E27FC236}">
                  <a16:creationId xmlns:a16="http://schemas.microsoft.com/office/drawing/2014/main" id="{9572995E-AB55-482A-A140-85A3BCC1F53B}"/>
                </a:ext>
              </a:extLst>
            </p:cNvPr>
            <p:cNvSpPr>
              <a:spLocks noChangeArrowheads="1"/>
            </p:cNvSpPr>
            <p:nvPr/>
          </p:nvSpPr>
          <p:spPr bwMode="auto">
            <a:xfrm>
              <a:off x="3209" y="2338"/>
              <a:ext cx="275" cy="3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3600" b="0" i="0" u="none" strike="noStrike" cap="none" normalizeH="0" baseline="0" dirty="0">
                  <a:ln>
                    <a:noFill/>
                  </a:ln>
                  <a:solidFill>
                    <a:srgbClr val="000000"/>
                  </a:solidFill>
                  <a:effectLst/>
                  <a:latin typeface="Arial" panose="020B0604020202020204" pitchFamily="34" charset="0"/>
                </a:rPr>
                <a:t>Cl</a:t>
              </a:r>
              <a:endParaRPr kumimoji="0" lang="de-DE" altLang="de-DE" sz="1800" b="0" i="0" u="none" strike="noStrike" cap="none" normalizeH="0" baseline="0" dirty="0">
                <a:ln>
                  <a:noFill/>
                </a:ln>
                <a:solidFill>
                  <a:schemeClr val="tx1"/>
                </a:solidFill>
                <a:effectLst/>
                <a:latin typeface="Arial" panose="020B0604020202020204" pitchFamily="34" charset="0"/>
              </a:endParaRPr>
            </a:p>
          </p:txBody>
        </p:sp>
        <p:sp>
          <p:nvSpPr>
            <p:cNvPr id="57" name="Line 10">
              <a:extLst>
                <a:ext uri="{FF2B5EF4-FFF2-40B4-BE49-F238E27FC236}">
                  <a16:creationId xmlns:a16="http://schemas.microsoft.com/office/drawing/2014/main" id="{4251F742-C6CA-458B-B306-C18DE2726D6D}"/>
                </a:ext>
              </a:extLst>
            </p:cNvPr>
            <p:cNvSpPr>
              <a:spLocks noChangeShapeType="1"/>
            </p:cNvSpPr>
            <p:nvPr/>
          </p:nvSpPr>
          <p:spPr bwMode="auto">
            <a:xfrm flipH="1" flipV="1">
              <a:off x="4015" y="2401"/>
              <a:ext cx="170" cy="131"/>
            </a:xfrm>
            <a:prstGeom prst="line">
              <a:avLst/>
            </a:prstGeom>
            <a:noFill/>
            <a:ln w="25400" cap="rnd">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a:p>
          </p:txBody>
        </p:sp>
        <p:sp>
          <p:nvSpPr>
            <p:cNvPr id="58" name="Rectangle 11">
              <a:extLst>
                <a:ext uri="{FF2B5EF4-FFF2-40B4-BE49-F238E27FC236}">
                  <a16:creationId xmlns:a16="http://schemas.microsoft.com/office/drawing/2014/main" id="{F9FC84B8-A5A8-4AE6-B0E2-75A39EC0AD5B}"/>
                </a:ext>
              </a:extLst>
            </p:cNvPr>
            <p:cNvSpPr>
              <a:spLocks noChangeArrowheads="1"/>
            </p:cNvSpPr>
            <p:nvPr/>
          </p:nvSpPr>
          <p:spPr bwMode="auto">
            <a:xfrm>
              <a:off x="3801" y="2156"/>
              <a:ext cx="210" cy="3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3600" b="0" i="0" u="none" strike="noStrike" cap="none" normalizeH="0" baseline="0" dirty="0">
                  <a:ln>
                    <a:noFill/>
                  </a:ln>
                  <a:solidFill>
                    <a:srgbClr val="000000"/>
                  </a:solidFill>
                  <a:effectLst/>
                  <a:latin typeface="Arial" panose="020B0604020202020204" pitchFamily="34" charset="0"/>
                </a:rPr>
                <a:t>C</a:t>
              </a:r>
              <a:endParaRPr kumimoji="0" lang="de-DE" altLang="de-DE" sz="1800" b="0" i="0" u="none" strike="noStrike" cap="none" normalizeH="0" baseline="0" dirty="0">
                <a:ln>
                  <a:noFill/>
                </a:ln>
                <a:solidFill>
                  <a:schemeClr val="tx1"/>
                </a:solidFill>
                <a:effectLst/>
                <a:latin typeface="Arial" panose="020B0604020202020204" pitchFamily="34" charset="0"/>
              </a:endParaRPr>
            </a:p>
          </p:txBody>
        </p:sp>
        <p:sp>
          <p:nvSpPr>
            <p:cNvPr id="59" name="Line 12">
              <a:extLst>
                <a:ext uri="{FF2B5EF4-FFF2-40B4-BE49-F238E27FC236}">
                  <a16:creationId xmlns:a16="http://schemas.microsoft.com/office/drawing/2014/main" id="{1D88D875-55FD-49F5-91E4-825D7E1F61E8}"/>
                </a:ext>
              </a:extLst>
            </p:cNvPr>
            <p:cNvSpPr>
              <a:spLocks noChangeShapeType="1"/>
            </p:cNvSpPr>
            <p:nvPr/>
          </p:nvSpPr>
          <p:spPr bwMode="auto">
            <a:xfrm flipH="1">
              <a:off x="4734" y="2047"/>
              <a:ext cx="49" cy="181"/>
            </a:xfrm>
            <a:prstGeom prst="line">
              <a:avLst/>
            </a:prstGeom>
            <a:noFill/>
            <a:ln w="3175" cap="flat">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a:p>
          </p:txBody>
        </p:sp>
        <p:sp>
          <p:nvSpPr>
            <p:cNvPr id="60" name="Freeform 13">
              <a:extLst>
                <a:ext uri="{FF2B5EF4-FFF2-40B4-BE49-F238E27FC236}">
                  <a16:creationId xmlns:a16="http://schemas.microsoft.com/office/drawing/2014/main" id="{D4FD8E54-5795-410B-B712-DAFDC3F4D071}"/>
                </a:ext>
              </a:extLst>
            </p:cNvPr>
            <p:cNvSpPr>
              <a:spLocks/>
            </p:cNvSpPr>
            <p:nvPr/>
          </p:nvSpPr>
          <p:spPr bwMode="auto">
            <a:xfrm>
              <a:off x="4726" y="2032"/>
              <a:ext cx="103" cy="201"/>
            </a:xfrm>
            <a:custGeom>
              <a:avLst/>
              <a:gdLst>
                <a:gd name="T0" fmla="*/ 11 w 103"/>
                <a:gd name="T1" fmla="*/ 0 h 201"/>
                <a:gd name="T2" fmla="*/ 103 w 103"/>
                <a:gd name="T3" fmla="*/ 25 h 201"/>
                <a:gd name="T4" fmla="*/ 15 w 103"/>
                <a:gd name="T5" fmla="*/ 201 h 201"/>
                <a:gd name="T6" fmla="*/ 0 w 103"/>
                <a:gd name="T7" fmla="*/ 196 h 201"/>
                <a:gd name="T8" fmla="*/ 11 w 103"/>
                <a:gd name="T9" fmla="*/ 0 h 201"/>
              </a:gdLst>
              <a:ahLst/>
              <a:cxnLst>
                <a:cxn ang="0">
                  <a:pos x="T0" y="T1"/>
                </a:cxn>
                <a:cxn ang="0">
                  <a:pos x="T2" y="T3"/>
                </a:cxn>
                <a:cxn ang="0">
                  <a:pos x="T4" y="T5"/>
                </a:cxn>
                <a:cxn ang="0">
                  <a:pos x="T6" y="T7"/>
                </a:cxn>
                <a:cxn ang="0">
                  <a:pos x="T8" y="T9"/>
                </a:cxn>
              </a:cxnLst>
              <a:rect l="0" t="0" r="r" b="b"/>
              <a:pathLst>
                <a:path w="103" h="201">
                  <a:moveTo>
                    <a:pt x="11" y="0"/>
                  </a:moveTo>
                  <a:lnTo>
                    <a:pt x="103" y="25"/>
                  </a:lnTo>
                  <a:lnTo>
                    <a:pt x="15" y="201"/>
                  </a:lnTo>
                  <a:lnTo>
                    <a:pt x="0" y="196"/>
                  </a:lnTo>
                  <a:lnTo>
                    <a:pt x="11"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e-DE"/>
            </a:p>
          </p:txBody>
        </p:sp>
        <p:sp>
          <p:nvSpPr>
            <p:cNvPr id="61" name="Rectangle 14">
              <a:extLst>
                <a:ext uri="{FF2B5EF4-FFF2-40B4-BE49-F238E27FC236}">
                  <a16:creationId xmlns:a16="http://schemas.microsoft.com/office/drawing/2014/main" id="{330D238E-E333-4BDA-82A6-13EDD4355F9E}"/>
                </a:ext>
              </a:extLst>
            </p:cNvPr>
            <p:cNvSpPr>
              <a:spLocks noChangeArrowheads="1"/>
            </p:cNvSpPr>
            <p:nvPr/>
          </p:nvSpPr>
          <p:spPr bwMode="auto">
            <a:xfrm>
              <a:off x="4718" y="1732"/>
              <a:ext cx="210" cy="3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3600" b="0" i="0" u="none" strike="noStrike" cap="none" normalizeH="0" baseline="0" dirty="0">
                  <a:ln>
                    <a:noFill/>
                  </a:ln>
                  <a:solidFill>
                    <a:srgbClr val="C00000"/>
                  </a:solidFill>
                  <a:effectLst/>
                  <a:latin typeface="Arial" panose="020B0604020202020204" pitchFamily="34" charset="0"/>
                </a:rPr>
                <a:t>H</a:t>
              </a:r>
              <a:endParaRPr kumimoji="0" lang="de-DE" altLang="de-DE" sz="1800" b="0" i="0" u="none" strike="noStrike" cap="none" normalizeH="0" baseline="0" dirty="0">
                <a:ln>
                  <a:noFill/>
                </a:ln>
                <a:solidFill>
                  <a:srgbClr val="C00000"/>
                </a:solidFill>
                <a:effectLst/>
                <a:latin typeface="Arial" panose="020B0604020202020204" pitchFamily="34" charset="0"/>
              </a:endParaRPr>
            </a:p>
          </p:txBody>
        </p:sp>
        <p:sp>
          <p:nvSpPr>
            <p:cNvPr id="62" name="Line 15">
              <a:extLst>
                <a:ext uri="{FF2B5EF4-FFF2-40B4-BE49-F238E27FC236}">
                  <a16:creationId xmlns:a16="http://schemas.microsoft.com/office/drawing/2014/main" id="{ADECCC56-C91B-459D-9F37-9B019DA73ED9}"/>
                </a:ext>
              </a:extLst>
            </p:cNvPr>
            <p:cNvSpPr>
              <a:spLocks noChangeShapeType="1"/>
            </p:cNvSpPr>
            <p:nvPr/>
          </p:nvSpPr>
          <p:spPr bwMode="auto">
            <a:xfrm flipV="1">
              <a:off x="4194" y="2746"/>
              <a:ext cx="50" cy="181"/>
            </a:xfrm>
            <a:prstGeom prst="line">
              <a:avLst/>
            </a:prstGeom>
            <a:noFill/>
            <a:ln w="3175" cap="flat">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a:p>
          </p:txBody>
        </p:sp>
        <p:sp>
          <p:nvSpPr>
            <p:cNvPr id="63" name="Freeform 16">
              <a:extLst>
                <a:ext uri="{FF2B5EF4-FFF2-40B4-BE49-F238E27FC236}">
                  <a16:creationId xmlns:a16="http://schemas.microsoft.com/office/drawing/2014/main" id="{A3AE8309-A1E7-484A-93C9-3291A97985A6}"/>
                </a:ext>
              </a:extLst>
            </p:cNvPr>
            <p:cNvSpPr>
              <a:spLocks/>
            </p:cNvSpPr>
            <p:nvPr/>
          </p:nvSpPr>
          <p:spPr bwMode="auto">
            <a:xfrm>
              <a:off x="4148" y="2741"/>
              <a:ext cx="104" cy="202"/>
            </a:xfrm>
            <a:custGeom>
              <a:avLst/>
              <a:gdLst>
                <a:gd name="T0" fmla="*/ 92 w 104"/>
                <a:gd name="T1" fmla="*/ 202 h 202"/>
                <a:gd name="T2" fmla="*/ 0 w 104"/>
                <a:gd name="T3" fmla="*/ 176 h 202"/>
                <a:gd name="T4" fmla="*/ 88 w 104"/>
                <a:gd name="T5" fmla="*/ 0 h 202"/>
                <a:gd name="T6" fmla="*/ 104 w 104"/>
                <a:gd name="T7" fmla="*/ 4 h 202"/>
                <a:gd name="T8" fmla="*/ 92 w 104"/>
                <a:gd name="T9" fmla="*/ 202 h 202"/>
              </a:gdLst>
              <a:ahLst/>
              <a:cxnLst>
                <a:cxn ang="0">
                  <a:pos x="T0" y="T1"/>
                </a:cxn>
                <a:cxn ang="0">
                  <a:pos x="T2" y="T3"/>
                </a:cxn>
                <a:cxn ang="0">
                  <a:pos x="T4" y="T5"/>
                </a:cxn>
                <a:cxn ang="0">
                  <a:pos x="T6" y="T7"/>
                </a:cxn>
                <a:cxn ang="0">
                  <a:pos x="T8" y="T9"/>
                </a:cxn>
              </a:cxnLst>
              <a:rect l="0" t="0" r="r" b="b"/>
              <a:pathLst>
                <a:path w="104" h="202">
                  <a:moveTo>
                    <a:pt x="92" y="202"/>
                  </a:moveTo>
                  <a:lnTo>
                    <a:pt x="0" y="176"/>
                  </a:lnTo>
                  <a:lnTo>
                    <a:pt x="88" y="0"/>
                  </a:lnTo>
                  <a:lnTo>
                    <a:pt x="104" y="4"/>
                  </a:lnTo>
                  <a:lnTo>
                    <a:pt x="92" y="20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e-DE"/>
            </a:p>
          </p:txBody>
        </p:sp>
        <p:sp>
          <p:nvSpPr>
            <p:cNvPr id="64" name="Rectangle 17">
              <a:extLst>
                <a:ext uri="{FF2B5EF4-FFF2-40B4-BE49-F238E27FC236}">
                  <a16:creationId xmlns:a16="http://schemas.microsoft.com/office/drawing/2014/main" id="{1E0C202E-6B82-4517-9585-571273236509}"/>
                </a:ext>
              </a:extLst>
            </p:cNvPr>
            <p:cNvSpPr>
              <a:spLocks noChangeArrowheads="1"/>
            </p:cNvSpPr>
            <p:nvPr/>
          </p:nvSpPr>
          <p:spPr bwMode="auto">
            <a:xfrm>
              <a:off x="4054" y="2919"/>
              <a:ext cx="210" cy="3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3600" b="0" i="0" u="none" strike="noStrike" cap="none" normalizeH="0" baseline="0" dirty="0">
                  <a:ln>
                    <a:noFill/>
                  </a:ln>
                  <a:solidFill>
                    <a:srgbClr val="0070C0"/>
                  </a:solidFill>
                  <a:effectLst/>
                  <a:latin typeface="Arial" panose="020B0604020202020204" pitchFamily="34" charset="0"/>
                </a:rPr>
                <a:t>H</a:t>
              </a:r>
              <a:endParaRPr kumimoji="0" lang="de-DE" altLang="de-DE" sz="1800" b="0" i="0" u="none" strike="noStrike" cap="none" normalizeH="0" baseline="0" dirty="0">
                <a:ln>
                  <a:noFill/>
                </a:ln>
                <a:solidFill>
                  <a:srgbClr val="0070C0"/>
                </a:solidFill>
                <a:effectLst/>
                <a:latin typeface="Arial" panose="020B0604020202020204" pitchFamily="34" charset="0"/>
              </a:endParaRPr>
            </a:p>
          </p:txBody>
        </p:sp>
        <p:sp>
          <p:nvSpPr>
            <p:cNvPr id="65" name="Line 18">
              <a:extLst>
                <a:ext uri="{FF2B5EF4-FFF2-40B4-BE49-F238E27FC236}">
                  <a16:creationId xmlns:a16="http://schemas.microsoft.com/office/drawing/2014/main" id="{04A7D6D4-7281-4308-A160-5D8148709A51}"/>
                </a:ext>
              </a:extLst>
            </p:cNvPr>
            <p:cNvSpPr>
              <a:spLocks noChangeShapeType="1"/>
            </p:cNvSpPr>
            <p:nvPr/>
          </p:nvSpPr>
          <p:spPr bwMode="auto">
            <a:xfrm flipH="1">
              <a:off x="4324" y="2910"/>
              <a:ext cx="90" cy="25"/>
            </a:xfrm>
            <a:prstGeom prst="line">
              <a:avLst/>
            </a:prstGeom>
            <a:noFill/>
            <a:ln w="23813" cap="rnd">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a:p>
          </p:txBody>
        </p:sp>
        <p:sp>
          <p:nvSpPr>
            <p:cNvPr id="66" name="Line 19">
              <a:extLst>
                <a:ext uri="{FF2B5EF4-FFF2-40B4-BE49-F238E27FC236}">
                  <a16:creationId xmlns:a16="http://schemas.microsoft.com/office/drawing/2014/main" id="{28947064-45B0-4A78-BB7D-B530356F7C73}"/>
                </a:ext>
              </a:extLst>
            </p:cNvPr>
            <p:cNvSpPr>
              <a:spLocks noChangeShapeType="1"/>
            </p:cNvSpPr>
            <p:nvPr/>
          </p:nvSpPr>
          <p:spPr bwMode="auto">
            <a:xfrm flipH="1">
              <a:off x="4322" y="2871"/>
              <a:ext cx="72" cy="19"/>
            </a:xfrm>
            <a:prstGeom prst="line">
              <a:avLst/>
            </a:prstGeom>
            <a:noFill/>
            <a:ln w="23813" cap="rnd">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a:p>
          </p:txBody>
        </p:sp>
        <p:sp>
          <p:nvSpPr>
            <p:cNvPr id="67" name="Line 20">
              <a:extLst>
                <a:ext uri="{FF2B5EF4-FFF2-40B4-BE49-F238E27FC236}">
                  <a16:creationId xmlns:a16="http://schemas.microsoft.com/office/drawing/2014/main" id="{FD339C0D-AF0D-43FB-A189-5006734BFF7D}"/>
                </a:ext>
              </a:extLst>
            </p:cNvPr>
            <p:cNvSpPr>
              <a:spLocks noChangeShapeType="1"/>
            </p:cNvSpPr>
            <p:nvPr/>
          </p:nvSpPr>
          <p:spPr bwMode="auto">
            <a:xfrm flipH="1">
              <a:off x="4319" y="2831"/>
              <a:ext cx="55" cy="14"/>
            </a:xfrm>
            <a:prstGeom prst="line">
              <a:avLst/>
            </a:prstGeom>
            <a:noFill/>
            <a:ln w="23813" cap="rnd">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a:p>
          </p:txBody>
        </p:sp>
        <p:sp>
          <p:nvSpPr>
            <p:cNvPr id="68" name="Line 21">
              <a:extLst>
                <a:ext uri="{FF2B5EF4-FFF2-40B4-BE49-F238E27FC236}">
                  <a16:creationId xmlns:a16="http://schemas.microsoft.com/office/drawing/2014/main" id="{225C46D5-1385-48BA-92DB-83DD724A7266}"/>
                </a:ext>
              </a:extLst>
            </p:cNvPr>
            <p:cNvSpPr>
              <a:spLocks noChangeShapeType="1"/>
            </p:cNvSpPr>
            <p:nvPr/>
          </p:nvSpPr>
          <p:spPr bwMode="auto">
            <a:xfrm flipH="1">
              <a:off x="4317" y="2791"/>
              <a:ext cx="36" cy="10"/>
            </a:xfrm>
            <a:prstGeom prst="line">
              <a:avLst/>
            </a:prstGeom>
            <a:noFill/>
            <a:ln w="23813" cap="rnd">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a:p>
          </p:txBody>
        </p:sp>
        <p:sp>
          <p:nvSpPr>
            <p:cNvPr id="69" name="Line 22">
              <a:extLst>
                <a:ext uri="{FF2B5EF4-FFF2-40B4-BE49-F238E27FC236}">
                  <a16:creationId xmlns:a16="http://schemas.microsoft.com/office/drawing/2014/main" id="{6B659DEC-75D2-4C5B-BE40-725D4FA8823A}"/>
                </a:ext>
              </a:extLst>
            </p:cNvPr>
            <p:cNvSpPr>
              <a:spLocks noChangeShapeType="1"/>
            </p:cNvSpPr>
            <p:nvPr/>
          </p:nvSpPr>
          <p:spPr bwMode="auto">
            <a:xfrm flipH="1">
              <a:off x="4315" y="2751"/>
              <a:ext cx="18" cy="5"/>
            </a:xfrm>
            <a:prstGeom prst="line">
              <a:avLst/>
            </a:prstGeom>
            <a:noFill/>
            <a:ln w="23813" cap="rnd">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a:p>
          </p:txBody>
        </p:sp>
        <p:sp>
          <p:nvSpPr>
            <p:cNvPr id="70" name="Rectangle 23">
              <a:extLst>
                <a:ext uri="{FF2B5EF4-FFF2-40B4-BE49-F238E27FC236}">
                  <a16:creationId xmlns:a16="http://schemas.microsoft.com/office/drawing/2014/main" id="{E050D7A3-3EAC-48A7-B544-E2823FB10372}"/>
                </a:ext>
              </a:extLst>
            </p:cNvPr>
            <p:cNvSpPr>
              <a:spLocks noChangeArrowheads="1"/>
            </p:cNvSpPr>
            <p:nvPr/>
          </p:nvSpPr>
          <p:spPr bwMode="auto">
            <a:xfrm>
              <a:off x="4307" y="2919"/>
              <a:ext cx="210" cy="3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3600" b="0" i="0" u="none" strike="noStrike" cap="none" normalizeH="0" baseline="0" dirty="0">
                  <a:ln>
                    <a:noFill/>
                  </a:ln>
                  <a:solidFill>
                    <a:srgbClr val="0070C0"/>
                  </a:solidFill>
                  <a:effectLst/>
                  <a:latin typeface="Arial" panose="020B0604020202020204" pitchFamily="34" charset="0"/>
                </a:rPr>
                <a:t>H</a:t>
              </a:r>
              <a:endParaRPr kumimoji="0" lang="de-DE" altLang="de-DE" sz="1800" b="0" i="0" u="none" strike="noStrike" cap="none" normalizeH="0" baseline="0" dirty="0">
                <a:ln>
                  <a:noFill/>
                </a:ln>
                <a:solidFill>
                  <a:srgbClr val="0070C0"/>
                </a:solidFill>
                <a:effectLst/>
                <a:latin typeface="Arial" panose="020B0604020202020204" pitchFamily="34" charset="0"/>
              </a:endParaRPr>
            </a:p>
          </p:txBody>
        </p:sp>
        <p:sp>
          <p:nvSpPr>
            <p:cNvPr id="71" name="Line 24">
              <a:extLst>
                <a:ext uri="{FF2B5EF4-FFF2-40B4-BE49-F238E27FC236}">
                  <a16:creationId xmlns:a16="http://schemas.microsoft.com/office/drawing/2014/main" id="{66063E6F-D6FE-4908-BF72-F7F0DDFCF70F}"/>
                </a:ext>
              </a:extLst>
            </p:cNvPr>
            <p:cNvSpPr>
              <a:spLocks noChangeShapeType="1"/>
            </p:cNvSpPr>
            <p:nvPr/>
          </p:nvSpPr>
          <p:spPr bwMode="auto">
            <a:xfrm flipV="1">
              <a:off x="4574" y="2041"/>
              <a:ext cx="90" cy="24"/>
            </a:xfrm>
            <a:prstGeom prst="line">
              <a:avLst/>
            </a:prstGeom>
            <a:noFill/>
            <a:ln w="23813" cap="rnd">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a:p>
          </p:txBody>
        </p:sp>
        <p:sp>
          <p:nvSpPr>
            <p:cNvPr id="72" name="Line 25">
              <a:extLst>
                <a:ext uri="{FF2B5EF4-FFF2-40B4-BE49-F238E27FC236}">
                  <a16:creationId xmlns:a16="http://schemas.microsoft.com/office/drawing/2014/main" id="{78B343D3-F79E-4F54-9DA5-97502910D72C}"/>
                </a:ext>
              </a:extLst>
            </p:cNvPr>
            <p:cNvSpPr>
              <a:spLocks noChangeShapeType="1"/>
            </p:cNvSpPr>
            <p:nvPr/>
          </p:nvSpPr>
          <p:spPr bwMode="auto">
            <a:xfrm flipV="1">
              <a:off x="4595" y="2086"/>
              <a:ext cx="71" cy="20"/>
            </a:xfrm>
            <a:prstGeom prst="line">
              <a:avLst/>
            </a:prstGeom>
            <a:noFill/>
            <a:ln w="23813" cap="rnd">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a:p>
          </p:txBody>
        </p:sp>
        <p:sp>
          <p:nvSpPr>
            <p:cNvPr id="73" name="Line 26">
              <a:extLst>
                <a:ext uri="{FF2B5EF4-FFF2-40B4-BE49-F238E27FC236}">
                  <a16:creationId xmlns:a16="http://schemas.microsoft.com/office/drawing/2014/main" id="{78C0496B-E534-4147-93C0-169FFA8AA760}"/>
                </a:ext>
              </a:extLst>
            </p:cNvPr>
            <p:cNvSpPr>
              <a:spLocks noChangeShapeType="1"/>
            </p:cNvSpPr>
            <p:nvPr/>
          </p:nvSpPr>
          <p:spPr bwMode="auto">
            <a:xfrm flipV="1">
              <a:off x="4615" y="2132"/>
              <a:ext cx="54" cy="15"/>
            </a:xfrm>
            <a:prstGeom prst="line">
              <a:avLst/>
            </a:prstGeom>
            <a:noFill/>
            <a:ln w="23813" cap="rnd">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a:p>
          </p:txBody>
        </p:sp>
        <p:sp>
          <p:nvSpPr>
            <p:cNvPr id="74" name="Line 27">
              <a:extLst>
                <a:ext uri="{FF2B5EF4-FFF2-40B4-BE49-F238E27FC236}">
                  <a16:creationId xmlns:a16="http://schemas.microsoft.com/office/drawing/2014/main" id="{39A1730C-ED60-497B-BFA0-63C069FDBD33}"/>
                </a:ext>
              </a:extLst>
            </p:cNvPr>
            <p:cNvSpPr>
              <a:spLocks noChangeShapeType="1"/>
            </p:cNvSpPr>
            <p:nvPr/>
          </p:nvSpPr>
          <p:spPr bwMode="auto">
            <a:xfrm flipV="1">
              <a:off x="4636" y="2178"/>
              <a:ext cx="37" cy="10"/>
            </a:xfrm>
            <a:prstGeom prst="line">
              <a:avLst/>
            </a:prstGeom>
            <a:noFill/>
            <a:ln w="23813" cap="rnd">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a:p>
          </p:txBody>
        </p:sp>
        <p:sp>
          <p:nvSpPr>
            <p:cNvPr id="75" name="Line 28">
              <a:extLst>
                <a:ext uri="{FF2B5EF4-FFF2-40B4-BE49-F238E27FC236}">
                  <a16:creationId xmlns:a16="http://schemas.microsoft.com/office/drawing/2014/main" id="{0BAD363D-2AEF-479F-B517-A263E9F990DB}"/>
                </a:ext>
              </a:extLst>
            </p:cNvPr>
            <p:cNvSpPr>
              <a:spLocks noChangeShapeType="1"/>
            </p:cNvSpPr>
            <p:nvPr/>
          </p:nvSpPr>
          <p:spPr bwMode="auto">
            <a:xfrm flipV="1">
              <a:off x="4657" y="2224"/>
              <a:ext cx="18" cy="5"/>
            </a:xfrm>
            <a:prstGeom prst="line">
              <a:avLst/>
            </a:prstGeom>
            <a:noFill/>
            <a:ln w="23813" cap="rnd">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a:p>
          </p:txBody>
        </p:sp>
        <p:sp>
          <p:nvSpPr>
            <p:cNvPr id="76" name="Rectangle 29">
              <a:extLst>
                <a:ext uri="{FF2B5EF4-FFF2-40B4-BE49-F238E27FC236}">
                  <a16:creationId xmlns:a16="http://schemas.microsoft.com/office/drawing/2014/main" id="{392B6FD5-3475-48FD-87CA-760C7F47EDA6}"/>
                </a:ext>
              </a:extLst>
            </p:cNvPr>
            <p:cNvSpPr>
              <a:spLocks noChangeArrowheads="1"/>
            </p:cNvSpPr>
            <p:nvPr/>
          </p:nvSpPr>
          <p:spPr bwMode="auto">
            <a:xfrm>
              <a:off x="4464" y="1732"/>
              <a:ext cx="210" cy="3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3600" b="0" i="0" u="none" strike="noStrike" cap="none" normalizeH="0" baseline="0" dirty="0">
                  <a:ln>
                    <a:noFill/>
                  </a:ln>
                  <a:solidFill>
                    <a:srgbClr val="C00000"/>
                  </a:solidFill>
                  <a:effectLst/>
                  <a:latin typeface="Arial" panose="020B0604020202020204" pitchFamily="34" charset="0"/>
                </a:rPr>
                <a:t>H</a:t>
              </a:r>
              <a:endParaRPr kumimoji="0" lang="de-DE" altLang="de-DE" sz="1800" b="0" i="0" u="none" strike="noStrike" cap="none" normalizeH="0" baseline="0" dirty="0">
                <a:ln>
                  <a:noFill/>
                </a:ln>
                <a:solidFill>
                  <a:srgbClr val="C00000"/>
                </a:solidFill>
                <a:effectLst/>
                <a:latin typeface="Arial" panose="020B0604020202020204" pitchFamily="34" charset="0"/>
              </a:endParaRPr>
            </a:p>
          </p:txBody>
        </p:sp>
        <p:sp>
          <p:nvSpPr>
            <p:cNvPr id="77" name="Line 30">
              <a:extLst>
                <a:ext uri="{FF2B5EF4-FFF2-40B4-BE49-F238E27FC236}">
                  <a16:creationId xmlns:a16="http://schemas.microsoft.com/office/drawing/2014/main" id="{3029BABE-B737-4846-9920-CE8CE8DB3D2C}"/>
                </a:ext>
              </a:extLst>
            </p:cNvPr>
            <p:cNvSpPr>
              <a:spLocks noChangeShapeType="1"/>
            </p:cNvSpPr>
            <p:nvPr/>
          </p:nvSpPr>
          <p:spPr bwMode="auto">
            <a:xfrm flipH="1">
              <a:off x="4395" y="2433"/>
              <a:ext cx="189" cy="109"/>
            </a:xfrm>
            <a:prstGeom prst="line">
              <a:avLst/>
            </a:prstGeom>
            <a:noFill/>
            <a:ln w="25400" cap="rnd">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a:p>
          </p:txBody>
        </p:sp>
        <p:sp>
          <p:nvSpPr>
            <p:cNvPr id="78" name="Rectangle 31">
              <a:extLst>
                <a:ext uri="{FF2B5EF4-FFF2-40B4-BE49-F238E27FC236}">
                  <a16:creationId xmlns:a16="http://schemas.microsoft.com/office/drawing/2014/main" id="{03550197-F4F0-4DA5-82AE-12B7559DFDC7}"/>
                </a:ext>
              </a:extLst>
            </p:cNvPr>
            <p:cNvSpPr>
              <a:spLocks noChangeArrowheads="1"/>
            </p:cNvSpPr>
            <p:nvPr/>
          </p:nvSpPr>
          <p:spPr bwMode="auto">
            <a:xfrm>
              <a:off x="4175" y="2447"/>
              <a:ext cx="210" cy="3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3600" b="0" i="0" u="none" strike="noStrike" cap="none" normalizeH="0" baseline="0" dirty="0">
                  <a:ln>
                    <a:noFill/>
                  </a:ln>
                  <a:solidFill>
                    <a:srgbClr val="000000"/>
                  </a:solidFill>
                  <a:effectLst/>
                  <a:latin typeface="Arial" panose="020B0604020202020204" pitchFamily="34" charset="0"/>
                </a:rPr>
                <a:t>C</a:t>
              </a:r>
              <a:endParaRPr kumimoji="0" lang="de-DE" altLang="de-DE" sz="1800" b="0" i="0" u="none" strike="noStrike" cap="none" normalizeH="0" baseline="0" dirty="0">
                <a:ln>
                  <a:noFill/>
                </a:ln>
                <a:solidFill>
                  <a:schemeClr val="tx1"/>
                </a:solidFill>
                <a:effectLst/>
                <a:latin typeface="Arial" panose="020B0604020202020204" pitchFamily="34" charset="0"/>
              </a:endParaRPr>
            </a:p>
          </p:txBody>
        </p:sp>
        <p:sp>
          <p:nvSpPr>
            <p:cNvPr id="79" name="Line 32">
              <a:extLst>
                <a:ext uri="{FF2B5EF4-FFF2-40B4-BE49-F238E27FC236}">
                  <a16:creationId xmlns:a16="http://schemas.microsoft.com/office/drawing/2014/main" id="{60B88B10-2DB1-4034-82ED-995A24E055F1}"/>
                </a:ext>
              </a:extLst>
            </p:cNvPr>
            <p:cNvSpPr>
              <a:spLocks noChangeShapeType="1"/>
            </p:cNvSpPr>
            <p:nvPr/>
          </p:nvSpPr>
          <p:spPr bwMode="auto">
            <a:xfrm flipH="1" flipV="1">
              <a:off x="4823" y="2436"/>
              <a:ext cx="169" cy="97"/>
            </a:xfrm>
            <a:prstGeom prst="line">
              <a:avLst/>
            </a:prstGeom>
            <a:noFill/>
            <a:ln w="25400" cap="rnd">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a:p>
          </p:txBody>
        </p:sp>
        <p:sp>
          <p:nvSpPr>
            <p:cNvPr id="80" name="Rectangle 33">
              <a:extLst>
                <a:ext uri="{FF2B5EF4-FFF2-40B4-BE49-F238E27FC236}">
                  <a16:creationId xmlns:a16="http://schemas.microsoft.com/office/drawing/2014/main" id="{92186AD8-99FB-4AA0-B728-CBE3DD18B4C0}"/>
                </a:ext>
              </a:extLst>
            </p:cNvPr>
            <p:cNvSpPr>
              <a:spLocks noChangeArrowheads="1"/>
            </p:cNvSpPr>
            <p:nvPr/>
          </p:nvSpPr>
          <p:spPr bwMode="auto">
            <a:xfrm>
              <a:off x="4597" y="2205"/>
              <a:ext cx="210" cy="3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3600" b="0" i="0" u="none" strike="noStrike" cap="none" normalizeH="0" baseline="0" dirty="0">
                  <a:ln>
                    <a:noFill/>
                  </a:ln>
                  <a:solidFill>
                    <a:srgbClr val="000000"/>
                  </a:solidFill>
                  <a:effectLst/>
                  <a:latin typeface="Arial" panose="020B0604020202020204" pitchFamily="34" charset="0"/>
                </a:rPr>
                <a:t>C</a:t>
              </a:r>
              <a:endParaRPr kumimoji="0" lang="de-DE" altLang="de-DE" sz="1800" b="0" i="0" u="none" strike="noStrike" cap="none" normalizeH="0" baseline="0" dirty="0">
                <a:ln>
                  <a:noFill/>
                </a:ln>
                <a:solidFill>
                  <a:schemeClr val="tx1"/>
                </a:solidFill>
                <a:effectLst/>
                <a:latin typeface="Arial" panose="020B0604020202020204" pitchFamily="34" charset="0"/>
              </a:endParaRPr>
            </a:p>
          </p:txBody>
        </p:sp>
        <p:sp>
          <p:nvSpPr>
            <p:cNvPr id="81" name="Rectangle 34">
              <a:extLst>
                <a:ext uri="{FF2B5EF4-FFF2-40B4-BE49-F238E27FC236}">
                  <a16:creationId xmlns:a16="http://schemas.microsoft.com/office/drawing/2014/main" id="{52C5EA35-BBE4-4089-ABDC-F219EB4E3F03}"/>
                </a:ext>
              </a:extLst>
            </p:cNvPr>
            <p:cNvSpPr>
              <a:spLocks noChangeArrowheads="1"/>
            </p:cNvSpPr>
            <p:nvPr/>
          </p:nvSpPr>
          <p:spPr bwMode="auto">
            <a:xfrm>
              <a:off x="5007" y="2447"/>
              <a:ext cx="210" cy="3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3600" b="0" i="0" u="none" strike="noStrike" cap="none" normalizeH="0" baseline="0" dirty="0">
                  <a:ln>
                    <a:noFill/>
                  </a:ln>
                  <a:solidFill>
                    <a:srgbClr val="C00000"/>
                  </a:solidFill>
                  <a:effectLst/>
                  <a:latin typeface="Arial" panose="020B0604020202020204" pitchFamily="34" charset="0"/>
                </a:rPr>
                <a:t>H</a:t>
              </a:r>
              <a:endParaRPr kumimoji="0" lang="de-DE" altLang="de-DE" sz="1800" b="0" i="0" u="none" strike="noStrike" cap="none" normalizeH="0" baseline="0" dirty="0">
                <a:ln>
                  <a:noFill/>
                </a:ln>
                <a:solidFill>
                  <a:srgbClr val="C00000"/>
                </a:solidFill>
                <a:effectLst/>
                <a:latin typeface="Arial" panose="020B0604020202020204" pitchFamily="34" charset="0"/>
              </a:endParaRPr>
            </a:p>
          </p:txBody>
        </p:sp>
      </p:grpSp>
      <p:grpSp>
        <p:nvGrpSpPr>
          <p:cNvPr id="82" name="Gruppieren 81">
            <a:extLst>
              <a:ext uri="{FF2B5EF4-FFF2-40B4-BE49-F238E27FC236}">
                <a16:creationId xmlns:a16="http://schemas.microsoft.com/office/drawing/2014/main" id="{01D3D198-469C-49B5-A41C-1246E7B8C8A3}"/>
              </a:ext>
            </a:extLst>
          </p:cNvPr>
          <p:cNvGrpSpPr/>
          <p:nvPr/>
        </p:nvGrpSpPr>
        <p:grpSpPr>
          <a:xfrm>
            <a:off x="3713709" y="687510"/>
            <a:ext cx="3286125" cy="2478088"/>
            <a:chOff x="2520950" y="2190751"/>
            <a:chExt cx="3286125" cy="2478088"/>
          </a:xfrm>
        </p:grpSpPr>
        <p:sp>
          <p:nvSpPr>
            <p:cNvPr id="83" name="Line 5">
              <a:extLst>
                <a:ext uri="{FF2B5EF4-FFF2-40B4-BE49-F238E27FC236}">
                  <a16:creationId xmlns:a16="http://schemas.microsoft.com/office/drawing/2014/main" id="{2FC10313-F104-4233-9B05-B2B8D34B7B07}"/>
                </a:ext>
              </a:extLst>
            </p:cNvPr>
            <p:cNvSpPr>
              <a:spLocks noChangeShapeType="1"/>
            </p:cNvSpPr>
            <p:nvPr/>
          </p:nvSpPr>
          <p:spPr bwMode="auto">
            <a:xfrm flipH="1">
              <a:off x="3670300" y="2771776"/>
              <a:ext cx="136525" cy="242888"/>
            </a:xfrm>
            <a:prstGeom prst="line">
              <a:avLst/>
            </a:prstGeom>
            <a:noFill/>
            <a:ln w="3175" cap="flat">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a:p>
          </p:txBody>
        </p:sp>
        <p:sp>
          <p:nvSpPr>
            <p:cNvPr id="84" name="Freeform 6">
              <a:extLst>
                <a:ext uri="{FF2B5EF4-FFF2-40B4-BE49-F238E27FC236}">
                  <a16:creationId xmlns:a16="http://schemas.microsoft.com/office/drawing/2014/main" id="{89BF4BB1-5E89-458B-BDBF-DCCE8AE25D74}"/>
                </a:ext>
              </a:extLst>
            </p:cNvPr>
            <p:cNvSpPr>
              <a:spLocks/>
            </p:cNvSpPr>
            <p:nvPr/>
          </p:nvSpPr>
          <p:spPr bwMode="auto">
            <a:xfrm>
              <a:off x="3654425" y="2728914"/>
              <a:ext cx="223838" cy="296863"/>
            </a:xfrm>
            <a:custGeom>
              <a:avLst/>
              <a:gdLst>
                <a:gd name="T0" fmla="*/ 57 w 141"/>
                <a:gd name="T1" fmla="*/ 0 h 187"/>
                <a:gd name="T2" fmla="*/ 141 w 141"/>
                <a:gd name="T3" fmla="*/ 49 h 187"/>
                <a:gd name="T4" fmla="*/ 14 w 141"/>
                <a:gd name="T5" fmla="*/ 187 h 187"/>
                <a:gd name="T6" fmla="*/ 0 w 141"/>
                <a:gd name="T7" fmla="*/ 180 h 187"/>
                <a:gd name="T8" fmla="*/ 57 w 141"/>
                <a:gd name="T9" fmla="*/ 0 h 187"/>
              </a:gdLst>
              <a:ahLst/>
              <a:cxnLst>
                <a:cxn ang="0">
                  <a:pos x="T0" y="T1"/>
                </a:cxn>
                <a:cxn ang="0">
                  <a:pos x="T2" y="T3"/>
                </a:cxn>
                <a:cxn ang="0">
                  <a:pos x="T4" y="T5"/>
                </a:cxn>
                <a:cxn ang="0">
                  <a:pos x="T6" y="T7"/>
                </a:cxn>
                <a:cxn ang="0">
                  <a:pos x="T8" y="T9"/>
                </a:cxn>
              </a:cxnLst>
              <a:rect l="0" t="0" r="r" b="b"/>
              <a:pathLst>
                <a:path w="141" h="187">
                  <a:moveTo>
                    <a:pt x="57" y="0"/>
                  </a:moveTo>
                  <a:lnTo>
                    <a:pt x="141" y="49"/>
                  </a:lnTo>
                  <a:lnTo>
                    <a:pt x="14" y="187"/>
                  </a:lnTo>
                  <a:lnTo>
                    <a:pt x="0" y="180"/>
                  </a:lnTo>
                  <a:lnTo>
                    <a:pt x="57"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e-DE"/>
            </a:p>
          </p:txBody>
        </p:sp>
        <p:sp>
          <p:nvSpPr>
            <p:cNvPr id="85" name="Rectangle 7">
              <a:extLst>
                <a:ext uri="{FF2B5EF4-FFF2-40B4-BE49-F238E27FC236}">
                  <a16:creationId xmlns:a16="http://schemas.microsoft.com/office/drawing/2014/main" id="{672B89A3-994D-429D-91D7-982867ABA7FE}"/>
                </a:ext>
              </a:extLst>
            </p:cNvPr>
            <p:cNvSpPr>
              <a:spLocks noChangeArrowheads="1"/>
            </p:cNvSpPr>
            <p:nvPr/>
          </p:nvSpPr>
          <p:spPr bwMode="auto">
            <a:xfrm>
              <a:off x="3786188" y="2287589"/>
              <a:ext cx="333375" cy="554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3600" b="0" i="0" u="none" strike="noStrike" cap="none" normalizeH="0" baseline="0" dirty="0">
                  <a:ln>
                    <a:noFill/>
                  </a:ln>
                  <a:solidFill>
                    <a:srgbClr val="0070C0"/>
                  </a:solidFill>
                  <a:effectLst/>
                  <a:latin typeface="Arial" panose="020B0604020202020204" pitchFamily="34" charset="0"/>
                </a:rPr>
                <a:t>H</a:t>
              </a:r>
              <a:endParaRPr kumimoji="0" lang="de-DE" altLang="de-DE" sz="1800" b="0" i="0" u="none" strike="noStrike" cap="none" normalizeH="0" baseline="0" dirty="0">
                <a:ln>
                  <a:noFill/>
                </a:ln>
                <a:solidFill>
                  <a:srgbClr val="0070C0"/>
                </a:solidFill>
                <a:effectLst/>
                <a:latin typeface="Arial" panose="020B0604020202020204" pitchFamily="34" charset="0"/>
              </a:endParaRPr>
            </a:p>
          </p:txBody>
        </p:sp>
        <p:sp>
          <p:nvSpPr>
            <p:cNvPr id="86" name="Line 8">
              <a:extLst>
                <a:ext uri="{FF2B5EF4-FFF2-40B4-BE49-F238E27FC236}">
                  <a16:creationId xmlns:a16="http://schemas.microsoft.com/office/drawing/2014/main" id="{7CA11EF9-C3AF-4517-AFE4-16282EE63657}"/>
                </a:ext>
              </a:extLst>
            </p:cNvPr>
            <p:cNvSpPr>
              <a:spLocks noChangeShapeType="1"/>
            </p:cNvSpPr>
            <p:nvPr/>
          </p:nvSpPr>
          <p:spPr bwMode="auto">
            <a:xfrm flipV="1">
              <a:off x="3255963" y="2741614"/>
              <a:ext cx="127000" cy="74613"/>
            </a:xfrm>
            <a:prstGeom prst="line">
              <a:avLst/>
            </a:prstGeom>
            <a:noFill/>
            <a:ln w="25400" cap="rnd">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a:p>
          </p:txBody>
        </p:sp>
        <p:sp>
          <p:nvSpPr>
            <p:cNvPr id="87" name="Line 9">
              <a:extLst>
                <a:ext uri="{FF2B5EF4-FFF2-40B4-BE49-F238E27FC236}">
                  <a16:creationId xmlns:a16="http://schemas.microsoft.com/office/drawing/2014/main" id="{557AC1E6-FC05-4B19-9514-8CE5FD80E82F}"/>
                </a:ext>
              </a:extLst>
            </p:cNvPr>
            <p:cNvSpPr>
              <a:spLocks noChangeShapeType="1"/>
            </p:cNvSpPr>
            <p:nvPr/>
          </p:nvSpPr>
          <p:spPr bwMode="auto">
            <a:xfrm flipV="1">
              <a:off x="3317875" y="2832101"/>
              <a:ext cx="95250" cy="53975"/>
            </a:xfrm>
            <a:prstGeom prst="line">
              <a:avLst/>
            </a:prstGeom>
            <a:noFill/>
            <a:ln w="25400" cap="rnd">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a:p>
          </p:txBody>
        </p:sp>
        <p:sp>
          <p:nvSpPr>
            <p:cNvPr id="88" name="Line 10">
              <a:extLst>
                <a:ext uri="{FF2B5EF4-FFF2-40B4-BE49-F238E27FC236}">
                  <a16:creationId xmlns:a16="http://schemas.microsoft.com/office/drawing/2014/main" id="{2411F2B1-C219-4E6B-84C7-01A0C01AAAE9}"/>
                </a:ext>
              </a:extLst>
            </p:cNvPr>
            <p:cNvSpPr>
              <a:spLocks noChangeShapeType="1"/>
            </p:cNvSpPr>
            <p:nvPr/>
          </p:nvSpPr>
          <p:spPr bwMode="auto">
            <a:xfrm flipV="1">
              <a:off x="3379788" y="2921001"/>
              <a:ext cx="61913" cy="34925"/>
            </a:xfrm>
            <a:prstGeom prst="line">
              <a:avLst/>
            </a:prstGeom>
            <a:noFill/>
            <a:ln w="25400" cap="rnd">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a:p>
          </p:txBody>
        </p:sp>
        <p:sp>
          <p:nvSpPr>
            <p:cNvPr id="89" name="Line 11">
              <a:extLst>
                <a:ext uri="{FF2B5EF4-FFF2-40B4-BE49-F238E27FC236}">
                  <a16:creationId xmlns:a16="http://schemas.microsoft.com/office/drawing/2014/main" id="{B9EB3B92-3102-4B08-983D-8F19BAA98AA5}"/>
                </a:ext>
              </a:extLst>
            </p:cNvPr>
            <p:cNvSpPr>
              <a:spLocks noChangeShapeType="1"/>
            </p:cNvSpPr>
            <p:nvPr/>
          </p:nvSpPr>
          <p:spPr bwMode="auto">
            <a:xfrm flipV="1">
              <a:off x="3443288" y="3009901"/>
              <a:ext cx="26988" cy="15875"/>
            </a:xfrm>
            <a:prstGeom prst="line">
              <a:avLst/>
            </a:prstGeom>
            <a:noFill/>
            <a:ln w="25400" cap="rnd">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a:p>
          </p:txBody>
        </p:sp>
        <p:sp>
          <p:nvSpPr>
            <p:cNvPr id="90" name="Rectangle 12">
              <a:extLst>
                <a:ext uri="{FF2B5EF4-FFF2-40B4-BE49-F238E27FC236}">
                  <a16:creationId xmlns:a16="http://schemas.microsoft.com/office/drawing/2014/main" id="{688A4933-738B-4D5F-BAB0-55F4B846A4B7}"/>
                </a:ext>
              </a:extLst>
            </p:cNvPr>
            <p:cNvSpPr>
              <a:spLocks noChangeArrowheads="1"/>
            </p:cNvSpPr>
            <p:nvPr/>
          </p:nvSpPr>
          <p:spPr bwMode="auto">
            <a:xfrm>
              <a:off x="3019425" y="2287589"/>
              <a:ext cx="333375" cy="554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3600" b="0" i="0" u="none" strike="noStrike" cap="none" normalizeH="0" baseline="0" dirty="0">
                  <a:ln>
                    <a:noFill/>
                  </a:ln>
                  <a:solidFill>
                    <a:srgbClr val="0070C0"/>
                  </a:solidFill>
                  <a:effectLst/>
                  <a:latin typeface="Arial" panose="020B0604020202020204" pitchFamily="34" charset="0"/>
                </a:rPr>
                <a:t>H</a:t>
              </a:r>
              <a:endParaRPr kumimoji="0" lang="de-DE" altLang="de-DE" sz="1800" b="0" i="0" u="none" strike="noStrike" cap="none" normalizeH="0" baseline="0" dirty="0">
                <a:ln>
                  <a:noFill/>
                </a:ln>
                <a:solidFill>
                  <a:srgbClr val="0070C0"/>
                </a:solidFill>
                <a:effectLst/>
                <a:latin typeface="Arial" panose="020B0604020202020204" pitchFamily="34" charset="0"/>
              </a:endParaRPr>
            </a:p>
          </p:txBody>
        </p:sp>
        <p:sp>
          <p:nvSpPr>
            <p:cNvPr id="91" name="Line 13">
              <a:extLst>
                <a:ext uri="{FF2B5EF4-FFF2-40B4-BE49-F238E27FC236}">
                  <a16:creationId xmlns:a16="http://schemas.microsoft.com/office/drawing/2014/main" id="{ED621DD6-ECD9-45A6-99DB-91DF6198C6FB}"/>
                </a:ext>
              </a:extLst>
            </p:cNvPr>
            <p:cNvSpPr>
              <a:spLocks noChangeShapeType="1"/>
            </p:cNvSpPr>
            <p:nvPr/>
          </p:nvSpPr>
          <p:spPr bwMode="auto">
            <a:xfrm flipH="1" flipV="1">
              <a:off x="3757613" y="3327403"/>
              <a:ext cx="300038" cy="174625"/>
            </a:xfrm>
            <a:prstGeom prst="line">
              <a:avLst/>
            </a:prstGeom>
            <a:noFill/>
            <a:ln w="25400" cap="rnd">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a:p>
          </p:txBody>
        </p:sp>
        <p:sp>
          <p:nvSpPr>
            <p:cNvPr id="92" name="Rectangle 14">
              <a:extLst>
                <a:ext uri="{FF2B5EF4-FFF2-40B4-BE49-F238E27FC236}">
                  <a16:creationId xmlns:a16="http://schemas.microsoft.com/office/drawing/2014/main" id="{293A5288-61BD-45F3-88C0-31B445F14C47}"/>
                </a:ext>
              </a:extLst>
            </p:cNvPr>
            <p:cNvSpPr>
              <a:spLocks noChangeArrowheads="1"/>
            </p:cNvSpPr>
            <p:nvPr/>
          </p:nvSpPr>
          <p:spPr bwMode="auto">
            <a:xfrm>
              <a:off x="3402013" y="2960689"/>
              <a:ext cx="333375" cy="554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3600" b="0" i="0" u="none" strike="noStrike" cap="none" normalizeH="0" baseline="0" dirty="0">
                  <a:ln>
                    <a:noFill/>
                  </a:ln>
                  <a:solidFill>
                    <a:srgbClr val="000000"/>
                  </a:solidFill>
                  <a:effectLst/>
                  <a:latin typeface="Arial" panose="020B0604020202020204" pitchFamily="34" charset="0"/>
                </a:rPr>
                <a:t>C</a:t>
              </a:r>
              <a:endParaRPr kumimoji="0" lang="de-DE" altLang="de-DE" sz="1800" b="0" i="0" u="none" strike="noStrike" cap="none" normalizeH="0" baseline="0" dirty="0">
                <a:ln>
                  <a:noFill/>
                </a:ln>
                <a:solidFill>
                  <a:schemeClr val="tx1"/>
                </a:solidFill>
                <a:effectLst/>
                <a:latin typeface="Arial" panose="020B0604020202020204" pitchFamily="34" charset="0"/>
              </a:endParaRPr>
            </a:p>
          </p:txBody>
        </p:sp>
        <p:sp>
          <p:nvSpPr>
            <p:cNvPr id="93" name="Rectangle 15">
              <a:extLst>
                <a:ext uri="{FF2B5EF4-FFF2-40B4-BE49-F238E27FC236}">
                  <a16:creationId xmlns:a16="http://schemas.microsoft.com/office/drawing/2014/main" id="{A37477F1-1D73-41E2-BEE5-1C474EA04DD8}"/>
                </a:ext>
              </a:extLst>
            </p:cNvPr>
            <p:cNvSpPr>
              <a:spLocks noChangeArrowheads="1"/>
            </p:cNvSpPr>
            <p:nvPr/>
          </p:nvSpPr>
          <p:spPr bwMode="auto">
            <a:xfrm>
              <a:off x="4725988" y="2190751"/>
              <a:ext cx="333375" cy="554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3600" b="0" i="0" u="none" strike="noStrike" cap="none" normalizeH="0" baseline="0" dirty="0">
                  <a:ln>
                    <a:noFill/>
                  </a:ln>
                  <a:solidFill>
                    <a:srgbClr val="C00000"/>
                  </a:solidFill>
                  <a:effectLst/>
                  <a:latin typeface="Arial" panose="020B0604020202020204" pitchFamily="34" charset="0"/>
                </a:rPr>
                <a:t>H</a:t>
              </a:r>
              <a:endParaRPr kumimoji="0" lang="de-DE" altLang="de-DE" sz="1800" b="0" i="0" u="none" strike="noStrike" cap="none" normalizeH="0" baseline="0" dirty="0">
                <a:ln>
                  <a:noFill/>
                </a:ln>
                <a:solidFill>
                  <a:srgbClr val="C00000"/>
                </a:solidFill>
                <a:effectLst/>
                <a:latin typeface="Arial" panose="020B0604020202020204" pitchFamily="34" charset="0"/>
              </a:endParaRPr>
            </a:p>
          </p:txBody>
        </p:sp>
        <p:sp>
          <p:nvSpPr>
            <p:cNvPr id="94" name="Rectangle 16">
              <a:extLst>
                <a:ext uri="{FF2B5EF4-FFF2-40B4-BE49-F238E27FC236}">
                  <a16:creationId xmlns:a16="http://schemas.microsoft.com/office/drawing/2014/main" id="{77D70A32-8F08-45EF-85CE-18AE17EB8EA6}"/>
                </a:ext>
              </a:extLst>
            </p:cNvPr>
            <p:cNvSpPr>
              <a:spLocks noChangeArrowheads="1"/>
            </p:cNvSpPr>
            <p:nvPr/>
          </p:nvSpPr>
          <p:spPr bwMode="auto">
            <a:xfrm>
              <a:off x="4725988" y="2960689"/>
              <a:ext cx="333375" cy="554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3600" b="0" i="0" u="none" strike="noStrike" cap="none" normalizeH="0" baseline="0" dirty="0">
                  <a:ln>
                    <a:noFill/>
                  </a:ln>
                  <a:solidFill>
                    <a:srgbClr val="000000"/>
                  </a:solidFill>
                  <a:effectLst/>
                  <a:latin typeface="Arial" panose="020B0604020202020204" pitchFamily="34" charset="0"/>
                </a:rPr>
                <a:t>C</a:t>
              </a:r>
              <a:endParaRPr kumimoji="0" lang="de-DE" altLang="de-DE" sz="1800" b="0" i="0" u="none" strike="noStrike" cap="none" normalizeH="0" baseline="0" dirty="0">
                <a:ln>
                  <a:noFill/>
                </a:ln>
                <a:solidFill>
                  <a:schemeClr val="tx1"/>
                </a:solidFill>
                <a:effectLst/>
                <a:latin typeface="Arial" panose="020B0604020202020204" pitchFamily="34" charset="0"/>
              </a:endParaRPr>
            </a:p>
          </p:txBody>
        </p:sp>
        <p:sp>
          <p:nvSpPr>
            <p:cNvPr id="95" name="Line 17">
              <a:extLst>
                <a:ext uri="{FF2B5EF4-FFF2-40B4-BE49-F238E27FC236}">
                  <a16:creationId xmlns:a16="http://schemas.microsoft.com/office/drawing/2014/main" id="{7A4028DF-0889-4199-A150-1887B55C8A1B}"/>
                </a:ext>
              </a:extLst>
            </p:cNvPr>
            <p:cNvSpPr>
              <a:spLocks noChangeShapeType="1"/>
            </p:cNvSpPr>
            <p:nvPr/>
          </p:nvSpPr>
          <p:spPr bwMode="auto">
            <a:xfrm>
              <a:off x="4891088" y="2671765"/>
              <a:ext cx="0" cy="338138"/>
            </a:xfrm>
            <a:prstGeom prst="line">
              <a:avLst/>
            </a:prstGeom>
            <a:noFill/>
            <a:ln w="25400" cap="rnd">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a:p>
          </p:txBody>
        </p:sp>
        <p:sp>
          <p:nvSpPr>
            <p:cNvPr id="96" name="Rectangle 18">
              <a:extLst>
                <a:ext uri="{FF2B5EF4-FFF2-40B4-BE49-F238E27FC236}">
                  <a16:creationId xmlns:a16="http://schemas.microsoft.com/office/drawing/2014/main" id="{5F77C8AC-68C3-4001-90B0-AE43E8C67EEA}"/>
                </a:ext>
              </a:extLst>
            </p:cNvPr>
            <p:cNvSpPr>
              <a:spLocks noChangeArrowheads="1"/>
            </p:cNvSpPr>
            <p:nvPr/>
          </p:nvSpPr>
          <p:spPr bwMode="auto">
            <a:xfrm>
              <a:off x="4054475" y="3346451"/>
              <a:ext cx="333375" cy="554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3600" b="0" i="0" u="none" strike="noStrike" cap="none" normalizeH="0" baseline="0" dirty="0">
                  <a:ln>
                    <a:noFill/>
                  </a:ln>
                  <a:solidFill>
                    <a:srgbClr val="000000"/>
                  </a:solidFill>
                  <a:effectLst/>
                  <a:latin typeface="Arial" panose="020B0604020202020204" pitchFamily="34" charset="0"/>
                </a:rPr>
                <a:t>C</a:t>
              </a:r>
              <a:endParaRPr kumimoji="0" lang="de-DE" altLang="de-DE" sz="1800" b="0" i="0" u="none" strike="noStrike" cap="none" normalizeH="0" baseline="0" dirty="0">
                <a:ln>
                  <a:noFill/>
                </a:ln>
                <a:solidFill>
                  <a:schemeClr val="tx1"/>
                </a:solidFill>
                <a:effectLst/>
                <a:latin typeface="Arial" panose="020B0604020202020204" pitchFamily="34" charset="0"/>
              </a:endParaRPr>
            </a:p>
          </p:txBody>
        </p:sp>
        <p:sp>
          <p:nvSpPr>
            <p:cNvPr id="97" name="Line 19">
              <a:extLst>
                <a:ext uri="{FF2B5EF4-FFF2-40B4-BE49-F238E27FC236}">
                  <a16:creationId xmlns:a16="http://schemas.microsoft.com/office/drawing/2014/main" id="{76161295-012D-458C-9E06-A7215949D920}"/>
                </a:ext>
              </a:extLst>
            </p:cNvPr>
            <p:cNvSpPr>
              <a:spLocks noChangeShapeType="1"/>
            </p:cNvSpPr>
            <p:nvPr/>
          </p:nvSpPr>
          <p:spPr bwMode="auto">
            <a:xfrm flipH="1">
              <a:off x="4403725" y="3321053"/>
              <a:ext cx="301625" cy="174625"/>
            </a:xfrm>
            <a:prstGeom prst="line">
              <a:avLst/>
            </a:prstGeom>
            <a:noFill/>
            <a:ln w="25400" cap="rnd">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a:p>
          </p:txBody>
        </p:sp>
        <p:sp>
          <p:nvSpPr>
            <p:cNvPr id="98" name="Rectangle 20">
              <a:extLst>
                <a:ext uri="{FF2B5EF4-FFF2-40B4-BE49-F238E27FC236}">
                  <a16:creationId xmlns:a16="http://schemas.microsoft.com/office/drawing/2014/main" id="{4B77ACEA-70D8-4701-B7D6-9F4DB4E846FC}"/>
                </a:ext>
              </a:extLst>
            </p:cNvPr>
            <p:cNvSpPr>
              <a:spLocks noChangeArrowheads="1"/>
            </p:cNvSpPr>
            <p:nvPr/>
          </p:nvSpPr>
          <p:spPr bwMode="auto">
            <a:xfrm>
              <a:off x="5262563" y="3500439"/>
              <a:ext cx="333375" cy="554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3600" b="0" i="0" u="none" strike="noStrike" cap="none" normalizeH="0" baseline="0" dirty="0">
                  <a:ln>
                    <a:noFill/>
                  </a:ln>
                  <a:solidFill>
                    <a:srgbClr val="C00000"/>
                  </a:solidFill>
                  <a:effectLst/>
                  <a:latin typeface="Arial" panose="020B0604020202020204" pitchFamily="34" charset="0"/>
                </a:rPr>
                <a:t>H</a:t>
              </a:r>
              <a:endParaRPr kumimoji="0" lang="de-DE" altLang="de-DE" sz="1800" b="0" i="0" u="none" strike="noStrike" cap="none" normalizeH="0" baseline="0" dirty="0">
                <a:ln>
                  <a:noFill/>
                </a:ln>
                <a:solidFill>
                  <a:srgbClr val="C00000"/>
                </a:solidFill>
                <a:effectLst/>
                <a:latin typeface="Arial" panose="020B0604020202020204" pitchFamily="34" charset="0"/>
              </a:endParaRPr>
            </a:p>
          </p:txBody>
        </p:sp>
        <p:sp>
          <p:nvSpPr>
            <p:cNvPr id="99" name="Line 21">
              <a:extLst>
                <a:ext uri="{FF2B5EF4-FFF2-40B4-BE49-F238E27FC236}">
                  <a16:creationId xmlns:a16="http://schemas.microsoft.com/office/drawing/2014/main" id="{BE19A5A1-0E3F-4731-9852-251F4AA5B6FC}"/>
                </a:ext>
              </a:extLst>
            </p:cNvPr>
            <p:cNvSpPr>
              <a:spLocks noChangeShapeType="1"/>
            </p:cNvSpPr>
            <p:nvPr/>
          </p:nvSpPr>
          <p:spPr bwMode="auto">
            <a:xfrm flipH="1" flipV="1">
              <a:off x="5059363" y="3371851"/>
              <a:ext cx="198438" cy="196850"/>
            </a:xfrm>
            <a:prstGeom prst="line">
              <a:avLst/>
            </a:prstGeom>
            <a:noFill/>
            <a:ln w="3175" cap="flat">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a:p>
          </p:txBody>
        </p:sp>
        <p:sp>
          <p:nvSpPr>
            <p:cNvPr id="100" name="Freeform 22">
              <a:extLst>
                <a:ext uri="{FF2B5EF4-FFF2-40B4-BE49-F238E27FC236}">
                  <a16:creationId xmlns:a16="http://schemas.microsoft.com/office/drawing/2014/main" id="{19AF1E08-A650-4F86-BF40-2BC319116195}"/>
                </a:ext>
              </a:extLst>
            </p:cNvPr>
            <p:cNvSpPr>
              <a:spLocks/>
            </p:cNvSpPr>
            <p:nvPr/>
          </p:nvSpPr>
          <p:spPr bwMode="auto">
            <a:xfrm>
              <a:off x="5046663" y="3357564"/>
              <a:ext cx="269875" cy="269875"/>
            </a:xfrm>
            <a:custGeom>
              <a:avLst/>
              <a:gdLst>
                <a:gd name="T0" fmla="*/ 170 w 170"/>
                <a:gd name="T1" fmla="*/ 102 h 170"/>
                <a:gd name="T2" fmla="*/ 101 w 170"/>
                <a:gd name="T3" fmla="*/ 170 h 170"/>
                <a:gd name="T4" fmla="*/ 0 w 170"/>
                <a:gd name="T5" fmla="*/ 12 h 170"/>
                <a:gd name="T6" fmla="*/ 11 w 170"/>
                <a:gd name="T7" fmla="*/ 0 h 170"/>
                <a:gd name="T8" fmla="*/ 170 w 170"/>
                <a:gd name="T9" fmla="*/ 102 h 170"/>
              </a:gdLst>
              <a:ahLst/>
              <a:cxnLst>
                <a:cxn ang="0">
                  <a:pos x="T0" y="T1"/>
                </a:cxn>
                <a:cxn ang="0">
                  <a:pos x="T2" y="T3"/>
                </a:cxn>
                <a:cxn ang="0">
                  <a:pos x="T4" y="T5"/>
                </a:cxn>
                <a:cxn ang="0">
                  <a:pos x="T6" y="T7"/>
                </a:cxn>
                <a:cxn ang="0">
                  <a:pos x="T8" y="T9"/>
                </a:cxn>
              </a:cxnLst>
              <a:rect l="0" t="0" r="r" b="b"/>
              <a:pathLst>
                <a:path w="170" h="170">
                  <a:moveTo>
                    <a:pt x="170" y="102"/>
                  </a:moveTo>
                  <a:lnTo>
                    <a:pt x="101" y="170"/>
                  </a:lnTo>
                  <a:lnTo>
                    <a:pt x="0" y="12"/>
                  </a:lnTo>
                  <a:lnTo>
                    <a:pt x="11" y="0"/>
                  </a:lnTo>
                  <a:lnTo>
                    <a:pt x="170" y="10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e-DE"/>
            </a:p>
          </p:txBody>
        </p:sp>
        <p:sp>
          <p:nvSpPr>
            <p:cNvPr id="101" name="Rectangle 23">
              <a:extLst>
                <a:ext uri="{FF2B5EF4-FFF2-40B4-BE49-F238E27FC236}">
                  <a16:creationId xmlns:a16="http://schemas.microsoft.com/office/drawing/2014/main" id="{3993CCD8-881D-4884-B145-9AA33B8E2B0B}"/>
                </a:ext>
              </a:extLst>
            </p:cNvPr>
            <p:cNvSpPr>
              <a:spLocks noChangeArrowheads="1"/>
            </p:cNvSpPr>
            <p:nvPr/>
          </p:nvSpPr>
          <p:spPr bwMode="auto">
            <a:xfrm>
              <a:off x="5473700" y="3152776"/>
              <a:ext cx="333375" cy="554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3600" b="0" i="0" u="none" strike="noStrike" cap="none" normalizeH="0" baseline="0" dirty="0">
                  <a:ln>
                    <a:noFill/>
                  </a:ln>
                  <a:solidFill>
                    <a:srgbClr val="C00000"/>
                  </a:solidFill>
                  <a:effectLst/>
                  <a:latin typeface="Arial" panose="020B0604020202020204" pitchFamily="34" charset="0"/>
                </a:rPr>
                <a:t>H</a:t>
              </a:r>
              <a:endParaRPr kumimoji="0" lang="de-DE" altLang="de-DE" sz="1800" b="0" i="0" u="none" strike="noStrike" cap="none" normalizeH="0" baseline="0" dirty="0">
                <a:ln>
                  <a:noFill/>
                </a:ln>
                <a:solidFill>
                  <a:srgbClr val="C00000"/>
                </a:solidFill>
                <a:effectLst/>
                <a:latin typeface="Arial" panose="020B0604020202020204" pitchFamily="34" charset="0"/>
              </a:endParaRPr>
            </a:p>
          </p:txBody>
        </p:sp>
        <p:sp>
          <p:nvSpPr>
            <p:cNvPr id="102" name="Line 24">
              <a:extLst>
                <a:ext uri="{FF2B5EF4-FFF2-40B4-BE49-F238E27FC236}">
                  <a16:creationId xmlns:a16="http://schemas.microsoft.com/office/drawing/2014/main" id="{854F6C83-E42D-4895-9659-546CAD064F12}"/>
                </a:ext>
              </a:extLst>
            </p:cNvPr>
            <p:cNvSpPr>
              <a:spLocks noChangeShapeType="1"/>
            </p:cNvSpPr>
            <p:nvPr/>
          </p:nvSpPr>
          <p:spPr bwMode="auto">
            <a:xfrm flipH="1">
              <a:off x="5397500" y="3270251"/>
              <a:ext cx="38100" cy="144463"/>
            </a:xfrm>
            <a:prstGeom prst="line">
              <a:avLst/>
            </a:prstGeom>
            <a:noFill/>
            <a:ln w="25400" cap="rnd">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a:p>
          </p:txBody>
        </p:sp>
        <p:sp>
          <p:nvSpPr>
            <p:cNvPr id="103" name="Line 25">
              <a:extLst>
                <a:ext uri="{FF2B5EF4-FFF2-40B4-BE49-F238E27FC236}">
                  <a16:creationId xmlns:a16="http://schemas.microsoft.com/office/drawing/2014/main" id="{67E95D79-DA20-41C3-A2CF-8C25F53219F8}"/>
                </a:ext>
              </a:extLst>
            </p:cNvPr>
            <p:cNvSpPr>
              <a:spLocks noChangeShapeType="1"/>
            </p:cNvSpPr>
            <p:nvPr/>
          </p:nvSpPr>
          <p:spPr bwMode="auto">
            <a:xfrm flipH="1">
              <a:off x="5324475" y="3263901"/>
              <a:ext cx="31750" cy="115888"/>
            </a:xfrm>
            <a:prstGeom prst="line">
              <a:avLst/>
            </a:prstGeom>
            <a:noFill/>
            <a:ln w="25400" cap="rnd">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a:p>
          </p:txBody>
        </p:sp>
        <p:sp>
          <p:nvSpPr>
            <p:cNvPr id="104" name="Line 26">
              <a:extLst>
                <a:ext uri="{FF2B5EF4-FFF2-40B4-BE49-F238E27FC236}">
                  <a16:creationId xmlns:a16="http://schemas.microsoft.com/office/drawing/2014/main" id="{252C9E45-4022-4C8E-B201-D0C8C606D5A0}"/>
                </a:ext>
              </a:extLst>
            </p:cNvPr>
            <p:cNvSpPr>
              <a:spLocks noChangeShapeType="1"/>
            </p:cNvSpPr>
            <p:nvPr/>
          </p:nvSpPr>
          <p:spPr bwMode="auto">
            <a:xfrm flipH="1">
              <a:off x="5251450" y="3257551"/>
              <a:ext cx="22225" cy="87313"/>
            </a:xfrm>
            <a:prstGeom prst="line">
              <a:avLst/>
            </a:prstGeom>
            <a:noFill/>
            <a:ln w="25400" cap="rnd">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a:p>
          </p:txBody>
        </p:sp>
        <p:sp>
          <p:nvSpPr>
            <p:cNvPr id="105" name="Line 27">
              <a:extLst>
                <a:ext uri="{FF2B5EF4-FFF2-40B4-BE49-F238E27FC236}">
                  <a16:creationId xmlns:a16="http://schemas.microsoft.com/office/drawing/2014/main" id="{CA22FBE7-F828-42F8-A2EE-35AE61DDBF83}"/>
                </a:ext>
              </a:extLst>
            </p:cNvPr>
            <p:cNvSpPr>
              <a:spLocks noChangeShapeType="1"/>
            </p:cNvSpPr>
            <p:nvPr/>
          </p:nvSpPr>
          <p:spPr bwMode="auto">
            <a:xfrm flipH="1">
              <a:off x="5178425" y="3252789"/>
              <a:ext cx="15875" cy="57150"/>
            </a:xfrm>
            <a:prstGeom prst="line">
              <a:avLst/>
            </a:prstGeom>
            <a:noFill/>
            <a:ln w="25400" cap="rnd">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a:p>
          </p:txBody>
        </p:sp>
        <p:sp>
          <p:nvSpPr>
            <p:cNvPr id="106" name="Line 28">
              <a:extLst>
                <a:ext uri="{FF2B5EF4-FFF2-40B4-BE49-F238E27FC236}">
                  <a16:creationId xmlns:a16="http://schemas.microsoft.com/office/drawing/2014/main" id="{7209683A-EF9B-4B6F-A912-003E1BDBC2C7}"/>
                </a:ext>
              </a:extLst>
            </p:cNvPr>
            <p:cNvSpPr>
              <a:spLocks noChangeShapeType="1"/>
            </p:cNvSpPr>
            <p:nvPr/>
          </p:nvSpPr>
          <p:spPr bwMode="auto">
            <a:xfrm flipH="1">
              <a:off x="5105400" y="3244851"/>
              <a:ext cx="7938" cy="30163"/>
            </a:xfrm>
            <a:prstGeom prst="line">
              <a:avLst/>
            </a:prstGeom>
            <a:noFill/>
            <a:ln w="25400" cap="rnd">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a:p>
          </p:txBody>
        </p:sp>
        <p:sp>
          <p:nvSpPr>
            <p:cNvPr id="107" name="Rectangle 29">
              <a:extLst>
                <a:ext uri="{FF2B5EF4-FFF2-40B4-BE49-F238E27FC236}">
                  <a16:creationId xmlns:a16="http://schemas.microsoft.com/office/drawing/2014/main" id="{0151135E-A773-4FE3-91C1-FD2E23363C46}"/>
                </a:ext>
              </a:extLst>
            </p:cNvPr>
            <p:cNvSpPr>
              <a:spLocks noChangeArrowheads="1"/>
            </p:cNvSpPr>
            <p:nvPr/>
          </p:nvSpPr>
          <p:spPr bwMode="auto">
            <a:xfrm>
              <a:off x="4054475" y="4114801"/>
              <a:ext cx="358775" cy="554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3600" b="0" i="0" u="none" strike="noStrike" cap="none" normalizeH="0" baseline="0" dirty="0">
                  <a:ln>
                    <a:noFill/>
                  </a:ln>
                  <a:solidFill>
                    <a:srgbClr val="000000"/>
                  </a:solidFill>
                  <a:effectLst/>
                  <a:latin typeface="Arial" panose="020B0604020202020204" pitchFamily="34" charset="0"/>
                </a:rPr>
                <a:t>O</a:t>
              </a:r>
              <a:endParaRPr kumimoji="0" lang="de-DE" altLang="de-DE" sz="1800" b="0" i="0" u="none" strike="noStrike" cap="none" normalizeH="0" baseline="0" dirty="0">
                <a:ln>
                  <a:noFill/>
                </a:ln>
                <a:solidFill>
                  <a:schemeClr val="tx1"/>
                </a:solidFill>
                <a:effectLst/>
                <a:latin typeface="Arial" panose="020B0604020202020204" pitchFamily="34" charset="0"/>
              </a:endParaRPr>
            </a:p>
          </p:txBody>
        </p:sp>
        <p:sp>
          <p:nvSpPr>
            <p:cNvPr id="108" name="Line 30">
              <a:extLst>
                <a:ext uri="{FF2B5EF4-FFF2-40B4-BE49-F238E27FC236}">
                  <a16:creationId xmlns:a16="http://schemas.microsoft.com/office/drawing/2014/main" id="{C5651750-60B6-4C9D-B76D-059491D38FE3}"/>
                </a:ext>
              </a:extLst>
            </p:cNvPr>
            <p:cNvSpPr>
              <a:spLocks noChangeShapeType="1"/>
            </p:cNvSpPr>
            <p:nvPr/>
          </p:nvSpPr>
          <p:spPr bwMode="auto">
            <a:xfrm>
              <a:off x="4271963" y="3832227"/>
              <a:ext cx="0" cy="331788"/>
            </a:xfrm>
            <a:prstGeom prst="line">
              <a:avLst/>
            </a:prstGeom>
            <a:noFill/>
            <a:ln w="25400" cap="rnd">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a:p>
          </p:txBody>
        </p:sp>
        <p:sp>
          <p:nvSpPr>
            <p:cNvPr id="109" name="Line 31">
              <a:extLst>
                <a:ext uri="{FF2B5EF4-FFF2-40B4-BE49-F238E27FC236}">
                  <a16:creationId xmlns:a16="http://schemas.microsoft.com/office/drawing/2014/main" id="{98ED1437-3360-48A7-A90A-6FECC9E93A85}"/>
                </a:ext>
              </a:extLst>
            </p:cNvPr>
            <p:cNvSpPr>
              <a:spLocks noChangeShapeType="1"/>
            </p:cNvSpPr>
            <p:nvPr/>
          </p:nvSpPr>
          <p:spPr bwMode="auto">
            <a:xfrm>
              <a:off x="4179888" y="3832227"/>
              <a:ext cx="0" cy="331788"/>
            </a:xfrm>
            <a:prstGeom prst="line">
              <a:avLst/>
            </a:prstGeom>
            <a:noFill/>
            <a:ln w="25400" cap="rnd">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a:p>
          </p:txBody>
        </p:sp>
        <p:sp>
          <p:nvSpPr>
            <p:cNvPr id="110" name="Rectangle 32">
              <a:extLst>
                <a:ext uri="{FF2B5EF4-FFF2-40B4-BE49-F238E27FC236}">
                  <a16:creationId xmlns:a16="http://schemas.microsoft.com/office/drawing/2014/main" id="{AFF219E9-9901-48D3-A205-F8A14E4E0F94}"/>
                </a:ext>
              </a:extLst>
            </p:cNvPr>
            <p:cNvSpPr>
              <a:spLocks noChangeArrowheads="1"/>
            </p:cNvSpPr>
            <p:nvPr/>
          </p:nvSpPr>
          <p:spPr bwMode="auto">
            <a:xfrm>
              <a:off x="2520950" y="3346451"/>
              <a:ext cx="436563" cy="554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3600" b="0" i="0" u="none" strike="noStrike" cap="none" normalizeH="0" baseline="0" dirty="0">
                  <a:ln>
                    <a:noFill/>
                  </a:ln>
                  <a:solidFill>
                    <a:srgbClr val="000000"/>
                  </a:solidFill>
                  <a:effectLst/>
                  <a:latin typeface="Arial" panose="020B0604020202020204" pitchFamily="34" charset="0"/>
                </a:rPr>
                <a:t>Cl</a:t>
              </a:r>
              <a:endParaRPr kumimoji="0" lang="de-DE" altLang="de-DE" sz="1800" b="0" i="0" u="none" strike="noStrike" cap="none" normalizeH="0" baseline="0" dirty="0">
                <a:ln>
                  <a:noFill/>
                </a:ln>
                <a:solidFill>
                  <a:schemeClr val="tx1"/>
                </a:solidFill>
                <a:effectLst/>
                <a:latin typeface="Arial" panose="020B0604020202020204" pitchFamily="34" charset="0"/>
              </a:endParaRPr>
            </a:p>
          </p:txBody>
        </p:sp>
        <p:sp>
          <p:nvSpPr>
            <p:cNvPr id="111" name="Line 33">
              <a:extLst>
                <a:ext uri="{FF2B5EF4-FFF2-40B4-BE49-F238E27FC236}">
                  <a16:creationId xmlns:a16="http://schemas.microsoft.com/office/drawing/2014/main" id="{13111CE6-E163-43A3-BA1D-FD585958E67D}"/>
                </a:ext>
              </a:extLst>
            </p:cNvPr>
            <p:cNvSpPr>
              <a:spLocks noChangeShapeType="1"/>
            </p:cNvSpPr>
            <p:nvPr/>
          </p:nvSpPr>
          <p:spPr bwMode="auto">
            <a:xfrm flipH="1">
              <a:off x="2990850" y="3321053"/>
              <a:ext cx="385763" cy="223838"/>
            </a:xfrm>
            <a:prstGeom prst="line">
              <a:avLst/>
            </a:prstGeom>
            <a:noFill/>
            <a:ln w="25400" cap="rnd">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a:p>
          </p:txBody>
        </p:sp>
      </p:grpSp>
      <p:sp>
        <p:nvSpPr>
          <p:cNvPr id="5" name="Ellipse 4">
            <a:extLst>
              <a:ext uri="{FF2B5EF4-FFF2-40B4-BE49-F238E27FC236}">
                <a16:creationId xmlns:a16="http://schemas.microsoft.com/office/drawing/2014/main" id="{89A711AB-73BE-4EC4-B98E-AF5F8333A63F}"/>
              </a:ext>
            </a:extLst>
          </p:cNvPr>
          <p:cNvSpPr/>
          <p:nvPr/>
        </p:nvSpPr>
        <p:spPr>
          <a:xfrm>
            <a:off x="4021282" y="758227"/>
            <a:ext cx="1475190" cy="667472"/>
          </a:xfrm>
          <a:prstGeom prst="ellipse">
            <a:avLst/>
          </a:prstGeom>
          <a:solidFill>
            <a:schemeClr val="accent1">
              <a:lumMod val="60000"/>
              <a:lumOff val="40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7" name="Gerader Verbinder 6">
            <a:extLst>
              <a:ext uri="{FF2B5EF4-FFF2-40B4-BE49-F238E27FC236}">
                <a16:creationId xmlns:a16="http://schemas.microsoft.com/office/drawing/2014/main" id="{C9760D6D-CCF8-432C-9B65-7FBC2D15D341}"/>
              </a:ext>
            </a:extLst>
          </p:cNvPr>
          <p:cNvCxnSpPr>
            <a:cxnSpLocks/>
          </p:cNvCxnSpPr>
          <p:nvPr/>
        </p:nvCxnSpPr>
        <p:spPr>
          <a:xfrm>
            <a:off x="3713709" y="966355"/>
            <a:ext cx="3074988" cy="1870363"/>
          </a:xfrm>
          <a:prstGeom prst="line">
            <a:avLst/>
          </a:prstGeom>
          <a:ln w="508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14" name="Gerader Verbinder 113">
            <a:extLst>
              <a:ext uri="{FF2B5EF4-FFF2-40B4-BE49-F238E27FC236}">
                <a16:creationId xmlns:a16="http://schemas.microsoft.com/office/drawing/2014/main" id="{A0226128-3129-414A-B794-1F6890B23213}"/>
              </a:ext>
            </a:extLst>
          </p:cNvPr>
          <p:cNvCxnSpPr>
            <a:cxnSpLocks/>
          </p:cNvCxnSpPr>
          <p:nvPr/>
        </p:nvCxnSpPr>
        <p:spPr>
          <a:xfrm flipV="1">
            <a:off x="3753397" y="966355"/>
            <a:ext cx="3035300" cy="1943100"/>
          </a:xfrm>
          <a:prstGeom prst="line">
            <a:avLst/>
          </a:prstGeom>
          <a:ln w="50800">
            <a:solidFill>
              <a:srgbClr val="FF0000"/>
            </a:solidFill>
          </a:ln>
        </p:spPr>
        <p:style>
          <a:lnRef idx="1">
            <a:schemeClr val="accent1"/>
          </a:lnRef>
          <a:fillRef idx="0">
            <a:schemeClr val="accent1"/>
          </a:fillRef>
          <a:effectRef idx="0">
            <a:schemeClr val="accent1"/>
          </a:effectRef>
          <a:fontRef idx="minor">
            <a:schemeClr val="tx1"/>
          </a:fontRef>
        </p:style>
      </p:cxnSp>
      <p:sp>
        <p:nvSpPr>
          <p:cNvPr id="4" name="Textfeld 3">
            <a:extLst>
              <a:ext uri="{FF2B5EF4-FFF2-40B4-BE49-F238E27FC236}">
                <a16:creationId xmlns:a16="http://schemas.microsoft.com/office/drawing/2014/main" id="{D6C0A68C-4354-4A46-A1FD-0D715ADEEACA}"/>
              </a:ext>
            </a:extLst>
          </p:cNvPr>
          <p:cNvSpPr txBox="1"/>
          <p:nvPr/>
        </p:nvSpPr>
        <p:spPr>
          <a:xfrm>
            <a:off x="2139775" y="2343046"/>
            <a:ext cx="2440092" cy="1200329"/>
          </a:xfrm>
          <a:prstGeom prst="rect">
            <a:avLst/>
          </a:prstGeom>
          <a:solidFill>
            <a:schemeClr val="bg1">
              <a:lumMod val="85000"/>
            </a:schemeClr>
          </a:solidFill>
          <a:effectLst>
            <a:outerShdw blurRad="50800" dist="38100" dir="2700000" algn="tl" rotWithShape="0">
              <a:prstClr val="black">
                <a:alpha val="40000"/>
              </a:prstClr>
            </a:outerShdw>
          </a:effectLst>
        </p:spPr>
        <p:txBody>
          <a:bodyPr wrap="none" rtlCol="0">
            <a:spAutoFit/>
          </a:bodyPr>
          <a:lstStyle/>
          <a:p>
            <a:r>
              <a:rPr lang="de-DE" dirty="0" err="1"/>
              <a:t>base</a:t>
            </a:r>
            <a:r>
              <a:rPr lang="de-DE" dirty="0"/>
              <a:t> </a:t>
            </a:r>
            <a:r>
              <a:rPr lang="de-DE" dirty="0" err="1"/>
              <a:t>value</a:t>
            </a:r>
            <a:r>
              <a:rPr lang="de-DE" dirty="0"/>
              <a:t>	0.23</a:t>
            </a:r>
          </a:p>
          <a:p>
            <a:r>
              <a:rPr lang="de-DE" dirty="0"/>
              <a:t>-Cl		2.53</a:t>
            </a:r>
          </a:p>
          <a:p>
            <a:r>
              <a:rPr lang="de-DE" dirty="0"/>
              <a:t>-COR		1.70</a:t>
            </a:r>
          </a:p>
          <a:p>
            <a:r>
              <a:rPr lang="de-DE" b="1" dirty="0" err="1"/>
              <a:t>sum</a:t>
            </a:r>
            <a:r>
              <a:rPr lang="de-DE" dirty="0"/>
              <a:t>		</a:t>
            </a:r>
            <a:r>
              <a:rPr lang="de-DE" b="1" dirty="0">
                <a:solidFill>
                  <a:srgbClr val="0070C0"/>
                </a:solidFill>
              </a:rPr>
              <a:t>4.43</a:t>
            </a:r>
          </a:p>
        </p:txBody>
      </p:sp>
      <p:sp>
        <p:nvSpPr>
          <p:cNvPr id="6" name="Textfeld 5">
            <a:extLst>
              <a:ext uri="{FF2B5EF4-FFF2-40B4-BE49-F238E27FC236}">
                <a16:creationId xmlns:a16="http://schemas.microsoft.com/office/drawing/2014/main" id="{F2734B92-68F9-434A-AA63-AD41A630D1B5}"/>
              </a:ext>
            </a:extLst>
          </p:cNvPr>
          <p:cNvSpPr txBox="1"/>
          <p:nvPr/>
        </p:nvSpPr>
        <p:spPr>
          <a:xfrm>
            <a:off x="7249185" y="1049797"/>
            <a:ext cx="2930235" cy="1754326"/>
          </a:xfrm>
          <a:prstGeom prst="rect">
            <a:avLst/>
          </a:prstGeom>
          <a:noFill/>
        </p:spPr>
        <p:txBody>
          <a:bodyPr wrap="square" rtlCol="0">
            <a:spAutoFit/>
          </a:bodyPr>
          <a:lstStyle/>
          <a:p>
            <a:r>
              <a:rPr lang="en-US" dirty="0"/>
              <a:t>Furthermore, in this compound the protons of the C</a:t>
            </a:r>
            <a:r>
              <a:rPr lang="en-US" dirty="0">
                <a:solidFill>
                  <a:srgbClr val="0070C0"/>
                </a:solidFill>
              </a:rPr>
              <a:t>H</a:t>
            </a:r>
            <a:r>
              <a:rPr lang="en-US" baseline="-25000" dirty="0">
                <a:solidFill>
                  <a:srgbClr val="0070C0"/>
                </a:solidFill>
              </a:rPr>
              <a:t>2</a:t>
            </a:r>
            <a:r>
              <a:rPr lang="en-US" dirty="0"/>
              <a:t> group are 4 bonds away from the protons of the C</a:t>
            </a:r>
            <a:r>
              <a:rPr lang="en-US" dirty="0">
                <a:solidFill>
                  <a:srgbClr val="C00000"/>
                </a:solidFill>
              </a:rPr>
              <a:t>H</a:t>
            </a:r>
            <a:r>
              <a:rPr lang="en-US" baseline="-25000" dirty="0">
                <a:solidFill>
                  <a:srgbClr val="C00000"/>
                </a:solidFill>
              </a:rPr>
              <a:t>3</a:t>
            </a:r>
            <a:r>
              <a:rPr lang="en-US" dirty="0"/>
              <a:t> group.</a:t>
            </a:r>
            <a:r>
              <a:rPr lang="de-DE" dirty="0"/>
              <a:t> </a:t>
            </a:r>
            <a:r>
              <a:rPr lang="en-US" dirty="0"/>
              <a:t>Instead of </a:t>
            </a:r>
            <a:r>
              <a:rPr lang="en-US" dirty="0" err="1"/>
              <a:t>multiplets</a:t>
            </a:r>
            <a:r>
              <a:rPr lang="en-US" dirty="0"/>
              <a:t>, we would see two singlets.</a:t>
            </a:r>
            <a:endParaRPr lang="de-DE" dirty="0"/>
          </a:p>
        </p:txBody>
      </p:sp>
      <p:sp>
        <p:nvSpPr>
          <p:cNvPr id="3" name="Textfeld 2">
            <a:extLst>
              <a:ext uri="{FF2B5EF4-FFF2-40B4-BE49-F238E27FC236}">
                <a16:creationId xmlns:a16="http://schemas.microsoft.com/office/drawing/2014/main" id="{2B6D1036-BC88-425B-8F52-0AFD92660DDC}"/>
              </a:ext>
            </a:extLst>
          </p:cNvPr>
          <p:cNvSpPr txBox="1"/>
          <p:nvPr/>
        </p:nvSpPr>
        <p:spPr>
          <a:xfrm>
            <a:off x="6379463" y="4182663"/>
            <a:ext cx="1074333" cy="369332"/>
          </a:xfrm>
          <a:prstGeom prst="rect">
            <a:avLst/>
          </a:prstGeom>
          <a:noFill/>
        </p:spPr>
        <p:txBody>
          <a:bodyPr wrap="none" rtlCol="0">
            <a:spAutoFit/>
          </a:bodyPr>
          <a:lstStyle/>
          <a:p>
            <a:r>
              <a:rPr lang="de-DE" dirty="0">
                <a:solidFill>
                  <a:srgbClr val="C00000"/>
                </a:solidFill>
              </a:rPr>
              <a:t>1.22 ppm</a:t>
            </a:r>
          </a:p>
        </p:txBody>
      </p:sp>
      <p:sp>
        <p:nvSpPr>
          <p:cNvPr id="112" name="Textfeld 111">
            <a:extLst>
              <a:ext uri="{FF2B5EF4-FFF2-40B4-BE49-F238E27FC236}">
                <a16:creationId xmlns:a16="http://schemas.microsoft.com/office/drawing/2014/main" id="{F544F5AA-E057-4047-B5D0-31E1E566CA65}"/>
              </a:ext>
            </a:extLst>
          </p:cNvPr>
          <p:cNvSpPr txBox="1"/>
          <p:nvPr/>
        </p:nvSpPr>
        <p:spPr>
          <a:xfrm>
            <a:off x="4032315" y="5340373"/>
            <a:ext cx="1074333" cy="369332"/>
          </a:xfrm>
          <a:prstGeom prst="rect">
            <a:avLst/>
          </a:prstGeom>
          <a:noFill/>
        </p:spPr>
        <p:txBody>
          <a:bodyPr wrap="none" rtlCol="0">
            <a:spAutoFit/>
          </a:bodyPr>
          <a:lstStyle/>
          <a:p>
            <a:r>
              <a:rPr lang="de-DE" dirty="0">
                <a:solidFill>
                  <a:srgbClr val="0070C0"/>
                </a:solidFill>
              </a:rPr>
              <a:t>2.92 ppm</a:t>
            </a:r>
          </a:p>
        </p:txBody>
      </p:sp>
      <p:sp>
        <p:nvSpPr>
          <p:cNvPr id="113" name="Textfeld 112">
            <a:extLst>
              <a:ext uri="{FF2B5EF4-FFF2-40B4-BE49-F238E27FC236}">
                <a16:creationId xmlns:a16="http://schemas.microsoft.com/office/drawing/2014/main" id="{AF3D27FB-2DCB-4F02-97AC-4B97390BE5E2}"/>
              </a:ext>
            </a:extLst>
          </p:cNvPr>
          <p:cNvSpPr txBox="1"/>
          <p:nvPr/>
        </p:nvSpPr>
        <p:spPr>
          <a:xfrm>
            <a:off x="4650269" y="296562"/>
            <a:ext cx="2492990" cy="461665"/>
          </a:xfrm>
          <a:prstGeom prst="rect">
            <a:avLst/>
          </a:prstGeom>
          <a:noFill/>
        </p:spPr>
        <p:txBody>
          <a:bodyPr wrap="none" rtlCol="0">
            <a:spAutoFit/>
          </a:bodyPr>
          <a:lstStyle/>
          <a:p>
            <a:r>
              <a:rPr lang="de-DE" sz="2400" b="1" dirty="0">
                <a:latin typeface="Arial" panose="020B0604020202020204" pitchFamily="34" charset="0"/>
                <a:cs typeface="Arial" panose="020B0604020202020204" pitchFamily="34" charset="0"/>
              </a:rPr>
              <a:t>Final </a:t>
            </a:r>
            <a:r>
              <a:rPr lang="de-DE" sz="2400" b="1" dirty="0" err="1">
                <a:latin typeface="Arial" panose="020B0604020202020204" pitchFamily="34" charset="0"/>
                <a:cs typeface="Arial" panose="020B0604020202020204" pitchFamily="34" charset="0"/>
              </a:rPr>
              <a:t>structures</a:t>
            </a:r>
            <a:endParaRPr lang="de-DE" sz="24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261564716"/>
      </p:ext>
    </p:extLst>
  </p:cSld>
  <p:clrMapOvr>
    <a:masterClrMapping/>
  </p:clrMapOvr>
  <p:transition spd="slow">
    <p:fad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1" name="Grafik 200">
            <a:extLst>
              <a:ext uri="{FF2B5EF4-FFF2-40B4-BE49-F238E27FC236}">
                <a16:creationId xmlns:a16="http://schemas.microsoft.com/office/drawing/2014/main" id="{60221DC2-C364-4E70-B248-0382F8B87A12}"/>
              </a:ext>
            </a:extLst>
          </p:cNvPr>
          <p:cNvPicPr>
            <a:picLocks noChangeAspect="1"/>
          </p:cNvPicPr>
          <p:nvPr/>
        </p:nvPicPr>
        <p:blipFill>
          <a:blip r:embed="rId2"/>
          <a:stretch>
            <a:fillRect/>
          </a:stretch>
        </p:blipFill>
        <p:spPr>
          <a:xfrm>
            <a:off x="14129" y="0"/>
            <a:ext cx="12163742" cy="6858000"/>
          </a:xfrm>
          <a:prstGeom prst="rect">
            <a:avLst/>
          </a:prstGeom>
        </p:spPr>
      </p:pic>
      <p:sp>
        <p:nvSpPr>
          <p:cNvPr id="174" name="Textfeld 173">
            <a:extLst>
              <a:ext uri="{FF2B5EF4-FFF2-40B4-BE49-F238E27FC236}">
                <a16:creationId xmlns:a16="http://schemas.microsoft.com/office/drawing/2014/main" id="{896AFC39-1752-4129-8EC9-48C8934B7052}"/>
              </a:ext>
            </a:extLst>
          </p:cNvPr>
          <p:cNvSpPr txBox="1"/>
          <p:nvPr/>
        </p:nvSpPr>
        <p:spPr>
          <a:xfrm>
            <a:off x="913494" y="4185534"/>
            <a:ext cx="1518364" cy="461665"/>
          </a:xfrm>
          <a:prstGeom prst="rect">
            <a:avLst/>
          </a:prstGeom>
          <a:noFill/>
        </p:spPr>
        <p:txBody>
          <a:bodyPr wrap="none" rtlCol="0">
            <a:spAutoFit/>
          </a:bodyPr>
          <a:lstStyle/>
          <a:p>
            <a:r>
              <a:rPr lang="de-DE" sz="2400" b="1" dirty="0">
                <a:solidFill>
                  <a:srgbClr val="0070C0"/>
                </a:solidFill>
                <a:latin typeface="Arial" panose="020B0604020202020204" pitchFamily="34" charset="0"/>
                <a:cs typeface="Arial" panose="020B0604020202020204" pitchFamily="34" charset="0"/>
              </a:rPr>
              <a:t>2.92 ppm</a:t>
            </a:r>
          </a:p>
        </p:txBody>
      </p:sp>
      <p:sp>
        <p:nvSpPr>
          <p:cNvPr id="202" name="Textfeld 201">
            <a:extLst>
              <a:ext uri="{FF2B5EF4-FFF2-40B4-BE49-F238E27FC236}">
                <a16:creationId xmlns:a16="http://schemas.microsoft.com/office/drawing/2014/main" id="{3CAAA856-D2EC-41AC-B257-CBEC7CBFE9E4}"/>
              </a:ext>
            </a:extLst>
          </p:cNvPr>
          <p:cNvSpPr txBox="1"/>
          <p:nvPr/>
        </p:nvSpPr>
        <p:spPr>
          <a:xfrm>
            <a:off x="9077746" y="4185534"/>
            <a:ext cx="1518364" cy="461665"/>
          </a:xfrm>
          <a:prstGeom prst="rect">
            <a:avLst/>
          </a:prstGeom>
          <a:noFill/>
        </p:spPr>
        <p:txBody>
          <a:bodyPr wrap="none" rtlCol="0">
            <a:spAutoFit/>
          </a:bodyPr>
          <a:lstStyle/>
          <a:p>
            <a:r>
              <a:rPr lang="de-DE" sz="2400" b="1" dirty="0">
                <a:solidFill>
                  <a:srgbClr val="C00000"/>
                </a:solidFill>
                <a:latin typeface="Arial" panose="020B0604020202020204" pitchFamily="34" charset="0"/>
                <a:cs typeface="Arial" panose="020B0604020202020204" pitchFamily="34" charset="0"/>
              </a:rPr>
              <a:t>1.22 ppm</a:t>
            </a:r>
          </a:p>
        </p:txBody>
      </p:sp>
      <p:sp>
        <p:nvSpPr>
          <p:cNvPr id="203" name="Textfeld 202">
            <a:extLst>
              <a:ext uri="{FF2B5EF4-FFF2-40B4-BE49-F238E27FC236}">
                <a16:creationId xmlns:a16="http://schemas.microsoft.com/office/drawing/2014/main" id="{9AA40AC8-6079-494F-AD34-6896E2A8CD08}"/>
              </a:ext>
            </a:extLst>
          </p:cNvPr>
          <p:cNvSpPr txBox="1"/>
          <p:nvPr/>
        </p:nvSpPr>
        <p:spPr>
          <a:xfrm>
            <a:off x="4650269" y="296562"/>
            <a:ext cx="2492990" cy="461665"/>
          </a:xfrm>
          <a:prstGeom prst="rect">
            <a:avLst/>
          </a:prstGeom>
          <a:noFill/>
        </p:spPr>
        <p:txBody>
          <a:bodyPr wrap="none" rtlCol="0">
            <a:spAutoFit/>
          </a:bodyPr>
          <a:lstStyle/>
          <a:p>
            <a:r>
              <a:rPr lang="de-DE" sz="2400" b="1" dirty="0">
                <a:latin typeface="Arial" panose="020B0604020202020204" pitchFamily="34" charset="0"/>
                <a:cs typeface="Arial" panose="020B0604020202020204" pitchFamily="34" charset="0"/>
              </a:rPr>
              <a:t>Finale </a:t>
            </a:r>
            <a:r>
              <a:rPr lang="de-DE" sz="2400" b="1" dirty="0" err="1">
                <a:latin typeface="Arial" panose="020B0604020202020204" pitchFamily="34" charset="0"/>
                <a:cs typeface="Arial" panose="020B0604020202020204" pitchFamily="34" charset="0"/>
              </a:rPr>
              <a:t>structure</a:t>
            </a:r>
            <a:endParaRPr lang="de-DE" sz="2400" b="1" dirty="0">
              <a:latin typeface="Arial" panose="020B0604020202020204" pitchFamily="34" charset="0"/>
              <a:cs typeface="Arial" panose="020B0604020202020204" pitchFamily="34" charset="0"/>
            </a:endParaRPr>
          </a:p>
        </p:txBody>
      </p:sp>
      <p:sp>
        <p:nvSpPr>
          <p:cNvPr id="2" name="Textfeld 1">
            <a:extLst>
              <a:ext uri="{FF2B5EF4-FFF2-40B4-BE49-F238E27FC236}">
                <a16:creationId xmlns:a16="http://schemas.microsoft.com/office/drawing/2014/main" id="{72DA3AE0-F0A3-4D40-9441-E93D2BC5C97D}"/>
              </a:ext>
            </a:extLst>
          </p:cNvPr>
          <p:cNvSpPr txBox="1"/>
          <p:nvPr/>
        </p:nvSpPr>
        <p:spPr>
          <a:xfrm>
            <a:off x="1289957" y="5190821"/>
            <a:ext cx="579005" cy="461665"/>
          </a:xfrm>
          <a:prstGeom prst="rect">
            <a:avLst/>
          </a:prstGeom>
          <a:noFill/>
        </p:spPr>
        <p:txBody>
          <a:bodyPr wrap="none" rtlCol="0">
            <a:spAutoFit/>
          </a:bodyPr>
          <a:lstStyle/>
          <a:p>
            <a:r>
              <a:rPr lang="de-DE" sz="2400" b="1" dirty="0">
                <a:solidFill>
                  <a:srgbClr val="0070C0"/>
                </a:solidFill>
                <a:latin typeface="Arial" panose="020B0604020202020204" pitchFamily="34" charset="0"/>
                <a:cs typeface="Arial" panose="020B0604020202020204" pitchFamily="34" charset="0"/>
              </a:rPr>
              <a:t>2H</a:t>
            </a:r>
          </a:p>
        </p:txBody>
      </p:sp>
      <p:sp>
        <p:nvSpPr>
          <p:cNvPr id="205" name="Textfeld 204">
            <a:extLst>
              <a:ext uri="{FF2B5EF4-FFF2-40B4-BE49-F238E27FC236}">
                <a16:creationId xmlns:a16="http://schemas.microsoft.com/office/drawing/2014/main" id="{4E49B966-D95C-47EF-B434-9379541B56EB}"/>
              </a:ext>
            </a:extLst>
          </p:cNvPr>
          <p:cNvSpPr txBox="1"/>
          <p:nvPr/>
        </p:nvSpPr>
        <p:spPr>
          <a:xfrm>
            <a:off x="9547425" y="5008228"/>
            <a:ext cx="579005" cy="461665"/>
          </a:xfrm>
          <a:prstGeom prst="rect">
            <a:avLst/>
          </a:prstGeom>
          <a:noFill/>
        </p:spPr>
        <p:txBody>
          <a:bodyPr wrap="none" rtlCol="0">
            <a:spAutoFit/>
          </a:bodyPr>
          <a:lstStyle/>
          <a:p>
            <a:r>
              <a:rPr lang="de-DE" sz="2400" b="1" dirty="0">
                <a:solidFill>
                  <a:srgbClr val="C00000"/>
                </a:solidFill>
                <a:latin typeface="Arial" panose="020B0604020202020204" pitchFamily="34" charset="0"/>
                <a:cs typeface="Arial" panose="020B0604020202020204" pitchFamily="34" charset="0"/>
              </a:rPr>
              <a:t>3H</a:t>
            </a:r>
          </a:p>
        </p:txBody>
      </p:sp>
      <p:grpSp>
        <p:nvGrpSpPr>
          <p:cNvPr id="113" name="Finalstruktur before">
            <a:extLst>
              <a:ext uri="{FF2B5EF4-FFF2-40B4-BE49-F238E27FC236}">
                <a16:creationId xmlns:a16="http://schemas.microsoft.com/office/drawing/2014/main" id="{F8323578-CCAA-4D06-8A91-D42B94680221}"/>
              </a:ext>
            </a:extLst>
          </p:cNvPr>
          <p:cNvGrpSpPr/>
          <p:nvPr/>
        </p:nvGrpSpPr>
        <p:grpSpPr>
          <a:xfrm>
            <a:off x="3753397" y="3535729"/>
            <a:ext cx="3700399" cy="2533651"/>
            <a:chOff x="3753397" y="3535729"/>
            <a:chExt cx="3700399" cy="2533651"/>
          </a:xfrm>
        </p:grpSpPr>
        <p:sp>
          <p:nvSpPr>
            <p:cNvPr id="115" name="Line 5">
              <a:extLst>
                <a:ext uri="{FF2B5EF4-FFF2-40B4-BE49-F238E27FC236}">
                  <a16:creationId xmlns:a16="http://schemas.microsoft.com/office/drawing/2014/main" id="{C7F1F8FB-3069-4D3B-B83E-1E69ECFBB923}"/>
                </a:ext>
              </a:extLst>
            </p:cNvPr>
            <p:cNvSpPr>
              <a:spLocks noChangeShapeType="1"/>
            </p:cNvSpPr>
            <p:nvPr/>
          </p:nvSpPr>
          <p:spPr bwMode="auto">
            <a:xfrm flipV="1">
              <a:off x="4804322" y="4024679"/>
              <a:ext cx="0" cy="330200"/>
            </a:xfrm>
            <a:prstGeom prst="line">
              <a:avLst/>
            </a:prstGeom>
            <a:noFill/>
            <a:ln w="25400" cap="rnd">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a:p>
          </p:txBody>
        </p:sp>
        <p:sp>
          <p:nvSpPr>
            <p:cNvPr id="116" name="Line 6">
              <a:extLst>
                <a:ext uri="{FF2B5EF4-FFF2-40B4-BE49-F238E27FC236}">
                  <a16:creationId xmlns:a16="http://schemas.microsoft.com/office/drawing/2014/main" id="{9C97652A-B57D-4A6F-BD40-4A53A7B48C17}"/>
                </a:ext>
              </a:extLst>
            </p:cNvPr>
            <p:cNvSpPr>
              <a:spLocks noChangeShapeType="1"/>
            </p:cNvSpPr>
            <p:nvPr/>
          </p:nvSpPr>
          <p:spPr bwMode="auto">
            <a:xfrm flipV="1">
              <a:off x="4896397" y="4024679"/>
              <a:ext cx="0" cy="330200"/>
            </a:xfrm>
            <a:prstGeom prst="line">
              <a:avLst/>
            </a:prstGeom>
            <a:noFill/>
            <a:ln w="25400" cap="rnd">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a:p>
          </p:txBody>
        </p:sp>
        <p:sp>
          <p:nvSpPr>
            <p:cNvPr id="117" name="Rectangle 7">
              <a:extLst>
                <a:ext uri="{FF2B5EF4-FFF2-40B4-BE49-F238E27FC236}">
                  <a16:creationId xmlns:a16="http://schemas.microsoft.com/office/drawing/2014/main" id="{2BD7CFC6-B558-43C6-9DFD-7FD186280F81}"/>
                </a:ext>
              </a:extLst>
            </p:cNvPr>
            <p:cNvSpPr>
              <a:spLocks noChangeArrowheads="1"/>
            </p:cNvSpPr>
            <p:nvPr/>
          </p:nvSpPr>
          <p:spPr bwMode="auto">
            <a:xfrm>
              <a:off x="4672560" y="3535729"/>
              <a:ext cx="358775" cy="554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3600" b="0" i="0" u="none" strike="noStrike" cap="none" normalizeH="0" baseline="0" dirty="0">
                  <a:ln>
                    <a:noFill/>
                  </a:ln>
                  <a:solidFill>
                    <a:srgbClr val="000000"/>
                  </a:solidFill>
                  <a:effectLst/>
                  <a:latin typeface="Arial" panose="020B0604020202020204" pitchFamily="34" charset="0"/>
                </a:rPr>
                <a:t>O</a:t>
              </a:r>
              <a:endParaRPr kumimoji="0" lang="de-DE" altLang="de-DE" sz="1800" b="0" i="0" u="none" strike="noStrike" cap="none" normalizeH="0" baseline="0" dirty="0">
                <a:ln>
                  <a:noFill/>
                </a:ln>
                <a:solidFill>
                  <a:schemeClr val="tx1"/>
                </a:solidFill>
                <a:effectLst/>
                <a:latin typeface="Arial" panose="020B0604020202020204" pitchFamily="34" charset="0"/>
              </a:endParaRPr>
            </a:p>
          </p:txBody>
        </p:sp>
        <p:sp>
          <p:nvSpPr>
            <p:cNvPr id="118" name="Line 8">
              <a:extLst>
                <a:ext uri="{FF2B5EF4-FFF2-40B4-BE49-F238E27FC236}">
                  <a16:creationId xmlns:a16="http://schemas.microsoft.com/office/drawing/2014/main" id="{A94DB1F9-F311-4CF4-90CF-8FB26556FC3B}"/>
                </a:ext>
              </a:extLst>
            </p:cNvPr>
            <p:cNvSpPr>
              <a:spLocks noChangeShapeType="1"/>
            </p:cNvSpPr>
            <p:nvPr/>
          </p:nvSpPr>
          <p:spPr bwMode="auto">
            <a:xfrm flipH="1">
              <a:off x="4231235" y="4631104"/>
              <a:ext cx="427038" cy="177800"/>
            </a:xfrm>
            <a:prstGeom prst="line">
              <a:avLst/>
            </a:prstGeom>
            <a:noFill/>
            <a:ln w="25400" cap="rnd">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a:p>
          </p:txBody>
        </p:sp>
        <p:sp>
          <p:nvSpPr>
            <p:cNvPr id="119" name="Rectangle 9">
              <a:extLst>
                <a:ext uri="{FF2B5EF4-FFF2-40B4-BE49-F238E27FC236}">
                  <a16:creationId xmlns:a16="http://schemas.microsoft.com/office/drawing/2014/main" id="{58B4C236-4787-42D5-B3F7-5C3E21D4800B}"/>
                </a:ext>
              </a:extLst>
            </p:cNvPr>
            <p:cNvSpPr>
              <a:spLocks noChangeArrowheads="1"/>
            </p:cNvSpPr>
            <p:nvPr/>
          </p:nvSpPr>
          <p:spPr bwMode="auto">
            <a:xfrm>
              <a:off x="3753397" y="4593004"/>
              <a:ext cx="436563" cy="554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3600" b="0" i="0" u="none" strike="noStrike" cap="none" normalizeH="0" baseline="0" dirty="0">
                  <a:ln>
                    <a:noFill/>
                  </a:ln>
                  <a:solidFill>
                    <a:srgbClr val="000000"/>
                  </a:solidFill>
                  <a:effectLst/>
                  <a:latin typeface="Arial" panose="020B0604020202020204" pitchFamily="34" charset="0"/>
                </a:rPr>
                <a:t>Cl</a:t>
              </a:r>
              <a:endParaRPr kumimoji="0" lang="de-DE" altLang="de-DE" sz="1800" b="0" i="0" u="none" strike="noStrike" cap="none" normalizeH="0" baseline="0" dirty="0">
                <a:ln>
                  <a:noFill/>
                </a:ln>
                <a:solidFill>
                  <a:schemeClr val="tx1"/>
                </a:solidFill>
                <a:effectLst/>
                <a:latin typeface="Arial" panose="020B0604020202020204" pitchFamily="34" charset="0"/>
              </a:endParaRPr>
            </a:p>
          </p:txBody>
        </p:sp>
        <p:sp>
          <p:nvSpPr>
            <p:cNvPr id="120" name="Line 10">
              <a:extLst>
                <a:ext uri="{FF2B5EF4-FFF2-40B4-BE49-F238E27FC236}">
                  <a16:creationId xmlns:a16="http://schemas.microsoft.com/office/drawing/2014/main" id="{8AE5AC48-51F0-46F9-95CC-782A77E06862}"/>
                </a:ext>
              </a:extLst>
            </p:cNvPr>
            <p:cNvSpPr>
              <a:spLocks noChangeShapeType="1"/>
            </p:cNvSpPr>
            <p:nvPr/>
          </p:nvSpPr>
          <p:spPr bwMode="auto">
            <a:xfrm flipH="1" flipV="1">
              <a:off x="5032922" y="4693017"/>
              <a:ext cx="269875" cy="207963"/>
            </a:xfrm>
            <a:prstGeom prst="line">
              <a:avLst/>
            </a:prstGeom>
            <a:noFill/>
            <a:ln w="25400" cap="rnd">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a:p>
          </p:txBody>
        </p:sp>
        <p:sp>
          <p:nvSpPr>
            <p:cNvPr id="121" name="Rectangle 11">
              <a:extLst>
                <a:ext uri="{FF2B5EF4-FFF2-40B4-BE49-F238E27FC236}">
                  <a16:creationId xmlns:a16="http://schemas.microsoft.com/office/drawing/2014/main" id="{913DF7C2-B7AF-48A9-B6EA-C7C96331D9CC}"/>
                </a:ext>
              </a:extLst>
            </p:cNvPr>
            <p:cNvSpPr>
              <a:spLocks noChangeArrowheads="1"/>
            </p:cNvSpPr>
            <p:nvPr/>
          </p:nvSpPr>
          <p:spPr bwMode="auto">
            <a:xfrm>
              <a:off x="4693197" y="4304079"/>
              <a:ext cx="333375" cy="554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3600" b="0" i="0" u="none" strike="noStrike" cap="none" normalizeH="0" baseline="0" dirty="0">
                  <a:ln>
                    <a:noFill/>
                  </a:ln>
                  <a:solidFill>
                    <a:srgbClr val="000000"/>
                  </a:solidFill>
                  <a:effectLst/>
                  <a:latin typeface="Arial" panose="020B0604020202020204" pitchFamily="34" charset="0"/>
                </a:rPr>
                <a:t>C</a:t>
              </a:r>
              <a:endParaRPr kumimoji="0" lang="de-DE" altLang="de-DE" sz="1800" b="0" i="0" u="none" strike="noStrike" cap="none" normalizeH="0" baseline="0" dirty="0">
                <a:ln>
                  <a:noFill/>
                </a:ln>
                <a:solidFill>
                  <a:schemeClr val="tx1"/>
                </a:solidFill>
                <a:effectLst/>
                <a:latin typeface="Arial" panose="020B0604020202020204" pitchFamily="34" charset="0"/>
              </a:endParaRPr>
            </a:p>
          </p:txBody>
        </p:sp>
        <p:sp>
          <p:nvSpPr>
            <p:cNvPr id="122" name="Line 12">
              <a:extLst>
                <a:ext uri="{FF2B5EF4-FFF2-40B4-BE49-F238E27FC236}">
                  <a16:creationId xmlns:a16="http://schemas.microsoft.com/office/drawing/2014/main" id="{6DA058B0-1FFA-4414-BB87-8EA9A03CDBD7}"/>
                </a:ext>
              </a:extLst>
            </p:cNvPr>
            <p:cNvSpPr>
              <a:spLocks noChangeShapeType="1"/>
            </p:cNvSpPr>
            <p:nvPr/>
          </p:nvSpPr>
          <p:spPr bwMode="auto">
            <a:xfrm flipH="1">
              <a:off x="6174335" y="4131042"/>
              <a:ext cx="77788" cy="287338"/>
            </a:xfrm>
            <a:prstGeom prst="line">
              <a:avLst/>
            </a:prstGeom>
            <a:noFill/>
            <a:ln w="3175" cap="flat">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a:p>
          </p:txBody>
        </p:sp>
        <p:sp>
          <p:nvSpPr>
            <p:cNvPr id="123" name="Freeform 13">
              <a:extLst>
                <a:ext uri="{FF2B5EF4-FFF2-40B4-BE49-F238E27FC236}">
                  <a16:creationId xmlns:a16="http://schemas.microsoft.com/office/drawing/2014/main" id="{D303C320-852C-4BF9-BBEB-D311730D20E4}"/>
                </a:ext>
              </a:extLst>
            </p:cNvPr>
            <p:cNvSpPr>
              <a:spLocks/>
            </p:cNvSpPr>
            <p:nvPr/>
          </p:nvSpPr>
          <p:spPr bwMode="auto">
            <a:xfrm>
              <a:off x="6161635" y="4107229"/>
              <a:ext cx="163513" cy="319088"/>
            </a:xfrm>
            <a:custGeom>
              <a:avLst/>
              <a:gdLst>
                <a:gd name="T0" fmla="*/ 11 w 103"/>
                <a:gd name="T1" fmla="*/ 0 h 201"/>
                <a:gd name="T2" fmla="*/ 103 w 103"/>
                <a:gd name="T3" fmla="*/ 25 h 201"/>
                <a:gd name="T4" fmla="*/ 15 w 103"/>
                <a:gd name="T5" fmla="*/ 201 h 201"/>
                <a:gd name="T6" fmla="*/ 0 w 103"/>
                <a:gd name="T7" fmla="*/ 196 h 201"/>
                <a:gd name="T8" fmla="*/ 11 w 103"/>
                <a:gd name="T9" fmla="*/ 0 h 201"/>
              </a:gdLst>
              <a:ahLst/>
              <a:cxnLst>
                <a:cxn ang="0">
                  <a:pos x="T0" y="T1"/>
                </a:cxn>
                <a:cxn ang="0">
                  <a:pos x="T2" y="T3"/>
                </a:cxn>
                <a:cxn ang="0">
                  <a:pos x="T4" y="T5"/>
                </a:cxn>
                <a:cxn ang="0">
                  <a:pos x="T6" y="T7"/>
                </a:cxn>
                <a:cxn ang="0">
                  <a:pos x="T8" y="T9"/>
                </a:cxn>
              </a:cxnLst>
              <a:rect l="0" t="0" r="r" b="b"/>
              <a:pathLst>
                <a:path w="103" h="201">
                  <a:moveTo>
                    <a:pt x="11" y="0"/>
                  </a:moveTo>
                  <a:lnTo>
                    <a:pt x="103" y="25"/>
                  </a:lnTo>
                  <a:lnTo>
                    <a:pt x="15" y="201"/>
                  </a:lnTo>
                  <a:lnTo>
                    <a:pt x="0" y="196"/>
                  </a:lnTo>
                  <a:lnTo>
                    <a:pt x="11"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e-DE"/>
            </a:p>
          </p:txBody>
        </p:sp>
        <p:sp>
          <p:nvSpPr>
            <p:cNvPr id="124" name="Rectangle 14">
              <a:extLst>
                <a:ext uri="{FF2B5EF4-FFF2-40B4-BE49-F238E27FC236}">
                  <a16:creationId xmlns:a16="http://schemas.microsoft.com/office/drawing/2014/main" id="{F916C04F-8A45-4297-8D7C-B62118C15137}"/>
                </a:ext>
              </a:extLst>
            </p:cNvPr>
            <p:cNvSpPr>
              <a:spLocks noChangeArrowheads="1"/>
            </p:cNvSpPr>
            <p:nvPr/>
          </p:nvSpPr>
          <p:spPr bwMode="auto">
            <a:xfrm>
              <a:off x="6148935" y="3630979"/>
              <a:ext cx="333375" cy="554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3600" b="0" i="0" u="none" strike="noStrike" cap="none" normalizeH="0" baseline="0" dirty="0">
                  <a:ln>
                    <a:noFill/>
                  </a:ln>
                  <a:solidFill>
                    <a:srgbClr val="C00000"/>
                  </a:solidFill>
                  <a:effectLst/>
                  <a:latin typeface="Arial" panose="020B0604020202020204" pitchFamily="34" charset="0"/>
                </a:rPr>
                <a:t>H</a:t>
              </a:r>
              <a:endParaRPr kumimoji="0" lang="de-DE" altLang="de-DE" sz="1800" b="0" i="0" u="none" strike="noStrike" cap="none" normalizeH="0" baseline="0" dirty="0">
                <a:ln>
                  <a:noFill/>
                </a:ln>
                <a:solidFill>
                  <a:srgbClr val="C00000"/>
                </a:solidFill>
                <a:effectLst/>
                <a:latin typeface="Arial" panose="020B0604020202020204" pitchFamily="34" charset="0"/>
              </a:endParaRPr>
            </a:p>
          </p:txBody>
        </p:sp>
        <p:sp>
          <p:nvSpPr>
            <p:cNvPr id="125" name="Line 15">
              <a:extLst>
                <a:ext uri="{FF2B5EF4-FFF2-40B4-BE49-F238E27FC236}">
                  <a16:creationId xmlns:a16="http://schemas.microsoft.com/office/drawing/2014/main" id="{AD3736FC-4539-46CC-922C-DACB665438BF}"/>
                </a:ext>
              </a:extLst>
            </p:cNvPr>
            <p:cNvSpPr>
              <a:spLocks noChangeShapeType="1"/>
            </p:cNvSpPr>
            <p:nvPr/>
          </p:nvSpPr>
          <p:spPr bwMode="auto">
            <a:xfrm flipV="1">
              <a:off x="5317085" y="5240704"/>
              <a:ext cx="79375" cy="287338"/>
            </a:xfrm>
            <a:prstGeom prst="line">
              <a:avLst/>
            </a:prstGeom>
            <a:noFill/>
            <a:ln w="3175" cap="flat">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a:p>
          </p:txBody>
        </p:sp>
        <p:sp>
          <p:nvSpPr>
            <p:cNvPr id="126" name="Freeform 16">
              <a:extLst>
                <a:ext uri="{FF2B5EF4-FFF2-40B4-BE49-F238E27FC236}">
                  <a16:creationId xmlns:a16="http://schemas.microsoft.com/office/drawing/2014/main" id="{11B28C51-0B1B-4836-A6C2-3356E0697A7C}"/>
                </a:ext>
              </a:extLst>
            </p:cNvPr>
            <p:cNvSpPr>
              <a:spLocks/>
            </p:cNvSpPr>
            <p:nvPr/>
          </p:nvSpPr>
          <p:spPr bwMode="auto">
            <a:xfrm>
              <a:off x="5244060" y="5232767"/>
              <a:ext cx="165100" cy="320675"/>
            </a:xfrm>
            <a:custGeom>
              <a:avLst/>
              <a:gdLst>
                <a:gd name="T0" fmla="*/ 92 w 104"/>
                <a:gd name="T1" fmla="*/ 202 h 202"/>
                <a:gd name="T2" fmla="*/ 0 w 104"/>
                <a:gd name="T3" fmla="*/ 176 h 202"/>
                <a:gd name="T4" fmla="*/ 88 w 104"/>
                <a:gd name="T5" fmla="*/ 0 h 202"/>
                <a:gd name="T6" fmla="*/ 104 w 104"/>
                <a:gd name="T7" fmla="*/ 4 h 202"/>
                <a:gd name="T8" fmla="*/ 92 w 104"/>
                <a:gd name="T9" fmla="*/ 202 h 202"/>
              </a:gdLst>
              <a:ahLst/>
              <a:cxnLst>
                <a:cxn ang="0">
                  <a:pos x="T0" y="T1"/>
                </a:cxn>
                <a:cxn ang="0">
                  <a:pos x="T2" y="T3"/>
                </a:cxn>
                <a:cxn ang="0">
                  <a:pos x="T4" y="T5"/>
                </a:cxn>
                <a:cxn ang="0">
                  <a:pos x="T6" y="T7"/>
                </a:cxn>
                <a:cxn ang="0">
                  <a:pos x="T8" y="T9"/>
                </a:cxn>
              </a:cxnLst>
              <a:rect l="0" t="0" r="r" b="b"/>
              <a:pathLst>
                <a:path w="104" h="202">
                  <a:moveTo>
                    <a:pt x="92" y="202"/>
                  </a:moveTo>
                  <a:lnTo>
                    <a:pt x="0" y="176"/>
                  </a:lnTo>
                  <a:lnTo>
                    <a:pt x="88" y="0"/>
                  </a:lnTo>
                  <a:lnTo>
                    <a:pt x="104" y="4"/>
                  </a:lnTo>
                  <a:lnTo>
                    <a:pt x="92" y="20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e-DE"/>
            </a:p>
          </p:txBody>
        </p:sp>
        <p:sp>
          <p:nvSpPr>
            <p:cNvPr id="127" name="Rectangle 17">
              <a:extLst>
                <a:ext uri="{FF2B5EF4-FFF2-40B4-BE49-F238E27FC236}">
                  <a16:creationId xmlns:a16="http://schemas.microsoft.com/office/drawing/2014/main" id="{5D8DE319-D485-4D67-9B8F-7DD58663E086}"/>
                </a:ext>
              </a:extLst>
            </p:cNvPr>
            <p:cNvSpPr>
              <a:spLocks noChangeArrowheads="1"/>
            </p:cNvSpPr>
            <p:nvPr/>
          </p:nvSpPr>
          <p:spPr bwMode="auto">
            <a:xfrm>
              <a:off x="5094835" y="5515342"/>
              <a:ext cx="333375" cy="554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3600" b="0" i="0" u="none" strike="noStrike" cap="none" normalizeH="0" baseline="0" dirty="0">
                  <a:ln>
                    <a:noFill/>
                  </a:ln>
                  <a:solidFill>
                    <a:srgbClr val="0070C0"/>
                  </a:solidFill>
                  <a:effectLst/>
                  <a:latin typeface="Arial" panose="020B0604020202020204" pitchFamily="34" charset="0"/>
                </a:rPr>
                <a:t>H</a:t>
              </a:r>
              <a:endParaRPr kumimoji="0" lang="de-DE" altLang="de-DE" sz="1800" b="0" i="0" u="none" strike="noStrike" cap="none" normalizeH="0" baseline="0" dirty="0">
                <a:ln>
                  <a:noFill/>
                </a:ln>
                <a:solidFill>
                  <a:srgbClr val="0070C0"/>
                </a:solidFill>
                <a:effectLst/>
                <a:latin typeface="Arial" panose="020B0604020202020204" pitchFamily="34" charset="0"/>
              </a:endParaRPr>
            </a:p>
          </p:txBody>
        </p:sp>
        <p:sp>
          <p:nvSpPr>
            <p:cNvPr id="128" name="Line 18">
              <a:extLst>
                <a:ext uri="{FF2B5EF4-FFF2-40B4-BE49-F238E27FC236}">
                  <a16:creationId xmlns:a16="http://schemas.microsoft.com/office/drawing/2014/main" id="{8CA262E8-4AD1-4567-8E64-FE97A294F5DB}"/>
                </a:ext>
              </a:extLst>
            </p:cNvPr>
            <p:cNvSpPr>
              <a:spLocks noChangeShapeType="1"/>
            </p:cNvSpPr>
            <p:nvPr/>
          </p:nvSpPr>
          <p:spPr bwMode="auto">
            <a:xfrm flipH="1">
              <a:off x="5523460" y="5501054"/>
              <a:ext cx="142875" cy="39688"/>
            </a:xfrm>
            <a:prstGeom prst="line">
              <a:avLst/>
            </a:prstGeom>
            <a:noFill/>
            <a:ln w="23813" cap="rnd">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a:p>
          </p:txBody>
        </p:sp>
        <p:sp>
          <p:nvSpPr>
            <p:cNvPr id="129" name="Line 19">
              <a:extLst>
                <a:ext uri="{FF2B5EF4-FFF2-40B4-BE49-F238E27FC236}">
                  <a16:creationId xmlns:a16="http://schemas.microsoft.com/office/drawing/2014/main" id="{FF4084C8-BF8D-4651-9823-AC6F875941CD}"/>
                </a:ext>
              </a:extLst>
            </p:cNvPr>
            <p:cNvSpPr>
              <a:spLocks noChangeShapeType="1"/>
            </p:cNvSpPr>
            <p:nvPr/>
          </p:nvSpPr>
          <p:spPr bwMode="auto">
            <a:xfrm flipH="1">
              <a:off x="5520285" y="5439142"/>
              <a:ext cx="114300" cy="30163"/>
            </a:xfrm>
            <a:prstGeom prst="line">
              <a:avLst/>
            </a:prstGeom>
            <a:noFill/>
            <a:ln w="23813" cap="rnd">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a:p>
          </p:txBody>
        </p:sp>
        <p:sp>
          <p:nvSpPr>
            <p:cNvPr id="130" name="Line 20">
              <a:extLst>
                <a:ext uri="{FF2B5EF4-FFF2-40B4-BE49-F238E27FC236}">
                  <a16:creationId xmlns:a16="http://schemas.microsoft.com/office/drawing/2014/main" id="{6D0A6252-7F8D-4E72-84F0-E3FC1DBF3E9E}"/>
                </a:ext>
              </a:extLst>
            </p:cNvPr>
            <p:cNvSpPr>
              <a:spLocks noChangeShapeType="1"/>
            </p:cNvSpPr>
            <p:nvPr/>
          </p:nvSpPr>
          <p:spPr bwMode="auto">
            <a:xfrm flipH="1">
              <a:off x="5515522" y="5375642"/>
              <a:ext cx="87313" cy="22225"/>
            </a:xfrm>
            <a:prstGeom prst="line">
              <a:avLst/>
            </a:prstGeom>
            <a:noFill/>
            <a:ln w="23813" cap="rnd">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a:p>
          </p:txBody>
        </p:sp>
        <p:sp>
          <p:nvSpPr>
            <p:cNvPr id="131" name="Line 21">
              <a:extLst>
                <a:ext uri="{FF2B5EF4-FFF2-40B4-BE49-F238E27FC236}">
                  <a16:creationId xmlns:a16="http://schemas.microsoft.com/office/drawing/2014/main" id="{470F882D-7CFA-4603-99A1-2668E75C765E}"/>
                </a:ext>
              </a:extLst>
            </p:cNvPr>
            <p:cNvSpPr>
              <a:spLocks noChangeShapeType="1"/>
            </p:cNvSpPr>
            <p:nvPr/>
          </p:nvSpPr>
          <p:spPr bwMode="auto">
            <a:xfrm flipH="1">
              <a:off x="5512347" y="5312142"/>
              <a:ext cx="57150" cy="15875"/>
            </a:xfrm>
            <a:prstGeom prst="line">
              <a:avLst/>
            </a:prstGeom>
            <a:noFill/>
            <a:ln w="23813" cap="rnd">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a:p>
          </p:txBody>
        </p:sp>
        <p:sp>
          <p:nvSpPr>
            <p:cNvPr id="132" name="Line 22">
              <a:extLst>
                <a:ext uri="{FF2B5EF4-FFF2-40B4-BE49-F238E27FC236}">
                  <a16:creationId xmlns:a16="http://schemas.microsoft.com/office/drawing/2014/main" id="{9A8612A8-652E-4A35-B079-C6670A46D1A0}"/>
                </a:ext>
              </a:extLst>
            </p:cNvPr>
            <p:cNvSpPr>
              <a:spLocks noChangeShapeType="1"/>
            </p:cNvSpPr>
            <p:nvPr/>
          </p:nvSpPr>
          <p:spPr bwMode="auto">
            <a:xfrm flipH="1">
              <a:off x="5509172" y="5248642"/>
              <a:ext cx="28575" cy="7938"/>
            </a:xfrm>
            <a:prstGeom prst="line">
              <a:avLst/>
            </a:prstGeom>
            <a:noFill/>
            <a:ln w="23813" cap="rnd">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a:p>
          </p:txBody>
        </p:sp>
        <p:sp>
          <p:nvSpPr>
            <p:cNvPr id="133" name="Rectangle 23">
              <a:extLst>
                <a:ext uri="{FF2B5EF4-FFF2-40B4-BE49-F238E27FC236}">
                  <a16:creationId xmlns:a16="http://schemas.microsoft.com/office/drawing/2014/main" id="{65F7DE7F-75A9-46B5-9BF5-C839F763057C}"/>
                </a:ext>
              </a:extLst>
            </p:cNvPr>
            <p:cNvSpPr>
              <a:spLocks noChangeArrowheads="1"/>
            </p:cNvSpPr>
            <p:nvPr/>
          </p:nvSpPr>
          <p:spPr bwMode="auto">
            <a:xfrm>
              <a:off x="5496472" y="5515342"/>
              <a:ext cx="333375" cy="554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3600" b="0" i="0" u="none" strike="noStrike" cap="none" normalizeH="0" baseline="0" dirty="0">
                  <a:ln>
                    <a:noFill/>
                  </a:ln>
                  <a:solidFill>
                    <a:srgbClr val="0070C0"/>
                  </a:solidFill>
                  <a:effectLst/>
                  <a:latin typeface="Arial" panose="020B0604020202020204" pitchFamily="34" charset="0"/>
                </a:rPr>
                <a:t>H</a:t>
              </a:r>
              <a:endParaRPr kumimoji="0" lang="de-DE" altLang="de-DE" sz="1800" b="0" i="0" u="none" strike="noStrike" cap="none" normalizeH="0" baseline="0" dirty="0">
                <a:ln>
                  <a:noFill/>
                </a:ln>
                <a:solidFill>
                  <a:srgbClr val="0070C0"/>
                </a:solidFill>
                <a:effectLst/>
                <a:latin typeface="Arial" panose="020B0604020202020204" pitchFamily="34" charset="0"/>
              </a:endParaRPr>
            </a:p>
          </p:txBody>
        </p:sp>
        <p:sp>
          <p:nvSpPr>
            <p:cNvPr id="134" name="Line 24">
              <a:extLst>
                <a:ext uri="{FF2B5EF4-FFF2-40B4-BE49-F238E27FC236}">
                  <a16:creationId xmlns:a16="http://schemas.microsoft.com/office/drawing/2014/main" id="{512B4764-770E-4BC1-9195-646236F300E5}"/>
                </a:ext>
              </a:extLst>
            </p:cNvPr>
            <p:cNvSpPr>
              <a:spLocks noChangeShapeType="1"/>
            </p:cNvSpPr>
            <p:nvPr/>
          </p:nvSpPr>
          <p:spPr bwMode="auto">
            <a:xfrm flipV="1">
              <a:off x="5920335" y="4121517"/>
              <a:ext cx="142875" cy="38100"/>
            </a:xfrm>
            <a:prstGeom prst="line">
              <a:avLst/>
            </a:prstGeom>
            <a:noFill/>
            <a:ln w="23813" cap="rnd">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a:p>
          </p:txBody>
        </p:sp>
        <p:sp>
          <p:nvSpPr>
            <p:cNvPr id="135" name="Line 25">
              <a:extLst>
                <a:ext uri="{FF2B5EF4-FFF2-40B4-BE49-F238E27FC236}">
                  <a16:creationId xmlns:a16="http://schemas.microsoft.com/office/drawing/2014/main" id="{7D818336-8DF6-402F-8C8F-CBCA4E4719F7}"/>
                </a:ext>
              </a:extLst>
            </p:cNvPr>
            <p:cNvSpPr>
              <a:spLocks noChangeShapeType="1"/>
            </p:cNvSpPr>
            <p:nvPr/>
          </p:nvSpPr>
          <p:spPr bwMode="auto">
            <a:xfrm flipV="1">
              <a:off x="5953672" y="4192954"/>
              <a:ext cx="112713" cy="31750"/>
            </a:xfrm>
            <a:prstGeom prst="line">
              <a:avLst/>
            </a:prstGeom>
            <a:noFill/>
            <a:ln w="23813" cap="rnd">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a:p>
          </p:txBody>
        </p:sp>
        <p:sp>
          <p:nvSpPr>
            <p:cNvPr id="136" name="Line 26">
              <a:extLst>
                <a:ext uri="{FF2B5EF4-FFF2-40B4-BE49-F238E27FC236}">
                  <a16:creationId xmlns:a16="http://schemas.microsoft.com/office/drawing/2014/main" id="{059D04A3-3494-46C1-A9E9-A11766705C9A}"/>
                </a:ext>
              </a:extLst>
            </p:cNvPr>
            <p:cNvSpPr>
              <a:spLocks noChangeShapeType="1"/>
            </p:cNvSpPr>
            <p:nvPr/>
          </p:nvSpPr>
          <p:spPr bwMode="auto">
            <a:xfrm flipV="1">
              <a:off x="5985422" y="4265979"/>
              <a:ext cx="85725" cy="23813"/>
            </a:xfrm>
            <a:prstGeom prst="line">
              <a:avLst/>
            </a:prstGeom>
            <a:noFill/>
            <a:ln w="23813" cap="rnd">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a:p>
          </p:txBody>
        </p:sp>
        <p:sp>
          <p:nvSpPr>
            <p:cNvPr id="137" name="Line 27">
              <a:extLst>
                <a:ext uri="{FF2B5EF4-FFF2-40B4-BE49-F238E27FC236}">
                  <a16:creationId xmlns:a16="http://schemas.microsoft.com/office/drawing/2014/main" id="{9AEA218E-D500-40A2-8B4B-51899409623B}"/>
                </a:ext>
              </a:extLst>
            </p:cNvPr>
            <p:cNvSpPr>
              <a:spLocks noChangeShapeType="1"/>
            </p:cNvSpPr>
            <p:nvPr/>
          </p:nvSpPr>
          <p:spPr bwMode="auto">
            <a:xfrm flipV="1">
              <a:off x="6018760" y="4339004"/>
              <a:ext cx="58738" cy="15875"/>
            </a:xfrm>
            <a:prstGeom prst="line">
              <a:avLst/>
            </a:prstGeom>
            <a:noFill/>
            <a:ln w="23813" cap="rnd">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a:p>
          </p:txBody>
        </p:sp>
        <p:sp>
          <p:nvSpPr>
            <p:cNvPr id="138" name="Line 28">
              <a:extLst>
                <a:ext uri="{FF2B5EF4-FFF2-40B4-BE49-F238E27FC236}">
                  <a16:creationId xmlns:a16="http://schemas.microsoft.com/office/drawing/2014/main" id="{879EFA98-E78B-4E04-9B49-47CB9A4E0E95}"/>
                </a:ext>
              </a:extLst>
            </p:cNvPr>
            <p:cNvSpPr>
              <a:spLocks noChangeShapeType="1"/>
            </p:cNvSpPr>
            <p:nvPr/>
          </p:nvSpPr>
          <p:spPr bwMode="auto">
            <a:xfrm flipV="1">
              <a:off x="6052097" y="4412029"/>
              <a:ext cx="28575" cy="7938"/>
            </a:xfrm>
            <a:prstGeom prst="line">
              <a:avLst/>
            </a:prstGeom>
            <a:noFill/>
            <a:ln w="23813" cap="rnd">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a:p>
          </p:txBody>
        </p:sp>
        <p:sp>
          <p:nvSpPr>
            <p:cNvPr id="139" name="Rectangle 29">
              <a:extLst>
                <a:ext uri="{FF2B5EF4-FFF2-40B4-BE49-F238E27FC236}">
                  <a16:creationId xmlns:a16="http://schemas.microsoft.com/office/drawing/2014/main" id="{0175DCF1-9F03-47B7-A91F-F5DADA1D7CF5}"/>
                </a:ext>
              </a:extLst>
            </p:cNvPr>
            <p:cNvSpPr>
              <a:spLocks noChangeArrowheads="1"/>
            </p:cNvSpPr>
            <p:nvPr/>
          </p:nvSpPr>
          <p:spPr bwMode="auto">
            <a:xfrm>
              <a:off x="5745710" y="3630979"/>
              <a:ext cx="333375" cy="554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3600" b="0" i="0" u="none" strike="noStrike" cap="none" normalizeH="0" baseline="0" dirty="0">
                  <a:ln>
                    <a:noFill/>
                  </a:ln>
                  <a:solidFill>
                    <a:srgbClr val="C00000"/>
                  </a:solidFill>
                  <a:effectLst/>
                  <a:latin typeface="Arial" panose="020B0604020202020204" pitchFamily="34" charset="0"/>
                </a:rPr>
                <a:t>H</a:t>
              </a:r>
              <a:endParaRPr kumimoji="0" lang="de-DE" altLang="de-DE" sz="1800" b="0" i="0" u="none" strike="noStrike" cap="none" normalizeH="0" baseline="0" dirty="0">
                <a:ln>
                  <a:noFill/>
                </a:ln>
                <a:solidFill>
                  <a:srgbClr val="C00000"/>
                </a:solidFill>
                <a:effectLst/>
                <a:latin typeface="Arial" panose="020B0604020202020204" pitchFamily="34" charset="0"/>
              </a:endParaRPr>
            </a:p>
          </p:txBody>
        </p:sp>
        <p:sp>
          <p:nvSpPr>
            <p:cNvPr id="140" name="Line 30">
              <a:extLst>
                <a:ext uri="{FF2B5EF4-FFF2-40B4-BE49-F238E27FC236}">
                  <a16:creationId xmlns:a16="http://schemas.microsoft.com/office/drawing/2014/main" id="{1579889F-2540-44A2-87C0-DB4D528BEF69}"/>
                </a:ext>
              </a:extLst>
            </p:cNvPr>
            <p:cNvSpPr>
              <a:spLocks noChangeShapeType="1"/>
            </p:cNvSpPr>
            <p:nvPr/>
          </p:nvSpPr>
          <p:spPr bwMode="auto">
            <a:xfrm flipH="1">
              <a:off x="5636172" y="4743817"/>
              <a:ext cx="300038" cy="173038"/>
            </a:xfrm>
            <a:prstGeom prst="line">
              <a:avLst/>
            </a:prstGeom>
            <a:noFill/>
            <a:ln w="25400" cap="rnd">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a:p>
          </p:txBody>
        </p:sp>
        <p:sp>
          <p:nvSpPr>
            <p:cNvPr id="141" name="Rectangle 31">
              <a:extLst>
                <a:ext uri="{FF2B5EF4-FFF2-40B4-BE49-F238E27FC236}">
                  <a16:creationId xmlns:a16="http://schemas.microsoft.com/office/drawing/2014/main" id="{AA820449-9769-49A6-9253-2201FE43F93D}"/>
                </a:ext>
              </a:extLst>
            </p:cNvPr>
            <p:cNvSpPr>
              <a:spLocks noChangeArrowheads="1"/>
            </p:cNvSpPr>
            <p:nvPr/>
          </p:nvSpPr>
          <p:spPr bwMode="auto">
            <a:xfrm>
              <a:off x="5286922" y="4766042"/>
              <a:ext cx="333375" cy="554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3600" b="0" i="0" u="none" strike="noStrike" cap="none" normalizeH="0" baseline="0" dirty="0">
                  <a:ln>
                    <a:noFill/>
                  </a:ln>
                  <a:solidFill>
                    <a:srgbClr val="000000"/>
                  </a:solidFill>
                  <a:effectLst/>
                  <a:latin typeface="Arial" panose="020B0604020202020204" pitchFamily="34" charset="0"/>
                </a:rPr>
                <a:t>C</a:t>
              </a:r>
              <a:endParaRPr kumimoji="0" lang="de-DE" altLang="de-DE" sz="1800" b="0" i="0" u="none" strike="noStrike" cap="none" normalizeH="0" baseline="0" dirty="0">
                <a:ln>
                  <a:noFill/>
                </a:ln>
                <a:solidFill>
                  <a:schemeClr val="tx1"/>
                </a:solidFill>
                <a:effectLst/>
                <a:latin typeface="Arial" panose="020B0604020202020204" pitchFamily="34" charset="0"/>
              </a:endParaRPr>
            </a:p>
          </p:txBody>
        </p:sp>
        <p:sp>
          <p:nvSpPr>
            <p:cNvPr id="142" name="Line 32">
              <a:extLst>
                <a:ext uri="{FF2B5EF4-FFF2-40B4-BE49-F238E27FC236}">
                  <a16:creationId xmlns:a16="http://schemas.microsoft.com/office/drawing/2014/main" id="{139581F2-BD9C-4946-BBA5-7CD190A1D095}"/>
                </a:ext>
              </a:extLst>
            </p:cNvPr>
            <p:cNvSpPr>
              <a:spLocks noChangeShapeType="1"/>
            </p:cNvSpPr>
            <p:nvPr/>
          </p:nvSpPr>
          <p:spPr bwMode="auto">
            <a:xfrm flipH="1" flipV="1">
              <a:off x="6315622" y="4748579"/>
              <a:ext cx="268288" cy="153988"/>
            </a:xfrm>
            <a:prstGeom prst="line">
              <a:avLst/>
            </a:prstGeom>
            <a:noFill/>
            <a:ln w="25400" cap="rnd">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a:p>
          </p:txBody>
        </p:sp>
        <p:sp>
          <p:nvSpPr>
            <p:cNvPr id="143" name="Rectangle 33">
              <a:extLst>
                <a:ext uri="{FF2B5EF4-FFF2-40B4-BE49-F238E27FC236}">
                  <a16:creationId xmlns:a16="http://schemas.microsoft.com/office/drawing/2014/main" id="{9E17BF1A-64D2-4D18-B349-F96C6561AF60}"/>
                </a:ext>
              </a:extLst>
            </p:cNvPr>
            <p:cNvSpPr>
              <a:spLocks noChangeArrowheads="1"/>
            </p:cNvSpPr>
            <p:nvPr/>
          </p:nvSpPr>
          <p:spPr bwMode="auto">
            <a:xfrm>
              <a:off x="5956847" y="4381867"/>
              <a:ext cx="333375" cy="554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3600" b="0" i="0" u="none" strike="noStrike" cap="none" normalizeH="0" baseline="0" dirty="0">
                  <a:ln>
                    <a:noFill/>
                  </a:ln>
                  <a:solidFill>
                    <a:srgbClr val="000000"/>
                  </a:solidFill>
                  <a:effectLst/>
                  <a:latin typeface="Arial" panose="020B0604020202020204" pitchFamily="34" charset="0"/>
                </a:rPr>
                <a:t>C</a:t>
              </a:r>
              <a:endParaRPr kumimoji="0" lang="de-DE" altLang="de-DE" sz="1800" b="0" i="0" u="none" strike="noStrike" cap="none" normalizeH="0" baseline="0" dirty="0">
                <a:ln>
                  <a:noFill/>
                </a:ln>
                <a:solidFill>
                  <a:schemeClr val="tx1"/>
                </a:solidFill>
                <a:effectLst/>
                <a:latin typeface="Arial" panose="020B0604020202020204" pitchFamily="34" charset="0"/>
              </a:endParaRPr>
            </a:p>
          </p:txBody>
        </p:sp>
        <p:sp>
          <p:nvSpPr>
            <p:cNvPr id="144" name="Rectangle 34">
              <a:extLst>
                <a:ext uri="{FF2B5EF4-FFF2-40B4-BE49-F238E27FC236}">
                  <a16:creationId xmlns:a16="http://schemas.microsoft.com/office/drawing/2014/main" id="{761CA8EA-6641-4C18-ABC9-F9E5A22C5C82}"/>
                </a:ext>
              </a:extLst>
            </p:cNvPr>
            <p:cNvSpPr>
              <a:spLocks noChangeArrowheads="1"/>
            </p:cNvSpPr>
            <p:nvPr/>
          </p:nvSpPr>
          <p:spPr bwMode="auto">
            <a:xfrm>
              <a:off x="6607722" y="4766042"/>
              <a:ext cx="333375" cy="554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3600" b="0" i="0" u="none" strike="noStrike" cap="none" normalizeH="0" baseline="0" dirty="0">
                  <a:ln>
                    <a:noFill/>
                  </a:ln>
                  <a:solidFill>
                    <a:srgbClr val="C00000"/>
                  </a:solidFill>
                  <a:effectLst/>
                  <a:latin typeface="Arial" panose="020B0604020202020204" pitchFamily="34" charset="0"/>
                </a:rPr>
                <a:t>H</a:t>
              </a:r>
              <a:endParaRPr kumimoji="0" lang="de-DE" altLang="de-DE" sz="1800" b="0" i="0" u="none" strike="noStrike" cap="none" normalizeH="0" baseline="0" dirty="0">
                <a:ln>
                  <a:noFill/>
                </a:ln>
                <a:solidFill>
                  <a:srgbClr val="C00000"/>
                </a:solidFill>
                <a:effectLst/>
                <a:latin typeface="Arial" panose="020B0604020202020204" pitchFamily="34" charset="0"/>
              </a:endParaRPr>
            </a:p>
          </p:txBody>
        </p:sp>
        <p:sp>
          <p:nvSpPr>
            <p:cNvPr id="145" name="Textfeld 144">
              <a:extLst>
                <a:ext uri="{FF2B5EF4-FFF2-40B4-BE49-F238E27FC236}">
                  <a16:creationId xmlns:a16="http://schemas.microsoft.com/office/drawing/2014/main" id="{EFE00341-CAC9-45CE-9584-8CC09F19F147}"/>
                </a:ext>
              </a:extLst>
            </p:cNvPr>
            <p:cNvSpPr txBox="1"/>
            <p:nvPr/>
          </p:nvSpPr>
          <p:spPr>
            <a:xfrm>
              <a:off x="6379463" y="4182663"/>
              <a:ext cx="1074333" cy="369332"/>
            </a:xfrm>
            <a:prstGeom prst="rect">
              <a:avLst/>
            </a:prstGeom>
            <a:noFill/>
          </p:spPr>
          <p:txBody>
            <a:bodyPr wrap="none" rtlCol="0">
              <a:spAutoFit/>
            </a:bodyPr>
            <a:lstStyle/>
            <a:p>
              <a:r>
                <a:rPr lang="de-DE" dirty="0">
                  <a:solidFill>
                    <a:srgbClr val="C00000"/>
                  </a:solidFill>
                </a:rPr>
                <a:t>1.22 ppm</a:t>
              </a:r>
            </a:p>
          </p:txBody>
        </p:sp>
        <p:sp>
          <p:nvSpPr>
            <p:cNvPr id="146" name="Textfeld 145">
              <a:extLst>
                <a:ext uri="{FF2B5EF4-FFF2-40B4-BE49-F238E27FC236}">
                  <a16:creationId xmlns:a16="http://schemas.microsoft.com/office/drawing/2014/main" id="{7AAC7038-E263-4373-8771-C2440E12D150}"/>
                </a:ext>
              </a:extLst>
            </p:cNvPr>
            <p:cNvSpPr txBox="1"/>
            <p:nvPr/>
          </p:nvSpPr>
          <p:spPr>
            <a:xfrm>
              <a:off x="4032315" y="5340373"/>
              <a:ext cx="1074333" cy="369332"/>
            </a:xfrm>
            <a:prstGeom prst="rect">
              <a:avLst/>
            </a:prstGeom>
            <a:noFill/>
          </p:spPr>
          <p:txBody>
            <a:bodyPr wrap="none" rtlCol="0">
              <a:spAutoFit/>
            </a:bodyPr>
            <a:lstStyle/>
            <a:p>
              <a:r>
                <a:rPr lang="de-DE" dirty="0">
                  <a:solidFill>
                    <a:srgbClr val="0070C0"/>
                  </a:solidFill>
                </a:rPr>
                <a:t>2.92 ppm</a:t>
              </a:r>
            </a:p>
          </p:txBody>
        </p:sp>
      </p:grpSp>
      <p:grpSp>
        <p:nvGrpSpPr>
          <p:cNvPr id="147" name="Finalstruktur after">
            <a:extLst>
              <a:ext uri="{FF2B5EF4-FFF2-40B4-BE49-F238E27FC236}">
                <a16:creationId xmlns:a16="http://schemas.microsoft.com/office/drawing/2014/main" id="{E3A4F9F1-C215-49CB-BBF3-6766310BCFBB}"/>
              </a:ext>
            </a:extLst>
          </p:cNvPr>
          <p:cNvGrpSpPr/>
          <p:nvPr/>
        </p:nvGrpSpPr>
        <p:grpSpPr>
          <a:xfrm>
            <a:off x="4579048" y="931548"/>
            <a:ext cx="3700399" cy="2533651"/>
            <a:chOff x="4579048" y="931548"/>
            <a:chExt cx="3700399" cy="2533651"/>
          </a:xfrm>
        </p:grpSpPr>
        <p:sp>
          <p:nvSpPr>
            <p:cNvPr id="148" name="Line 5">
              <a:extLst>
                <a:ext uri="{FF2B5EF4-FFF2-40B4-BE49-F238E27FC236}">
                  <a16:creationId xmlns:a16="http://schemas.microsoft.com/office/drawing/2014/main" id="{3CC8D1C2-8FCC-4711-944B-A6F3BC5F89A2}"/>
                </a:ext>
              </a:extLst>
            </p:cNvPr>
            <p:cNvSpPr>
              <a:spLocks noChangeShapeType="1"/>
            </p:cNvSpPr>
            <p:nvPr/>
          </p:nvSpPr>
          <p:spPr bwMode="auto">
            <a:xfrm flipV="1">
              <a:off x="5629973" y="1420498"/>
              <a:ext cx="0" cy="330200"/>
            </a:xfrm>
            <a:prstGeom prst="line">
              <a:avLst/>
            </a:prstGeom>
            <a:noFill/>
            <a:ln w="25400" cap="rnd">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a:p>
          </p:txBody>
        </p:sp>
        <p:sp>
          <p:nvSpPr>
            <p:cNvPr id="149" name="Line 6">
              <a:extLst>
                <a:ext uri="{FF2B5EF4-FFF2-40B4-BE49-F238E27FC236}">
                  <a16:creationId xmlns:a16="http://schemas.microsoft.com/office/drawing/2014/main" id="{946D84CA-CE37-4409-9A7D-4F820F696510}"/>
                </a:ext>
              </a:extLst>
            </p:cNvPr>
            <p:cNvSpPr>
              <a:spLocks noChangeShapeType="1"/>
            </p:cNvSpPr>
            <p:nvPr/>
          </p:nvSpPr>
          <p:spPr bwMode="auto">
            <a:xfrm flipV="1">
              <a:off x="5722048" y="1420498"/>
              <a:ext cx="0" cy="330200"/>
            </a:xfrm>
            <a:prstGeom prst="line">
              <a:avLst/>
            </a:prstGeom>
            <a:noFill/>
            <a:ln w="25400" cap="rnd">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a:p>
          </p:txBody>
        </p:sp>
        <p:sp>
          <p:nvSpPr>
            <p:cNvPr id="150" name="Rectangle 7">
              <a:extLst>
                <a:ext uri="{FF2B5EF4-FFF2-40B4-BE49-F238E27FC236}">
                  <a16:creationId xmlns:a16="http://schemas.microsoft.com/office/drawing/2014/main" id="{02815407-AE50-4255-A99C-17FEC1F32304}"/>
                </a:ext>
              </a:extLst>
            </p:cNvPr>
            <p:cNvSpPr>
              <a:spLocks noChangeArrowheads="1"/>
            </p:cNvSpPr>
            <p:nvPr/>
          </p:nvSpPr>
          <p:spPr bwMode="auto">
            <a:xfrm>
              <a:off x="5498211" y="931548"/>
              <a:ext cx="358775" cy="554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3600" b="0" i="0" u="none" strike="noStrike" cap="none" normalizeH="0" baseline="0" dirty="0">
                  <a:ln>
                    <a:noFill/>
                  </a:ln>
                  <a:solidFill>
                    <a:srgbClr val="000000"/>
                  </a:solidFill>
                  <a:effectLst/>
                  <a:latin typeface="Arial" panose="020B0604020202020204" pitchFamily="34" charset="0"/>
                </a:rPr>
                <a:t>O</a:t>
              </a:r>
              <a:endParaRPr kumimoji="0" lang="de-DE" altLang="de-DE" sz="1800" b="0" i="0" u="none" strike="noStrike" cap="none" normalizeH="0" baseline="0" dirty="0">
                <a:ln>
                  <a:noFill/>
                </a:ln>
                <a:solidFill>
                  <a:schemeClr val="tx1"/>
                </a:solidFill>
                <a:effectLst/>
                <a:latin typeface="Arial" panose="020B0604020202020204" pitchFamily="34" charset="0"/>
              </a:endParaRPr>
            </a:p>
          </p:txBody>
        </p:sp>
        <p:sp>
          <p:nvSpPr>
            <p:cNvPr id="151" name="Line 8">
              <a:extLst>
                <a:ext uri="{FF2B5EF4-FFF2-40B4-BE49-F238E27FC236}">
                  <a16:creationId xmlns:a16="http://schemas.microsoft.com/office/drawing/2014/main" id="{EC608902-23BC-4312-90C6-4DD6814F4809}"/>
                </a:ext>
              </a:extLst>
            </p:cNvPr>
            <p:cNvSpPr>
              <a:spLocks noChangeShapeType="1"/>
            </p:cNvSpPr>
            <p:nvPr/>
          </p:nvSpPr>
          <p:spPr bwMode="auto">
            <a:xfrm flipH="1">
              <a:off x="5056886" y="2026923"/>
              <a:ext cx="427038" cy="177800"/>
            </a:xfrm>
            <a:prstGeom prst="line">
              <a:avLst/>
            </a:prstGeom>
            <a:noFill/>
            <a:ln w="25400" cap="rnd">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a:p>
          </p:txBody>
        </p:sp>
        <p:sp>
          <p:nvSpPr>
            <p:cNvPr id="152" name="Rectangle 9">
              <a:extLst>
                <a:ext uri="{FF2B5EF4-FFF2-40B4-BE49-F238E27FC236}">
                  <a16:creationId xmlns:a16="http://schemas.microsoft.com/office/drawing/2014/main" id="{9F379A1C-E410-4CEE-8D95-896BE339B60A}"/>
                </a:ext>
              </a:extLst>
            </p:cNvPr>
            <p:cNvSpPr>
              <a:spLocks noChangeArrowheads="1"/>
            </p:cNvSpPr>
            <p:nvPr/>
          </p:nvSpPr>
          <p:spPr bwMode="auto">
            <a:xfrm>
              <a:off x="4579048" y="1988823"/>
              <a:ext cx="436563" cy="554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3600" b="0" i="0" u="none" strike="noStrike" cap="none" normalizeH="0" baseline="0" dirty="0">
                  <a:ln>
                    <a:noFill/>
                  </a:ln>
                  <a:solidFill>
                    <a:srgbClr val="000000"/>
                  </a:solidFill>
                  <a:effectLst/>
                  <a:latin typeface="Arial" panose="020B0604020202020204" pitchFamily="34" charset="0"/>
                </a:rPr>
                <a:t>Cl</a:t>
              </a:r>
              <a:endParaRPr kumimoji="0" lang="de-DE" altLang="de-DE" sz="1800" b="0" i="0" u="none" strike="noStrike" cap="none" normalizeH="0" baseline="0" dirty="0">
                <a:ln>
                  <a:noFill/>
                </a:ln>
                <a:solidFill>
                  <a:schemeClr val="tx1"/>
                </a:solidFill>
                <a:effectLst/>
                <a:latin typeface="Arial" panose="020B0604020202020204" pitchFamily="34" charset="0"/>
              </a:endParaRPr>
            </a:p>
          </p:txBody>
        </p:sp>
        <p:sp>
          <p:nvSpPr>
            <p:cNvPr id="153" name="Line 10">
              <a:extLst>
                <a:ext uri="{FF2B5EF4-FFF2-40B4-BE49-F238E27FC236}">
                  <a16:creationId xmlns:a16="http://schemas.microsoft.com/office/drawing/2014/main" id="{68EE274D-62E2-40B9-A340-7AD358B088A4}"/>
                </a:ext>
              </a:extLst>
            </p:cNvPr>
            <p:cNvSpPr>
              <a:spLocks noChangeShapeType="1"/>
            </p:cNvSpPr>
            <p:nvPr/>
          </p:nvSpPr>
          <p:spPr bwMode="auto">
            <a:xfrm flipH="1" flipV="1">
              <a:off x="5858573" y="2088836"/>
              <a:ext cx="269875" cy="207963"/>
            </a:xfrm>
            <a:prstGeom prst="line">
              <a:avLst/>
            </a:prstGeom>
            <a:noFill/>
            <a:ln w="25400" cap="rnd">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a:p>
          </p:txBody>
        </p:sp>
        <p:sp>
          <p:nvSpPr>
            <p:cNvPr id="154" name="Rectangle 11">
              <a:extLst>
                <a:ext uri="{FF2B5EF4-FFF2-40B4-BE49-F238E27FC236}">
                  <a16:creationId xmlns:a16="http://schemas.microsoft.com/office/drawing/2014/main" id="{F1E75361-5323-4864-BB08-355177F8DB0C}"/>
                </a:ext>
              </a:extLst>
            </p:cNvPr>
            <p:cNvSpPr>
              <a:spLocks noChangeArrowheads="1"/>
            </p:cNvSpPr>
            <p:nvPr/>
          </p:nvSpPr>
          <p:spPr bwMode="auto">
            <a:xfrm>
              <a:off x="5518848" y="1699898"/>
              <a:ext cx="333375" cy="554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3600" b="0" i="0" u="none" strike="noStrike" cap="none" normalizeH="0" baseline="0" dirty="0">
                  <a:ln>
                    <a:noFill/>
                  </a:ln>
                  <a:solidFill>
                    <a:srgbClr val="000000"/>
                  </a:solidFill>
                  <a:effectLst/>
                  <a:latin typeface="Arial" panose="020B0604020202020204" pitchFamily="34" charset="0"/>
                </a:rPr>
                <a:t>C</a:t>
              </a:r>
              <a:endParaRPr kumimoji="0" lang="de-DE" altLang="de-DE" sz="1800" b="0" i="0" u="none" strike="noStrike" cap="none" normalizeH="0" baseline="0" dirty="0">
                <a:ln>
                  <a:noFill/>
                </a:ln>
                <a:solidFill>
                  <a:schemeClr val="tx1"/>
                </a:solidFill>
                <a:effectLst/>
                <a:latin typeface="Arial" panose="020B0604020202020204" pitchFamily="34" charset="0"/>
              </a:endParaRPr>
            </a:p>
          </p:txBody>
        </p:sp>
        <p:sp>
          <p:nvSpPr>
            <p:cNvPr id="155" name="Line 12">
              <a:extLst>
                <a:ext uri="{FF2B5EF4-FFF2-40B4-BE49-F238E27FC236}">
                  <a16:creationId xmlns:a16="http://schemas.microsoft.com/office/drawing/2014/main" id="{9400DB6A-3961-4208-9EBC-29CC951ABE3B}"/>
                </a:ext>
              </a:extLst>
            </p:cNvPr>
            <p:cNvSpPr>
              <a:spLocks noChangeShapeType="1"/>
            </p:cNvSpPr>
            <p:nvPr/>
          </p:nvSpPr>
          <p:spPr bwMode="auto">
            <a:xfrm flipH="1">
              <a:off x="6999986" y="1526861"/>
              <a:ext cx="77788" cy="287338"/>
            </a:xfrm>
            <a:prstGeom prst="line">
              <a:avLst/>
            </a:prstGeom>
            <a:noFill/>
            <a:ln w="3175" cap="flat">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a:p>
          </p:txBody>
        </p:sp>
        <p:sp>
          <p:nvSpPr>
            <p:cNvPr id="156" name="Freeform 13">
              <a:extLst>
                <a:ext uri="{FF2B5EF4-FFF2-40B4-BE49-F238E27FC236}">
                  <a16:creationId xmlns:a16="http://schemas.microsoft.com/office/drawing/2014/main" id="{25496E11-789F-4088-83CE-F55664009E44}"/>
                </a:ext>
              </a:extLst>
            </p:cNvPr>
            <p:cNvSpPr>
              <a:spLocks/>
            </p:cNvSpPr>
            <p:nvPr/>
          </p:nvSpPr>
          <p:spPr bwMode="auto">
            <a:xfrm>
              <a:off x="6987286" y="1503048"/>
              <a:ext cx="163513" cy="319088"/>
            </a:xfrm>
            <a:custGeom>
              <a:avLst/>
              <a:gdLst>
                <a:gd name="T0" fmla="*/ 11 w 103"/>
                <a:gd name="T1" fmla="*/ 0 h 201"/>
                <a:gd name="T2" fmla="*/ 103 w 103"/>
                <a:gd name="T3" fmla="*/ 25 h 201"/>
                <a:gd name="T4" fmla="*/ 15 w 103"/>
                <a:gd name="T5" fmla="*/ 201 h 201"/>
                <a:gd name="T6" fmla="*/ 0 w 103"/>
                <a:gd name="T7" fmla="*/ 196 h 201"/>
                <a:gd name="T8" fmla="*/ 11 w 103"/>
                <a:gd name="T9" fmla="*/ 0 h 201"/>
              </a:gdLst>
              <a:ahLst/>
              <a:cxnLst>
                <a:cxn ang="0">
                  <a:pos x="T0" y="T1"/>
                </a:cxn>
                <a:cxn ang="0">
                  <a:pos x="T2" y="T3"/>
                </a:cxn>
                <a:cxn ang="0">
                  <a:pos x="T4" y="T5"/>
                </a:cxn>
                <a:cxn ang="0">
                  <a:pos x="T6" y="T7"/>
                </a:cxn>
                <a:cxn ang="0">
                  <a:pos x="T8" y="T9"/>
                </a:cxn>
              </a:cxnLst>
              <a:rect l="0" t="0" r="r" b="b"/>
              <a:pathLst>
                <a:path w="103" h="201">
                  <a:moveTo>
                    <a:pt x="11" y="0"/>
                  </a:moveTo>
                  <a:lnTo>
                    <a:pt x="103" y="25"/>
                  </a:lnTo>
                  <a:lnTo>
                    <a:pt x="15" y="201"/>
                  </a:lnTo>
                  <a:lnTo>
                    <a:pt x="0" y="196"/>
                  </a:lnTo>
                  <a:lnTo>
                    <a:pt x="11"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e-DE"/>
            </a:p>
          </p:txBody>
        </p:sp>
        <p:sp>
          <p:nvSpPr>
            <p:cNvPr id="157" name="Rectangle 14">
              <a:extLst>
                <a:ext uri="{FF2B5EF4-FFF2-40B4-BE49-F238E27FC236}">
                  <a16:creationId xmlns:a16="http://schemas.microsoft.com/office/drawing/2014/main" id="{2851D7A9-FDC4-449F-A900-0C8B3F117B84}"/>
                </a:ext>
              </a:extLst>
            </p:cNvPr>
            <p:cNvSpPr>
              <a:spLocks noChangeArrowheads="1"/>
            </p:cNvSpPr>
            <p:nvPr/>
          </p:nvSpPr>
          <p:spPr bwMode="auto">
            <a:xfrm>
              <a:off x="6974586" y="1026798"/>
              <a:ext cx="333375" cy="554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3600" b="0" i="0" u="none" strike="noStrike" cap="none" normalizeH="0" baseline="0" dirty="0">
                  <a:ln>
                    <a:noFill/>
                  </a:ln>
                  <a:solidFill>
                    <a:srgbClr val="C00000"/>
                  </a:solidFill>
                  <a:effectLst/>
                  <a:latin typeface="Arial" panose="020B0604020202020204" pitchFamily="34" charset="0"/>
                </a:rPr>
                <a:t>H</a:t>
              </a:r>
              <a:endParaRPr kumimoji="0" lang="de-DE" altLang="de-DE" sz="1800" b="0" i="0" u="none" strike="noStrike" cap="none" normalizeH="0" baseline="0" dirty="0">
                <a:ln>
                  <a:noFill/>
                </a:ln>
                <a:solidFill>
                  <a:srgbClr val="C00000"/>
                </a:solidFill>
                <a:effectLst/>
                <a:latin typeface="Arial" panose="020B0604020202020204" pitchFamily="34" charset="0"/>
              </a:endParaRPr>
            </a:p>
          </p:txBody>
        </p:sp>
        <p:sp>
          <p:nvSpPr>
            <p:cNvPr id="158" name="Line 15">
              <a:extLst>
                <a:ext uri="{FF2B5EF4-FFF2-40B4-BE49-F238E27FC236}">
                  <a16:creationId xmlns:a16="http://schemas.microsoft.com/office/drawing/2014/main" id="{77140D63-DB38-4797-A671-85EDD9297A54}"/>
                </a:ext>
              </a:extLst>
            </p:cNvPr>
            <p:cNvSpPr>
              <a:spLocks noChangeShapeType="1"/>
            </p:cNvSpPr>
            <p:nvPr/>
          </p:nvSpPr>
          <p:spPr bwMode="auto">
            <a:xfrm flipV="1">
              <a:off x="6142736" y="2636523"/>
              <a:ext cx="79375" cy="287338"/>
            </a:xfrm>
            <a:prstGeom prst="line">
              <a:avLst/>
            </a:prstGeom>
            <a:noFill/>
            <a:ln w="3175" cap="flat">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a:p>
          </p:txBody>
        </p:sp>
        <p:sp>
          <p:nvSpPr>
            <p:cNvPr id="159" name="Freeform 16">
              <a:extLst>
                <a:ext uri="{FF2B5EF4-FFF2-40B4-BE49-F238E27FC236}">
                  <a16:creationId xmlns:a16="http://schemas.microsoft.com/office/drawing/2014/main" id="{544CE7B9-43C8-466E-9709-AC594FD3DE98}"/>
                </a:ext>
              </a:extLst>
            </p:cNvPr>
            <p:cNvSpPr>
              <a:spLocks/>
            </p:cNvSpPr>
            <p:nvPr/>
          </p:nvSpPr>
          <p:spPr bwMode="auto">
            <a:xfrm>
              <a:off x="6069711" y="2628586"/>
              <a:ext cx="165100" cy="320675"/>
            </a:xfrm>
            <a:custGeom>
              <a:avLst/>
              <a:gdLst>
                <a:gd name="T0" fmla="*/ 92 w 104"/>
                <a:gd name="T1" fmla="*/ 202 h 202"/>
                <a:gd name="T2" fmla="*/ 0 w 104"/>
                <a:gd name="T3" fmla="*/ 176 h 202"/>
                <a:gd name="T4" fmla="*/ 88 w 104"/>
                <a:gd name="T5" fmla="*/ 0 h 202"/>
                <a:gd name="T6" fmla="*/ 104 w 104"/>
                <a:gd name="T7" fmla="*/ 4 h 202"/>
                <a:gd name="T8" fmla="*/ 92 w 104"/>
                <a:gd name="T9" fmla="*/ 202 h 202"/>
              </a:gdLst>
              <a:ahLst/>
              <a:cxnLst>
                <a:cxn ang="0">
                  <a:pos x="T0" y="T1"/>
                </a:cxn>
                <a:cxn ang="0">
                  <a:pos x="T2" y="T3"/>
                </a:cxn>
                <a:cxn ang="0">
                  <a:pos x="T4" y="T5"/>
                </a:cxn>
                <a:cxn ang="0">
                  <a:pos x="T6" y="T7"/>
                </a:cxn>
                <a:cxn ang="0">
                  <a:pos x="T8" y="T9"/>
                </a:cxn>
              </a:cxnLst>
              <a:rect l="0" t="0" r="r" b="b"/>
              <a:pathLst>
                <a:path w="104" h="202">
                  <a:moveTo>
                    <a:pt x="92" y="202"/>
                  </a:moveTo>
                  <a:lnTo>
                    <a:pt x="0" y="176"/>
                  </a:lnTo>
                  <a:lnTo>
                    <a:pt x="88" y="0"/>
                  </a:lnTo>
                  <a:lnTo>
                    <a:pt x="104" y="4"/>
                  </a:lnTo>
                  <a:lnTo>
                    <a:pt x="92" y="20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e-DE"/>
            </a:p>
          </p:txBody>
        </p:sp>
        <p:sp>
          <p:nvSpPr>
            <p:cNvPr id="160" name="Rectangle 17">
              <a:extLst>
                <a:ext uri="{FF2B5EF4-FFF2-40B4-BE49-F238E27FC236}">
                  <a16:creationId xmlns:a16="http://schemas.microsoft.com/office/drawing/2014/main" id="{EEB9CD93-005F-494F-AEED-8E5B316BE9F2}"/>
                </a:ext>
              </a:extLst>
            </p:cNvPr>
            <p:cNvSpPr>
              <a:spLocks noChangeArrowheads="1"/>
            </p:cNvSpPr>
            <p:nvPr/>
          </p:nvSpPr>
          <p:spPr bwMode="auto">
            <a:xfrm>
              <a:off x="5920486" y="2911161"/>
              <a:ext cx="333375" cy="554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3600" b="0" i="0" u="none" strike="noStrike" cap="none" normalizeH="0" baseline="0" dirty="0">
                  <a:ln>
                    <a:noFill/>
                  </a:ln>
                  <a:solidFill>
                    <a:srgbClr val="0070C0"/>
                  </a:solidFill>
                  <a:effectLst/>
                  <a:latin typeface="Arial" panose="020B0604020202020204" pitchFamily="34" charset="0"/>
                </a:rPr>
                <a:t>H</a:t>
              </a:r>
              <a:endParaRPr kumimoji="0" lang="de-DE" altLang="de-DE" sz="1800" b="0" i="0" u="none" strike="noStrike" cap="none" normalizeH="0" baseline="0" dirty="0">
                <a:ln>
                  <a:noFill/>
                </a:ln>
                <a:solidFill>
                  <a:srgbClr val="0070C0"/>
                </a:solidFill>
                <a:effectLst/>
                <a:latin typeface="Arial" panose="020B0604020202020204" pitchFamily="34" charset="0"/>
              </a:endParaRPr>
            </a:p>
          </p:txBody>
        </p:sp>
        <p:sp>
          <p:nvSpPr>
            <p:cNvPr id="161" name="Line 18">
              <a:extLst>
                <a:ext uri="{FF2B5EF4-FFF2-40B4-BE49-F238E27FC236}">
                  <a16:creationId xmlns:a16="http://schemas.microsoft.com/office/drawing/2014/main" id="{D7C60FA6-57EE-4060-A7AA-AE9167FA82A6}"/>
                </a:ext>
              </a:extLst>
            </p:cNvPr>
            <p:cNvSpPr>
              <a:spLocks noChangeShapeType="1"/>
            </p:cNvSpPr>
            <p:nvPr/>
          </p:nvSpPr>
          <p:spPr bwMode="auto">
            <a:xfrm flipH="1">
              <a:off x="6349111" y="2896873"/>
              <a:ext cx="142875" cy="39688"/>
            </a:xfrm>
            <a:prstGeom prst="line">
              <a:avLst/>
            </a:prstGeom>
            <a:noFill/>
            <a:ln w="23813" cap="rnd">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a:p>
          </p:txBody>
        </p:sp>
        <p:sp>
          <p:nvSpPr>
            <p:cNvPr id="162" name="Line 19">
              <a:extLst>
                <a:ext uri="{FF2B5EF4-FFF2-40B4-BE49-F238E27FC236}">
                  <a16:creationId xmlns:a16="http://schemas.microsoft.com/office/drawing/2014/main" id="{AF75D0CA-539F-419D-9E5F-F57087B49606}"/>
                </a:ext>
              </a:extLst>
            </p:cNvPr>
            <p:cNvSpPr>
              <a:spLocks noChangeShapeType="1"/>
            </p:cNvSpPr>
            <p:nvPr/>
          </p:nvSpPr>
          <p:spPr bwMode="auto">
            <a:xfrm flipH="1">
              <a:off x="6345936" y="2834961"/>
              <a:ext cx="114300" cy="30163"/>
            </a:xfrm>
            <a:prstGeom prst="line">
              <a:avLst/>
            </a:prstGeom>
            <a:noFill/>
            <a:ln w="23813" cap="rnd">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a:p>
          </p:txBody>
        </p:sp>
        <p:sp>
          <p:nvSpPr>
            <p:cNvPr id="163" name="Line 20">
              <a:extLst>
                <a:ext uri="{FF2B5EF4-FFF2-40B4-BE49-F238E27FC236}">
                  <a16:creationId xmlns:a16="http://schemas.microsoft.com/office/drawing/2014/main" id="{8CE0248D-712D-411C-93C4-B1C5B65A4715}"/>
                </a:ext>
              </a:extLst>
            </p:cNvPr>
            <p:cNvSpPr>
              <a:spLocks noChangeShapeType="1"/>
            </p:cNvSpPr>
            <p:nvPr/>
          </p:nvSpPr>
          <p:spPr bwMode="auto">
            <a:xfrm flipH="1">
              <a:off x="6341173" y="2771461"/>
              <a:ext cx="87313" cy="22225"/>
            </a:xfrm>
            <a:prstGeom prst="line">
              <a:avLst/>
            </a:prstGeom>
            <a:noFill/>
            <a:ln w="23813" cap="rnd">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a:p>
          </p:txBody>
        </p:sp>
        <p:sp>
          <p:nvSpPr>
            <p:cNvPr id="164" name="Line 21">
              <a:extLst>
                <a:ext uri="{FF2B5EF4-FFF2-40B4-BE49-F238E27FC236}">
                  <a16:creationId xmlns:a16="http://schemas.microsoft.com/office/drawing/2014/main" id="{D852EA95-B2FF-4E97-80FA-6112D71BEF8C}"/>
                </a:ext>
              </a:extLst>
            </p:cNvPr>
            <p:cNvSpPr>
              <a:spLocks noChangeShapeType="1"/>
            </p:cNvSpPr>
            <p:nvPr/>
          </p:nvSpPr>
          <p:spPr bwMode="auto">
            <a:xfrm flipH="1">
              <a:off x="6337998" y="2707961"/>
              <a:ext cx="57150" cy="15875"/>
            </a:xfrm>
            <a:prstGeom prst="line">
              <a:avLst/>
            </a:prstGeom>
            <a:noFill/>
            <a:ln w="23813" cap="rnd">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a:p>
          </p:txBody>
        </p:sp>
        <p:sp>
          <p:nvSpPr>
            <p:cNvPr id="165" name="Line 22">
              <a:extLst>
                <a:ext uri="{FF2B5EF4-FFF2-40B4-BE49-F238E27FC236}">
                  <a16:creationId xmlns:a16="http://schemas.microsoft.com/office/drawing/2014/main" id="{FCE66F9A-67AA-4B44-8E9B-ACD616094D63}"/>
                </a:ext>
              </a:extLst>
            </p:cNvPr>
            <p:cNvSpPr>
              <a:spLocks noChangeShapeType="1"/>
            </p:cNvSpPr>
            <p:nvPr/>
          </p:nvSpPr>
          <p:spPr bwMode="auto">
            <a:xfrm flipH="1">
              <a:off x="6334823" y="2644461"/>
              <a:ext cx="28575" cy="7938"/>
            </a:xfrm>
            <a:prstGeom prst="line">
              <a:avLst/>
            </a:prstGeom>
            <a:noFill/>
            <a:ln w="23813" cap="rnd">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a:p>
          </p:txBody>
        </p:sp>
        <p:sp>
          <p:nvSpPr>
            <p:cNvPr id="166" name="Rectangle 23">
              <a:extLst>
                <a:ext uri="{FF2B5EF4-FFF2-40B4-BE49-F238E27FC236}">
                  <a16:creationId xmlns:a16="http://schemas.microsoft.com/office/drawing/2014/main" id="{9E690855-C9EB-4871-9026-EE6924AE5697}"/>
                </a:ext>
              </a:extLst>
            </p:cNvPr>
            <p:cNvSpPr>
              <a:spLocks noChangeArrowheads="1"/>
            </p:cNvSpPr>
            <p:nvPr/>
          </p:nvSpPr>
          <p:spPr bwMode="auto">
            <a:xfrm>
              <a:off x="6322123" y="2911161"/>
              <a:ext cx="333375" cy="554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3600" b="0" i="0" u="none" strike="noStrike" cap="none" normalizeH="0" baseline="0" dirty="0">
                  <a:ln>
                    <a:noFill/>
                  </a:ln>
                  <a:solidFill>
                    <a:srgbClr val="0070C0"/>
                  </a:solidFill>
                  <a:effectLst/>
                  <a:latin typeface="Arial" panose="020B0604020202020204" pitchFamily="34" charset="0"/>
                </a:rPr>
                <a:t>H</a:t>
              </a:r>
              <a:endParaRPr kumimoji="0" lang="de-DE" altLang="de-DE" sz="1800" b="0" i="0" u="none" strike="noStrike" cap="none" normalizeH="0" baseline="0" dirty="0">
                <a:ln>
                  <a:noFill/>
                </a:ln>
                <a:solidFill>
                  <a:srgbClr val="0070C0"/>
                </a:solidFill>
                <a:effectLst/>
                <a:latin typeface="Arial" panose="020B0604020202020204" pitchFamily="34" charset="0"/>
              </a:endParaRPr>
            </a:p>
          </p:txBody>
        </p:sp>
        <p:sp>
          <p:nvSpPr>
            <p:cNvPr id="167" name="Line 24">
              <a:extLst>
                <a:ext uri="{FF2B5EF4-FFF2-40B4-BE49-F238E27FC236}">
                  <a16:creationId xmlns:a16="http://schemas.microsoft.com/office/drawing/2014/main" id="{371BD013-56CB-4AD1-819D-09C6D5138B47}"/>
                </a:ext>
              </a:extLst>
            </p:cNvPr>
            <p:cNvSpPr>
              <a:spLocks noChangeShapeType="1"/>
            </p:cNvSpPr>
            <p:nvPr/>
          </p:nvSpPr>
          <p:spPr bwMode="auto">
            <a:xfrm flipV="1">
              <a:off x="6745986" y="1517336"/>
              <a:ext cx="142875" cy="38100"/>
            </a:xfrm>
            <a:prstGeom prst="line">
              <a:avLst/>
            </a:prstGeom>
            <a:noFill/>
            <a:ln w="23813" cap="rnd">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a:p>
          </p:txBody>
        </p:sp>
        <p:sp>
          <p:nvSpPr>
            <p:cNvPr id="168" name="Line 25">
              <a:extLst>
                <a:ext uri="{FF2B5EF4-FFF2-40B4-BE49-F238E27FC236}">
                  <a16:creationId xmlns:a16="http://schemas.microsoft.com/office/drawing/2014/main" id="{F6764191-7A38-401F-BF93-15AE4DA565F5}"/>
                </a:ext>
              </a:extLst>
            </p:cNvPr>
            <p:cNvSpPr>
              <a:spLocks noChangeShapeType="1"/>
            </p:cNvSpPr>
            <p:nvPr/>
          </p:nvSpPr>
          <p:spPr bwMode="auto">
            <a:xfrm flipV="1">
              <a:off x="6779323" y="1588773"/>
              <a:ext cx="112713" cy="31750"/>
            </a:xfrm>
            <a:prstGeom prst="line">
              <a:avLst/>
            </a:prstGeom>
            <a:noFill/>
            <a:ln w="23813" cap="rnd">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a:p>
          </p:txBody>
        </p:sp>
        <p:sp>
          <p:nvSpPr>
            <p:cNvPr id="169" name="Line 26">
              <a:extLst>
                <a:ext uri="{FF2B5EF4-FFF2-40B4-BE49-F238E27FC236}">
                  <a16:creationId xmlns:a16="http://schemas.microsoft.com/office/drawing/2014/main" id="{F3FD77EA-2539-4C14-A400-1C4DEEB8DAF6}"/>
                </a:ext>
              </a:extLst>
            </p:cNvPr>
            <p:cNvSpPr>
              <a:spLocks noChangeShapeType="1"/>
            </p:cNvSpPr>
            <p:nvPr/>
          </p:nvSpPr>
          <p:spPr bwMode="auto">
            <a:xfrm flipV="1">
              <a:off x="6811073" y="1661798"/>
              <a:ext cx="85725" cy="23813"/>
            </a:xfrm>
            <a:prstGeom prst="line">
              <a:avLst/>
            </a:prstGeom>
            <a:noFill/>
            <a:ln w="23813" cap="rnd">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a:p>
          </p:txBody>
        </p:sp>
        <p:sp>
          <p:nvSpPr>
            <p:cNvPr id="170" name="Line 27">
              <a:extLst>
                <a:ext uri="{FF2B5EF4-FFF2-40B4-BE49-F238E27FC236}">
                  <a16:creationId xmlns:a16="http://schemas.microsoft.com/office/drawing/2014/main" id="{5F9610B2-F655-4AE0-948A-506B7C01E9CB}"/>
                </a:ext>
              </a:extLst>
            </p:cNvPr>
            <p:cNvSpPr>
              <a:spLocks noChangeShapeType="1"/>
            </p:cNvSpPr>
            <p:nvPr/>
          </p:nvSpPr>
          <p:spPr bwMode="auto">
            <a:xfrm flipV="1">
              <a:off x="6844411" y="1734823"/>
              <a:ext cx="58738" cy="15875"/>
            </a:xfrm>
            <a:prstGeom prst="line">
              <a:avLst/>
            </a:prstGeom>
            <a:noFill/>
            <a:ln w="23813" cap="rnd">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a:p>
          </p:txBody>
        </p:sp>
        <p:sp>
          <p:nvSpPr>
            <p:cNvPr id="171" name="Line 28">
              <a:extLst>
                <a:ext uri="{FF2B5EF4-FFF2-40B4-BE49-F238E27FC236}">
                  <a16:creationId xmlns:a16="http://schemas.microsoft.com/office/drawing/2014/main" id="{59716541-F13B-4806-925E-D87197C10D97}"/>
                </a:ext>
              </a:extLst>
            </p:cNvPr>
            <p:cNvSpPr>
              <a:spLocks noChangeShapeType="1"/>
            </p:cNvSpPr>
            <p:nvPr/>
          </p:nvSpPr>
          <p:spPr bwMode="auto">
            <a:xfrm flipV="1">
              <a:off x="6877748" y="1807848"/>
              <a:ext cx="28575" cy="7938"/>
            </a:xfrm>
            <a:prstGeom prst="line">
              <a:avLst/>
            </a:prstGeom>
            <a:noFill/>
            <a:ln w="23813" cap="rnd">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a:p>
          </p:txBody>
        </p:sp>
        <p:sp>
          <p:nvSpPr>
            <p:cNvPr id="172" name="Rectangle 29">
              <a:extLst>
                <a:ext uri="{FF2B5EF4-FFF2-40B4-BE49-F238E27FC236}">
                  <a16:creationId xmlns:a16="http://schemas.microsoft.com/office/drawing/2014/main" id="{9922922B-D705-4BD8-AA23-4E0252B91D0B}"/>
                </a:ext>
              </a:extLst>
            </p:cNvPr>
            <p:cNvSpPr>
              <a:spLocks noChangeArrowheads="1"/>
            </p:cNvSpPr>
            <p:nvPr/>
          </p:nvSpPr>
          <p:spPr bwMode="auto">
            <a:xfrm>
              <a:off x="6571361" y="1026798"/>
              <a:ext cx="333375" cy="554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3600" b="0" i="0" u="none" strike="noStrike" cap="none" normalizeH="0" baseline="0" dirty="0">
                  <a:ln>
                    <a:noFill/>
                  </a:ln>
                  <a:solidFill>
                    <a:srgbClr val="C00000"/>
                  </a:solidFill>
                  <a:effectLst/>
                  <a:latin typeface="Arial" panose="020B0604020202020204" pitchFamily="34" charset="0"/>
                </a:rPr>
                <a:t>H</a:t>
              </a:r>
              <a:endParaRPr kumimoji="0" lang="de-DE" altLang="de-DE" sz="1800" b="0" i="0" u="none" strike="noStrike" cap="none" normalizeH="0" baseline="0" dirty="0">
                <a:ln>
                  <a:noFill/>
                </a:ln>
                <a:solidFill>
                  <a:srgbClr val="C00000"/>
                </a:solidFill>
                <a:effectLst/>
                <a:latin typeface="Arial" panose="020B0604020202020204" pitchFamily="34" charset="0"/>
              </a:endParaRPr>
            </a:p>
          </p:txBody>
        </p:sp>
        <p:sp>
          <p:nvSpPr>
            <p:cNvPr id="173" name="Line 30">
              <a:extLst>
                <a:ext uri="{FF2B5EF4-FFF2-40B4-BE49-F238E27FC236}">
                  <a16:creationId xmlns:a16="http://schemas.microsoft.com/office/drawing/2014/main" id="{25D1A439-48C1-4FDD-8F6E-62259A439031}"/>
                </a:ext>
              </a:extLst>
            </p:cNvPr>
            <p:cNvSpPr>
              <a:spLocks noChangeShapeType="1"/>
            </p:cNvSpPr>
            <p:nvPr/>
          </p:nvSpPr>
          <p:spPr bwMode="auto">
            <a:xfrm flipH="1">
              <a:off x="6461823" y="2139636"/>
              <a:ext cx="300038" cy="173038"/>
            </a:xfrm>
            <a:prstGeom prst="line">
              <a:avLst/>
            </a:prstGeom>
            <a:noFill/>
            <a:ln w="25400" cap="rnd">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a:p>
          </p:txBody>
        </p:sp>
        <p:sp>
          <p:nvSpPr>
            <p:cNvPr id="175" name="Rectangle 31">
              <a:extLst>
                <a:ext uri="{FF2B5EF4-FFF2-40B4-BE49-F238E27FC236}">
                  <a16:creationId xmlns:a16="http://schemas.microsoft.com/office/drawing/2014/main" id="{71A07E8B-CBD5-4F88-9B48-E4A74F8CF870}"/>
                </a:ext>
              </a:extLst>
            </p:cNvPr>
            <p:cNvSpPr>
              <a:spLocks noChangeArrowheads="1"/>
            </p:cNvSpPr>
            <p:nvPr/>
          </p:nvSpPr>
          <p:spPr bwMode="auto">
            <a:xfrm>
              <a:off x="6112573" y="2161861"/>
              <a:ext cx="333375" cy="554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3600" b="0" i="0" u="none" strike="noStrike" cap="none" normalizeH="0" baseline="0" dirty="0">
                  <a:ln>
                    <a:noFill/>
                  </a:ln>
                  <a:solidFill>
                    <a:srgbClr val="000000"/>
                  </a:solidFill>
                  <a:effectLst/>
                  <a:latin typeface="Arial" panose="020B0604020202020204" pitchFamily="34" charset="0"/>
                </a:rPr>
                <a:t>C</a:t>
              </a:r>
              <a:endParaRPr kumimoji="0" lang="de-DE" altLang="de-DE" sz="1800" b="0" i="0" u="none" strike="noStrike" cap="none" normalizeH="0" baseline="0" dirty="0">
                <a:ln>
                  <a:noFill/>
                </a:ln>
                <a:solidFill>
                  <a:schemeClr val="tx1"/>
                </a:solidFill>
                <a:effectLst/>
                <a:latin typeface="Arial" panose="020B0604020202020204" pitchFamily="34" charset="0"/>
              </a:endParaRPr>
            </a:p>
          </p:txBody>
        </p:sp>
        <p:sp>
          <p:nvSpPr>
            <p:cNvPr id="176" name="Line 32">
              <a:extLst>
                <a:ext uri="{FF2B5EF4-FFF2-40B4-BE49-F238E27FC236}">
                  <a16:creationId xmlns:a16="http://schemas.microsoft.com/office/drawing/2014/main" id="{F6E24DCD-EDA0-433B-9453-5C09C8EA7D00}"/>
                </a:ext>
              </a:extLst>
            </p:cNvPr>
            <p:cNvSpPr>
              <a:spLocks noChangeShapeType="1"/>
            </p:cNvSpPr>
            <p:nvPr/>
          </p:nvSpPr>
          <p:spPr bwMode="auto">
            <a:xfrm flipH="1" flipV="1">
              <a:off x="7141273" y="2144398"/>
              <a:ext cx="268288" cy="153988"/>
            </a:xfrm>
            <a:prstGeom prst="line">
              <a:avLst/>
            </a:prstGeom>
            <a:noFill/>
            <a:ln w="25400" cap="rnd">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a:p>
          </p:txBody>
        </p:sp>
        <p:sp>
          <p:nvSpPr>
            <p:cNvPr id="177" name="Rectangle 33">
              <a:extLst>
                <a:ext uri="{FF2B5EF4-FFF2-40B4-BE49-F238E27FC236}">
                  <a16:creationId xmlns:a16="http://schemas.microsoft.com/office/drawing/2014/main" id="{21315C76-4931-4325-90A1-54A98E3C9D3D}"/>
                </a:ext>
              </a:extLst>
            </p:cNvPr>
            <p:cNvSpPr>
              <a:spLocks noChangeArrowheads="1"/>
            </p:cNvSpPr>
            <p:nvPr/>
          </p:nvSpPr>
          <p:spPr bwMode="auto">
            <a:xfrm>
              <a:off x="6782498" y="1777686"/>
              <a:ext cx="333375" cy="554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3600" b="0" i="0" u="none" strike="noStrike" cap="none" normalizeH="0" baseline="0" dirty="0">
                  <a:ln>
                    <a:noFill/>
                  </a:ln>
                  <a:solidFill>
                    <a:srgbClr val="000000"/>
                  </a:solidFill>
                  <a:effectLst/>
                  <a:latin typeface="Arial" panose="020B0604020202020204" pitchFamily="34" charset="0"/>
                </a:rPr>
                <a:t>C</a:t>
              </a:r>
              <a:endParaRPr kumimoji="0" lang="de-DE" altLang="de-DE" sz="1800" b="0" i="0" u="none" strike="noStrike" cap="none" normalizeH="0" baseline="0" dirty="0">
                <a:ln>
                  <a:noFill/>
                </a:ln>
                <a:solidFill>
                  <a:schemeClr val="tx1"/>
                </a:solidFill>
                <a:effectLst/>
                <a:latin typeface="Arial" panose="020B0604020202020204" pitchFamily="34" charset="0"/>
              </a:endParaRPr>
            </a:p>
          </p:txBody>
        </p:sp>
        <p:sp>
          <p:nvSpPr>
            <p:cNvPr id="178" name="Rectangle 34">
              <a:extLst>
                <a:ext uri="{FF2B5EF4-FFF2-40B4-BE49-F238E27FC236}">
                  <a16:creationId xmlns:a16="http://schemas.microsoft.com/office/drawing/2014/main" id="{0D92FC85-03EA-4FC3-BDED-D73114B27BA4}"/>
                </a:ext>
              </a:extLst>
            </p:cNvPr>
            <p:cNvSpPr>
              <a:spLocks noChangeArrowheads="1"/>
            </p:cNvSpPr>
            <p:nvPr/>
          </p:nvSpPr>
          <p:spPr bwMode="auto">
            <a:xfrm>
              <a:off x="7433373" y="2161861"/>
              <a:ext cx="333375" cy="554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3600" b="0" i="0" u="none" strike="noStrike" cap="none" normalizeH="0" baseline="0" dirty="0">
                  <a:ln>
                    <a:noFill/>
                  </a:ln>
                  <a:solidFill>
                    <a:srgbClr val="C00000"/>
                  </a:solidFill>
                  <a:effectLst/>
                  <a:latin typeface="Arial" panose="020B0604020202020204" pitchFamily="34" charset="0"/>
                </a:rPr>
                <a:t>H</a:t>
              </a:r>
              <a:endParaRPr kumimoji="0" lang="de-DE" altLang="de-DE" sz="1800" b="0" i="0" u="none" strike="noStrike" cap="none" normalizeH="0" baseline="0" dirty="0">
                <a:ln>
                  <a:noFill/>
                </a:ln>
                <a:solidFill>
                  <a:srgbClr val="C00000"/>
                </a:solidFill>
                <a:effectLst/>
                <a:latin typeface="Arial" panose="020B0604020202020204" pitchFamily="34" charset="0"/>
              </a:endParaRPr>
            </a:p>
          </p:txBody>
        </p:sp>
        <p:sp>
          <p:nvSpPr>
            <p:cNvPr id="179" name="Textfeld 178">
              <a:extLst>
                <a:ext uri="{FF2B5EF4-FFF2-40B4-BE49-F238E27FC236}">
                  <a16:creationId xmlns:a16="http://schemas.microsoft.com/office/drawing/2014/main" id="{3FDC7588-BAA9-4071-A2CF-E5A6C7317B48}"/>
                </a:ext>
              </a:extLst>
            </p:cNvPr>
            <p:cNvSpPr txBox="1"/>
            <p:nvPr/>
          </p:nvSpPr>
          <p:spPr>
            <a:xfrm>
              <a:off x="7205114" y="1578482"/>
              <a:ext cx="1074333" cy="369332"/>
            </a:xfrm>
            <a:prstGeom prst="rect">
              <a:avLst/>
            </a:prstGeom>
            <a:noFill/>
          </p:spPr>
          <p:txBody>
            <a:bodyPr wrap="none" rtlCol="0">
              <a:spAutoFit/>
            </a:bodyPr>
            <a:lstStyle/>
            <a:p>
              <a:r>
                <a:rPr lang="de-DE" dirty="0">
                  <a:solidFill>
                    <a:srgbClr val="C00000"/>
                  </a:solidFill>
                </a:rPr>
                <a:t>1.22 ppm</a:t>
              </a:r>
            </a:p>
          </p:txBody>
        </p:sp>
        <p:sp>
          <p:nvSpPr>
            <p:cNvPr id="180" name="Textfeld 179">
              <a:extLst>
                <a:ext uri="{FF2B5EF4-FFF2-40B4-BE49-F238E27FC236}">
                  <a16:creationId xmlns:a16="http://schemas.microsoft.com/office/drawing/2014/main" id="{DE6547F4-E728-42CA-84E0-E171BD9AA389}"/>
                </a:ext>
              </a:extLst>
            </p:cNvPr>
            <p:cNvSpPr txBox="1"/>
            <p:nvPr/>
          </p:nvSpPr>
          <p:spPr>
            <a:xfrm>
              <a:off x="4857966" y="2736192"/>
              <a:ext cx="1074333" cy="369332"/>
            </a:xfrm>
            <a:prstGeom prst="rect">
              <a:avLst/>
            </a:prstGeom>
            <a:noFill/>
          </p:spPr>
          <p:txBody>
            <a:bodyPr wrap="none" rtlCol="0">
              <a:spAutoFit/>
            </a:bodyPr>
            <a:lstStyle/>
            <a:p>
              <a:r>
                <a:rPr lang="de-DE" dirty="0">
                  <a:solidFill>
                    <a:srgbClr val="0070C0"/>
                  </a:solidFill>
                </a:rPr>
                <a:t>2.92 ppm</a:t>
              </a:r>
            </a:p>
          </p:txBody>
        </p:sp>
      </p:grpSp>
      <p:sp>
        <p:nvSpPr>
          <p:cNvPr id="8" name="Textfeld 7">
            <a:extLst>
              <a:ext uri="{FF2B5EF4-FFF2-40B4-BE49-F238E27FC236}">
                <a16:creationId xmlns:a16="http://schemas.microsoft.com/office/drawing/2014/main" id="{6BFCF2DB-274F-4694-BB34-F4D3AA0625F2}"/>
              </a:ext>
            </a:extLst>
          </p:cNvPr>
          <p:cNvSpPr txBox="1"/>
          <p:nvPr/>
        </p:nvSpPr>
        <p:spPr>
          <a:xfrm>
            <a:off x="4149519" y="3854218"/>
            <a:ext cx="4451556" cy="1754326"/>
          </a:xfrm>
          <a:prstGeom prst="rect">
            <a:avLst/>
          </a:prstGeom>
          <a:noFill/>
        </p:spPr>
        <p:txBody>
          <a:bodyPr wrap="square" rtlCol="0">
            <a:spAutoFit/>
          </a:bodyPr>
          <a:lstStyle/>
          <a:p>
            <a:r>
              <a:rPr lang="de-DE" dirty="0"/>
              <a:t>In </a:t>
            </a:r>
            <a:r>
              <a:rPr lang="de-DE" dirty="0" err="1"/>
              <a:t>this</a:t>
            </a:r>
            <a:r>
              <a:rPr lang="de-DE" dirty="0"/>
              <a:t> </a:t>
            </a:r>
            <a:r>
              <a:rPr lang="de-DE" dirty="0" err="1"/>
              <a:t>structure</a:t>
            </a:r>
            <a:r>
              <a:rPr lang="de-DE" dirty="0"/>
              <a:t> </a:t>
            </a:r>
            <a:r>
              <a:rPr lang="en-US" dirty="0"/>
              <a:t>the protons of the methyl group at </a:t>
            </a:r>
            <a:r>
              <a:rPr lang="en-US" dirty="0">
                <a:solidFill>
                  <a:srgbClr val="C00000"/>
                </a:solidFill>
              </a:rPr>
              <a:t>1.22 ppm</a:t>
            </a:r>
            <a:r>
              <a:rPr lang="en-US" dirty="0"/>
              <a:t> are </a:t>
            </a:r>
            <a:r>
              <a:rPr lang="en-US" b="1" dirty="0"/>
              <a:t>three bonds</a:t>
            </a:r>
            <a:r>
              <a:rPr lang="en-US" dirty="0"/>
              <a:t> away from the </a:t>
            </a:r>
            <a:r>
              <a:rPr lang="en-US" b="1" dirty="0"/>
              <a:t>two equivalent</a:t>
            </a:r>
            <a:r>
              <a:rPr lang="en-US" dirty="0"/>
              <a:t> protons of the methylene group at </a:t>
            </a:r>
            <a:r>
              <a:rPr lang="en-US" dirty="0">
                <a:solidFill>
                  <a:srgbClr val="0070C0"/>
                </a:solidFill>
              </a:rPr>
              <a:t>2.92 ppm</a:t>
            </a:r>
            <a:r>
              <a:rPr lang="en-US" dirty="0"/>
              <a:t> and appear according to the </a:t>
            </a:r>
            <a:r>
              <a:rPr lang="en-US" i="1" dirty="0"/>
              <a:t>n+1 </a:t>
            </a:r>
            <a:r>
              <a:rPr lang="en-US" dirty="0"/>
              <a:t>rule as a triplet in the intensity ratio </a:t>
            </a:r>
            <a:r>
              <a:rPr lang="en-US" b="1" dirty="0"/>
              <a:t>1 : 2 : 1</a:t>
            </a:r>
            <a:r>
              <a:rPr lang="de-DE" dirty="0"/>
              <a:t>.</a:t>
            </a:r>
          </a:p>
        </p:txBody>
      </p:sp>
      <p:sp>
        <p:nvSpPr>
          <p:cNvPr id="3" name="Rechteck 2">
            <a:extLst>
              <a:ext uri="{FF2B5EF4-FFF2-40B4-BE49-F238E27FC236}">
                <a16:creationId xmlns:a16="http://schemas.microsoft.com/office/drawing/2014/main" id="{EA9E4216-0580-45CE-BADE-67D5C2A00D98}"/>
              </a:ext>
            </a:extLst>
          </p:cNvPr>
          <p:cNvSpPr/>
          <p:nvPr/>
        </p:nvSpPr>
        <p:spPr>
          <a:xfrm>
            <a:off x="6482310" y="931548"/>
            <a:ext cx="1797136" cy="1765566"/>
          </a:xfrm>
          <a:prstGeom prst="rect">
            <a:avLst/>
          </a:prstGeom>
          <a:noFill/>
          <a:ln w="38100">
            <a:solidFill>
              <a:srgbClr val="C0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 name="Rechteck 3">
            <a:extLst>
              <a:ext uri="{FF2B5EF4-FFF2-40B4-BE49-F238E27FC236}">
                <a16:creationId xmlns:a16="http://schemas.microsoft.com/office/drawing/2014/main" id="{63B53287-12D5-46F9-B612-E17C5EEE4C33}"/>
              </a:ext>
            </a:extLst>
          </p:cNvPr>
          <p:cNvSpPr/>
          <p:nvPr/>
        </p:nvSpPr>
        <p:spPr>
          <a:xfrm>
            <a:off x="10596110" y="2542861"/>
            <a:ext cx="719407" cy="3618948"/>
          </a:xfrm>
          <a:prstGeom prst="rect">
            <a:avLst/>
          </a:prstGeom>
          <a:solidFill>
            <a:srgbClr val="C00000">
              <a:alpha val="2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3119826543"/>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path" presetSubtype="0" accel="50000" decel="50000" fill="hold" nodeType="afterEffect">
                                  <p:stCondLst>
                                    <p:cond delay="0"/>
                                  </p:stCondLst>
                                  <p:childTnLst>
                                    <p:animMotion origin="layout" path="M 0 0 L 0.067720718503937 -0.3797289297171187" pathEditMode="relative" ptsTypes="">
                                      <p:cBhvr>
                                        <p:cTn id="6" dur="2000" fill="hold"/>
                                        <p:tgtEl>
                                          <p:spTgt spid="113"/>
                                        </p:tgtEl>
                                        <p:attrNameLst>
                                          <p:attrName>ppt_x</p:attrName>
                                          <p:attrName>ppt_y</p:attrName>
                                        </p:attrNameLst>
                                      </p:cBhvr>
                                    </p:animMotion>
                                  </p:childTnLst>
                                </p:cTn>
                              </p:par>
                            </p:childTnLst>
                          </p:cTn>
                        </p:par>
                        <p:par>
                          <p:cTn id="7" fill="hold">
                            <p:stCondLst>
                              <p:cond delay="2000"/>
                            </p:stCondLst>
                            <p:childTnLst>
                              <p:par>
                                <p:cTn id="8" presetID="10" presetClass="entr" presetSubtype="0" fill="hold" nodeType="afterEffect">
                                  <p:stCondLst>
                                    <p:cond delay="0"/>
                                  </p:stCondLst>
                                  <p:childTnLst>
                                    <p:set>
                                      <p:cBhvr>
                                        <p:cTn id="9" dur="1" fill="hold">
                                          <p:stCondLst>
                                            <p:cond delay="0"/>
                                          </p:stCondLst>
                                        </p:cTn>
                                        <p:tgtEl>
                                          <p:spTgt spid="147"/>
                                        </p:tgtEl>
                                        <p:attrNameLst>
                                          <p:attrName>style.visibility</p:attrName>
                                        </p:attrNameLst>
                                      </p:cBhvr>
                                      <p:to>
                                        <p:strVal val="visible"/>
                                      </p:to>
                                    </p:set>
                                    <p:animEffect transition="in" filter="fade">
                                      <p:cBhvr>
                                        <p:cTn id="10" dur="500"/>
                                        <p:tgtEl>
                                          <p:spTgt spid="147"/>
                                        </p:tgtEl>
                                      </p:cBhvr>
                                    </p:animEffect>
                                  </p:childTnLst>
                                </p:cTn>
                              </p:par>
                            </p:childTnLst>
                          </p:cTn>
                        </p:par>
                        <p:par>
                          <p:cTn id="11" fill="hold">
                            <p:stCondLst>
                              <p:cond delay="2500"/>
                            </p:stCondLst>
                            <p:childTnLst>
                              <p:par>
                                <p:cTn id="12" presetID="10" presetClass="exit" presetSubtype="0" fill="hold" nodeType="afterEffect">
                                  <p:stCondLst>
                                    <p:cond delay="0"/>
                                  </p:stCondLst>
                                  <p:childTnLst>
                                    <p:animEffect transition="out" filter="fade">
                                      <p:cBhvr>
                                        <p:cTn id="13" dur="500"/>
                                        <p:tgtEl>
                                          <p:spTgt spid="113"/>
                                        </p:tgtEl>
                                      </p:cBhvr>
                                    </p:animEffect>
                                    <p:set>
                                      <p:cBhvr>
                                        <p:cTn id="14" dur="1" fill="hold">
                                          <p:stCondLst>
                                            <p:cond delay="499"/>
                                          </p:stCondLst>
                                        </p:cTn>
                                        <p:tgtEl>
                                          <p:spTgt spid="113"/>
                                        </p:tgtEl>
                                        <p:attrNameLst>
                                          <p:attrName>style.visibility</p:attrName>
                                        </p:attrNameLst>
                                      </p:cBhvr>
                                      <p:to>
                                        <p:strVal val="hidden"/>
                                      </p:to>
                                    </p:set>
                                  </p:childTnLst>
                                </p:cTn>
                              </p:par>
                            </p:childTnLst>
                          </p:cTn>
                        </p:par>
                      </p:childTnLst>
                    </p:cTn>
                  </p:par>
                  <p:par>
                    <p:cTn id="15" fill="hold">
                      <p:stCondLst>
                        <p:cond delay="indefinite"/>
                      </p:stCondLst>
                      <p:childTnLst>
                        <p:par>
                          <p:cTn id="16" fill="hold">
                            <p:stCondLst>
                              <p:cond delay="0"/>
                            </p:stCondLst>
                            <p:childTnLst>
                              <p:par>
                                <p:cTn id="17" presetID="22" presetClass="entr" presetSubtype="8"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animEffect transition="in" filter="wipe(left)">
                                      <p:cBhvr>
                                        <p:cTn id="19" dur="1000"/>
                                        <p:tgtEl>
                                          <p:spTgt spid="8"/>
                                        </p:tgtEl>
                                      </p:cBhvr>
                                    </p:animEffect>
                                  </p:childTnLst>
                                </p:cTn>
                              </p:par>
                            </p:childTnLst>
                          </p:cTn>
                        </p:par>
                        <p:par>
                          <p:cTn id="20" fill="hold">
                            <p:stCondLst>
                              <p:cond delay="1000"/>
                            </p:stCondLst>
                            <p:childTnLst>
                              <p:par>
                                <p:cTn id="21" presetID="10" presetClass="entr" presetSubtype="0" fill="hold" grpId="0" nodeType="afterEffect">
                                  <p:stCondLst>
                                    <p:cond delay="0"/>
                                  </p:stCondLst>
                                  <p:childTnLst>
                                    <p:set>
                                      <p:cBhvr>
                                        <p:cTn id="22" dur="1" fill="hold">
                                          <p:stCondLst>
                                            <p:cond delay="0"/>
                                          </p:stCondLst>
                                        </p:cTn>
                                        <p:tgtEl>
                                          <p:spTgt spid="3"/>
                                        </p:tgtEl>
                                        <p:attrNameLst>
                                          <p:attrName>style.visibility</p:attrName>
                                        </p:attrNameLst>
                                      </p:cBhvr>
                                      <p:to>
                                        <p:strVal val="visible"/>
                                      </p:to>
                                    </p:set>
                                    <p:animEffect transition="in" filter="fade">
                                      <p:cBhvr>
                                        <p:cTn id="23" dur="500"/>
                                        <p:tgtEl>
                                          <p:spTgt spid="3"/>
                                        </p:tgtEl>
                                      </p:cBhvr>
                                    </p:animEffect>
                                  </p:childTnLst>
                                </p:cTn>
                              </p:par>
                            </p:childTnLst>
                          </p:cTn>
                        </p:par>
                        <p:par>
                          <p:cTn id="24" fill="hold">
                            <p:stCondLst>
                              <p:cond delay="1500"/>
                            </p:stCondLst>
                            <p:childTnLst>
                              <p:par>
                                <p:cTn id="25" presetID="10" presetClass="entr" presetSubtype="0" fill="hold" grpId="0" nodeType="afterEffect">
                                  <p:stCondLst>
                                    <p:cond delay="0"/>
                                  </p:stCondLst>
                                  <p:childTnLst>
                                    <p:set>
                                      <p:cBhvr>
                                        <p:cTn id="26" dur="1" fill="hold">
                                          <p:stCondLst>
                                            <p:cond delay="0"/>
                                          </p:stCondLst>
                                        </p:cTn>
                                        <p:tgtEl>
                                          <p:spTgt spid="4"/>
                                        </p:tgtEl>
                                        <p:attrNameLst>
                                          <p:attrName>style.visibility</p:attrName>
                                        </p:attrNameLst>
                                      </p:cBhvr>
                                      <p:to>
                                        <p:strVal val="visible"/>
                                      </p:to>
                                    </p:set>
                                    <p:animEffect transition="in" filter="fade">
                                      <p:cBhvr>
                                        <p:cTn id="2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3" grpId="0" animBg="1"/>
      <p:bldP spid="4"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1" name="Grafik 200">
            <a:extLst>
              <a:ext uri="{FF2B5EF4-FFF2-40B4-BE49-F238E27FC236}">
                <a16:creationId xmlns:a16="http://schemas.microsoft.com/office/drawing/2014/main" id="{60221DC2-C364-4E70-B248-0382F8B87A12}"/>
              </a:ext>
            </a:extLst>
          </p:cNvPr>
          <p:cNvPicPr>
            <a:picLocks noChangeAspect="1"/>
          </p:cNvPicPr>
          <p:nvPr/>
        </p:nvPicPr>
        <p:blipFill>
          <a:blip r:embed="rId2"/>
          <a:stretch>
            <a:fillRect/>
          </a:stretch>
        </p:blipFill>
        <p:spPr>
          <a:xfrm>
            <a:off x="14129" y="0"/>
            <a:ext cx="12163742" cy="6858000"/>
          </a:xfrm>
          <a:prstGeom prst="rect">
            <a:avLst/>
          </a:prstGeom>
        </p:spPr>
      </p:pic>
      <p:sp>
        <p:nvSpPr>
          <p:cNvPr id="174" name="Textfeld 173">
            <a:extLst>
              <a:ext uri="{FF2B5EF4-FFF2-40B4-BE49-F238E27FC236}">
                <a16:creationId xmlns:a16="http://schemas.microsoft.com/office/drawing/2014/main" id="{896AFC39-1752-4129-8EC9-48C8934B7052}"/>
              </a:ext>
            </a:extLst>
          </p:cNvPr>
          <p:cNvSpPr txBox="1"/>
          <p:nvPr/>
        </p:nvSpPr>
        <p:spPr>
          <a:xfrm>
            <a:off x="913494" y="4185534"/>
            <a:ext cx="1518364" cy="461665"/>
          </a:xfrm>
          <a:prstGeom prst="rect">
            <a:avLst/>
          </a:prstGeom>
          <a:noFill/>
        </p:spPr>
        <p:txBody>
          <a:bodyPr wrap="none" rtlCol="0">
            <a:spAutoFit/>
          </a:bodyPr>
          <a:lstStyle/>
          <a:p>
            <a:r>
              <a:rPr lang="de-DE" sz="2400" b="1" dirty="0">
                <a:solidFill>
                  <a:srgbClr val="0070C0"/>
                </a:solidFill>
                <a:latin typeface="Arial" panose="020B0604020202020204" pitchFamily="34" charset="0"/>
                <a:cs typeface="Arial" panose="020B0604020202020204" pitchFamily="34" charset="0"/>
              </a:rPr>
              <a:t>2.92 ppm</a:t>
            </a:r>
          </a:p>
        </p:txBody>
      </p:sp>
      <p:sp>
        <p:nvSpPr>
          <p:cNvPr id="202" name="Textfeld 201">
            <a:extLst>
              <a:ext uri="{FF2B5EF4-FFF2-40B4-BE49-F238E27FC236}">
                <a16:creationId xmlns:a16="http://schemas.microsoft.com/office/drawing/2014/main" id="{3CAAA856-D2EC-41AC-B257-CBEC7CBFE9E4}"/>
              </a:ext>
            </a:extLst>
          </p:cNvPr>
          <p:cNvSpPr txBox="1"/>
          <p:nvPr/>
        </p:nvSpPr>
        <p:spPr>
          <a:xfrm>
            <a:off x="9077746" y="4185534"/>
            <a:ext cx="1518364" cy="461665"/>
          </a:xfrm>
          <a:prstGeom prst="rect">
            <a:avLst/>
          </a:prstGeom>
          <a:noFill/>
        </p:spPr>
        <p:txBody>
          <a:bodyPr wrap="none" rtlCol="0">
            <a:spAutoFit/>
          </a:bodyPr>
          <a:lstStyle/>
          <a:p>
            <a:r>
              <a:rPr lang="de-DE" sz="2400" b="1" dirty="0">
                <a:solidFill>
                  <a:srgbClr val="C00000"/>
                </a:solidFill>
                <a:latin typeface="Arial" panose="020B0604020202020204" pitchFamily="34" charset="0"/>
                <a:cs typeface="Arial" panose="020B0604020202020204" pitchFamily="34" charset="0"/>
              </a:rPr>
              <a:t>1.22 ppm</a:t>
            </a:r>
          </a:p>
        </p:txBody>
      </p:sp>
      <p:sp>
        <p:nvSpPr>
          <p:cNvPr id="2" name="Textfeld 1">
            <a:extLst>
              <a:ext uri="{FF2B5EF4-FFF2-40B4-BE49-F238E27FC236}">
                <a16:creationId xmlns:a16="http://schemas.microsoft.com/office/drawing/2014/main" id="{72DA3AE0-F0A3-4D40-9441-E93D2BC5C97D}"/>
              </a:ext>
            </a:extLst>
          </p:cNvPr>
          <p:cNvSpPr txBox="1"/>
          <p:nvPr/>
        </p:nvSpPr>
        <p:spPr>
          <a:xfrm>
            <a:off x="1289957" y="5190821"/>
            <a:ext cx="579005" cy="461665"/>
          </a:xfrm>
          <a:prstGeom prst="rect">
            <a:avLst/>
          </a:prstGeom>
          <a:noFill/>
        </p:spPr>
        <p:txBody>
          <a:bodyPr wrap="none" rtlCol="0">
            <a:spAutoFit/>
          </a:bodyPr>
          <a:lstStyle/>
          <a:p>
            <a:r>
              <a:rPr lang="de-DE" sz="2400" b="1" dirty="0">
                <a:solidFill>
                  <a:srgbClr val="0070C0"/>
                </a:solidFill>
                <a:latin typeface="Arial" panose="020B0604020202020204" pitchFamily="34" charset="0"/>
                <a:cs typeface="Arial" panose="020B0604020202020204" pitchFamily="34" charset="0"/>
              </a:rPr>
              <a:t>2H</a:t>
            </a:r>
          </a:p>
        </p:txBody>
      </p:sp>
      <p:sp>
        <p:nvSpPr>
          <p:cNvPr id="205" name="Textfeld 204">
            <a:extLst>
              <a:ext uri="{FF2B5EF4-FFF2-40B4-BE49-F238E27FC236}">
                <a16:creationId xmlns:a16="http://schemas.microsoft.com/office/drawing/2014/main" id="{4E49B966-D95C-47EF-B434-9379541B56EB}"/>
              </a:ext>
            </a:extLst>
          </p:cNvPr>
          <p:cNvSpPr txBox="1"/>
          <p:nvPr/>
        </p:nvSpPr>
        <p:spPr>
          <a:xfrm>
            <a:off x="9547425" y="5008228"/>
            <a:ext cx="579005" cy="461665"/>
          </a:xfrm>
          <a:prstGeom prst="rect">
            <a:avLst/>
          </a:prstGeom>
          <a:noFill/>
        </p:spPr>
        <p:txBody>
          <a:bodyPr wrap="none" rtlCol="0">
            <a:spAutoFit/>
          </a:bodyPr>
          <a:lstStyle/>
          <a:p>
            <a:r>
              <a:rPr lang="de-DE" sz="2400" b="1" dirty="0">
                <a:solidFill>
                  <a:srgbClr val="C00000"/>
                </a:solidFill>
                <a:latin typeface="Arial" panose="020B0604020202020204" pitchFamily="34" charset="0"/>
                <a:cs typeface="Arial" panose="020B0604020202020204" pitchFamily="34" charset="0"/>
              </a:rPr>
              <a:t>3H</a:t>
            </a:r>
          </a:p>
        </p:txBody>
      </p:sp>
      <p:grpSp>
        <p:nvGrpSpPr>
          <p:cNvPr id="147" name="Finalstruktur after">
            <a:extLst>
              <a:ext uri="{FF2B5EF4-FFF2-40B4-BE49-F238E27FC236}">
                <a16:creationId xmlns:a16="http://schemas.microsoft.com/office/drawing/2014/main" id="{E3A4F9F1-C215-49CB-BBF3-6766310BCFBB}"/>
              </a:ext>
            </a:extLst>
          </p:cNvPr>
          <p:cNvGrpSpPr/>
          <p:nvPr/>
        </p:nvGrpSpPr>
        <p:grpSpPr>
          <a:xfrm>
            <a:off x="4579048" y="931548"/>
            <a:ext cx="3700399" cy="2533651"/>
            <a:chOff x="4579048" y="931548"/>
            <a:chExt cx="3700399" cy="2533651"/>
          </a:xfrm>
        </p:grpSpPr>
        <p:sp>
          <p:nvSpPr>
            <p:cNvPr id="148" name="Line 5">
              <a:extLst>
                <a:ext uri="{FF2B5EF4-FFF2-40B4-BE49-F238E27FC236}">
                  <a16:creationId xmlns:a16="http://schemas.microsoft.com/office/drawing/2014/main" id="{3CC8D1C2-8FCC-4711-944B-A6F3BC5F89A2}"/>
                </a:ext>
              </a:extLst>
            </p:cNvPr>
            <p:cNvSpPr>
              <a:spLocks noChangeShapeType="1"/>
            </p:cNvSpPr>
            <p:nvPr/>
          </p:nvSpPr>
          <p:spPr bwMode="auto">
            <a:xfrm flipV="1">
              <a:off x="5629973" y="1420498"/>
              <a:ext cx="0" cy="330200"/>
            </a:xfrm>
            <a:prstGeom prst="line">
              <a:avLst/>
            </a:prstGeom>
            <a:noFill/>
            <a:ln w="25400" cap="rnd">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a:p>
          </p:txBody>
        </p:sp>
        <p:sp>
          <p:nvSpPr>
            <p:cNvPr id="149" name="Line 6">
              <a:extLst>
                <a:ext uri="{FF2B5EF4-FFF2-40B4-BE49-F238E27FC236}">
                  <a16:creationId xmlns:a16="http://schemas.microsoft.com/office/drawing/2014/main" id="{946D84CA-CE37-4409-9A7D-4F820F696510}"/>
                </a:ext>
              </a:extLst>
            </p:cNvPr>
            <p:cNvSpPr>
              <a:spLocks noChangeShapeType="1"/>
            </p:cNvSpPr>
            <p:nvPr/>
          </p:nvSpPr>
          <p:spPr bwMode="auto">
            <a:xfrm flipV="1">
              <a:off x="5722048" y="1420498"/>
              <a:ext cx="0" cy="330200"/>
            </a:xfrm>
            <a:prstGeom prst="line">
              <a:avLst/>
            </a:prstGeom>
            <a:noFill/>
            <a:ln w="25400" cap="rnd">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a:p>
          </p:txBody>
        </p:sp>
        <p:sp>
          <p:nvSpPr>
            <p:cNvPr id="150" name="Rectangle 7">
              <a:extLst>
                <a:ext uri="{FF2B5EF4-FFF2-40B4-BE49-F238E27FC236}">
                  <a16:creationId xmlns:a16="http://schemas.microsoft.com/office/drawing/2014/main" id="{02815407-AE50-4255-A99C-17FEC1F32304}"/>
                </a:ext>
              </a:extLst>
            </p:cNvPr>
            <p:cNvSpPr>
              <a:spLocks noChangeArrowheads="1"/>
            </p:cNvSpPr>
            <p:nvPr/>
          </p:nvSpPr>
          <p:spPr bwMode="auto">
            <a:xfrm>
              <a:off x="5498211" y="931548"/>
              <a:ext cx="358775" cy="554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3600" b="0" i="0" u="none" strike="noStrike" cap="none" normalizeH="0" baseline="0" dirty="0">
                  <a:ln>
                    <a:noFill/>
                  </a:ln>
                  <a:solidFill>
                    <a:srgbClr val="000000"/>
                  </a:solidFill>
                  <a:effectLst/>
                  <a:latin typeface="Arial" panose="020B0604020202020204" pitchFamily="34" charset="0"/>
                </a:rPr>
                <a:t>O</a:t>
              </a:r>
              <a:endParaRPr kumimoji="0" lang="de-DE" altLang="de-DE" sz="1800" b="0" i="0" u="none" strike="noStrike" cap="none" normalizeH="0" baseline="0" dirty="0">
                <a:ln>
                  <a:noFill/>
                </a:ln>
                <a:solidFill>
                  <a:schemeClr val="tx1"/>
                </a:solidFill>
                <a:effectLst/>
                <a:latin typeface="Arial" panose="020B0604020202020204" pitchFamily="34" charset="0"/>
              </a:endParaRPr>
            </a:p>
          </p:txBody>
        </p:sp>
        <p:sp>
          <p:nvSpPr>
            <p:cNvPr id="151" name="Line 8">
              <a:extLst>
                <a:ext uri="{FF2B5EF4-FFF2-40B4-BE49-F238E27FC236}">
                  <a16:creationId xmlns:a16="http://schemas.microsoft.com/office/drawing/2014/main" id="{EC608902-23BC-4312-90C6-4DD6814F4809}"/>
                </a:ext>
              </a:extLst>
            </p:cNvPr>
            <p:cNvSpPr>
              <a:spLocks noChangeShapeType="1"/>
            </p:cNvSpPr>
            <p:nvPr/>
          </p:nvSpPr>
          <p:spPr bwMode="auto">
            <a:xfrm flipH="1">
              <a:off x="5056886" y="2026923"/>
              <a:ext cx="427038" cy="177800"/>
            </a:xfrm>
            <a:prstGeom prst="line">
              <a:avLst/>
            </a:prstGeom>
            <a:noFill/>
            <a:ln w="25400" cap="rnd">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a:p>
          </p:txBody>
        </p:sp>
        <p:sp>
          <p:nvSpPr>
            <p:cNvPr id="152" name="Rectangle 9">
              <a:extLst>
                <a:ext uri="{FF2B5EF4-FFF2-40B4-BE49-F238E27FC236}">
                  <a16:creationId xmlns:a16="http://schemas.microsoft.com/office/drawing/2014/main" id="{9F379A1C-E410-4CEE-8D95-896BE339B60A}"/>
                </a:ext>
              </a:extLst>
            </p:cNvPr>
            <p:cNvSpPr>
              <a:spLocks noChangeArrowheads="1"/>
            </p:cNvSpPr>
            <p:nvPr/>
          </p:nvSpPr>
          <p:spPr bwMode="auto">
            <a:xfrm>
              <a:off x="4579048" y="1988823"/>
              <a:ext cx="436563" cy="554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3600" b="0" i="0" u="none" strike="noStrike" cap="none" normalizeH="0" baseline="0" dirty="0">
                  <a:ln>
                    <a:noFill/>
                  </a:ln>
                  <a:solidFill>
                    <a:srgbClr val="000000"/>
                  </a:solidFill>
                  <a:effectLst/>
                  <a:latin typeface="Arial" panose="020B0604020202020204" pitchFamily="34" charset="0"/>
                </a:rPr>
                <a:t>Cl</a:t>
              </a:r>
              <a:endParaRPr kumimoji="0" lang="de-DE" altLang="de-DE" sz="1800" b="0" i="0" u="none" strike="noStrike" cap="none" normalizeH="0" baseline="0" dirty="0">
                <a:ln>
                  <a:noFill/>
                </a:ln>
                <a:solidFill>
                  <a:schemeClr val="tx1"/>
                </a:solidFill>
                <a:effectLst/>
                <a:latin typeface="Arial" panose="020B0604020202020204" pitchFamily="34" charset="0"/>
              </a:endParaRPr>
            </a:p>
          </p:txBody>
        </p:sp>
        <p:sp>
          <p:nvSpPr>
            <p:cNvPr id="153" name="Line 10">
              <a:extLst>
                <a:ext uri="{FF2B5EF4-FFF2-40B4-BE49-F238E27FC236}">
                  <a16:creationId xmlns:a16="http://schemas.microsoft.com/office/drawing/2014/main" id="{68EE274D-62E2-40B9-A340-7AD358B088A4}"/>
                </a:ext>
              </a:extLst>
            </p:cNvPr>
            <p:cNvSpPr>
              <a:spLocks noChangeShapeType="1"/>
            </p:cNvSpPr>
            <p:nvPr/>
          </p:nvSpPr>
          <p:spPr bwMode="auto">
            <a:xfrm flipH="1" flipV="1">
              <a:off x="5858573" y="2088836"/>
              <a:ext cx="269875" cy="207963"/>
            </a:xfrm>
            <a:prstGeom prst="line">
              <a:avLst/>
            </a:prstGeom>
            <a:noFill/>
            <a:ln w="25400" cap="rnd">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a:p>
          </p:txBody>
        </p:sp>
        <p:sp>
          <p:nvSpPr>
            <p:cNvPr id="154" name="Rectangle 11">
              <a:extLst>
                <a:ext uri="{FF2B5EF4-FFF2-40B4-BE49-F238E27FC236}">
                  <a16:creationId xmlns:a16="http://schemas.microsoft.com/office/drawing/2014/main" id="{F1E75361-5323-4864-BB08-355177F8DB0C}"/>
                </a:ext>
              </a:extLst>
            </p:cNvPr>
            <p:cNvSpPr>
              <a:spLocks noChangeArrowheads="1"/>
            </p:cNvSpPr>
            <p:nvPr/>
          </p:nvSpPr>
          <p:spPr bwMode="auto">
            <a:xfrm>
              <a:off x="5518848" y="1699898"/>
              <a:ext cx="333375" cy="554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3600" b="0" i="0" u="none" strike="noStrike" cap="none" normalizeH="0" baseline="0" dirty="0">
                  <a:ln>
                    <a:noFill/>
                  </a:ln>
                  <a:solidFill>
                    <a:srgbClr val="000000"/>
                  </a:solidFill>
                  <a:effectLst/>
                  <a:latin typeface="Arial" panose="020B0604020202020204" pitchFamily="34" charset="0"/>
                </a:rPr>
                <a:t>C</a:t>
              </a:r>
              <a:endParaRPr kumimoji="0" lang="de-DE" altLang="de-DE" sz="1800" b="0" i="0" u="none" strike="noStrike" cap="none" normalizeH="0" baseline="0" dirty="0">
                <a:ln>
                  <a:noFill/>
                </a:ln>
                <a:solidFill>
                  <a:schemeClr val="tx1"/>
                </a:solidFill>
                <a:effectLst/>
                <a:latin typeface="Arial" panose="020B0604020202020204" pitchFamily="34" charset="0"/>
              </a:endParaRPr>
            </a:p>
          </p:txBody>
        </p:sp>
        <p:sp>
          <p:nvSpPr>
            <p:cNvPr id="155" name="Line 12">
              <a:extLst>
                <a:ext uri="{FF2B5EF4-FFF2-40B4-BE49-F238E27FC236}">
                  <a16:creationId xmlns:a16="http://schemas.microsoft.com/office/drawing/2014/main" id="{9400DB6A-3961-4208-9EBC-29CC951ABE3B}"/>
                </a:ext>
              </a:extLst>
            </p:cNvPr>
            <p:cNvSpPr>
              <a:spLocks noChangeShapeType="1"/>
            </p:cNvSpPr>
            <p:nvPr/>
          </p:nvSpPr>
          <p:spPr bwMode="auto">
            <a:xfrm flipH="1">
              <a:off x="6999986" y="1526861"/>
              <a:ext cx="77788" cy="287338"/>
            </a:xfrm>
            <a:prstGeom prst="line">
              <a:avLst/>
            </a:prstGeom>
            <a:noFill/>
            <a:ln w="3175" cap="flat">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a:p>
          </p:txBody>
        </p:sp>
        <p:sp>
          <p:nvSpPr>
            <p:cNvPr id="156" name="Freeform 13">
              <a:extLst>
                <a:ext uri="{FF2B5EF4-FFF2-40B4-BE49-F238E27FC236}">
                  <a16:creationId xmlns:a16="http://schemas.microsoft.com/office/drawing/2014/main" id="{25496E11-789F-4088-83CE-F55664009E44}"/>
                </a:ext>
              </a:extLst>
            </p:cNvPr>
            <p:cNvSpPr>
              <a:spLocks/>
            </p:cNvSpPr>
            <p:nvPr/>
          </p:nvSpPr>
          <p:spPr bwMode="auto">
            <a:xfrm>
              <a:off x="6987286" y="1503048"/>
              <a:ext cx="163513" cy="319088"/>
            </a:xfrm>
            <a:custGeom>
              <a:avLst/>
              <a:gdLst>
                <a:gd name="T0" fmla="*/ 11 w 103"/>
                <a:gd name="T1" fmla="*/ 0 h 201"/>
                <a:gd name="T2" fmla="*/ 103 w 103"/>
                <a:gd name="T3" fmla="*/ 25 h 201"/>
                <a:gd name="T4" fmla="*/ 15 w 103"/>
                <a:gd name="T5" fmla="*/ 201 h 201"/>
                <a:gd name="T6" fmla="*/ 0 w 103"/>
                <a:gd name="T7" fmla="*/ 196 h 201"/>
                <a:gd name="T8" fmla="*/ 11 w 103"/>
                <a:gd name="T9" fmla="*/ 0 h 201"/>
              </a:gdLst>
              <a:ahLst/>
              <a:cxnLst>
                <a:cxn ang="0">
                  <a:pos x="T0" y="T1"/>
                </a:cxn>
                <a:cxn ang="0">
                  <a:pos x="T2" y="T3"/>
                </a:cxn>
                <a:cxn ang="0">
                  <a:pos x="T4" y="T5"/>
                </a:cxn>
                <a:cxn ang="0">
                  <a:pos x="T6" y="T7"/>
                </a:cxn>
                <a:cxn ang="0">
                  <a:pos x="T8" y="T9"/>
                </a:cxn>
              </a:cxnLst>
              <a:rect l="0" t="0" r="r" b="b"/>
              <a:pathLst>
                <a:path w="103" h="201">
                  <a:moveTo>
                    <a:pt x="11" y="0"/>
                  </a:moveTo>
                  <a:lnTo>
                    <a:pt x="103" y="25"/>
                  </a:lnTo>
                  <a:lnTo>
                    <a:pt x="15" y="201"/>
                  </a:lnTo>
                  <a:lnTo>
                    <a:pt x="0" y="196"/>
                  </a:lnTo>
                  <a:lnTo>
                    <a:pt x="11"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e-DE"/>
            </a:p>
          </p:txBody>
        </p:sp>
        <p:sp>
          <p:nvSpPr>
            <p:cNvPr id="157" name="Rectangle 14">
              <a:extLst>
                <a:ext uri="{FF2B5EF4-FFF2-40B4-BE49-F238E27FC236}">
                  <a16:creationId xmlns:a16="http://schemas.microsoft.com/office/drawing/2014/main" id="{2851D7A9-FDC4-449F-A900-0C8B3F117B84}"/>
                </a:ext>
              </a:extLst>
            </p:cNvPr>
            <p:cNvSpPr>
              <a:spLocks noChangeArrowheads="1"/>
            </p:cNvSpPr>
            <p:nvPr/>
          </p:nvSpPr>
          <p:spPr bwMode="auto">
            <a:xfrm>
              <a:off x="6974586" y="1026798"/>
              <a:ext cx="333375" cy="554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3600" b="0" i="0" u="none" strike="noStrike" cap="none" normalizeH="0" baseline="0" dirty="0">
                  <a:ln>
                    <a:noFill/>
                  </a:ln>
                  <a:solidFill>
                    <a:srgbClr val="C00000"/>
                  </a:solidFill>
                  <a:effectLst/>
                  <a:latin typeface="Arial" panose="020B0604020202020204" pitchFamily="34" charset="0"/>
                </a:rPr>
                <a:t>H</a:t>
              </a:r>
              <a:endParaRPr kumimoji="0" lang="de-DE" altLang="de-DE" sz="1800" b="0" i="0" u="none" strike="noStrike" cap="none" normalizeH="0" baseline="0" dirty="0">
                <a:ln>
                  <a:noFill/>
                </a:ln>
                <a:solidFill>
                  <a:srgbClr val="C00000"/>
                </a:solidFill>
                <a:effectLst/>
                <a:latin typeface="Arial" panose="020B0604020202020204" pitchFamily="34" charset="0"/>
              </a:endParaRPr>
            </a:p>
          </p:txBody>
        </p:sp>
        <p:sp>
          <p:nvSpPr>
            <p:cNvPr id="158" name="Line 15">
              <a:extLst>
                <a:ext uri="{FF2B5EF4-FFF2-40B4-BE49-F238E27FC236}">
                  <a16:creationId xmlns:a16="http://schemas.microsoft.com/office/drawing/2014/main" id="{77140D63-DB38-4797-A671-85EDD9297A54}"/>
                </a:ext>
              </a:extLst>
            </p:cNvPr>
            <p:cNvSpPr>
              <a:spLocks noChangeShapeType="1"/>
            </p:cNvSpPr>
            <p:nvPr/>
          </p:nvSpPr>
          <p:spPr bwMode="auto">
            <a:xfrm flipV="1">
              <a:off x="6142736" y="2636523"/>
              <a:ext cx="79375" cy="287338"/>
            </a:xfrm>
            <a:prstGeom prst="line">
              <a:avLst/>
            </a:prstGeom>
            <a:noFill/>
            <a:ln w="3175" cap="flat">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a:p>
          </p:txBody>
        </p:sp>
        <p:sp>
          <p:nvSpPr>
            <p:cNvPr id="159" name="Freeform 16">
              <a:extLst>
                <a:ext uri="{FF2B5EF4-FFF2-40B4-BE49-F238E27FC236}">
                  <a16:creationId xmlns:a16="http://schemas.microsoft.com/office/drawing/2014/main" id="{544CE7B9-43C8-466E-9709-AC594FD3DE98}"/>
                </a:ext>
              </a:extLst>
            </p:cNvPr>
            <p:cNvSpPr>
              <a:spLocks/>
            </p:cNvSpPr>
            <p:nvPr/>
          </p:nvSpPr>
          <p:spPr bwMode="auto">
            <a:xfrm>
              <a:off x="6069711" y="2628586"/>
              <a:ext cx="165100" cy="320675"/>
            </a:xfrm>
            <a:custGeom>
              <a:avLst/>
              <a:gdLst>
                <a:gd name="T0" fmla="*/ 92 w 104"/>
                <a:gd name="T1" fmla="*/ 202 h 202"/>
                <a:gd name="T2" fmla="*/ 0 w 104"/>
                <a:gd name="T3" fmla="*/ 176 h 202"/>
                <a:gd name="T4" fmla="*/ 88 w 104"/>
                <a:gd name="T5" fmla="*/ 0 h 202"/>
                <a:gd name="T6" fmla="*/ 104 w 104"/>
                <a:gd name="T7" fmla="*/ 4 h 202"/>
                <a:gd name="T8" fmla="*/ 92 w 104"/>
                <a:gd name="T9" fmla="*/ 202 h 202"/>
              </a:gdLst>
              <a:ahLst/>
              <a:cxnLst>
                <a:cxn ang="0">
                  <a:pos x="T0" y="T1"/>
                </a:cxn>
                <a:cxn ang="0">
                  <a:pos x="T2" y="T3"/>
                </a:cxn>
                <a:cxn ang="0">
                  <a:pos x="T4" y="T5"/>
                </a:cxn>
                <a:cxn ang="0">
                  <a:pos x="T6" y="T7"/>
                </a:cxn>
                <a:cxn ang="0">
                  <a:pos x="T8" y="T9"/>
                </a:cxn>
              </a:cxnLst>
              <a:rect l="0" t="0" r="r" b="b"/>
              <a:pathLst>
                <a:path w="104" h="202">
                  <a:moveTo>
                    <a:pt x="92" y="202"/>
                  </a:moveTo>
                  <a:lnTo>
                    <a:pt x="0" y="176"/>
                  </a:lnTo>
                  <a:lnTo>
                    <a:pt x="88" y="0"/>
                  </a:lnTo>
                  <a:lnTo>
                    <a:pt x="104" y="4"/>
                  </a:lnTo>
                  <a:lnTo>
                    <a:pt x="92" y="20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e-DE"/>
            </a:p>
          </p:txBody>
        </p:sp>
        <p:sp>
          <p:nvSpPr>
            <p:cNvPr id="160" name="Rectangle 17">
              <a:extLst>
                <a:ext uri="{FF2B5EF4-FFF2-40B4-BE49-F238E27FC236}">
                  <a16:creationId xmlns:a16="http://schemas.microsoft.com/office/drawing/2014/main" id="{EEB9CD93-005F-494F-AEED-8E5B316BE9F2}"/>
                </a:ext>
              </a:extLst>
            </p:cNvPr>
            <p:cNvSpPr>
              <a:spLocks noChangeArrowheads="1"/>
            </p:cNvSpPr>
            <p:nvPr/>
          </p:nvSpPr>
          <p:spPr bwMode="auto">
            <a:xfrm>
              <a:off x="5920486" y="2911161"/>
              <a:ext cx="333375" cy="554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3600" b="0" i="0" u="none" strike="noStrike" cap="none" normalizeH="0" baseline="0" dirty="0">
                  <a:ln>
                    <a:noFill/>
                  </a:ln>
                  <a:solidFill>
                    <a:srgbClr val="0070C0"/>
                  </a:solidFill>
                  <a:effectLst/>
                  <a:latin typeface="Arial" panose="020B0604020202020204" pitchFamily="34" charset="0"/>
                </a:rPr>
                <a:t>H</a:t>
              </a:r>
              <a:endParaRPr kumimoji="0" lang="de-DE" altLang="de-DE" sz="1800" b="0" i="0" u="none" strike="noStrike" cap="none" normalizeH="0" baseline="0" dirty="0">
                <a:ln>
                  <a:noFill/>
                </a:ln>
                <a:solidFill>
                  <a:srgbClr val="0070C0"/>
                </a:solidFill>
                <a:effectLst/>
                <a:latin typeface="Arial" panose="020B0604020202020204" pitchFamily="34" charset="0"/>
              </a:endParaRPr>
            </a:p>
          </p:txBody>
        </p:sp>
        <p:sp>
          <p:nvSpPr>
            <p:cNvPr id="161" name="Line 18">
              <a:extLst>
                <a:ext uri="{FF2B5EF4-FFF2-40B4-BE49-F238E27FC236}">
                  <a16:creationId xmlns:a16="http://schemas.microsoft.com/office/drawing/2014/main" id="{D7C60FA6-57EE-4060-A7AA-AE9167FA82A6}"/>
                </a:ext>
              </a:extLst>
            </p:cNvPr>
            <p:cNvSpPr>
              <a:spLocks noChangeShapeType="1"/>
            </p:cNvSpPr>
            <p:nvPr/>
          </p:nvSpPr>
          <p:spPr bwMode="auto">
            <a:xfrm flipH="1">
              <a:off x="6349111" y="2896873"/>
              <a:ext cx="142875" cy="39688"/>
            </a:xfrm>
            <a:prstGeom prst="line">
              <a:avLst/>
            </a:prstGeom>
            <a:noFill/>
            <a:ln w="23813" cap="rnd">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a:p>
          </p:txBody>
        </p:sp>
        <p:sp>
          <p:nvSpPr>
            <p:cNvPr id="162" name="Line 19">
              <a:extLst>
                <a:ext uri="{FF2B5EF4-FFF2-40B4-BE49-F238E27FC236}">
                  <a16:creationId xmlns:a16="http://schemas.microsoft.com/office/drawing/2014/main" id="{AF75D0CA-539F-419D-9E5F-F57087B49606}"/>
                </a:ext>
              </a:extLst>
            </p:cNvPr>
            <p:cNvSpPr>
              <a:spLocks noChangeShapeType="1"/>
            </p:cNvSpPr>
            <p:nvPr/>
          </p:nvSpPr>
          <p:spPr bwMode="auto">
            <a:xfrm flipH="1">
              <a:off x="6345936" y="2834961"/>
              <a:ext cx="114300" cy="30163"/>
            </a:xfrm>
            <a:prstGeom prst="line">
              <a:avLst/>
            </a:prstGeom>
            <a:noFill/>
            <a:ln w="23813" cap="rnd">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a:p>
          </p:txBody>
        </p:sp>
        <p:sp>
          <p:nvSpPr>
            <p:cNvPr id="163" name="Line 20">
              <a:extLst>
                <a:ext uri="{FF2B5EF4-FFF2-40B4-BE49-F238E27FC236}">
                  <a16:creationId xmlns:a16="http://schemas.microsoft.com/office/drawing/2014/main" id="{8CE0248D-712D-411C-93C4-B1C5B65A4715}"/>
                </a:ext>
              </a:extLst>
            </p:cNvPr>
            <p:cNvSpPr>
              <a:spLocks noChangeShapeType="1"/>
            </p:cNvSpPr>
            <p:nvPr/>
          </p:nvSpPr>
          <p:spPr bwMode="auto">
            <a:xfrm flipH="1">
              <a:off x="6341173" y="2771461"/>
              <a:ext cx="87313" cy="22225"/>
            </a:xfrm>
            <a:prstGeom prst="line">
              <a:avLst/>
            </a:prstGeom>
            <a:noFill/>
            <a:ln w="23813" cap="rnd">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a:p>
          </p:txBody>
        </p:sp>
        <p:sp>
          <p:nvSpPr>
            <p:cNvPr id="164" name="Line 21">
              <a:extLst>
                <a:ext uri="{FF2B5EF4-FFF2-40B4-BE49-F238E27FC236}">
                  <a16:creationId xmlns:a16="http://schemas.microsoft.com/office/drawing/2014/main" id="{D852EA95-B2FF-4E97-80FA-6112D71BEF8C}"/>
                </a:ext>
              </a:extLst>
            </p:cNvPr>
            <p:cNvSpPr>
              <a:spLocks noChangeShapeType="1"/>
            </p:cNvSpPr>
            <p:nvPr/>
          </p:nvSpPr>
          <p:spPr bwMode="auto">
            <a:xfrm flipH="1">
              <a:off x="6337998" y="2707961"/>
              <a:ext cx="57150" cy="15875"/>
            </a:xfrm>
            <a:prstGeom prst="line">
              <a:avLst/>
            </a:prstGeom>
            <a:noFill/>
            <a:ln w="23813" cap="rnd">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a:p>
          </p:txBody>
        </p:sp>
        <p:sp>
          <p:nvSpPr>
            <p:cNvPr id="165" name="Line 22">
              <a:extLst>
                <a:ext uri="{FF2B5EF4-FFF2-40B4-BE49-F238E27FC236}">
                  <a16:creationId xmlns:a16="http://schemas.microsoft.com/office/drawing/2014/main" id="{FCE66F9A-67AA-4B44-8E9B-ACD616094D63}"/>
                </a:ext>
              </a:extLst>
            </p:cNvPr>
            <p:cNvSpPr>
              <a:spLocks noChangeShapeType="1"/>
            </p:cNvSpPr>
            <p:nvPr/>
          </p:nvSpPr>
          <p:spPr bwMode="auto">
            <a:xfrm flipH="1">
              <a:off x="6334823" y="2644461"/>
              <a:ext cx="28575" cy="7938"/>
            </a:xfrm>
            <a:prstGeom prst="line">
              <a:avLst/>
            </a:prstGeom>
            <a:noFill/>
            <a:ln w="23813" cap="rnd">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a:p>
          </p:txBody>
        </p:sp>
        <p:sp>
          <p:nvSpPr>
            <p:cNvPr id="166" name="Rectangle 23">
              <a:extLst>
                <a:ext uri="{FF2B5EF4-FFF2-40B4-BE49-F238E27FC236}">
                  <a16:creationId xmlns:a16="http://schemas.microsoft.com/office/drawing/2014/main" id="{9E690855-C9EB-4871-9026-EE6924AE5697}"/>
                </a:ext>
              </a:extLst>
            </p:cNvPr>
            <p:cNvSpPr>
              <a:spLocks noChangeArrowheads="1"/>
            </p:cNvSpPr>
            <p:nvPr/>
          </p:nvSpPr>
          <p:spPr bwMode="auto">
            <a:xfrm>
              <a:off x="6322123" y="2911161"/>
              <a:ext cx="333375" cy="554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3600" b="0" i="0" u="none" strike="noStrike" cap="none" normalizeH="0" baseline="0" dirty="0">
                  <a:ln>
                    <a:noFill/>
                  </a:ln>
                  <a:solidFill>
                    <a:srgbClr val="0070C0"/>
                  </a:solidFill>
                  <a:effectLst/>
                  <a:latin typeface="Arial" panose="020B0604020202020204" pitchFamily="34" charset="0"/>
                </a:rPr>
                <a:t>H</a:t>
              </a:r>
              <a:endParaRPr kumimoji="0" lang="de-DE" altLang="de-DE" sz="1800" b="0" i="0" u="none" strike="noStrike" cap="none" normalizeH="0" baseline="0" dirty="0">
                <a:ln>
                  <a:noFill/>
                </a:ln>
                <a:solidFill>
                  <a:srgbClr val="0070C0"/>
                </a:solidFill>
                <a:effectLst/>
                <a:latin typeface="Arial" panose="020B0604020202020204" pitchFamily="34" charset="0"/>
              </a:endParaRPr>
            </a:p>
          </p:txBody>
        </p:sp>
        <p:sp>
          <p:nvSpPr>
            <p:cNvPr id="167" name="Line 24">
              <a:extLst>
                <a:ext uri="{FF2B5EF4-FFF2-40B4-BE49-F238E27FC236}">
                  <a16:creationId xmlns:a16="http://schemas.microsoft.com/office/drawing/2014/main" id="{371BD013-56CB-4AD1-819D-09C6D5138B47}"/>
                </a:ext>
              </a:extLst>
            </p:cNvPr>
            <p:cNvSpPr>
              <a:spLocks noChangeShapeType="1"/>
            </p:cNvSpPr>
            <p:nvPr/>
          </p:nvSpPr>
          <p:spPr bwMode="auto">
            <a:xfrm flipV="1">
              <a:off x="6745986" y="1517336"/>
              <a:ext cx="142875" cy="38100"/>
            </a:xfrm>
            <a:prstGeom prst="line">
              <a:avLst/>
            </a:prstGeom>
            <a:noFill/>
            <a:ln w="23813" cap="rnd">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a:p>
          </p:txBody>
        </p:sp>
        <p:sp>
          <p:nvSpPr>
            <p:cNvPr id="168" name="Line 25">
              <a:extLst>
                <a:ext uri="{FF2B5EF4-FFF2-40B4-BE49-F238E27FC236}">
                  <a16:creationId xmlns:a16="http://schemas.microsoft.com/office/drawing/2014/main" id="{F6764191-7A38-401F-BF93-15AE4DA565F5}"/>
                </a:ext>
              </a:extLst>
            </p:cNvPr>
            <p:cNvSpPr>
              <a:spLocks noChangeShapeType="1"/>
            </p:cNvSpPr>
            <p:nvPr/>
          </p:nvSpPr>
          <p:spPr bwMode="auto">
            <a:xfrm flipV="1">
              <a:off x="6779323" y="1588773"/>
              <a:ext cx="112713" cy="31750"/>
            </a:xfrm>
            <a:prstGeom prst="line">
              <a:avLst/>
            </a:prstGeom>
            <a:noFill/>
            <a:ln w="23813" cap="rnd">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a:p>
          </p:txBody>
        </p:sp>
        <p:sp>
          <p:nvSpPr>
            <p:cNvPr id="169" name="Line 26">
              <a:extLst>
                <a:ext uri="{FF2B5EF4-FFF2-40B4-BE49-F238E27FC236}">
                  <a16:creationId xmlns:a16="http://schemas.microsoft.com/office/drawing/2014/main" id="{F3FD77EA-2539-4C14-A400-1C4DEEB8DAF6}"/>
                </a:ext>
              </a:extLst>
            </p:cNvPr>
            <p:cNvSpPr>
              <a:spLocks noChangeShapeType="1"/>
            </p:cNvSpPr>
            <p:nvPr/>
          </p:nvSpPr>
          <p:spPr bwMode="auto">
            <a:xfrm flipV="1">
              <a:off x="6811073" y="1661798"/>
              <a:ext cx="85725" cy="23813"/>
            </a:xfrm>
            <a:prstGeom prst="line">
              <a:avLst/>
            </a:prstGeom>
            <a:noFill/>
            <a:ln w="23813" cap="rnd">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a:p>
          </p:txBody>
        </p:sp>
        <p:sp>
          <p:nvSpPr>
            <p:cNvPr id="170" name="Line 27">
              <a:extLst>
                <a:ext uri="{FF2B5EF4-FFF2-40B4-BE49-F238E27FC236}">
                  <a16:creationId xmlns:a16="http://schemas.microsoft.com/office/drawing/2014/main" id="{5F9610B2-F655-4AE0-948A-506B7C01E9CB}"/>
                </a:ext>
              </a:extLst>
            </p:cNvPr>
            <p:cNvSpPr>
              <a:spLocks noChangeShapeType="1"/>
            </p:cNvSpPr>
            <p:nvPr/>
          </p:nvSpPr>
          <p:spPr bwMode="auto">
            <a:xfrm flipV="1">
              <a:off x="6844411" y="1734823"/>
              <a:ext cx="58738" cy="15875"/>
            </a:xfrm>
            <a:prstGeom prst="line">
              <a:avLst/>
            </a:prstGeom>
            <a:noFill/>
            <a:ln w="23813" cap="rnd">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a:p>
          </p:txBody>
        </p:sp>
        <p:sp>
          <p:nvSpPr>
            <p:cNvPr id="171" name="Line 28">
              <a:extLst>
                <a:ext uri="{FF2B5EF4-FFF2-40B4-BE49-F238E27FC236}">
                  <a16:creationId xmlns:a16="http://schemas.microsoft.com/office/drawing/2014/main" id="{59716541-F13B-4806-925E-D87197C10D97}"/>
                </a:ext>
              </a:extLst>
            </p:cNvPr>
            <p:cNvSpPr>
              <a:spLocks noChangeShapeType="1"/>
            </p:cNvSpPr>
            <p:nvPr/>
          </p:nvSpPr>
          <p:spPr bwMode="auto">
            <a:xfrm flipV="1">
              <a:off x="6877748" y="1807848"/>
              <a:ext cx="28575" cy="7938"/>
            </a:xfrm>
            <a:prstGeom prst="line">
              <a:avLst/>
            </a:prstGeom>
            <a:noFill/>
            <a:ln w="23813" cap="rnd">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a:p>
          </p:txBody>
        </p:sp>
        <p:sp>
          <p:nvSpPr>
            <p:cNvPr id="172" name="Rectangle 29">
              <a:extLst>
                <a:ext uri="{FF2B5EF4-FFF2-40B4-BE49-F238E27FC236}">
                  <a16:creationId xmlns:a16="http://schemas.microsoft.com/office/drawing/2014/main" id="{9922922B-D705-4BD8-AA23-4E0252B91D0B}"/>
                </a:ext>
              </a:extLst>
            </p:cNvPr>
            <p:cNvSpPr>
              <a:spLocks noChangeArrowheads="1"/>
            </p:cNvSpPr>
            <p:nvPr/>
          </p:nvSpPr>
          <p:spPr bwMode="auto">
            <a:xfrm>
              <a:off x="6571361" y="1026798"/>
              <a:ext cx="333375" cy="554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3600" b="0" i="0" u="none" strike="noStrike" cap="none" normalizeH="0" baseline="0" dirty="0">
                  <a:ln>
                    <a:noFill/>
                  </a:ln>
                  <a:solidFill>
                    <a:srgbClr val="C00000"/>
                  </a:solidFill>
                  <a:effectLst/>
                  <a:latin typeface="Arial" panose="020B0604020202020204" pitchFamily="34" charset="0"/>
                </a:rPr>
                <a:t>H</a:t>
              </a:r>
              <a:endParaRPr kumimoji="0" lang="de-DE" altLang="de-DE" sz="1800" b="0" i="0" u="none" strike="noStrike" cap="none" normalizeH="0" baseline="0" dirty="0">
                <a:ln>
                  <a:noFill/>
                </a:ln>
                <a:solidFill>
                  <a:srgbClr val="C00000"/>
                </a:solidFill>
                <a:effectLst/>
                <a:latin typeface="Arial" panose="020B0604020202020204" pitchFamily="34" charset="0"/>
              </a:endParaRPr>
            </a:p>
          </p:txBody>
        </p:sp>
        <p:sp>
          <p:nvSpPr>
            <p:cNvPr id="173" name="Line 30">
              <a:extLst>
                <a:ext uri="{FF2B5EF4-FFF2-40B4-BE49-F238E27FC236}">
                  <a16:creationId xmlns:a16="http://schemas.microsoft.com/office/drawing/2014/main" id="{25D1A439-48C1-4FDD-8F6E-62259A439031}"/>
                </a:ext>
              </a:extLst>
            </p:cNvPr>
            <p:cNvSpPr>
              <a:spLocks noChangeShapeType="1"/>
            </p:cNvSpPr>
            <p:nvPr/>
          </p:nvSpPr>
          <p:spPr bwMode="auto">
            <a:xfrm flipH="1">
              <a:off x="6461823" y="2139636"/>
              <a:ext cx="300038" cy="173038"/>
            </a:xfrm>
            <a:prstGeom prst="line">
              <a:avLst/>
            </a:prstGeom>
            <a:noFill/>
            <a:ln w="25400" cap="rnd">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a:p>
          </p:txBody>
        </p:sp>
        <p:sp>
          <p:nvSpPr>
            <p:cNvPr id="175" name="Rectangle 31">
              <a:extLst>
                <a:ext uri="{FF2B5EF4-FFF2-40B4-BE49-F238E27FC236}">
                  <a16:creationId xmlns:a16="http://schemas.microsoft.com/office/drawing/2014/main" id="{71A07E8B-CBD5-4F88-9B48-E4A74F8CF870}"/>
                </a:ext>
              </a:extLst>
            </p:cNvPr>
            <p:cNvSpPr>
              <a:spLocks noChangeArrowheads="1"/>
            </p:cNvSpPr>
            <p:nvPr/>
          </p:nvSpPr>
          <p:spPr bwMode="auto">
            <a:xfrm>
              <a:off x="6112573" y="2161861"/>
              <a:ext cx="333375" cy="554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3600" b="0" i="0" u="none" strike="noStrike" cap="none" normalizeH="0" baseline="0" dirty="0">
                  <a:ln>
                    <a:noFill/>
                  </a:ln>
                  <a:solidFill>
                    <a:srgbClr val="000000"/>
                  </a:solidFill>
                  <a:effectLst/>
                  <a:latin typeface="Arial" panose="020B0604020202020204" pitchFamily="34" charset="0"/>
                </a:rPr>
                <a:t>C</a:t>
              </a:r>
              <a:endParaRPr kumimoji="0" lang="de-DE" altLang="de-DE" sz="1800" b="0" i="0" u="none" strike="noStrike" cap="none" normalizeH="0" baseline="0" dirty="0">
                <a:ln>
                  <a:noFill/>
                </a:ln>
                <a:solidFill>
                  <a:schemeClr val="tx1"/>
                </a:solidFill>
                <a:effectLst/>
                <a:latin typeface="Arial" panose="020B0604020202020204" pitchFamily="34" charset="0"/>
              </a:endParaRPr>
            </a:p>
          </p:txBody>
        </p:sp>
        <p:sp>
          <p:nvSpPr>
            <p:cNvPr id="176" name="Line 32">
              <a:extLst>
                <a:ext uri="{FF2B5EF4-FFF2-40B4-BE49-F238E27FC236}">
                  <a16:creationId xmlns:a16="http://schemas.microsoft.com/office/drawing/2014/main" id="{F6E24DCD-EDA0-433B-9453-5C09C8EA7D00}"/>
                </a:ext>
              </a:extLst>
            </p:cNvPr>
            <p:cNvSpPr>
              <a:spLocks noChangeShapeType="1"/>
            </p:cNvSpPr>
            <p:nvPr/>
          </p:nvSpPr>
          <p:spPr bwMode="auto">
            <a:xfrm flipH="1" flipV="1">
              <a:off x="7141273" y="2144398"/>
              <a:ext cx="268288" cy="153988"/>
            </a:xfrm>
            <a:prstGeom prst="line">
              <a:avLst/>
            </a:prstGeom>
            <a:noFill/>
            <a:ln w="25400" cap="rnd">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a:p>
          </p:txBody>
        </p:sp>
        <p:sp>
          <p:nvSpPr>
            <p:cNvPr id="177" name="Rectangle 33">
              <a:extLst>
                <a:ext uri="{FF2B5EF4-FFF2-40B4-BE49-F238E27FC236}">
                  <a16:creationId xmlns:a16="http://schemas.microsoft.com/office/drawing/2014/main" id="{21315C76-4931-4325-90A1-54A98E3C9D3D}"/>
                </a:ext>
              </a:extLst>
            </p:cNvPr>
            <p:cNvSpPr>
              <a:spLocks noChangeArrowheads="1"/>
            </p:cNvSpPr>
            <p:nvPr/>
          </p:nvSpPr>
          <p:spPr bwMode="auto">
            <a:xfrm>
              <a:off x="6782498" y="1777686"/>
              <a:ext cx="333375" cy="554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3600" b="0" i="0" u="none" strike="noStrike" cap="none" normalizeH="0" baseline="0" dirty="0">
                  <a:ln>
                    <a:noFill/>
                  </a:ln>
                  <a:solidFill>
                    <a:srgbClr val="000000"/>
                  </a:solidFill>
                  <a:effectLst/>
                  <a:latin typeface="Arial" panose="020B0604020202020204" pitchFamily="34" charset="0"/>
                </a:rPr>
                <a:t>C</a:t>
              </a:r>
              <a:endParaRPr kumimoji="0" lang="de-DE" altLang="de-DE" sz="1800" b="0" i="0" u="none" strike="noStrike" cap="none" normalizeH="0" baseline="0" dirty="0">
                <a:ln>
                  <a:noFill/>
                </a:ln>
                <a:solidFill>
                  <a:schemeClr val="tx1"/>
                </a:solidFill>
                <a:effectLst/>
                <a:latin typeface="Arial" panose="020B0604020202020204" pitchFamily="34" charset="0"/>
              </a:endParaRPr>
            </a:p>
          </p:txBody>
        </p:sp>
        <p:sp>
          <p:nvSpPr>
            <p:cNvPr id="178" name="Rectangle 34">
              <a:extLst>
                <a:ext uri="{FF2B5EF4-FFF2-40B4-BE49-F238E27FC236}">
                  <a16:creationId xmlns:a16="http://schemas.microsoft.com/office/drawing/2014/main" id="{0D92FC85-03EA-4FC3-BDED-D73114B27BA4}"/>
                </a:ext>
              </a:extLst>
            </p:cNvPr>
            <p:cNvSpPr>
              <a:spLocks noChangeArrowheads="1"/>
            </p:cNvSpPr>
            <p:nvPr/>
          </p:nvSpPr>
          <p:spPr bwMode="auto">
            <a:xfrm>
              <a:off x="7433373" y="2161861"/>
              <a:ext cx="333375" cy="554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3600" b="0" i="0" u="none" strike="noStrike" cap="none" normalizeH="0" baseline="0" dirty="0">
                  <a:ln>
                    <a:noFill/>
                  </a:ln>
                  <a:solidFill>
                    <a:srgbClr val="C00000"/>
                  </a:solidFill>
                  <a:effectLst/>
                  <a:latin typeface="Arial" panose="020B0604020202020204" pitchFamily="34" charset="0"/>
                </a:rPr>
                <a:t>H</a:t>
              </a:r>
              <a:endParaRPr kumimoji="0" lang="de-DE" altLang="de-DE" sz="1800" b="0" i="0" u="none" strike="noStrike" cap="none" normalizeH="0" baseline="0" dirty="0">
                <a:ln>
                  <a:noFill/>
                </a:ln>
                <a:solidFill>
                  <a:srgbClr val="C00000"/>
                </a:solidFill>
                <a:effectLst/>
                <a:latin typeface="Arial" panose="020B0604020202020204" pitchFamily="34" charset="0"/>
              </a:endParaRPr>
            </a:p>
          </p:txBody>
        </p:sp>
        <p:sp>
          <p:nvSpPr>
            <p:cNvPr id="179" name="Textfeld 178">
              <a:extLst>
                <a:ext uri="{FF2B5EF4-FFF2-40B4-BE49-F238E27FC236}">
                  <a16:creationId xmlns:a16="http://schemas.microsoft.com/office/drawing/2014/main" id="{3FDC7588-BAA9-4071-A2CF-E5A6C7317B48}"/>
                </a:ext>
              </a:extLst>
            </p:cNvPr>
            <p:cNvSpPr txBox="1"/>
            <p:nvPr/>
          </p:nvSpPr>
          <p:spPr>
            <a:xfrm>
              <a:off x="7205114" y="1578482"/>
              <a:ext cx="1074333" cy="369332"/>
            </a:xfrm>
            <a:prstGeom prst="rect">
              <a:avLst/>
            </a:prstGeom>
            <a:noFill/>
          </p:spPr>
          <p:txBody>
            <a:bodyPr wrap="none" rtlCol="0">
              <a:spAutoFit/>
            </a:bodyPr>
            <a:lstStyle/>
            <a:p>
              <a:r>
                <a:rPr lang="de-DE" dirty="0">
                  <a:solidFill>
                    <a:srgbClr val="C00000"/>
                  </a:solidFill>
                </a:rPr>
                <a:t>1.22 ppm</a:t>
              </a:r>
            </a:p>
          </p:txBody>
        </p:sp>
        <p:sp>
          <p:nvSpPr>
            <p:cNvPr id="180" name="Textfeld 179">
              <a:extLst>
                <a:ext uri="{FF2B5EF4-FFF2-40B4-BE49-F238E27FC236}">
                  <a16:creationId xmlns:a16="http://schemas.microsoft.com/office/drawing/2014/main" id="{DE6547F4-E728-42CA-84E0-E171BD9AA389}"/>
                </a:ext>
              </a:extLst>
            </p:cNvPr>
            <p:cNvSpPr txBox="1"/>
            <p:nvPr/>
          </p:nvSpPr>
          <p:spPr>
            <a:xfrm>
              <a:off x="4857966" y="2736192"/>
              <a:ext cx="1074333" cy="369332"/>
            </a:xfrm>
            <a:prstGeom prst="rect">
              <a:avLst/>
            </a:prstGeom>
            <a:noFill/>
          </p:spPr>
          <p:txBody>
            <a:bodyPr wrap="none" rtlCol="0">
              <a:spAutoFit/>
            </a:bodyPr>
            <a:lstStyle/>
            <a:p>
              <a:r>
                <a:rPr lang="de-DE" dirty="0">
                  <a:solidFill>
                    <a:srgbClr val="0070C0"/>
                  </a:solidFill>
                </a:rPr>
                <a:t>2.92 ppm</a:t>
              </a:r>
            </a:p>
          </p:txBody>
        </p:sp>
      </p:grpSp>
      <p:sp>
        <p:nvSpPr>
          <p:cNvPr id="3" name="Textfeld 2">
            <a:extLst>
              <a:ext uri="{FF2B5EF4-FFF2-40B4-BE49-F238E27FC236}">
                <a16:creationId xmlns:a16="http://schemas.microsoft.com/office/drawing/2014/main" id="{3A5A4F9B-30DA-40CD-9B4C-FA3E1016C30C}"/>
              </a:ext>
            </a:extLst>
          </p:cNvPr>
          <p:cNvSpPr txBox="1"/>
          <p:nvPr/>
        </p:nvSpPr>
        <p:spPr>
          <a:xfrm>
            <a:off x="3593575" y="3856387"/>
            <a:ext cx="5457096" cy="1754326"/>
          </a:xfrm>
          <a:prstGeom prst="rect">
            <a:avLst/>
          </a:prstGeom>
          <a:noFill/>
        </p:spPr>
        <p:txBody>
          <a:bodyPr wrap="square" rtlCol="0">
            <a:spAutoFit/>
          </a:bodyPr>
          <a:lstStyle/>
          <a:p>
            <a:r>
              <a:rPr lang="en-US" dirty="0"/>
              <a:t>On the other hand, the protons of the methylene group at </a:t>
            </a:r>
            <a:r>
              <a:rPr lang="en-US" dirty="0">
                <a:solidFill>
                  <a:srgbClr val="0070C0"/>
                </a:solidFill>
              </a:rPr>
              <a:t>2.92 ppm </a:t>
            </a:r>
            <a:r>
              <a:rPr lang="en-US" dirty="0"/>
              <a:t>are also </a:t>
            </a:r>
            <a:r>
              <a:rPr lang="en-US" b="1" dirty="0"/>
              <a:t>three bonds </a:t>
            </a:r>
            <a:r>
              <a:rPr lang="en-US" dirty="0"/>
              <a:t>away from the </a:t>
            </a:r>
            <a:r>
              <a:rPr lang="en-US" b="1" dirty="0"/>
              <a:t>three equivalent protons </a:t>
            </a:r>
            <a:r>
              <a:rPr lang="en-US" dirty="0"/>
              <a:t>of the methyl group at </a:t>
            </a:r>
            <a:r>
              <a:rPr lang="en-US" dirty="0">
                <a:solidFill>
                  <a:srgbClr val="C00000"/>
                </a:solidFill>
              </a:rPr>
              <a:t>1.22 ppm</a:t>
            </a:r>
            <a:r>
              <a:rPr lang="en-US" dirty="0"/>
              <a:t>. According to the </a:t>
            </a:r>
            <a:r>
              <a:rPr lang="en-US" i="1" dirty="0"/>
              <a:t>n+1</a:t>
            </a:r>
            <a:r>
              <a:rPr lang="en-US" b="1" dirty="0"/>
              <a:t> </a:t>
            </a:r>
            <a:r>
              <a:rPr lang="en-US" dirty="0"/>
              <a:t>rule, this results in a quartet for the protons of the methylene group with the intensity ratio </a:t>
            </a:r>
            <a:r>
              <a:rPr lang="en-US" b="1" dirty="0"/>
              <a:t>1 : 3 : 3 : 1</a:t>
            </a:r>
            <a:r>
              <a:rPr lang="en-US" dirty="0"/>
              <a:t>.</a:t>
            </a:r>
            <a:endParaRPr lang="de-DE" dirty="0"/>
          </a:p>
        </p:txBody>
      </p:sp>
      <p:sp>
        <p:nvSpPr>
          <p:cNvPr id="42" name="Textfeld 41">
            <a:extLst>
              <a:ext uri="{FF2B5EF4-FFF2-40B4-BE49-F238E27FC236}">
                <a16:creationId xmlns:a16="http://schemas.microsoft.com/office/drawing/2014/main" id="{1F34A630-CCED-4EC8-BFEC-B684CDD0E458}"/>
              </a:ext>
            </a:extLst>
          </p:cNvPr>
          <p:cNvSpPr txBox="1"/>
          <p:nvPr/>
        </p:nvSpPr>
        <p:spPr>
          <a:xfrm>
            <a:off x="4650269" y="296562"/>
            <a:ext cx="2492990" cy="461665"/>
          </a:xfrm>
          <a:prstGeom prst="rect">
            <a:avLst/>
          </a:prstGeom>
          <a:noFill/>
        </p:spPr>
        <p:txBody>
          <a:bodyPr wrap="none" rtlCol="0">
            <a:spAutoFit/>
          </a:bodyPr>
          <a:lstStyle/>
          <a:p>
            <a:r>
              <a:rPr lang="de-DE" sz="2400" b="1" dirty="0">
                <a:latin typeface="Arial" panose="020B0604020202020204" pitchFamily="34" charset="0"/>
                <a:cs typeface="Arial" panose="020B0604020202020204" pitchFamily="34" charset="0"/>
              </a:rPr>
              <a:t>Finale </a:t>
            </a:r>
            <a:r>
              <a:rPr lang="de-DE" sz="2400" b="1" dirty="0" err="1">
                <a:latin typeface="Arial" panose="020B0604020202020204" pitchFamily="34" charset="0"/>
                <a:cs typeface="Arial" panose="020B0604020202020204" pitchFamily="34" charset="0"/>
              </a:rPr>
              <a:t>structure</a:t>
            </a:r>
            <a:endParaRPr lang="de-DE" sz="2400" b="1" dirty="0">
              <a:latin typeface="Arial" panose="020B0604020202020204" pitchFamily="34" charset="0"/>
              <a:cs typeface="Arial" panose="020B0604020202020204" pitchFamily="34" charset="0"/>
            </a:endParaRPr>
          </a:p>
        </p:txBody>
      </p:sp>
      <p:sp>
        <p:nvSpPr>
          <p:cNvPr id="4" name="Rechteck 3">
            <a:extLst>
              <a:ext uri="{FF2B5EF4-FFF2-40B4-BE49-F238E27FC236}">
                <a16:creationId xmlns:a16="http://schemas.microsoft.com/office/drawing/2014/main" id="{AA0D1A72-FFD0-46CF-8A23-94272DEEF472}"/>
              </a:ext>
            </a:extLst>
          </p:cNvPr>
          <p:cNvSpPr/>
          <p:nvPr/>
        </p:nvSpPr>
        <p:spPr>
          <a:xfrm>
            <a:off x="4750904" y="2652399"/>
            <a:ext cx="2236382" cy="895871"/>
          </a:xfrm>
          <a:prstGeom prst="rect">
            <a:avLst/>
          </a:prstGeom>
          <a:noFill/>
          <a:ln w="38100">
            <a:solidFill>
              <a:srgbClr val="0070C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 name="Rechteck 4">
            <a:extLst>
              <a:ext uri="{FF2B5EF4-FFF2-40B4-BE49-F238E27FC236}">
                <a16:creationId xmlns:a16="http://schemas.microsoft.com/office/drawing/2014/main" id="{77BD8342-25F2-44D2-A1C8-2E318F86CCAE}"/>
              </a:ext>
            </a:extLst>
          </p:cNvPr>
          <p:cNvSpPr/>
          <p:nvPr/>
        </p:nvSpPr>
        <p:spPr>
          <a:xfrm>
            <a:off x="2584174" y="3776870"/>
            <a:ext cx="747049" cy="2411241"/>
          </a:xfrm>
          <a:prstGeom prst="rect">
            <a:avLst/>
          </a:prstGeom>
          <a:solidFill>
            <a:srgbClr val="0070C0">
              <a:alpha val="2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3790774902"/>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5"/>
                                        </p:tgtEl>
                                        <p:attrNameLst>
                                          <p:attrName>style.visibility</p:attrName>
                                        </p:attrNameLst>
                                      </p:cBhvr>
                                      <p:to>
                                        <p:strVal val="visible"/>
                                      </p:to>
                                    </p:set>
                                    <p:animEffect transition="in" filter="fade">
                                      <p:cBhvr>
                                        <p:cTn id="11"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1" name="Grafik 200">
            <a:extLst>
              <a:ext uri="{FF2B5EF4-FFF2-40B4-BE49-F238E27FC236}">
                <a16:creationId xmlns:a16="http://schemas.microsoft.com/office/drawing/2014/main" id="{60221DC2-C364-4E70-B248-0382F8B87A12}"/>
              </a:ext>
            </a:extLst>
          </p:cNvPr>
          <p:cNvPicPr>
            <a:picLocks noChangeAspect="1"/>
          </p:cNvPicPr>
          <p:nvPr/>
        </p:nvPicPr>
        <p:blipFill>
          <a:blip r:embed="rId2"/>
          <a:stretch>
            <a:fillRect/>
          </a:stretch>
        </p:blipFill>
        <p:spPr>
          <a:xfrm>
            <a:off x="14129" y="0"/>
            <a:ext cx="12163742" cy="6858000"/>
          </a:xfrm>
          <a:prstGeom prst="rect">
            <a:avLst/>
          </a:prstGeom>
        </p:spPr>
      </p:pic>
      <p:sp>
        <p:nvSpPr>
          <p:cNvPr id="174" name="Textfeld 173">
            <a:extLst>
              <a:ext uri="{FF2B5EF4-FFF2-40B4-BE49-F238E27FC236}">
                <a16:creationId xmlns:a16="http://schemas.microsoft.com/office/drawing/2014/main" id="{896AFC39-1752-4129-8EC9-48C8934B7052}"/>
              </a:ext>
            </a:extLst>
          </p:cNvPr>
          <p:cNvSpPr txBox="1"/>
          <p:nvPr/>
        </p:nvSpPr>
        <p:spPr>
          <a:xfrm>
            <a:off x="913494" y="4185534"/>
            <a:ext cx="1518364" cy="461665"/>
          </a:xfrm>
          <a:prstGeom prst="rect">
            <a:avLst/>
          </a:prstGeom>
          <a:noFill/>
        </p:spPr>
        <p:txBody>
          <a:bodyPr wrap="none" rtlCol="0">
            <a:spAutoFit/>
          </a:bodyPr>
          <a:lstStyle/>
          <a:p>
            <a:r>
              <a:rPr lang="de-DE" sz="2400" b="1" dirty="0">
                <a:solidFill>
                  <a:srgbClr val="0070C0"/>
                </a:solidFill>
                <a:latin typeface="Arial" panose="020B0604020202020204" pitchFamily="34" charset="0"/>
                <a:cs typeface="Arial" panose="020B0604020202020204" pitchFamily="34" charset="0"/>
              </a:rPr>
              <a:t>2.92 ppm</a:t>
            </a:r>
          </a:p>
        </p:txBody>
      </p:sp>
      <p:sp>
        <p:nvSpPr>
          <p:cNvPr id="202" name="Textfeld 201">
            <a:extLst>
              <a:ext uri="{FF2B5EF4-FFF2-40B4-BE49-F238E27FC236}">
                <a16:creationId xmlns:a16="http://schemas.microsoft.com/office/drawing/2014/main" id="{3CAAA856-D2EC-41AC-B257-CBEC7CBFE9E4}"/>
              </a:ext>
            </a:extLst>
          </p:cNvPr>
          <p:cNvSpPr txBox="1"/>
          <p:nvPr/>
        </p:nvSpPr>
        <p:spPr>
          <a:xfrm>
            <a:off x="9077746" y="4185534"/>
            <a:ext cx="1518364" cy="461665"/>
          </a:xfrm>
          <a:prstGeom prst="rect">
            <a:avLst/>
          </a:prstGeom>
          <a:noFill/>
        </p:spPr>
        <p:txBody>
          <a:bodyPr wrap="none" rtlCol="0">
            <a:spAutoFit/>
          </a:bodyPr>
          <a:lstStyle/>
          <a:p>
            <a:r>
              <a:rPr lang="de-DE" sz="2400" b="1" dirty="0">
                <a:solidFill>
                  <a:srgbClr val="C00000"/>
                </a:solidFill>
                <a:latin typeface="Arial" panose="020B0604020202020204" pitchFamily="34" charset="0"/>
                <a:cs typeface="Arial" panose="020B0604020202020204" pitchFamily="34" charset="0"/>
              </a:rPr>
              <a:t>1.22 ppm</a:t>
            </a:r>
          </a:p>
        </p:txBody>
      </p:sp>
      <p:sp>
        <p:nvSpPr>
          <p:cNvPr id="2" name="Textfeld 1">
            <a:extLst>
              <a:ext uri="{FF2B5EF4-FFF2-40B4-BE49-F238E27FC236}">
                <a16:creationId xmlns:a16="http://schemas.microsoft.com/office/drawing/2014/main" id="{72DA3AE0-F0A3-4D40-9441-E93D2BC5C97D}"/>
              </a:ext>
            </a:extLst>
          </p:cNvPr>
          <p:cNvSpPr txBox="1"/>
          <p:nvPr/>
        </p:nvSpPr>
        <p:spPr>
          <a:xfrm>
            <a:off x="1289957" y="5190821"/>
            <a:ext cx="579005" cy="461665"/>
          </a:xfrm>
          <a:prstGeom prst="rect">
            <a:avLst/>
          </a:prstGeom>
          <a:noFill/>
        </p:spPr>
        <p:txBody>
          <a:bodyPr wrap="none" rtlCol="0">
            <a:spAutoFit/>
          </a:bodyPr>
          <a:lstStyle/>
          <a:p>
            <a:r>
              <a:rPr lang="de-DE" sz="2400" b="1" dirty="0">
                <a:solidFill>
                  <a:srgbClr val="0070C0"/>
                </a:solidFill>
                <a:latin typeface="Arial" panose="020B0604020202020204" pitchFamily="34" charset="0"/>
                <a:cs typeface="Arial" panose="020B0604020202020204" pitchFamily="34" charset="0"/>
              </a:rPr>
              <a:t>2H</a:t>
            </a:r>
          </a:p>
        </p:txBody>
      </p:sp>
      <p:sp>
        <p:nvSpPr>
          <p:cNvPr id="205" name="Textfeld 204">
            <a:extLst>
              <a:ext uri="{FF2B5EF4-FFF2-40B4-BE49-F238E27FC236}">
                <a16:creationId xmlns:a16="http://schemas.microsoft.com/office/drawing/2014/main" id="{4E49B966-D95C-47EF-B434-9379541B56EB}"/>
              </a:ext>
            </a:extLst>
          </p:cNvPr>
          <p:cNvSpPr txBox="1"/>
          <p:nvPr/>
        </p:nvSpPr>
        <p:spPr>
          <a:xfrm>
            <a:off x="9547425" y="5008228"/>
            <a:ext cx="579005" cy="461665"/>
          </a:xfrm>
          <a:prstGeom prst="rect">
            <a:avLst/>
          </a:prstGeom>
          <a:noFill/>
        </p:spPr>
        <p:txBody>
          <a:bodyPr wrap="none" rtlCol="0">
            <a:spAutoFit/>
          </a:bodyPr>
          <a:lstStyle/>
          <a:p>
            <a:r>
              <a:rPr lang="de-DE" sz="2400" b="1" dirty="0">
                <a:solidFill>
                  <a:srgbClr val="C00000"/>
                </a:solidFill>
                <a:latin typeface="Arial" panose="020B0604020202020204" pitchFamily="34" charset="0"/>
                <a:cs typeface="Arial" panose="020B0604020202020204" pitchFamily="34" charset="0"/>
              </a:rPr>
              <a:t>3H</a:t>
            </a:r>
          </a:p>
        </p:txBody>
      </p:sp>
      <p:grpSp>
        <p:nvGrpSpPr>
          <p:cNvPr id="147" name="Finalstruktur after">
            <a:extLst>
              <a:ext uri="{FF2B5EF4-FFF2-40B4-BE49-F238E27FC236}">
                <a16:creationId xmlns:a16="http://schemas.microsoft.com/office/drawing/2014/main" id="{E3A4F9F1-C215-49CB-BBF3-6766310BCFBB}"/>
              </a:ext>
            </a:extLst>
          </p:cNvPr>
          <p:cNvGrpSpPr/>
          <p:nvPr/>
        </p:nvGrpSpPr>
        <p:grpSpPr>
          <a:xfrm>
            <a:off x="4579048" y="931548"/>
            <a:ext cx="3700399" cy="2533651"/>
            <a:chOff x="4579048" y="931548"/>
            <a:chExt cx="3700399" cy="2533651"/>
          </a:xfrm>
        </p:grpSpPr>
        <p:sp>
          <p:nvSpPr>
            <p:cNvPr id="148" name="Line 5">
              <a:extLst>
                <a:ext uri="{FF2B5EF4-FFF2-40B4-BE49-F238E27FC236}">
                  <a16:creationId xmlns:a16="http://schemas.microsoft.com/office/drawing/2014/main" id="{3CC8D1C2-8FCC-4711-944B-A6F3BC5F89A2}"/>
                </a:ext>
              </a:extLst>
            </p:cNvPr>
            <p:cNvSpPr>
              <a:spLocks noChangeShapeType="1"/>
            </p:cNvSpPr>
            <p:nvPr/>
          </p:nvSpPr>
          <p:spPr bwMode="auto">
            <a:xfrm flipV="1">
              <a:off x="5629973" y="1420498"/>
              <a:ext cx="0" cy="330200"/>
            </a:xfrm>
            <a:prstGeom prst="line">
              <a:avLst/>
            </a:prstGeom>
            <a:noFill/>
            <a:ln w="25400" cap="rnd">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a:p>
          </p:txBody>
        </p:sp>
        <p:sp>
          <p:nvSpPr>
            <p:cNvPr id="149" name="Line 6">
              <a:extLst>
                <a:ext uri="{FF2B5EF4-FFF2-40B4-BE49-F238E27FC236}">
                  <a16:creationId xmlns:a16="http://schemas.microsoft.com/office/drawing/2014/main" id="{946D84CA-CE37-4409-9A7D-4F820F696510}"/>
                </a:ext>
              </a:extLst>
            </p:cNvPr>
            <p:cNvSpPr>
              <a:spLocks noChangeShapeType="1"/>
            </p:cNvSpPr>
            <p:nvPr/>
          </p:nvSpPr>
          <p:spPr bwMode="auto">
            <a:xfrm flipV="1">
              <a:off x="5722048" y="1420498"/>
              <a:ext cx="0" cy="330200"/>
            </a:xfrm>
            <a:prstGeom prst="line">
              <a:avLst/>
            </a:prstGeom>
            <a:noFill/>
            <a:ln w="25400" cap="rnd">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a:p>
          </p:txBody>
        </p:sp>
        <p:sp>
          <p:nvSpPr>
            <p:cNvPr id="150" name="Rectangle 7">
              <a:extLst>
                <a:ext uri="{FF2B5EF4-FFF2-40B4-BE49-F238E27FC236}">
                  <a16:creationId xmlns:a16="http://schemas.microsoft.com/office/drawing/2014/main" id="{02815407-AE50-4255-A99C-17FEC1F32304}"/>
                </a:ext>
              </a:extLst>
            </p:cNvPr>
            <p:cNvSpPr>
              <a:spLocks noChangeArrowheads="1"/>
            </p:cNvSpPr>
            <p:nvPr/>
          </p:nvSpPr>
          <p:spPr bwMode="auto">
            <a:xfrm>
              <a:off x="5498211" y="931548"/>
              <a:ext cx="358775" cy="554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3600" b="0" i="0" u="none" strike="noStrike" cap="none" normalizeH="0" baseline="0" dirty="0">
                  <a:ln>
                    <a:noFill/>
                  </a:ln>
                  <a:solidFill>
                    <a:srgbClr val="000000"/>
                  </a:solidFill>
                  <a:effectLst/>
                  <a:latin typeface="Arial" panose="020B0604020202020204" pitchFamily="34" charset="0"/>
                </a:rPr>
                <a:t>O</a:t>
              </a:r>
              <a:endParaRPr kumimoji="0" lang="de-DE" altLang="de-DE" sz="1800" b="0" i="0" u="none" strike="noStrike" cap="none" normalizeH="0" baseline="0" dirty="0">
                <a:ln>
                  <a:noFill/>
                </a:ln>
                <a:solidFill>
                  <a:schemeClr val="tx1"/>
                </a:solidFill>
                <a:effectLst/>
                <a:latin typeface="Arial" panose="020B0604020202020204" pitchFamily="34" charset="0"/>
              </a:endParaRPr>
            </a:p>
          </p:txBody>
        </p:sp>
        <p:sp>
          <p:nvSpPr>
            <p:cNvPr id="151" name="Line 8">
              <a:extLst>
                <a:ext uri="{FF2B5EF4-FFF2-40B4-BE49-F238E27FC236}">
                  <a16:creationId xmlns:a16="http://schemas.microsoft.com/office/drawing/2014/main" id="{EC608902-23BC-4312-90C6-4DD6814F4809}"/>
                </a:ext>
              </a:extLst>
            </p:cNvPr>
            <p:cNvSpPr>
              <a:spLocks noChangeShapeType="1"/>
            </p:cNvSpPr>
            <p:nvPr/>
          </p:nvSpPr>
          <p:spPr bwMode="auto">
            <a:xfrm flipH="1">
              <a:off x="5056886" y="2026923"/>
              <a:ext cx="427038" cy="177800"/>
            </a:xfrm>
            <a:prstGeom prst="line">
              <a:avLst/>
            </a:prstGeom>
            <a:noFill/>
            <a:ln w="25400" cap="rnd">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a:p>
          </p:txBody>
        </p:sp>
        <p:sp>
          <p:nvSpPr>
            <p:cNvPr id="152" name="Rectangle 9">
              <a:extLst>
                <a:ext uri="{FF2B5EF4-FFF2-40B4-BE49-F238E27FC236}">
                  <a16:creationId xmlns:a16="http://schemas.microsoft.com/office/drawing/2014/main" id="{9F379A1C-E410-4CEE-8D95-896BE339B60A}"/>
                </a:ext>
              </a:extLst>
            </p:cNvPr>
            <p:cNvSpPr>
              <a:spLocks noChangeArrowheads="1"/>
            </p:cNvSpPr>
            <p:nvPr/>
          </p:nvSpPr>
          <p:spPr bwMode="auto">
            <a:xfrm>
              <a:off x="4579048" y="1988823"/>
              <a:ext cx="436563" cy="554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3600" b="0" i="0" u="none" strike="noStrike" cap="none" normalizeH="0" baseline="0" dirty="0">
                  <a:ln>
                    <a:noFill/>
                  </a:ln>
                  <a:solidFill>
                    <a:srgbClr val="000000"/>
                  </a:solidFill>
                  <a:effectLst/>
                  <a:latin typeface="Arial" panose="020B0604020202020204" pitchFamily="34" charset="0"/>
                </a:rPr>
                <a:t>Cl</a:t>
              </a:r>
              <a:endParaRPr kumimoji="0" lang="de-DE" altLang="de-DE" sz="1800" b="0" i="0" u="none" strike="noStrike" cap="none" normalizeH="0" baseline="0" dirty="0">
                <a:ln>
                  <a:noFill/>
                </a:ln>
                <a:solidFill>
                  <a:schemeClr val="tx1"/>
                </a:solidFill>
                <a:effectLst/>
                <a:latin typeface="Arial" panose="020B0604020202020204" pitchFamily="34" charset="0"/>
              </a:endParaRPr>
            </a:p>
          </p:txBody>
        </p:sp>
        <p:sp>
          <p:nvSpPr>
            <p:cNvPr id="153" name="Line 10">
              <a:extLst>
                <a:ext uri="{FF2B5EF4-FFF2-40B4-BE49-F238E27FC236}">
                  <a16:creationId xmlns:a16="http://schemas.microsoft.com/office/drawing/2014/main" id="{68EE274D-62E2-40B9-A340-7AD358B088A4}"/>
                </a:ext>
              </a:extLst>
            </p:cNvPr>
            <p:cNvSpPr>
              <a:spLocks noChangeShapeType="1"/>
            </p:cNvSpPr>
            <p:nvPr/>
          </p:nvSpPr>
          <p:spPr bwMode="auto">
            <a:xfrm flipH="1" flipV="1">
              <a:off x="5858573" y="2088836"/>
              <a:ext cx="269875" cy="207963"/>
            </a:xfrm>
            <a:prstGeom prst="line">
              <a:avLst/>
            </a:prstGeom>
            <a:noFill/>
            <a:ln w="25400" cap="rnd">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a:p>
          </p:txBody>
        </p:sp>
        <p:sp>
          <p:nvSpPr>
            <p:cNvPr id="154" name="Rectangle 11">
              <a:extLst>
                <a:ext uri="{FF2B5EF4-FFF2-40B4-BE49-F238E27FC236}">
                  <a16:creationId xmlns:a16="http://schemas.microsoft.com/office/drawing/2014/main" id="{F1E75361-5323-4864-BB08-355177F8DB0C}"/>
                </a:ext>
              </a:extLst>
            </p:cNvPr>
            <p:cNvSpPr>
              <a:spLocks noChangeArrowheads="1"/>
            </p:cNvSpPr>
            <p:nvPr/>
          </p:nvSpPr>
          <p:spPr bwMode="auto">
            <a:xfrm>
              <a:off x="5518848" y="1699898"/>
              <a:ext cx="333375" cy="554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3600" b="0" i="0" u="none" strike="noStrike" cap="none" normalizeH="0" baseline="0" dirty="0">
                  <a:ln>
                    <a:noFill/>
                  </a:ln>
                  <a:solidFill>
                    <a:srgbClr val="000000"/>
                  </a:solidFill>
                  <a:effectLst/>
                  <a:latin typeface="Arial" panose="020B0604020202020204" pitchFamily="34" charset="0"/>
                </a:rPr>
                <a:t>C</a:t>
              </a:r>
              <a:endParaRPr kumimoji="0" lang="de-DE" altLang="de-DE" sz="1800" b="0" i="0" u="none" strike="noStrike" cap="none" normalizeH="0" baseline="0" dirty="0">
                <a:ln>
                  <a:noFill/>
                </a:ln>
                <a:solidFill>
                  <a:schemeClr val="tx1"/>
                </a:solidFill>
                <a:effectLst/>
                <a:latin typeface="Arial" panose="020B0604020202020204" pitchFamily="34" charset="0"/>
              </a:endParaRPr>
            </a:p>
          </p:txBody>
        </p:sp>
        <p:sp>
          <p:nvSpPr>
            <p:cNvPr id="155" name="Line 12">
              <a:extLst>
                <a:ext uri="{FF2B5EF4-FFF2-40B4-BE49-F238E27FC236}">
                  <a16:creationId xmlns:a16="http://schemas.microsoft.com/office/drawing/2014/main" id="{9400DB6A-3961-4208-9EBC-29CC951ABE3B}"/>
                </a:ext>
              </a:extLst>
            </p:cNvPr>
            <p:cNvSpPr>
              <a:spLocks noChangeShapeType="1"/>
            </p:cNvSpPr>
            <p:nvPr/>
          </p:nvSpPr>
          <p:spPr bwMode="auto">
            <a:xfrm flipH="1">
              <a:off x="6999986" y="1526861"/>
              <a:ext cx="77788" cy="287338"/>
            </a:xfrm>
            <a:prstGeom prst="line">
              <a:avLst/>
            </a:prstGeom>
            <a:noFill/>
            <a:ln w="3175" cap="flat">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a:p>
          </p:txBody>
        </p:sp>
        <p:sp>
          <p:nvSpPr>
            <p:cNvPr id="156" name="Freeform 13">
              <a:extLst>
                <a:ext uri="{FF2B5EF4-FFF2-40B4-BE49-F238E27FC236}">
                  <a16:creationId xmlns:a16="http://schemas.microsoft.com/office/drawing/2014/main" id="{25496E11-789F-4088-83CE-F55664009E44}"/>
                </a:ext>
              </a:extLst>
            </p:cNvPr>
            <p:cNvSpPr>
              <a:spLocks/>
            </p:cNvSpPr>
            <p:nvPr/>
          </p:nvSpPr>
          <p:spPr bwMode="auto">
            <a:xfrm>
              <a:off x="6987286" y="1503048"/>
              <a:ext cx="163513" cy="319088"/>
            </a:xfrm>
            <a:custGeom>
              <a:avLst/>
              <a:gdLst>
                <a:gd name="T0" fmla="*/ 11 w 103"/>
                <a:gd name="T1" fmla="*/ 0 h 201"/>
                <a:gd name="T2" fmla="*/ 103 w 103"/>
                <a:gd name="T3" fmla="*/ 25 h 201"/>
                <a:gd name="T4" fmla="*/ 15 w 103"/>
                <a:gd name="T5" fmla="*/ 201 h 201"/>
                <a:gd name="T6" fmla="*/ 0 w 103"/>
                <a:gd name="T7" fmla="*/ 196 h 201"/>
                <a:gd name="T8" fmla="*/ 11 w 103"/>
                <a:gd name="T9" fmla="*/ 0 h 201"/>
              </a:gdLst>
              <a:ahLst/>
              <a:cxnLst>
                <a:cxn ang="0">
                  <a:pos x="T0" y="T1"/>
                </a:cxn>
                <a:cxn ang="0">
                  <a:pos x="T2" y="T3"/>
                </a:cxn>
                <a:cxn ang="0">
                  <a:pos x="T4" y="T5"/>
                </a:cxn>
                <a:cxn ang="0">
                  <a:pos x="T6" y="T7"/>
                </a:cxn>
                <a:cxn ang="0">
                  <a:pos x="T8" y="T9"/>
                </a:cxn>
              </a:cxnLst>
              <a:rect l="0" t="0" r="r" b="b"/>
              <a:pathLst>
                <a:path w="103" h="201">
                  <a:moveTo>
                    <a:pt x="11" y="0"/>
                  </a:moveTo>
                  <a:lnTo>
                    <a:pt x="103" y="25"/>
                  </a:lnTo>
                  <a:lnTo>
                    <a:pt x="15" y="201"/>
                  </a:lnTo>
                  <a:lnTo>
                    <a:pt x="0" y="196"/>
                  </a:lnTo>
                  <a:lnTo>
                    <a:pt x="11"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e-DE"/>
            </a:p>
          </p:txBody>
        </p:sp>
        <p:sp>
          <p:nvSpPr>
            <p:cNvPr id="157" name="Rectangle 14">
              <a:extLst>
                <a:ext uri="{FF2B5EF4-FFF2-40B4-BE49-F238E27FC236}">
                  <a16:creationId xmlns:a16="http://schemas.microsoft.com/office/drawing/2014/main" id="{2851D7A9-FDC4-449F-A900-0C8B3F117B84}"/>
                </a:ext>
              </a:extLst>
            </p:cNvPr>
            <p:cNvSpPr>
              <a:spLocks noChangeArrowheads="1"/>
            </p:cNvSpPr>
            <p:nvPr/>
          </p:nvSpPr>
          <p:spPr bwMode="auto">
            <a:xfrm>
              <a:off x="6974586" y="1026798"/>
              <a:ext cx="333375" cy="554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3600" b="0" i="0" u="none" strike="noStrike" cap="none" normalizeH="0" baseline="0" dirty="0">
                  <a:ln>
                    <a:noFill/>
                  </a:ln>
                  <a:solidFill>
                    <a:srgbClr val="C00000"/>
                  </a:solidFill>
                  <a:effectLst/>
                  <a:latin typeface="Arial" panose="020B0604020202020204" pitchFamily="34" charset="0"/>
                </a:rPr>
                <a:t>H</a:t>
              </a:r>
              <a:endParaRPr kumimoji="0" lang="de-DE" altLang="de-DE" sz="1800" b="0" i="0" u="none" strike="noStrike" cap="none" normalizeH="0" baseline="0" dirty="0">
                <a:ln>
                  <a:noFill/>
                </a:ln>
                <a:solidFill>
                  <a:srgbClr val="C00000"/>
                </a:solidFill>
                <a:effectLst/>
                <a:latin typeface="Arial" panose="020B0604020202020204" pitchFamily="34" charset="0"/>
              </a:endParaRPr>
            </a:p>
          </p:txBody>
        </p:sp>
        <p:sp>
          <p:nvSpPr>
            <p:cNvPr id="158" name="Line 15">
              <a:extLst>
                <a:ext uri="{FF2B5EF4-FFF2-40B4-BE49-F238E27FC236}">
                  <a16:creationId xmlns:a16="http://schemas.microsoft.com/office/drawing/2014/main" id="{77140D63-DB38-4797-A671-85EDD9297A54}"/>
                </a:ext>
              </a:extLst>
            </p:cNvPr>
            <p:cNvSpPr>
              <a:spLocks noChangeShapeType="1"/>
            </p:cNvSpPr>
            <p:nvPr/>
          </p:nvSpPr>
          <p:spPr bwMode="auto">
            <a:xfrm flipV="1">
              <a:off x="6142736" y="2636523"/>
              <a:ext cx="79375" cy="287338"/>
            </a:xfrm>
            <a:prstGeom prst="line">
              <a:avLst/>
            </a:prstGeom>
            <a:noFill/>
            <a:ln w="3175" cap="flat">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a:p>
          </p:txBody>
        </p:sp>
        <p:sp>
          <p:nvSpPr>
            <p:cNvPr id="159" name="Freeform 16">
              <a:extLst>
                <a:ext uri="{FF2B5EF4-FFF2-40B4-BE49-F238E27FC236}">
                  <a16:creationId xmlns:a16="http://schemas.microsoft.com/office/drawing/2014/main" id="{544CE7B9-43C8-466E-9709-AC594FD3DE98}"/>
                </a:ext>
              </a:extLst>
            </p:cNvPr>
            <p:cNvSpPr>
              <a:spLocks/>
            </p:cNvSpPr>
            <p:nvPr/>
          </p:nvSpPr>
          <p:spPr bwMode="auto">
            <a:xfrm>
              <a:off x="6069711" y="2628586"/>
              <a:ext cx="165100" cy="320675"/>
            </a:xfrm>
            <a:custGeom>
              <a:avLst/>
              <a:gdLst>
                <a:gd name="T0" fmla="*/ 92 w 104"/>
                <a:gd name="T1" fmla="*/ 202 h 202"/>
                <a:gd name="T2" fmla="*/ 0 w 104"/>
                <a:gd name="T3" fmla="*/ 176 h 202"/>
                <a:gd name="T4" fmla="*/ 88 w 104"/>
                <a:gd name="T5" fmla="*/ 0 h 202"/>
                <a:gd name="T6" fmla="*/ 104 w 104"/>
                <a:gd name="T7" fmla="*/ 4 h 202"/>
                <a:gd name="T8" fmla="*/ 92 w 104"/>
                <a:gd name="T9" fmla="*/ 202 h 202"/>
              </a:gdLst>
              <a:ahLst/>
              <a:cxnLst>
                <a:cxn ang="0">
                  <a:pos x="T0" y="T1"/>
                </a:cxn>
                <a:cxn ang="0">
                  <a:pos x="T2" y="T3"/>
                </a:cxn>
                <a:cxn ang="0">
                  <a:pos x="T4" y="T5"/>
                </a:cxn>
                <a:cxn ang="0">
                  <a:pos x="T6" y="T7"/>
                </a:cxn>
                <a:cxn ang="0">
                  <a:pos x="T8" y="T9"/>
                </a:cxn>
              </a:cxnLst>
              <a:rect l="0" t="0" r="r" b="b"/>
              <a:pathLst>
                <a:path w="104" h="202">
                  <a:moveTo>
                    <a:pt x="92" y="202"/>
                  </a:moveTo>
                  <a:lnTo>
                    <a:pt x="0" y="176"/>
                  </a:lnTo>
                  <a:lnTo>
                    <a:pt x="88" y="0"/>
                  </a:lnTo>
                  <a:lnTo>
                    <a:pt x="104" y="4"/>
                  </a:lnTo>
                  <a:lnTo>
                    <a:pt x="92" y="20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e-DE"/>
            </a:p>
          </p:txBody>
        </p:sp>
        <p:sp>
          <p:nvSpPr>
            <p:cNvPr id="160" name="Rectangle 17">
              <a:extLst>
                <a:ext uri="{FF2B5EF4-FFF2-40B4-BE49-F238E27FC236}">
                  <a16:creationId xmlns:a16="http://schemas.microsoft.com/office/drawing/2014/main" id="{EEB9CD93-005F-494F-AEED-8E5B316BE9F2}"/>
                </a:ext>
              </a:extLst>
            </p:cNvPr>
            <p:cNvSpPr>
              <a:spLocks noChangeArrowheads="1"/>
            </p:cNvSpPr>
            <p:nvPr/>
          </p:nvSpPr>
          <p:spPr bwMode="auto">
            <a:xfrm>
              <a:off x="5920486" y="2911161"/>
              <a:ext cx="333375" cy="554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3600" b="0" i="0" u="none" strike="noStrike" cap="none" normalizeH="0" baseline="0" dirty="0">
                  <a:ln>
                    <a:noFill/>
                  </a:ln>
                  <a:solidFill>
                    <a:srgbClr val="0070C0"/>
                  </a:solidFill>
                  <a:effectLst/>
                  <a:latin typeface="Arial" panose="020B0604020202020204" pitchFamily="34" charset="0"/>
                </a:rPr>
                <a:t>H</a:t>
              </a:r>
              <a:endParaRPr kumimoji="0" lang="de-DE" altLang="de-DE" sz="1800" b="0" i="0" u="none" strike="noStrike" cap="none" normalizeH="0" baseline="0" dirty="0">
                <a:ln>
                  <a:noFill/>
                </a:ln>
                <a:solidFill>
                  <a:srgbClr val="0070C0"/>
                </a:solidFill>
                <a:effectLst/>
                <a:latin typeface="Arial" panose="020B0604020202020204" pitchFamily="34" charset="0"/>
              </a:endParaRPr>
            </a:p>
          </p:txBody>
        </p:sp>
        <p:sp>
          <p:nvSpPr>
            <p:cNvPr id="161" name="Line 18">
              <a:extLst>
                <a:ext uri="{FF2B5EF4-FFF2-40B4-BE49-F238E27FC236}">
                  <a16:creationId xmlns:a16="http://schemas.microsoft.com/office/drawing/2014/main" id="{D7C60FA6-57EE-4060-A7AA-AE9167FA82A6}"/>
                </a:ext>
              </a:extLst>
            </p:cNvPr>
            <p:cNvSpPr>
              <a:spLocks noChangeShapeType="1"/>
            </p:cNvSpPr>
            <p:nvPr/>
          </p:nvSpPr>
          <p:spPr bwMode="auto">
            <a:xfrm flipH="1">
              <a:off x="6349111" y="2896873"/>
              <a:ext cx="142875" cy="39688"/>
            </a:xfrm>
            <a:prstGeom prst="line">
              <a:avLst/>
            </a:prstGeom>
            <a:noFill/>
            <a:ln w="23813" cap="rnd">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a:p>
          </p:txBody>
        </p:sp>
        <p:sp>
          <p:nvSpPr>
            <p:cNvPr id="162" name="Line 19">
              <a:extLst>
                <a:ext uri="{FF2B5EF4-FFF2-40B4-BE49-F238E27FC236}">
                  <a16:creationId xmlns:a16="http://schemas.microsoft.com/office/drawing/2014/main" id="{AF75D0CA-539F-419D-9E5F-F57087B49606}"/>
                </a:ext>
              </a:extLst>
            </p:cNvPr>
            <p:cNvSpPr>
              <a:spLocks noChangeShapeType="1"/>
            </p:cNvSpPr>
            <p:nvPr/>
          </p:nvSpPr>
          <p:spPr bwMode="auto">
            <a:xfrm flipH="1">
              <a:off x="6345936" y="2834961"/>
              <a:ext cx="114300" cy="30163"/>
            </a:xfrm>
            <a:prstGeom prst="line">
              <a:avLst/>
            </a:prstGeom>
            <a:noFill/>
            <a:ln w="23813" cap="rnd">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a:p>
          </p:txBody>
        </p:sp>
        <p:sp>
          <p:nvSpPr>
            <p:cNvPr id="163" name="Line 20">
              <a:extLst>
                <a:ext uri="{FF2B5EF4-FFF2-40B4-BE49-F238E27FC236}">
                  <a16:creationId xmlns:a16="http://schemas.microsoft.com/office/drawing/2014/main" id="{8CE0248D-712D-411C-93C4-B1C5B65A4715}"/>
                </a:ext>
              </a:extLst>
            </p:cNvPr>
            <p:cNvSpPr>
              <a:spLocks noChangeShapeType="1"/>
            </p:cNvSpPr>
            <p:nvPr/>
          </p:nvSpPr>
          <p:spPr bwMode="auto">
            <a:xfrm flipH="1">
              <a:off x="6341173" y="2771461"/>
              <a:ext cx="87313" cy="22225"/>
            </a:xfrm>
            <a:prstGeom prst="line">
              <a:avLst/>
            </a:prstGeom>
            <a:noFill/>
            <a:ln w="23813" cap="rnd">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a:p>
          </p:txBody>
        </p:sp>
        <p:sp>
          <p:nvSpPr>
            <p:cNvPr id="164" name="Line 21">
              <a:extLst>
                <a:ext uri="{FF2B5EF4-FFF2-40B4-BE49-F238E27FC236}">
                  <a16:creationId xmlns:a16="http://schemas.microsoft.com/office/drawing/2014/main" id="{D852EA95-B2FF-4E97-80FA-6112D71BEF8C}"/>
                </a:ext>
              </a:extLst>
            </p:cNvPr>
            <p:cNvSpPr>
              <a:spLocks noChangeShapeType="1"/>
            </p:cNvSpPr>
            <p:nvPr/>
          </p:nvSpPr>
          <p:spPr bwMode="auto">
            <a:xfrm flipH="1">
              <a:off x="6337998" y="2707961"/>
              <a:ext cx="57150" cy="15875"/>
            </a:xfrm>
            <a:prstGeom prst="line">
              <a:avLst/>
            </a:prstGeom>
            <a:noFill/>
            <a:ln w="23813" cap="rnd">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a:p>
          </p:txBody>
        </p:sp>
        <p:sp>
          <p:nvSpPr>
            <p:cNvPr id="165" name="Line 22">
              <a:extLst>
                <a:ext uri="{FF2B5EF4-FFF2-40B4-BE49-F238E27FC236}">
                  <a16:creationId xmlns:a16="http://schemas.microsoft.com/office/drawing/2014/main" id="{FCE66F9A-67AA-4B44-8E9B-ACD616094D63}"/>
                </a:ext>
              </a:extLst>
            </p:cNvPr>
            <p:cNvSpPr>
              <a:spLocks noChangeShapeType="1"/>
            </p:cNvSpPr>
            <p:nvPr/>
          </p:nvSpPr>
          <p:spPr bwMode="auto">
            <a:xfrm flipH="1">
              <a:off x="6334823" y="2644461"/>
              <a:ext cx="28575" cy="7938"/>
            </a:xfrm>
            <a:prstGeom prst="line">
              <a:avLst/>
            </a:prstGeom>
            <a:noFill/>
            <a:ln w="23813" cap="rnd">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a:p>
          </p:txBody>
        </p:sp>
        <p:sp>
          <p:nvSpPr>
            <p:cNvPr id="166" name="Rectangle 23">
              <a:extLst>
                <a:ext uri="{FF2B5EF4-FFF2-40B4-BE49-F238E27FC236}">
                  <a16:creationId xmlns:a16="http://schemas.microsoft.com/office/drawing/2014/main" id="{9E690855-C9EB-4871-9026-EE6924AE5697}"/>
                </a:ext>
              </a:extLst>
            </p:cNvPr>
            <p:cNvSpPr>
              <a:spLocks noChangeArrowheads="1"/>
            </p:cNvSpPr>
            <p:nvPr/>
          </p:nvSpPr>
          <p:spPr bwMode="auto">
            <a:xfrm>
              <a:off x="6322123" y="2911161"/>
              <a:ext cx="333375" cy="554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3600" b="0" i="0" u="none" strike="noStrike" cap="none" normalizeH="0" baseline="0" dirty="0">
                  <a:ln>
                    <a:noFill/>
                  </a:ln>
                  <a:solidFill>
                    <a:srgbClr val="0070C0"/>
                  </a:solidFill>
                  <a:effectLst/>
                  <a:latin typeface="Arial" panose="020B0604020202020204" pitchFamily="34" charset="0"/>
                </a:rPr>
                <a:t>H</a:t>
              </a:r>
              <a:endParaRPr kumimoji="0" lang="de-DE" altLang="de-DE" sz="1800" b="0" i="0" u="none" strike="noStrike" cap="none" normalizeH="0" baseline="0" dirty="0">
                <a:ln>
                  <a:noFill/>
                </a:ln>
                <a:solidFill>
                  <a:srgbClr val="0070C0"/>
                </a:solidFill>
                <a:effectLst/>
                <a:latin typeface="Arial" panose="020B0604020202020204" pitchFamily="34" charset="0"/>
              </a:endParaRPr>
            </a:p>
          </p:txBody>
        </p:sp>
        <p:sp>
          <p:nvSpPr>
            <p:cNvPr id="167" name="Line 24">
              <a:extLst>
                <a:ext uri="{FF2B5EF4-FFF2-40B4-BE49-F238E27FC236}">
                  <a16:creationId xmlns:a16="http://schemas.microsoft.com/office/drawing/2014/main" id="{371BD013-56CB-4AD1-819D-09C6D5138B47}"/>
                </a:ext>
              </a:extLst>
            </p:cNvPr>
            <p:cNvSpPr>
              <a:spLocks noChangeShapeType="1"/>
            </p:cNvSpPr>
            <p:nvPr/>
          </p:nvSpPr>
          <p:spPr bwMode="auto">
            <a:xfrm flipV="1">
              <a:off x="6745986" y="1517336"/>
              <a:ext cx="142875" cy="38100"/>
            </a:xfrm>
            <a:prstGeom prst="line">
              <a:avLst/>
            </a:prstGeom>
            <a:noFill/>
            <a:ln w="23813" cap="rnd">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a:p>
          </p:txBody>
        </p:sp>
        <p:sp>
          <p:nvSpPr>
            <p:cNvPr id="168" name="Line 25">
              <a:extLst>
                <a:ext uri="{FF2B5EF4-FFF2-40B4-BE49-F238E27FC236}">
                  <a16:creationId xmlns:a16="http://schemas.microsoft.com/office/drawing/2014/main" id="{F6764191-7A38-401F-BF93-15AE4DA565F5}"/>
                </a:ext>
              </a:extLst>
            </p:cNvPr>
            <p:cNvSpPr>
              <a:spLocks noChangeShapeType="1"/>
            </p:cNvSpPr>
            <p:nvPr/>
          </p:nvSpPr>
          <p:spPr bwMode="auto">
            <a:xfrm flipV="1">
              <a:off x="6779323" y="1588773"/>
              <a:ext cx="112713" cy="31750"/>
            </a:xfrm>
            <a:prstGeom prst="line">
              <a:avLst/>
            </a:prstGeom>
            <a:noFill/>
            <a:ln w="23813" cap="rnd">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a:p>
          </p:txBody>
        </p:sp>
        <p:sp>
          <p:nvSpPr>
            <p:cNvPr id="169" name="Line 26">
              <a:extLst>
                <a:ext uri="{FF2B5EF4-FFF2-40B4-BE49-F238E27FC236}">
                  <a16:creationId xmlns:a16="http://schemas.microsoft.com/office/drawing/2014/main" id="{F3FD77EA-2539-4C14-A400-1C4DEEB8DAF6}"/>
                </a:ext>
              </a:extLst>
            </p:cNvPr>
            <p:cNvSpPr>
              <a:spLocks noChangeShapeType="1"/>
            </p:cNvSpPr>
            <p:nvPr/>
          </p:nvSpPr>
          <p:spPr bwMode="auto">
            <a:xfrm flipV="1">
              <a:off x="6811073" y="1661798"/>
              <a:ext cx="85725" cy="23813"/>
            </a:xfrm>
            <a:prstGeom prst="line">
              <a:avLst/>
            </a:prstGeom>
            <a:noFill/>
            <a:ln w="23813" cap="rnd">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a:p>
          </p:txBody>
        </p:sp>
        <p:sp>
          <p:nvSpPr>
            <p:cNvPr id="170" name="Line 27">
              <a:extLst>
                <a:ext uri="{FF2B5EF4-FFF2-40B4-BE49-F238E27FC236}">
                  <a16:creationId xmlns:a16="http://schemas.microsoft.com/office/drawing/2014/main" id="{5F9610B2-F655-4AE0-948A-506B7C01E9CB}"/>
                </a:ext>
              </a:extLst>
            </p:cNvPr>
            <p:cNvSpPr>
              <a:spLocks noChangeShapeType="1"/>
            </p:cNvSpPr>
            <p:nvPr/>
          </p:nvSpPr>
          <p:spPr bwMode="auto">
            <a:xfrm flipV="1">
              <a:off x="6844411" y="1734823"/>
              <a:ext cx="58738" cy="15875"/>
            </a:xfrm>
            <a:prstGeom prst="line">
              <a:avLst/>
            </a:prstGeom>
            <a:noFill/>
            <a:ln w="23813" cap="rnd">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a:p>
          </p:txBody>
        </p:sp>
        <p:sp>
          <p:nvSpPr>
            <p:cNvPr id="171" name="Line 28">
              <a:extLst>
                <a:ext uri="{FF2B5EF4-FFF2-40B4-BE49-F238E27FC236}">
                  <a16:creationId xmlns:a16="http://schemas.microsoft.com/office/drawing/2014/main" id="{59716541-F13B-4806-925E-D87197C10D97}"/>
                </a:ext>
              </a:extLst>
            </p:cNvPr>
            <p:cNvSpPr>
              <a:spLocks noChangeShapeType="1"/>
            </p:cNvSpPr>
            <p:nvPr/>
          </p:nvSpPr>
          <p:spPr bwMode="auto">
            <a:xfrm flipV="1">
              <a:off x="6877748" y="1807848"/>
              <a:ext cx="28575" cy="7938"/>
            </a:xfrm>
            <a:prstGeom prst="line">
              <a:avLst/>
            </a:prstGeom>
            <a:noFill/>
            <a:ln w="23813" cap="rnd">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a:p>
          </p:txBody>
        </p:sp>
        <p:sp>
          <p:nvSpPr>
            <p:cNvPr id="172" name="Rectangle 29">
              <a:extLst>
                <a:ext uri="{FF2B5EF4-FFF2-40B4-BE49-F238E27FC236}">
                  <a16:creationId xmlns:a16="http://schemas.microsoft.com/office/drawing/2014/main" id="{9922922B-D705-4BD8-AA23-4E0252B91D0B}"/>
                </a:ext>
              </a:extLst>
            </p:cNvPr>
            <p:cNvSpPr>
              <a:spLocks noChangeArrowheads="1"/>
            </p:cNvSpPr>
            <p:nvPr/>
          </p:nvSpPr>
          <p:spPr bwMode="auto">
            <a:xfrm>
              <a:off x="6571361" y="1026798"/>
              <a:ext cx="333375" cy="554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3600" b="0" i="0" u="none" strike="noStrike" cap="none" normalizeH="0" baseline="0" dirty="0">
                  <a:ln>
                    <a:noFill/>
                  </a:ln>
                  <a:solidFill>
                    <a:srgbClr val="C00000"/>
                  </a:solidFill>
                  <a:effectLst/>
                  <a:latin typeface="Arial" panose="020B0604020202020204" pitchFamily="34" charset="0"/>
                </a:rPr>
                <a:t>H</a:t>
              </a:r>
              <a:endParaRPr kumimoji="0" lang="de-DE" altLang="de-DE" sz="1800" b="0" i="0" u="none" strike="noStrike" cap="none" normalizeH="0" baseline="0" dirty="0">
                <a:ln>
                  <a:noFill/>
                </a:ln>
                <a:solidFill>
                  <a:srgbClr val="C00000"/>
                </a:solidFill>
                <a:effectLst/>
                <a:latin typeface="Arial" panose="020B0604020202020204" pitchFamily="34" charset="0"/>
              </a:endParaRPr>
            </a:p>
          </p:txBody>
        </p:sp>
        <p:sp>
          <p:nvSpPr>
            <p:cNvPr id="173" name="Line 30">
              <a:extLst>
                <a:ext uri="{FF2B5EF4-FFF2-40B4-BE49-F238E27FC236}">
                  <a16:creationId xmlns:a16="http://schemas.microsoft.com/office/drawing/2014/main" id="{25D1A439-48C1-4FDD-8F6E-62259A439031}"/>
                </a:ext>
              </a:extLst>
            </p:cNvPr>
            <p:cNvSpPr>
              <a:spLocks noChangeShapeType="1"/>
            </p:cNvSpPr>
            <p:nvPr/>
          </p:nvSpPr>
          <p:spPr bwMode="auto">
            <a:xfrm flipH="1">
              <a:off x="6461823" y="2139636"/>
              <a:ext cx="300038" cy="173038"/>
            </a:xfrm>
            <a:prstGeom prst="line">
              <a:avLst/>
            </a:prstGeom>
            <a:noFill/>
            <a:ln w="25400" cap="rnd">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a:p>
          </p:txBody>
        </p:sp>
        <p:sp>
          <p:nvSpPr>
            <p:cNvPr id="175" name="Rectangle 31">
              <a:extLst>
                <a:ext uri="{FF2B5EF4-FFF2-40B4-BE49-F238E27FC236}">
                  <a16:creationId xmlns:a16="http://schemas.microsoft.com/office/drawing/2014/main" id="{71A07E8B-CBD5-4F88-9B48-E4A74F8CF870}"/>
                </a:ext>
              </a:extLst>
            </p:cNvPr>
            <p:cNvSpPr>
              <a:spLocks noChangeArrowheads="1"/>
            </p:cNvSpPr>
            <p:nvPr/>
          </p:nvSpPr>
          <p:spPr bwMode="auto">
            <a:xfrm>
              <a:off x="6112573" y="2161861"/>
              <a:ext cx="333375" cy="554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3600" b="0" i="0" u="none" strike="noStrike" cap="none" normalizeH="0" baseline="0" dirty="0">
                  <a:ln>
                    <a:noFill/>
                  </a:ln>
                  <a:solidFill>
                    <a:srgbClr val="000000"/>
                  </a:solidFill>
                  <a:effectLst/>
                  <a:latin typeface="Arial" panose="020B0604020202020204" pitchFamily="34" charset="0"/>
                </a:rPr>
                <a:t>C</a:t>
              </a:r>
              <a:endParaRPr kumimoji="0" lang="de-DE" altLang="de-DE" sz="1800" b="0" i="0" u="none" strike="noStrike" cap="none" normalizeH="0" baseline="0" dirty="0">
                <a:ln>
                  <a:noFill/>
                </a:ln>
                <a:solidFill>
                  <a:schemeClr val="tx1"/>
                </a:solidFill>
                <a:effectLst/>
                <a:latin typeface="Arial" panose="020B0604020202020204" pitchFamily="34" charset="0"/>
              </a:endParaRPr>
            </a:p>
          </p:txBody>
        </p:sp>
        <p:sp>
          <p:nvSpPr>
            <p:cNvPr id="176" name="Line 32">
              <a:extLst>
                <a:ext uri="{FF2B5EF4-FFF2-40B4-BE49-F238E27FC236}">
                  <a16:creationId xmlns:a16="http://schemas.microsoft.com/office/drawing/2014/main" id="{F6E24DCD-EDA0-433B-9453-5C09C8EA7D00}"/>
                </a:ext>
              </a:extLst>
            </p:cNvPr>
            <p:cNvSpPr>
              <a:spLocks noChangeShapeType="1"/>
            </p:cNvSpPr>
            <p:nvPr/>
          </p:nvSpPr>
          <p:spPr bwMode="auto">
            <a:xfrm flipH="1" flipV="1">
              <a:off x="7141273" y="2144398"/>
              <a:ext cx="268288" cy="153988"/>
            </a:xfrm>
            <a:prstGeom prst="line">
              <a:avLst/>
            </a:prstGeom>
            <a:noFill/>
            <a:ln w="25400" cap="rnd">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a:p>
          </p:txBody>
        </p:sp>
        <p:sp>
          <p:nvSpPr>
            <p:cNvPr id="177" name="Rectangle 33">
              <a:extLst>
                <a:ext uri="{FF2B5EF4-FFF2-40B4-BE49-F238E27FC236}">
                  <a16:creationId xmlns:a16="http://schemas.microsoft.com/office/drawing/2014/main" id="{21315C76-4931-4325-90A1-54A98E3C9D3D}"/>
                </a:ext>
              </a:extLst>
            </p:cNvPr>
            <p:cNvSpPr>
              <a:spLocks noChangeArrowheads="1"/>
            </p:cNvSpPr>
            <p:nvPr/>
          </p:nvSpPr>
          <p:spPr bwMode="auto">
            <a:xfrm>
              <a:off x="6782498" y="1777686"/>
              <a:ext cx="333375" cy="554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3600" b="0" i="0" u="none" strike="noStrike" cap="none" normalizeH="0" baseline="0" dirty="0">
                  <a:ln>
                    <a:noFill/>
                  </a:ln>
                  <a:solidFill>
                    <a:srgbClr val="000000"/>
                  </a:solidFill>
                  <a:effectLst/>
                  <a:latin typeface="Arial" panose="020B0604020202020204" pitchFamily="34" charset="0"/>
                </a:rPr>
                <a:t>C</a:t>
              </a:r>
              <a:endParaRPr kumimoji="0" lang="de-DE" altLang="de-DE" sz="1800" b="0" i="0" u="none" strike="noStrike" cap="none" normalizeH="0" baseline="0" dirty="0">
                <a:ln>
                  <a:noFill/>
                </a:ln>
                <a:solidFill>
                  <a:schemeClr val="tx1"/>
                </a:solidFill>
                <a:effectLst/>
                <a:latin typeface="Arial" panose="020B0604020202020204" pitchFamily="34" charset="0"/>
              </a:endParaRPr>
            </a:p>
          </p:txBody>
        </p:sp>
        <p:sp>
          <p:nvSpPr>
            <p:cNvPr id="178" name="Rectangle 34">
              <a:extLst>
                <a:ext uri="{FF2B5EF4-FFF2-40B4-BE49-F238E27FC236}">
                  <a16:creationId xmlns:a16="http://schemas.microsoft.com/office/drawing/2014/main" id="{0D92FC85-03EA-4FC3-BDED-D73114B27BA4}"/>
                </a:ext>
              </a:extLst>
            </p:cNvPr>
            <p:cNvSpPr>
              <a:spLocks noChangeArrowheads="1"/>
            </p:cNvSpPr>
            <p:nvPr/>
          </p:nvSpPr>
          <p:spPr bwMode="auto">
            <a:xfrm>
              <a:off x="7433373" y="2161861"/>
              <a:ext cx="333375" cy="554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3600" b="0" i="0" u="none" strike="noStrike" cap="none" normalizeH="0" baseline="0" dirty="0">
                  <a:ln>
                    <a:noFill/>
                  </a:ln>
                  <a:solidFill>
                    <a:srgbClr val="C00000"/>
                  </a:solidFill>
                  <a:effectLst/>
                  <a:latin typeface="Arial" panose="020B0604020202020204" pitchFamily="34" charset="0"/>
                </a:rPr>
                <a:t>H</a:t>
              </a:r>
              <a:endParaRPr kumimoji="0" lang="de-DE" altLang="de-DE" sz="1800" b="0" i="0" u="none" strike="noStrike" cap="none" normalizeH="0" baseline="0" dirty="0">
                <a:ln>
                  <a:noFill/>
                </a:ln>
                <a:solidFill>
                  <a:srgbClr val="C00000"/>
                </a:solidFill>
                <a:effectLst/>
                <a:latin typeface="Arial" panose="020B0604020202020204" pitchFamily="34" charset="0"/>
              </a:endParaRPr>
            </a:p>
          </p:txBody>
        </p:sp>
        <p:sp>
          <p:nvSpPr>
            <p:cNvPr id="179" name="Textfeld 178">
              <a:extLst>
                <a:ext uri="{FF2B5EF4-FFF2-40B4-BE49-F238E27FC236}">
                  <a16:creationId xmlns:a16="http://schemas.microsoft.com/office/drawing/2014/main" id="{3FDC7588-BAA9-4071-A2CF-E5A6C7317B48}"/>
                </a:ext>
              </a:extLst>
            </p:cNvPr>
            <p:cNvSpPr txBox="1"/>
            <p:nvPr/>
          </p:nvSpPr>
          <p:spPr>
            <a:xfrm>
              <a:off x="7205114" y="1578482"/>
              <a:ext cx="1074333" cy="369332"/>
            </a:xfrm>
            <a:prstGeom prst="rect">
              <a:avLst/>
            </a:prstGeom>
            <a:noFill/>
          </p:spPr>
          <p:txBody>
            <a:bodyPr wrap="none" rtlCol="0">
              <a:spAutoFit/>
            </a:bodyPr>
            <a:lstStyle/>
            <a:p>
              <a:r>
                <a:rPr lang="de-DE" dirty="0">
                  <a:solidFill>
                    <a:srgbClr val="C00000"/>
                  </a:solidFill>
                </a:rPr>
                <a:t>1.22 ppm</a:t>
              </a:r>
            </a:p>
          </p:txBody>
        </p:sp>
        <p:sp>
          <p:nvSpPr>
            <p:cNvPr id="180" name="Textfeld 179">
              <a:extLst>
                <a:ext uri="{FF2B5EF4-FFF2-40B4-BE49-F238E27FC236}">
                  <a16:creationId xmlns:a16="http://schemas.microsoft.com/office/drawing/2014/main" id="{DE6547F4-E728-42CA-84E0-E171BD9AA389}"/>
                </a:ext>
              </a:extLst>
            </p:cNvPr>
            <p:cNvSpPr txBox="1"/>
            <p:nvPr/>
          </p:nvSpPr>
          <p:spPr>
            <a:xfrm>
              <a:off x="4857966" y="2736192"/>
              <a:ext cx="1074333" cy="369332"/>
            </a:xfrm>
            <a:prstGeom prst="rect">
              <a:avLst/>
            </a:prstGeom>
            <a:noFill/>
          </p:spPr>
          <p:txBody>
            <a:bodyPr wrap="none" rtlCol="0">
              <a:spAutoFit/>
            </a:bodyPr>
            <a:lstStyle/>
            <a:p>
              <a:r>
                <a:rPr lang="de-DE" dirty="0">
                  <a:solidFill>
                    <a:srgbClr val="0070C0"/>
                  </a:solidFill>
                </a:rPr>
                <a:t>2.92 ppm</a:t>
              </a:r>
            </a:p>
          </p:txBody>
        </p:sp>
      </p:grpSp>
      <p:sp>
        <p:nvSpPr>
          <p:cNvPr id="4" name="Textfeld 3">
            <a:extLst>
              <a:ext uri="{FF2B5EF4-FFF2-40B4-BE49-F238E27FC236}">
                <a16:creationId xmlns:a16="http://schemas.microsoft.com/office/drawing/2014/main" id="{5AB48C80-A3E8-4B45-92DA-B16E51334459}"/>
              </a:ext>
            </a:extLst>
          </p:cNvPr>
          <p:cNvSpPr txBox="1"/>
          <p:nvPr/>
        </p:nvSpPr>
        <p:spPr>
          <a:xfrm>
            <a:off x="3787746" y="4352618"/>
            <a:ext cx="5214803" cy="923330"/>
          </a:xfrm>
          <a:prstGeom prst="rect">
            <a:avLst/>
          </a:prstGeom>
          <a:noFill/>
        </p:spPr>
        <p:txBody>
          <a:bodyPr wrap="square" rtlCol="0">
            <a:spAutoFit/>
          </a:bodyPr>
          <a:lstStyle/>
          <a:p>
            <a:r>
              <a:rPr lang="en-US" dirty="0"/>
              <a:t>The coupling constant might either be read directly from two </a:t>
            </a:r>
            <a:r>
              <a:rPr lang="en-US" dirty="0" err="1"/>
              <a:t>neighbouring</a:t>
            </a:r>
            <a:r>
              <a:rPr lang="en-US" dirty="0"/>
              <a:t> lines or averaged over a whole </a:t>
            </a:r>
            <a:r>
              <a:rPr lang="en-US" dirty="0" err="1"/>
              <a:t>multiplet</a:t>
            </a:r>
            <a:r>
              <a:rPr lang="en-US" dirty="0"/>
              <a:t> in the interest of better accuracy</a:t>
            </a:r>
            <a:r>
              <a:rPr lang="de-DE" dirty="0"/>
              <a:t>.</a:t>
            </a:r>
          </a:p>
        </p:txBody>
      </p:sp>
      <mc:AlternateContent xmlns:mc="http://schemas.openxmlformats.org/markup-compatibility/2006" xmlns:a14="http://schemas.microsoft.com/office/drawing/2010/main">
        <mc:Choice Requires="a14">
          <p:sp>
            <p:nvSpPr>
              <p:cNvPr id="43" name="Textfeld 42">
                <a:extLst>
                  <a:ext uri="{FF2B5EF4-FFF2-40B4-BE49-F238E27FC236}">
                    <a16:creationId xmlns:a16="http://schemas.microsoft.com/office/drawing/2014/main" id="{95CB8B36-D7FB-4593-9DE9-25158CFCA083}"/>
                  </a:ext>
                </a:extLst>
              </p:cNvPr>
              <p:cNvSpPr txBox="1"/>
              <p:nvPr/>
            </p:nvSpPr>
            <p:spPr>
              <a:xfrm>
                <a:off x="237698" y="685115"/>
                <a:ext cx="3882153" cy="520399"/>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de-DE" b="0" i="1" smtClean="0">
                          <a:solidFill>
                            <a:srgbClr val="0070C0"/>
                          </a:solidFill>
                          <a:latin typeface="Cambria Math" panose="02040503050406030204" pitchFamily="18" charset="0"/>
                        </a:rPr>
                        <m:t>𝐽</m:t>
                      </m:r>
                      <m:r>
                        <a:rPr lang="pt-BR" i="1" smtClean="0">
                          <a:solidFill>
                            <a:srgbClr val="0070C0"/>
                          </a:solidFill>
                          <a:latin typeface="Cambria Math" panose="02040503050406030204" pitchFamily="18" charset="0"/>
                        </a:rPr>
                        <m:t>=</m:t>
                      </m:r>
                      <m:f>
                        <m:fPr>
                          <m:ctrlPr>
                            <a:rPr lang="pt-BR" i="1" smtClean="0">
                              <a:solidFill>
                                <a:srgbClr val="0070C0"/>
                              </a:solidFill>
                              <a:latin typeface="Cambria Math" panose="02040503050406030204" pitchFamily="18" charset="0"/>
                            </a:rPr>
                          </m:ctrlPr>
                        </m:fPr>
                        <m:num>
                          <m:r>
                            <a:rPr lang="de-DE" b="0" i="1" smtClean="0">
                              <a:solidFill>
                                <a:srgbClr val="0070C0"/>
                              </a:solidFill>
                              <a:latin typeface="Cambria Math" panose="02040503050406030204" pitchFamily="18" charset="0"/>
                            </a:rPr>
                            <m:t>740.44 </m:t>
                          </m:r>
                          <m:r>
                            <m:rPr>
                              <m:sty m:val="p"/>
                            </m:rPr>
                            <a:rPr lang="de-DE" b="0" i="0" smtClean="0">
                              <a:solidFill>
                                <a:srgbClr val="0070C0"/>
                              </a:solidFill>
                              <a:latin typeface="Cambria Math" panose="02040503050406030204" pitchFamily="18" charset="0"/>
                            </a:rPr>
                            <m:t>Hz</m:t>
                          </m:r>
                          <m:r>
                            <a:rPr lang="de-DE" b="0" i="1" smtClean="0">
                              <a:solidFill>
                                <a:srgbClr val="0070C0"/>
                              </a:solidFill>
                              <a:latin typeface="Cambria Math" panose="02040503050406030204" pitchFamily="18" charset="0"/>
                            </a:rPr>
                            <m:t>−718.37 </m:t>
                          </m:r>
                          <m:r>
                            <m:rPr>
                              <m:sty m:val="p"/>
                            </m:rPr>
                            <a:rPr lang="de-DE" b="0" i="0" smtClean="0">
                              <a:solidFill>
                                <a:srgbClr val="0070C0"/>
                              </a:solidFill>
                              <a:latin typeface="Cambria Math" panose="02040503050406030204" pitchFamily="18" charset="0"/>
                            </a:rPr>
                            <m:t>Hz</m:t>
                          </m:r>
                        </m:num>
                        <m:den>
                          <m:r>
                            <a:rPr lang="de-DE" b="0" i="1" smtClean="0">
                              <a:solidFill>
                                <a:srgbClr val="0070C0"/>
                              </a:solidFill>
                              <a:latin typeface="Cambria Math" panose="02040503050406030204" pitchFamily="18" charset="0"/>
                            </a:rPr>
                            <m:t>3</m:t>
                          </m:r>
                        </m:den>
                      </m:f>
                      <m:r>
                        <a:rPr lang="de-DE" i="1">
                          <a:solidFill>
                            <a:srgbClr val="0070C0"/>
                          </a:solidFill>
                          <a:latin typeface="Cambria Math" panose="02040503050406030204" pitchFamily="18" charset="0"/>
                        </a:rPr>
                        <m:t>=</m:t>
                      </m:r>
                      <m:r>
                        <a:rPr lang="de-DE" b="1" i="1" smtClean="0">
                          <a:solidFill>
                            <a:srgbClr val="0070C0"/>
                          </a:solidFill>
                          <a:latin typeface="Cambria Math" panose="02040503050406030204" pitchFamily="18" charset="0"/>
                        </a:rPr>
                        <m:t>𝟕</m:t>
                      </m:r>
                      <m:r>
                        <a:rPr lang="de-DE" b="1" i="1" smtClean="0">
                          <a:solidFill>
                            <a:srgbClr val="0070C0"/>
                          </a:solidFill>
                          <a:latin typeface="Cambria Math" panose="02040503050406030204" pitchFamily="18" charset="0"/>
                        </a:rPr>
                        <m:t>.</m:t>
                      </m:r>
                      <m:r>
                        <a:rPr lang="de-DE" b="1" i="1" smtClean="0">
                          <a:solidFill>
                            <a:srgbClr val="0070C0"/>
                          </a:solidFill>
                          <a:latin typeface="Cambria Math" panose="02040503050406030204" pitchFamily="18" charset="0"/>
                        </a:rPr>
                        <m:t>𝟑𝟔</m:t>
                      </m:r>
                      <m:r>
                        <a:rPr lang="de-DE" b="1" i="1" smtClean="0">
                          <a:solidFill>
                            <a:srgbClr val="0070C0"/>
                          </a:solidFill>
                          <a:latin typeface="Cambria Math" panose="02040503050406030204" pitchFamily="18" charset="0"/>
                        </a:rPr>
                        <m:t> </m:t>
                      </m:r>
                      <m:r>
                        <a:rPr lang="de-DE" b="1" i="0" smtClean="0">
                          <a:solidFill>
                            <a:srgbClr val="0070C0"/>
                          </a:solidFill>
                          <a:latin typeface="Cambria Math" panose="02040503050406030204" pitchFamily="18" charset="0"/>
                        </a:rPr>
                        <m:t>𝐇𝐳</m:t>
                      </m:r>
                    </m:oMath>
                  </m:oMathPara>
                </a14:m>
                <a:endParaRPr lang="de-DE" b="1" dirty="0">
                  <a:solidFill>
                    <a:srgbClr val="0070C0"/>
                  </a:solidFill>
                </a:endParaRPr>
              </a:p>
            </p:txBody>
          </p:sp>
        </mc:Choice>
        <mc:Fallback xmlns="">
          <p:sp>
            <p:nvSpPr>
              <p:cNvPr id="43" name="Textfeld 42">
                <a:extLst>
                  <a:ext uri="{FF2B5EF4-FFF2-40B4-BE49-F238E27FC236}">
                    <a16:creationId xmlns:a16="http://schemas.microsoft.com/office/drawing/2014/main" id="{95CB8B36-D7FB-4593-9DE9-25158CFCA083}"/>
                  </a:ext>
                </a:extLst>
              </p:cNvPr>
              <p:cNvSpPr txBox="1">
                <a:spLocks noRot="1" noChangeAspect="1" noMove="1" noResize="1" noEditPoints="1" noAdjustHandles="1" noChangeArrowheads="1" noChangeShapeType="1" noTextEdit="1"/>
              </p:cNvSpPr>
              <p:nvPr/>
            </p:nvSpPr>
            <p:spPr>
              <a:xfrm>
                <a:off x="237698" y="685115"/>
                <a:ext cx="3882153" cy="520399"/>
              </a:xfrm>
              <a:prstGeom prst="rect">
                <a:avLst/>
              </a:prstGeom>
              <a:blipFill>
                <a:blip r:embed="rId3"/>
                <a:stretch>
                  <a:fillRect/>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44" name="Textfeld 43">
                <a:extLst>
                  <a:ext uri="{FF2B5EF4-FFF2-40B4-BE49-F238E27FC236}">
                    <a16:creationId xmlns:a16="http://schemas.microsoft.com/office/drawing/2014/main" id="{CE1F2EF8-6380-4D6C-98E2-10E4207C2F66}"/>
                  </a:ext>
                </a:extLst>
              </p:cNvPr>
              <p:cNvSpPr txBox="1"/>
              <p:nvPr/>
            </p:nvSpPr>
            <p:spPr>
              <a:xfrm>
                <a:off x="7903866" y="715209"/>
                <a:ext cx="3866122" cy="276999"/>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de-DE" b="0" i="1" smtClean="0">
                          <a:solidFill>
                            <a:srgbClr val="C00000"/>
                          </a:solidFill>
                          <a:latin typeface="Cambria Math" panose="02040503050406030204" pitchFamily="18" charset="0"/>
                        </a:rPr>
                        <m:t>𝐽</m:t>
                      </m:r>
                      <m:r>
                        <a:rPr lang="pt-BR" i="1" smtClean="0">
                          <a:solidFill>
                            <a:srgbClr val="C00000"/>
                          </a:solidFill>
                          <a:latin typeface="Cambria Math" panose="02040503050406030204" pitchFamily="18" charset="0"/>
                        </a:rPr>
                        <m:t>=</m:t>
                      </m:r>
                      <m:r>
                        <a:rPr lang="de-DE" i="1">
                          <a:solidFill>
                            <a:srgbClr val="C00000"/>
                          </a:solidFill>
                          <a:latin typeface="Cambria Math" panose="02040503050406030204" pitchFamily="18" charset="0"/>
                        </a:rPr>
                        <m:t>305.53 </m:t>
                      </m:r>
                      <m:r>
                        <m:rPr>
                          <m:sty m:val="p"/>
                        </m:rPr>
                        <a:rPr lang="de-DE">
                          <a:solidFill>
                            <a:srgbClr val="C00000"/>
                          </a:solidFill>
                          <a:latin typeface="Cambria Math" panose="02040503050406030204" pitchFamily="18" charset="0"/>
                        </a:rPr>
                        <m:t>Hz</m:t>
                      </m:r>
                      <m:r>
                        <a:rPr lang="de-DE" i="1">
                          <a:solidFill>
                            <a:srgbClr val="C00000"/>
                          </a:solidFill>
                          <a:latin typeface="Cambria Math" panose="02040503050406030204" pitchFamily="18" charset="0"/>
                        </a:rPr>
                        <m:t>−298.13</m:t>
                      </m:r>
                      <m:r>
                        <a:rPr lang="de-DE">
                          <a:solidFill>
                            <a:srgbClr val="C00000"/>
                          </a:solidFill>
                          <a:latin typeface="Cambria Math" panose="02040503050406030204" pitchFamily="18" charset="0"/>
                        </a:rPr>
                        <m:t> </m:t>
                      </m:r>
                      <m:r>
                        <m:rPr>
                          <m:sty m:val="p"/>
                        </m:rPr>
                        <a:rPr lang="de-DE">
                          <a:solidFill>
                            <a:srgbClr val="C00000"/>
                          </a:solidFill>
                          <a:latin typeface="Cambria Math" panose="02040503050406030204" pitchFamily="18" charset="0"/>
                        </a:rPr>
                        <m:t>Hz</m:t>
                      </m:r>
                      <m:r>
                        <a:rPr lang="de-DE" i="1">
                          <a:solidFill>
                            <a:srgbClr val="C00000"/>
                          </a:solidFill>
                          <a:latin typeface="Cambria Math" panose="02040503050406030204" pitchFamily="18" charset="0"/>
                        </a:rPr>
                        <m:t>=</m:t>
                      </m:r>
                      <m:r>
                        <a:rPr lang="de-DE" b="1" i="1" smtClean="0">
                          <a:solidFill>
                            <a:srgbClr val="C00000"/>
                          </a:solidFill>
                          <a:latin typeface="Cambria Math" panose="02040503050406030204" pitchFamily="18" charset="0"/>
                        </a:rPr>
                        <m:t>𝟕</m:t>
                      </m:r>
                      <m:r>
                        <a:rPr lang="de-DE" b="1" i="1" smtClean="0">
                          <a:solidFill>
                            <a:srgbClr val="C00000"/>
                          </a:solidFill>
                          <a:latin typeface="Cambria Math" panose="02040503050406030204" pitchFamily="18" charset="0"/>
                        </a:rPr>
                        <m:t>.</m:t>
                      </m:r>
                      <m:r>
                        <a:rPr lang="de-DE" b="1" i="1" smtClean="0">
                          <a:solidFill>
                            <a:srgbClr val="C00000"/>
                          </a:solidFill>
                          <a:latin typeface="Cambria Math" panose="02040503050406030204" pitchFamily="18" charset="0"/>
                        </a:rPr>
                        <m:t>𝟒𝟎</m:t>
                      </m:r>
                      <m:r>
                        <a:rPr lang="de-DE" b="1" i="1" smtClean="0">
                          <a:solidFill>
                            <a:srgbClr val="C00000"/>
                          </a:solidFill>
                          <a:latin typeface="Cambria Math" panose="02040503050406030204" pitchFamily="18" charset="0"/>
                        </a:rPr>
                        <m:t> </m:t>
                      </m:r>
                      <m:r>
                        <a:rPr lang="de-DE" b="1" i="0" smtClean="0">
                          <a:solidFill>
                            <a:srgbClr val="C00000"/>
                          </a:solidFill>
                          <a:latin typeface="Cambria Math" panose="02040503050406030204" pitchFamily="18" charset="0"/>
                        </a:rPr>
                        <m:t>𝐇𝐳</m:t>
                      </m:r>
                    </m:oMath>
                  </m:oMathPara>
                </a14:m>
                <a:endParaRPr lang="de-DE" b="1" dirty="0">
                  <a:solidFill>
                    <a:srgbClr val="C00000"/>
                  </a:solidFill>
                </a:endParaRPr>
              </a:p>
            </p:txBody>
          </p:sp>
        </mc:Choice>
        <mc:Fallback xmlns="">
          <p:sp>
            <p:nvSpPr>
              <p:cNvPr id="44" name="Textfeld 43">
                <a:extLst>
                  <a:ext uri="{FF2B5EF4-FFF2-40B4-BE49-F238E27FC236}">
                    <a16:creationId xmlns:a16="http://schemas.microsoft.com/office/drawing/2014/main" id="{CE1F2EF8-6380-4D6C-98E2-10E4207C2F66}"/>
                  </a:ext>
                </a:extLst>
              </p:cNvPr>
              <p:cNvSpPr txBox="1">
                <a:spLocks noRot="1" noChangeAspect="1" noMove="1" noResize="1" noEditPoints="1" noAdjustHandles="1" noChangeArrowheads="1" noChangeShapeType="1" noTextEdit="1"/>
              </p:cNvSpPr>
              <p:nvPr/>
            </p:nvSpPr>
            <p:spPr>
              <a:xfrm>
                <a:off x="7903866" y="715209"/>
                <a:ext cx="3866122" cy="276999"/>
              </a:xfrm>
              <a:prstGeom prst="rect">
                <a:avLst/>
              </a:prstGeom>
              <a:blipFill>
                <a:blip r:embed="rId4"/>
                <a:stretch>
                  <a:fillRect l="-1577" r="-1104" b="-28261"/>
                </a:stretch>
              </a:blipFill>
            </p:spPr>
            <p:txBody>
              <a:bodyPr/>
              <a:lstStyle/>
              <a:p>
                <a:r>
                  <a:rPr lang="de-DE">
                    <a:noFill/>
                  </a:rPr>
                  <a:t> </a:t>
                </a:r>
              </a:p>
            </p:txBody>
          </p:sp>
        </mc:Fallback>
      </mc:AlternateContent>
      <p:sp>
        <p:nvSpPr>
          <p:cNvPr id="5" name="Freihandform: Form 4">
            <a:extLst>
              <a:ext uri="{FF2B5EF4-FFF2-40B4-BE49-F238E27FC236}">
                <a16:creationId xmlns:a16="http://schemas.microsoft.com/office/drawing/2014/main" id="{38FAE5B2-6AB6-4A0E-8072-954B096D9768}"/>
              </a:ext>
            </a:extLst>
          </p:cNvPr>
          <p:cNvSpPr/>
          <p:nvPr/>
        </p:nvSpPr>
        <p:spPr>
          <a:xfrm>
            <a:off x="6850321" y="2695310"/>
            <a:ext cx="751307" cy="602673"/>
          </a:xfrm>
          <a:custGeom>
            <a:avLst/>
            <a:gdLst>
              <a:gd name="connsiteX0" fmla="*/ 0 w 1506681"/>
              <a:gd name="connsiteY0" fmla="*/ 602672 h 602672"/>
              <a:gd name="connsiteX1" fmla="*/ 1506681 w 1506681"/>
              <a:gd name="connsiteY1" fmla="*/ 0 h 602672"/>
              <a:gd name="connsiteX0" fmla="*/ 0 w 1138933"/>
              <a:gd name="connsiteY0" fmla="*/ 1149325 h 1149325"/>
              <a:gd name="connsiteX1" fmla="*/ 1138933 w 1138933"/>
              <a:gd name="connsiteY1" fmla="*/ 0 h 1149325"/>
              <a:gd name="connsiteX0" fmla="*/ 0 w 1138933"/>
              <a:gd name="connsiteY0" fmla="*/ 1149325 h 1149325"/>
              <a:gd name="connsiteX1" fmla="*/ 1138933 w 1138933"/>
              <a:gd name="connsiteY1" fmla="*/ 0 h 1149325"/>
              <a:gd name="connsiteX0" fmla="*/ 0 w 741368"/>
              <a:gd name="connsiteY0" fmla="*/ 602673 h 602673"/>
              <a:gd name="connsiteX1" fmla="*/ 741368 w 741368"/>
              <a:gd name="connsiteY1" fmla="*/ 0 h 602673"/>
              <a:gd name="connsiteX0" fmla="*/ 0 w 741368"/>
              <a:gd name="connsiteY0" fmla="*/ 602673 h 602673"/>
              <a:gd name="connsiteX1" fmla="*/ 741368 w 741368"/>
              <a:gd name="connsiteY1" fmla="*/ 0 h 602673"/>
              <a:gd name="connsiteX0" fmla="*/ 0 w 751307"/>
              <a:gd name="connsiteY0" fmla="*/ 602673 h 602673"/>
              <a:gd name="connsiteX1" fmla="*/ 751307 w 751307"/>
              <a:gd name="connsiteY1" fmla="*/ 0 h 602673"/>
              <a:gd name="connsiteX0" fmla="*/ 0 w 751307"/>
              <a:gd name="connsiteY0" fmla="*/ 602673 h 602673"/>
              <a:gd name="connsiteX1" fmla="*/ 751307 w 751307"/>
              <a:gd name="connsiteY1" fmla="*/ 0 h 602673"/>
            </a:gdLst>
            <a:ahLst/>
            <a:cxnLst>
              <a:cxn ang="0">
                <a:pos x="connsiteX0" y="connsiteY0"/>
              </a:cxn>
              <a:cxn ang="0">
                <a:pos x="connsiteX1" y="connsiteY1"/>
              </a:cxn>
            </a:cxnLst>
            <a:rect l="l" t="t" r="r" b="b"/>
            <a:pathLst>
              <a:path w="751307" h="602673">
                <a:moveTo>
                  <a:pt x="0" y="602673"/>
                </a:moveTo>
                <a:cubicBezTo>
                  <a:pt x="532044" y="580687"/>
                  <a:pt x="626767" y="429491"/>
                  <a:pt x="751307" y="0"/>
                </a:cubicBezTo>
              </a:path>
            </a:pathLst>
          </a:custGeom>
          <a:noFill/>
          <a:ln w="25400">
            <a:solidFill>
              <a:schemeClr val="tx1"/>
            </a:solidFill>
            <a:headEnd type="stealth" w="med" len="lg"/>
            <a:tailEnd type="stealth" w="med" len="lg"/>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6" name="Textfeld 5">
            <a:extLst>
              <a:ext uri="{FF2B5EF4-FFF2-40B4-BE49-F238E27FC236}">
                <a16:creationId xmlns:a16="http://schemas.microsoft.com/office/drawing/2014/main" id="{21BA1608-CB60-4551-8AFE-607FC973B674}"/>
              </a:ext>
            </a:extLst>
          </p:cNvPr>
          <p:cNvSpPr txBox="1"/>
          <p:nvPr/>
        </p:nvSpPr>
        <p:spPr>
          <a:xfrm>
            <a:off x="6041654" y="3223210"/>
            <a:ext cx="3401252" cy="646331"/>
          </a:xfrm>
          <a:prstGeom prst="rect">
            <a:avLst/>
          </a:prstGeom>
          <a:noFill/>
        </p:spPr>
        <p:txBody>
          <a:bodyPr wrap="none" rtlCol="0">
            <a:spAutoFit/>
          </a:bodyPr>
          <a:lstStyle/>
          <a:p>
            <a:pPr algn="ctr"/>
            <a:r>
              <a:rPr lang="de-DE" dirty="0"/>
              <a:t>7.37 Hz</a:t>
            </a:r>
          </a:p>
          <a:p>
            <a:pPr algn="ctr"/>
            <a:r>
              <a:rPr lang="de-DE" dirty="0">
                <a:solidFill>
                  <a:schemeClr val="bg1">
                    <a:lumMod val="50000"/>
                  </a:schemeClr>
                </a:solidFill>
              </a:rPr>
              <a:t>(Mittelung über beide </a:t>
            </a:r>
            <a:r>
              <a:rPr lang="de-DE" dirty="0" err="1">
                <a:solidFill>
                  <a:schemeClr val="bg1">
                    <a:lumMod val="50000"/>
                  </a:schemeClr>
                </a:solidFill>
              </a:rPr>
              <a:t>Multipletts</a:t>
            </a:r>
            <a:r>
              <a:rPr lang="de-DE" dirty="0">
                <a:solidFill>
                  <a:schemeClr val="bg1">
                    <a:lumMod val="50000"/>
                  </a:schemeClr>
                </a:solidFill>
              </a:rPr>
              <a:t>)</a:t>
            </a:r>
          </a:p>
        </p:txBody>
      </p:sp>
      <p:sp>
        <p:nvSpPr>
          <p:cNvPr id="46" name="Textfeld 45">
            <a:extLst>
              <a:ext uri="{FF2B5EF4-FFF2-40B4-BE49-F238E27FC236}">
                <a16:creationId xmlns:a16="http://schemas.microsoft.com/office/drawing/2014/main" id="{40C18111-42CA-4A4E-BFD8-C5CCC8BCC112}"/>
              </a:ext>
            </a:extLst>
          </p:cNvPr>
          <p:cNvSpPr txBox="1"/>
          <p:nvPr/>
        </p:nvSpPr>
        <p:spPr>
          <a:xfrm>
            <a:off x="4650269" y="296562"/>
            <a:ext cx="2492990" cy="461665"/>
          </a:xfrm>
          <a:prstGeom prst="rect">
            <a:avLst/>
          </a:prstGeom>
          <a:noFill/>
        </p:spPr>
        <p:txBody>
          <a:bodyPr wrap="none" rtlCol="0">
            <a:spAutoFit/>
          </a:bodyPr>
          <a:lstStyle/>
          <a:p>
            <a:r>
              <a:rPr lang="de-DE" sz="2400" b="1" dirty="0">
                <a:latin typeface="Arial" panose="020B0604020202020204" pitchFamily="34" charset="0"/>
                <a:cs typeface="Arial" panose="020B0604020202020204" pitchFamily="34" charset="0"/>
              </a:rPr>
              <a:t>Finale </a:t>
            </a:r>
            <a:r>
              <a:rPr lang="de-DE" sz="2400" b="1">
                <a:latin typeface="Arial" panose="020B0604020202020204" pitchFamily="34" charset="0"/>
                <a:cs typeface="Arial" panose="020B0604020202020204" pitchFamily="34" charset="0"/>
              </a:rPr>
              <a:t>structure</a:t>
            </a:r>
            <a:endParaRPr lang="de-DE" sz="24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51685107"/>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43"/>
                                        </p:tgtEl>
                                        <p:attrNameLst>
                                          <p:attrName>style.visibility</p:attrName>
                                        </p:attrNameLst>
                                      </p:cBhvr>
                                      <p:to>
                                        <p:strVal val="visible"/>
                                      </p:to>
                                    </p:set>
                                    <p:animEffect transition="in" filter="wipe(left)">
                                      <p:cBhvr>
                                        <p:cTn id="7" dur="1500"/>
                                        <p:tgtEl>
                                          <p:spTgt spid="43"/>
                                        </p:tgtEl>
                                      </p:cBhvr>
                                    </p:animEffect>
                                  </p:childTnLst>
                                </p:cTn>
                              </p:par>
                            </p:childTnLst>
                          </p:cTn>
                        </p:par>
                        <p:par>
                          <p:cTn id="8" fill="hold">
                            <p:stCondLst>
                              <p:cond delay="1500"/>
                            </p:stCondLst>
                            <p:childTnLst>
                              <p:par>
                                <p:cTn id="9" presetID="22" presetClass="entr" presetSubtype="8" fill="hold" grpId="0" nodeType="afterEffect">
                                  <p:stCondLst>
                                    <p:cond delay="0"/>
                                  </p:stCondLst>
                                  <p:childTnLst>
                                    <p:set>
                                      <p:cBhvr>
                                        <p:cTn id="10" dur="1" fill="hold">
                                          <p:stCondLst>
                                            <p:cond delay="0"/>
                                          </p:stCondLst>
                                        </p:cTn>
                                        <p:tgtEl>
                                          <p:spTgt spid="44"/>
                                        </p:tgtEl>
                                        <p:attrNameLst>
                                          <p:attrName>style.visibility</p:attrName>
                                        </p:attrNameLst>
                                      </p:cBhvr>
                                      <p:to>
                                        <p:strVal val="visible"/>
                                      </p:to>
                                    </p:set>
                                    <p:animEffect transition="in" filter="wipe(left)">
                                      <p:cBhvr>
                                        <p:cTn id="11" dur="1500"/>
                                        <p:tgtEl>
                                          <p:spTgt spid="4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3" grpId="0"/>
      <p:bldP spid="44"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rame 46">
            <a:extLst>
              <a:ext uri="{FF2B5EF4-FFF2-40B4-BE49-F238E27FC236}">
                <a16:creationId xmlns:a16="http://schemas.microsoft.com/office/drawing/2014/main" id="{C29A67C4-B017-440D-9E42-84EC59C3A0BF}"/>
              </a:ext>
            </a:extLst>
          </p:cNvPr>
          <p:cNvSpPr/>
          <p:nvPr/>
        </p:nvSpPr>
        <p:spPr>
          <a:xfrm>
            <a:off x="0" y="0"/>
            <a:ext cx="12192000" cy="6858000"/>
          </a:xfrm>
          <a:prstGeom prst="frame">
            <a:avLst>
              <a:gd name="adj1" fmla="val 361"/>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black"/>
              </a:solidFill>
            </a:endParaRPr>
          </a:p>
        </p:txBody>
      </p:sp>
      <p:grpSp>
        <p:nvGrpSpPr>
          <p:cNvPr id="5" name="Group 47">
            <a:extLst>
              <a:ext uri="{FF2B5EF4-FFF2-40B4-BE49-F238E27FC236}">
                <a16:creationId xmlns:a16="http://schemas.microsoft.com/office/drawing/2014/main" id="{CA0C7911-CDF8-4415-8E1E-928D623D6090}"/>
              </a:ext>
            </a:extLst>
          </p:cNvPr>
          <p:cNvGrpSpPr/>
          <p:nvPr/>
        </p:nvGrpSpPr>
        <p:grpSpPr>
          <a:xfrm>
            <a:off x="221864" y="149593"/>
            <a:ext cx="11748272" cy="606912"/>
            <a:chOff x="166398" y="82357"/>
            <a:chExt cx="8811204" cy="606912"/>
          </a:xfrm>
        </p:grpSpPr>
        <p:sp>
          <p:nvSpPr>
            <p:cNvPr id="6" name="Rectangle 48">
              <a:extLst>
                <a:ext uri="{FF2B5EF4-FFF2-40B4-BE49-F238E27FC236}">
                  <a16:creationId xmlns:a16="http://schemas.microsoft.com/office/drawing/2014/main" id="{E22D7C23-1A24-4271-A04F-18809C22086F}"/>
                </a:ext>
              </a:extLst>
            </p:cNvPr>
            <p:cNvSpPr/>
            <p:nvPr/>
          </p:nvSpPr>
          <p:spPr>
            <a:xfrm>
              <a:off x="166398" y="664352"/>
              <a:ext cx="8811204" cy="24917"/>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Arial" panose="020B0604020202020204" pitchFamily="34" charset="0"/>
                <a:cs typeface="Arial" panose="020B0604020202020204" pitchFamily="34" charset="0"/>
              </a:endParaRPr>
            </a:p>
          </p:txBody>
        </p:sp>
        <p:sp>
          <p:nvSpPr>
            <p:cNvPr id="7" name="TextBox 49">
              <a:extLst>
                <a:ext uri="{FF2B5EF4-FFF2-40B4-BE49-F238E27FC236}">
                  <a16:creationId xmlns:a16="http://schemas.microsoft.com/office/drawing/2014/main" id="{35F4F2D5-36AA-498F-AFE5-E4567327C8AC}"/>
                </a:ext>
              </a:extLst>
            </p:cNvPr>
            <p:cNvSpPr txBox="1"/>
            <p:nvPr/>
          </p:nvSpPr>
          <p:spPr>
            <a:xfrm>
              <a:off x="273647" y="82357"/>
              <a:ext cx="8596708" cy="523220"/>
            </a:xfrm>
            <a:prstGeom prst="rect">
              <a:avLst/>
            </a:prstGeom>
            <a:noFill/>
          </p:spPr>
          <p:txBody>
            <a:bodyPr wrap="square" rtlCol="0" anchor="ctr">
              <a:spAutoFit/>
            </a:bodyPr>
            <a:lstStyle/>
            <a:p>
              <a:pPr algn="ctr"/>
              <a:r>
                <a:rPr lang="en-US" sz="2800" dirty="0">
                  <a:latin typeface="Arial" panose="020B0604020202020204" pitchFamily="34" charset="0"/>
                  <a:cs typeface="Arial" panose="020B0604020202020204" pitchFamily="34" charset="0"/>
                </a:rPr>
                <a:t>Contributions</a:t>
              </a:r>
            </a:p>
          </p:txBody>
        </p:sp>
      </p:grpSp>
      <p:grpSp>
        <p:nvGrpSpPr>
          <p:cNvPr id="8" name="Group 142">
            <a:extLst>
              <a:ext uri="{FF2B5EF4-FFF2-40B4-BE49-F238E27FC236}">
                <a16:creationId xmlns:a16="http://schemas.microsoft.com/office/drawing/2014/main" id="{7503BA74-AE5B-4CE1-A1D1-C9A42B9B3EDC}"/>
              </a:ext>
            </a:extLst>
          </p:cNvPr>
          <p:cNvGrpSpPr/>
          <p:nvPr/>
        </p:nvGrpSpPr>
        <p:grpSpPr>
          <a:xfrm>
            <a:off x="2811905" y="1443453"/>
            <a:ext cx="6568190" cy="4717549"/>
            <a:chOff x="1499257" y="1983581"/>
            <a:chExt cx="6145486" cy="4413945"/>
          </a:xfrm>
        </p:grpSpPr>
        <p:grpSp>
          <p:nvGrpSpPr>
            <p:cNvPr id="9" name="Group 86">
              <a:extLst>
                <a:ext uri="{FF2B5EF4-FFF2-40B4-BE49-F238E27FC236}">
                  <a16:creationId xmlns:a16="http://schemas.microsoft.com/office/drawing/2014/main" id="{7ECF547B-9E59-4354-B15D-8253F163DB3E}"/>
                </a:ext>
              </a:extLst>
            </p:cNvPr>
            <p:cNvGrpSpPr/>
            <p:nvPr/>
          </p:nvGrpSpPr>
          <p:grpSpPr>
            <a:xfrm>
              <a:off x="5413105" y="2611107"/>
              <a:ext cx="2005281" cy="1243875"/>
              <a:chOff x="5413105" y="2611107"/>
              <a:chExt cx="2005281" cy="1243875"/>
            </a:xfrm>
          </p:grpSpPr>
          <p:grpSp>
            <p:nvGrpSpPr>
              <p:cNvPr id="76" name="Group 85">
                <a:extLst>
                  <a:ext uri="{FF2B5EF4-FFF2-40B4-BE49-F238E27FC236}">
                    <a16:creationId xmlns:a16="http://schemas.microsoft.com/office/drawing/2014/main" id="{D4E5299D-2A9D-4C22-AF45-D286EC508507}"/>
                  </a:ext>
                </a:extLst>
              </p:cNvPr>
              <p:cNvGrpSpPr/>
              <p:nvPr/>
            </p:nvGrpSpPr>
            <p:grpSpPr>
              <a:xfrm>
                <a:off x="5413105" y="2611107"/>
                <a:ext cx="1041617" cy="1042046"/>
                <a:chOff x="5413105" y="2611107"/>
                <a:chExt cx="1041617" cy="1042046"/>
              </a:xfrm>
            </p:grpSpPr>
            <p:sp>
              <p:nvSpPr>
                <p:cNvPr id="80" name="Freeform 134">
                  <a:extLst>
                    <a:ext uri="{FF2B5EF4-FFF2-40B4-BE49-F238E27FC236}">
                      <a16:creationId xmlns:a16="http://schemas.microsoft.com/office/drawing/2014/main" id="{9B495CC8-3BBD-4DD3-AF3A-A83938C56A24}"/>
                    </a:ext>
                  </a:extLst>
                </p:cNvPr>
                <p:cNvSpPr/>
                <p:nvPr/>
              </p:nvSpPr>
              <p:spPr>
                <a:xfrm flipH="1">
                  <a:off x="5413105" y="2611107"/>
                  <a:ext cx="1041617" cy="1042046"/>
                </a:xfrm>
                <a:custGeom>
                  <a:avLst/>
                  <a:gdLst>
                    <a:gd name="connsiteX0" fmla="*/ 603727 w 1542756"/>
                    <a:gd name="connsiteY0" fmla="*/ 0 h 1543391"/>
                    <a:gd name="connsiteX1" fmla="*/ 754417 w 1542756"/>
                    <a:gd name="connsiteY1" fmla="*/ 134410 h 1543391"/>
                    <a:gd name="connsiteX2" fmla="*/ 687979 w 1542756"/>
                    <a:gd name="connsiteY2" fmla="*/ 245864 h 1543391"/>
                    <a:gd name="connsiteX3" fmla="*/ 677999 w 1542756"/>
                    <a:gd name="connsiteY3" fmla="*/ 314539 h 1543391"/>
                    <a:gd name="connsiteX4" fmla="*/ 699473 w 1542756"/>
                    <a:gd name="connsiteY4" fmla="*/ 330541 h 1543391"/>
                    <a:gd name="connsiteX5" fmla="*/ 1212215 w 1542756"/>
                    <a:gd name="connsiteY5" fmla="*/ 330541 h 1543391"/>
                    <a:gd name="connsiteX6" fmla="*/ 1212215 w 1542756"/>
                    <a:gd name="connsiteY6" fmla="*/ 841219 h 1543391"/>
                    <a:gd name="connsiteX7" fmla="*/ 1228217 w 1542756"/>
                    <a:gd name="connsiteY7" fmla="*/ 862694 h 1543391"/>
                    <a:gd name="connsiteX8" fmla="*/ 1296893 w 1542756"/>
                    <a:gd name="connsiteY8" fmla="*/ 852714 h 1543391"/>
                    <a:gd name="connsiteX9" fmla="*/ 1408346 w 1542756"/>
                    <a:gd name="connsiteY9" fmla="*/ 786276 h 1543391"/>
                    <a:gd name="connsiteX10" fmla="*/ 1542756 w 1542756"/>
                    <a:gd name="connsiteY10" fmla="*/ 936966 h 1543391"/>
                    <a:gd name="connsiteX11" fmla="*/ 1408346 w 1542756"/>
                    <a:gd name="connsiteY11" fmla="*/ 1087656 h 1543391"/>
                    <a:gd name="connsiteX12" fmla="*/ 1296893 w 1542756"/>
                    <a:gd name="connsiteY12" fmla="*/ 1021218 h 1543391"/>
                    <a:gd name="connsiteX13" fmla="*/ 1227044 w 1542756"/>
                    <a:gd name="connsiteY13" fmla="*/ 1009804 h 1543391"/>
                    <a:gd name="connsiteX14" fmla="*/ 1212215 w 1542756"/>
                    <a:gd name="connsiteY14" fmla="*/ 1030456 h 1543391"/>
                    <a:gd name="connsiteX15" fmla="*/ 1212215 w 1542756"/>
                    <a:gd name="connsiteY15" fmla="*/ 1543391 h 1543391"/>
                    <a:gd name="connsiteX16" fmla="*/ 698836 w 1542756"/>
                    <a:gd name="connsiteY16" fmla="*/ 1543391 h 1543391"/>
                    <a:gd name="connsiteX17" fmla="*/ 677999 w 1542756"/>
                    <a:gd name="connsiteY17" fmla="*/ 1527864 h 1543391"/>
                    <a:gd name="connsiteX18" fmla="*/ 687979 w 1542756"/>
                    <a:gd name="connsiteY18" fmla="*/ 1459189 h 1543391"/>
                    <a:gd name="connsiteX19" fmla="*/ 754417 w 1542756"/>
                    <a:gd name="connsiteY19" fmla="*/ 1347735 h 1543391"/>
                    <a:gd name="connsiteX20" fmla="*/ 603727 w 1542756"/>
                    <a:gd name="connsiteY20" fmla="*/ 1213325 h 1543391"/>
                    <a:gd name="connsiteX21" fmla="*/ 453037 w 1542756"/>
                    <a:gd name="connsiteY21" fmla="*/ 1347735 h 1543391"/>
                    <a:gd name="connsiteX22" fmla="*/ 519475 w 1542756"/>
                    <a:gd name="connsiteY22" fmla="*/ 1459189 h 1543391"/>
                    <a:gd name="connsiteX23" fmla="*/ 530889 w 1542756"/>
                    <a:gd name="connsiteY23" fmla="*/ 1529038 h 1543391"/>
                    <a:gd name="connsiteX24" fmla="*/ 510900 w 1542756"/>
                    <a:gd name="connsiteY24" fmla="*/ 1543391 h 1543391"/>
                    <a:gd name="connsiteX25" fmla="*/ 0 w 1542756"/>
                    <a:gd name="connsiteY25" fmla="*/ 1543391 h 1543391"/>
                    <a:gd name="connsiteX26" fmla="*/ 0 w 1542756"/>
                    <a:gd name="connsiteY26" fmla="*/ 1030456 h 1543391"/>
                    <a:gd name="connsiteX27" fmla="*/ 14829 w 1542756"/>
                    <a:gd name="connsiteY27" fmla="*/ 1009804 h 1543391"/>
                    <a:gd name="connsiteX28" fmla="*/ 84678 w 1542756"/>
                    <a:gd name="connsiteY28" fmla="*/ 1021218 h 1543391"/>
                    <a:gd name="connsiteX29" fmla="*/ 196131 w 1542756"/>
                    <a:gd name="connsiteY29" fmla="*/ 1087656 h 1543391"/>
                    <a:gd name="connsiteX30" fmla="*/ 330541 w 1542756"/>
                    <a:gd name="connsiteY30" fmla="*/ 936966 h 1543391"/>
                    <a:gd name="connsiteX31" fmla="*/ 196131 w 1542756"/>
                    <a:gd name="connsiteY31" fmla="*/ 786276 h 1543391"/>
                    <a:gd name="connsiteX32" fmla="*/ 84678 w 1542756"/>
                    <a:gd name="connsiteY32" fmla="*/ 852714 h 1543391"/>
                    <a:gd name="connsiteX33" fmla="*/ 16002 w 1542756"/>
                    <a:gd name="connsiteY33" fmla="*/ 862694 h 1543391"/>
                    <a:gd name="connsiteX34" fmla="*/ 0 w 1542756"/>
                    <a:gd name="connsiteY34" fmla="*/ 841219 h 1543391"/>
                    <a:gd name="connsiteX35" fmla="*/ 0 w 1542756"/>
                    <a:gd name="connsiteY35" fmla="*/ 330541 h 1543391"/>
                    <a:gd name="connsiteX36" fmla="*/ 510238 w 1542756"/>
                    <a:gd name="connsiteY36" fmla="*/ 330541 h 1543391"/>
                    <a:gd name="connsiteX37" fmla="*/ 530889 w 1542756"/>
                    <a:gd name="connsiteY37" fmla="*/ 315713 h 1543391"/>
                    <a:gd name="connsiteX38" fmla="*/ 519475 w 1542756"/>
                    <a:gd name="connsiteY38" fmla="*/ 245864 h 1543391"/>
                    <a:gd name="connsiteX39" fmla="*/ 453037 w 1542756"/>
                    <a:gd name="connsiteY39" fmla="*/ 134410 h 1543391"/>
                    <a:gd name="connsiteX40" fmla="*/ 603727 w 1542756"/>
                    <a:gd name="connsiteY40" fmla="*/ 0 h 1543391"/>
                    <a:gd name="connsiteX0" fmla="*/ 603727 w 1542756"/>
                    <a:gd name="connsiteY0" fmla="*/ 0 h 1543391"/>
                    <a:gd name="connsiteX1" fmla="*/ 754417 w 1542756"/>
                    <a:gd name="connsiteY1" fmla="*/ 134410 h 1543391"/>
                    <a:gd name="connsiteX2" fmla="*/ 687979 w 1542756"/>
                    <a:gd name="connsiteY2" fmla="*/ 245864 h 1543391"/>
                    <a:gd name="connsiteX3" fmla="*/ 677999 w 1542756"/>
                    <a:gd name="connsiteY3" fmla="*/ 314539 h 1543391"/>
                    <a:gd name="connsiteX4" fmla="*/ 699473 w 1542756"/>
                    <a:gd name="connsiteY4" fmla="*/ 330541 h 1543391"/>
                    <a:gd name="connsiteX5" fmla="*/ 1212215 w 1542756"/>
                    <a:gd name="connsiteY5" fmla="*/ 330541 h 1543391"/>
                    <a:gd name="connsiteX6" fmla="*/ 1212215 w 1542756"/>
                    <a:gd name="connsiteY6" fmla="*/ 841219 h 1543391"/>
                    <a:gd name="connsiteX7" fmla="*/ 1228217 w 1542756"/>
                    <a:gd name="connsiteY7" fmla="*/ 862694 h 1543391"/>
                    <a:gd name="connsiteX8" fmla="*/ 1296893 w 1542756"/>
                    <a:gd name="connsiteY8" fmla="*/ 852714 h 1543391"/>
                    <a:gd name="connsiteX9" fmla="*/ 1408346 w 1542756"/>
                    <a:gd name="connsiteY9" fmla="*/ 786276 h 1543391"/>
                    <a:gd name="connsiteX10" fmla="*/ 1542756 w 1542756"/>
                    <a:gd name="connsiteY10" fmla="*/ 936966 h 1543391"/>
                    <a:gd name="connsiteX11" fmla="*/ 1408346 w 1542756"/>
                    <a:gd name="connsiteY11" fmla="*/ 1087656 h 1543391"/>
                    <a:gd name="connsiteX12" fmla="*/ 1296893 w 1542756"/>
                    <a:gd name="connsiteY12" fmla="*/ 1021218 h 1543391"/>
                    <a:gd name="connsiteX13" fmla="*/ 1227044 w 1542756"/>
                    <a:gd name="connsiteY13" fmla="*/ 1009804 h 1543391"/>
                    <a:gd name="connsiteX14" fmla="*/ 1212215 w 1542756"/>
                    <a:gd name="connsiteY14" fmla="*/ 1030456 h 1543391"/>
                    <a:gd name="connsiteX15" fmla="*/ 1212215 w 1542756"/>
                    <a:gd name="connsiteY15" fmla="*/ 1543391 h 1543391"/>
                    <a:gd name="connsiteX16" fmla="*/ 698836 w 1542756"/>
                    <a:gd name="connsiteY16" fmla="*/ 1543391 h 1543391"/>
                    <a:gd name="connsiteX17" fmla="*/ 677999 w 1542756"/>
                    <a:gd name="connsiteY17" fmla="*/ 1527864 h 1543391"/>
                    <a:gd name="connsiteX18" fmla="*/ 687979 w 1542756"/>
                    <a:gd name="connsiteY18" fmla="*/ 1459189 h 1543391"/>
                    <a:gd name="connsiteX19" fmla="*/ 754417 w 1542756"/>
                    <a:gd name="connsiteY19" fmla="*/ 1347735 h 1543391"/>
                    <a:gd name="connsiteX20" fmla="*/ 603727 w 1542756"/>
                    <a:gd name="connsiteY20" fmla="*/ 1213325 h 1543391"/>
                    <a:gd name="connsiteX21" fmla="*/ 453037 w 1542756"/>
                    <a:gd name="connsiteY21" fmla="*/ 1347735 h 1543391"/>
                    <a:gd name="connsiteX22" fmla="*/ 519475 w 1542756"/>
                    <a:gd name="connsiteY22" fmla="*/ 1459189 h 1543391"/>
                    <a:gd name="connsiteX23" fmla="*/ 530889 w 1542756"/>
                    <a:gd name="connsiteY23" fmla="*/ 1529038 h 1543391"/>
                    <a:gd name="connsiteX24" fmla="*/ 510900 w 1542756"/>
                    <a:gd name="connsiteY24" fmla="*/ 1543391 h 1543391"/>
                    <a:gd name="connsiteX25" fmla="*/ 0 w 1542756"/>
                    <a:gd name="connsiteY25" fmla="*/ 1543391 h 1543391"/>
                    <a:gd name="connsiteX26" fmla="*/ 0 w 1542756"/>
                    <a:gd name="connsiteY26" fmla="*/ 1030456 h 1543391"/>
                    <a:gd name="connsiteX27" fmla="*/ 14829 w 1542756"/>
                    <a:gd name="connsiteY27" fmla="*/ 1009804 h 1543391"/>
                    <a:gd name="connsiteX28" fmla="*/ 84678 w 1542756"/>
                    <a:gd name="connsiteY28" fmla="*/ 1021218 h 1543391"/>
                    <a:gd name="connsiteX29" fmla="*/ 196131 w 1542756"/>
                    <a:gd name="connsiteY29" fmla="*/ 1087656 h 1543391"/>
                    <a:gd name="connsiteX30" fmla="*/ 330541 w 1542756"/>
                    <a:gd name="connsiteY30" fmla="*/ 936966 h 1543391"/>
                    <a:gd name="connsiteX31" fmla="*/ 196131 w 1542756"/>
                    <a:gd name="connsiteY31" fmla="*/ 786276 h 1543391"/>
                    <a:gd name="connsiteX32" fmla="*/ 84678 w 1542756"/>
                    <a:gd name="connsiteY32" fmla="*/ 852714 h 1543391"/>
                    <a:gd name="connsiteX33" fmla="*/ 16002 w 1542756"/>
                    <a:gd name="connsiteY33" fmla="*/ 862694 h 1543391"/>
                    <a:gd name="connsiteX34" fmla="*/ 0 w 1542756"/>
                    <a:gd name="connsiteY34" fmla="*/ 841219 h 1543391"/>
                    <a:gd name="connsiteX35" fmla="*/ 0 w 1542756"/>
                    <a:gd name="connsiteY35" fmla="*/ 330541 h 1543391"/>
                    <a:gd name="connsiteX36" fmla="*/ 510238 w 1542756"/>
                    <a:gd name="connsiteY36" fmla="*/ 330541 h 1543391"/>
                    <a:gd name="connsiteX37" fmla="*/ 530889 w 1542756"/>
                    <a:gd name="connsiteY37" fmla="*/ 315713 h 1543391"/>
                    <a:gd name="connsiteX38" fmla="*/ 519475 w 1542756"/>
                    <a:gd name="connsiteY38" fmla="*/ 245864 h 1543391"/>
                    <a:gd name="connsiteX39" fmla="*/ 453037 w 1542756"/>
                    <a:gd name="connsiteY39" fmla="*/ 134410 h 1543391"/>
                    <a:gd name="connsiteX40" fmla="*/ 603727 w 1542756"/>
                    <a:gd name="connsiteY40" fmla="*/ 0 h 1543391"/>
                    <a:gd name="connsiteX0" fmla="*/ 603727 w 1542756"/>
                    <a:gd name="connsiteY0" fmla="*/ 0 h 1543391"/>
                    <a:gd name="connsiteX1" fmla="*/ 754417 w 1542756"/>
                    <a:gd name="connsiteY1" fmla="*/ 134410 h 1543391"/>
                    <a:gd name="connsiteX2" fmla="*/ 687979 w 1542756"/>
                    <a:gd name="connsiteY2" fmla="*/ 245864 h 1543391"/>
                    <a:gd name="connsiteX3" fmla="*/ 677999 w 1542756"/>
                    <a:gd name="connsiteY3" fmla="*/ 314539 h 1543391"/>
                    <a:gd name="connsiteX4" fmla="*/ 699473 w 1542756"/>
                    <a:gd name="connsiteY4" fmla="*/ 330541 h 1543391"/>
                    <a:gd name="connsiteX5" fmla="*/ 1212215 w 1542756"/>
                    <a:gd name="connsiteY5" fmla="*/ 330541 h 1543391"/>
                    <a:gd name="connsiteX6" fmla="*/ 1212215 w 1542756"/>
                    <a:gd name="connsiteY6" fmla="*/ 841219 h 1543391"/>
                    <a:gd name="connsiteX7" fmla="*/ 1228217 w 1542756"/>
                    <a:gd name="connsiteY7" fmla="*/ 862694 h 1543391"/>
                    <a:gd name="connsiteX8" fmla="*/ 1296893 w 1542756"/>
                    <a:gd name="connsiteY8" fmla="*/ 852714 h 1543391"/>
                    <a:gd name="connsiteX9" fmla="*/ 1408346 w 1542756"/>
                    <a:gd name="connsiteY9" fmla="*/ 786276 h 1543391"/>
                    <a:gd name="connsiteX10" fmla="*/ 1542756 w 1542756"/>
                    <a:gd name="connsiteY10" fmla="*/ 936966 h 1543391"/>
                    <a:gd name="connsiteX11" fmla="*/ 1408346 w 1542756"/>
                    <a:gd name="connsiteY11" fmla="*/ 1087656 h 1543391"/>
                    <a:gd name="connsiteX12" fmla="*/ 1296893 w 1542756"/>
                    <a:gd name="connsiteY12" fmla="*/ 1021218 h 1543391"/>
                    <a:gd name="connsiteX13" fmla="*/ 1227044 w 1542756"/>
                    <a:gd name="connsiteY13" fmla="*/ 1009804 h 1543391"/>
                    <a:gd name="connsiteX14" fmla="*/ 1212215 w 1542756"/>
                    <a:gd name="connsiteY14" fmla="*/ 1030456 h 1543391"/>
                    <a:gd name="connsiteX15" fmla="*/ 1212215 w 1542756"/>
                    <a:gd name="connsiteY15" fmla="*/ 1543391 h 1543391"/>
                    <a:gd name="connsiteX16" fmla="*/ 698836 w 1542756"/>
                    <a:gd name="connsiteY16" fmla="*/ 1543391 h 1543391"/>
                    <a:gd name="connsiteX17" fmla="*/ 677999 w 1542756"/>
                    <a:gd name="connsiteY17" fmla="*/ 1527864 h 1543391"/>
                    <a:gd name="connsiteX18" fmla="*/ 687979 w 1542756"/>
                    <a:gd name="connsiteY18" fmla="*/ 1459189 h 1543391"/>
                    <a:gd name="connsiteX19" fmla="*/ 754417 w 1542756"/>
                    <a:gd name="connsiteY19" fmla="*/ 1347735 h 1543391"/>
                    <a:gd name="connsiteX20" fmla="*/ 603727 w 1542756"/>
                    <a:gd name="connsiteY20" fmla="*/ 1213325 h 1543391"/>
                    <a:gd name="connsiteX21" fmla="*/ 453037 w 1542756"/>
                    <a:gd name="connsiteY21" fmla="*/ 1347735 h 1543391"/>
                    <a:gd name="connsiteX22" fmla="*/ 519475 w 1542756"/>
                    <a:gd name="connsiteY22" fmla="*/ 1459189 h 1543391"/>
                    <a:gd name="connsiteX23" fmla="*/ 530889 w 1542756"/>
                    <a:gd name="connsiteY23" fmla="*/ 1529038 h 1543391"/>
                    <a:gd name="connsiteX24" fmla="*/ 510900 w 1542756"/>
                    <a:gd name="connsiteY24" fmla="*/ 1543391 h 1543391"/>
                    <a:gd name="connsiteX25" fmla="*/ 0 w 1542756"/>
                    <a:gd name="connsiteY25" fmla="*/ 1543391 h 1543391"/>
                    <a:gd name="connsiteX26" fmla="*/ 0 w 1542756"/>
                    <a:gd name="connsiteY26" fmla="*/ 1030456 h 1543391"/>
                    <a:gd name="connsiteX27" fmla="*/ 14829 w 1542756"/>
                    <a:gd name="connsiteY27" fmla="*/ 1009804 h 1543391"/>
                    <a:gd name="connsiteX28" fmla="*/ 84678 w 1542756"/>
                    <a:gd name="connsiteY28" fmla="*/ 1021218 h 1543391"/>
                    <a:gd name="connsiteX29" fmla="*/ 196131 w 1542756"/>
                    <a:gd name="connsiteY29" fmla="*/ 1087656 h 1543391"/>
                    <a:gd name="connsiteX30" fmla="*/ 330541 w 1542756"/>
                    <a:gd name="connsiteY30" fmla="*/ 936966 h 1543391"/>
                    <a:gd name="connsiteX31" fmla="*/ 196131 w 1542756"/>
                    <a:gd name="connsiteY31" fmla="*/ 786276 h 1543391"/>
                    <a:gd name="connsiteX32" fmla="*/ 84678 w 1542756"/>
                    <a:gd name="connsiteY32" fmla="*/ 852714 h 1543391"/>
                    <a:gd name="connsiteX33" fmla="*/ 16002 w 1542756"/>
                    <a:gd name="connsiteY33" fmla="*/ 862694 h 1543391"/>
                    <a:gd name="connsiteX34" fmla="*/ 0 w 1542756"/>
                    <a:gd name="connsiteY34" fmla="*/ 841219 h 1543391"/>
                    <a:gd name="connsiteX35" fmla="*/ 0 w 1542756"/>
                    <a:gd name="connsiteY35" fmla="*/ 330541 h 1543391"/>
                    <a:gd name="connsiteX36" fmla="*/ 510238 w 1542756"/>
                    <a:gd name="connsiteY36" fmla="*/ 330541 h 1543391"/>
                    <a:gd name="connsiteX37" fmla="*/ 530889 w 1542756"/>
                    <a:gd name="connsiteY37" fmla="*/ 315713 h 1543391"/>
                    <a:gd name="connsiteX38" fmla="*/ 519475 w 1542756"/>
                    <a:gd name="connsiteY38" fmla="*/ 245864 h 1543391"/>
                    <a:gd name="connsiteX39" fmla="*/ 453037 w 1542756"/>
                    <a:gd name="connsiteY39" fmla="*/ 134410 h 1543391"/>
                    <a:gd name="connsiteX40" fmla="*/ 603727 w 1542756"/>
                    <a:gd name="connsiteY40" fmla="*/ 0 h 1543391"/>
                    <a:gd name="connsiteX0" fmla="*/ 603727 w 1542756"/>
                    <a:gd name="connsiteY0" fmla="*/ 0 h 1543391"/>
                    <a:gd name="connsiteX1" fmla="*/ 754417 w 1542756"/>
                    <a:gd name="connsiteY1" fmla="*/ 134410 h 1543391"/>
                    <a:gd name="connsiteX2" fmla="*/ 687979 w 1542756"/>
                    <a:gd name="connsiteY2" fmla="*/ 245864 h 1543391"/>
                    <a:gd name="connsiteX3" fmla="*/ 677999 w 1542756"/>
                    <a:gd name="connsiteY3" fmla="*/ 314539 h 1543391"/>
                    <a:gd name="connsiteX4" fmla="*/ 699473 w 1542756"/>
                    <a:gd name="connsiteY4" fmla="*/ 330541 h 1543391"/>
                    <a:gd name="connsiteX5" fmla="*/ 1212215 w 1542756"/>
                    <a:gd name="connsiteY5" fmla="*/ 330541 h 1543391"/>
                    <a:gd name="connsiteX6" fmla="*/ 1212215 w 1542756"/>
                    <a:gd name="connsiteY6" fmla="*/ 841219 h 1543391"/>
                    <a:gd name="connsiteX7" fmla="*/ 1228217 w 1542756"/>
                    <a:gd name="connsiteY7" fmla="*/ 862694 h 1543391"/>
                    <a:gd name="connsiteX8" fmla="*/ 1296893 w 1542756"/>
                    <a:gd name="connsiteY8" fmla="*/ 852714 h 1543391"/>
                    <a:gd name="connsiteX9" fmla="*/ 1408346 w 1542756"/>
                    <a:gd name="connsiteY9" fmla="*/ 786276 h 1543391"/>
                    <a:gd name="connsiteX10" fmla="*/ 1542756 w 1542756"/>
                    <a:gd name="connsiteY10" fmla="*/ 936966 h 1543391"/>
                    <a:gd name="connsiteX11" fmla="*/ 1408346 w 1542756"/>
                    <a:gd name="connsiteY11" fmla="*/ 1087656 h 1543391"/>
                    <a:gd name="connsiteX12" fmla="*/ 1296893 w 1542756"/>
                    <a:gd name="connsiteY12" fmla="*/ 1021218 h 1543391"/>
                    <a:gd name="connsiteX13" fmla="*/ 1227044 w 1542756"/>
                    <a:gd name="connsiteY13" fmla="*/ 1009804 h 1543391"/>
                    <a:gd name="connsiteX14" fmla="*/ 1212215 w 1542756"/>
                    <a:gd name="connsiteY14" fmla="*/ 1030456 h 1543391"/>
                    <a:gd name="connsiteX15" fmla="*/ 1212215 w 1542756"/>
                    <a:gd name="connsiteY15" fmla="*/ 1543391 h 1543391"/>
                    <a:gd name="connsiteX16" fmla="*/ 698836 w 1542756"/>
                    <a:gd name="connsiteY16" fmla="*/ 1543391 h 1543391"/>
                    <a:gd name="connsiteX17" fmla="*/ 677999 w 1542756"/>
                    <a:gd name="connsiteY17" fmla="*/ 1527864 h 1543391"/>
                    <a:gd name="connsiteX18" fmla="*/ 687979 w 1542756"/>
                    <a:gd name="connsiteY18" fmla="*/ 1459189 h 1543391"/>
                    <a:gd name="connsiteX19" fmla="*/ 754417 w 1542756"/>
                    <a:gd name="connsiteY19" fmla="*/ 1347735 h 1543391"/>
                    <a:gd name="connsiteX20" fmla="*/ 603727 w 1542756"/>
                    <a:gd name="connsiteY20" fmla="*/ 1213325 h 1543391"/>
                    <a:gd name="connsiteX21" fmla="*/ 453037 w 1542756"/>
                    <a:gd name="connsiteY21" fmla="*/ 1347735 h 1543391"/>
                    <a:gd name="connsiteX22" fmla="*/ 519475 w 1542756"/>
                    <a:gd name="connsiteY22" fmla="*/ 1459189 h 1543391"/>
                    <a:gd name="connsiteX23" fmla="*/ 530889 w 1542756"/>
                    <a:gd name="connsiteY23" fmla="*/ 1529038 h 1543391"/>
                    <a:gd name="connsiteX24" fmla="*/ 510900 w 1542756"/>
                    <a:gd name="connsiteY24" fmla="*/ 1543391 h 1543391"/>
                    <a:gd name="connsiteX25" fmla="*/ 0 w 1542756"/>
                    <a:gd name="connsiteY25" fmla="*/ 1543391 h 1543391"/>
                    <a:gd name="connsiteX26" fmla="*/ 0 w 1542756"/>
                    <a:gd name="connsiteY26" fmla="*/ 1030456 h 1543391"/>
                    <a:gd name="connsiteX27" fmla="*/ 14829 w 1542756"/>
                    <a:gd name="connsiteY27" fmla="*/ 1009804 h 1543391"/>
                    <a:gd name="connsiteX28" fmla="*/ 84678 w 1542756"/>
                    <a:gd name="connsiteY28" fmla="*/ 1021218 h 1543391"/>
                    <a:gd name="connsiteX29" fmla="*/ 196131 w 1542756"/>
                    <a:gd name="connsiteY29" fmla="*/ 1087656 h 1543391"/>
                    <a:gd name="connsiteX30" fmla="*/ 330541 w 1542756"/>
                    <a:gd name="connsiteY30" fmla="*/ 936966 h 1543391"/>
                    <a:gd name="connsiteX31" fmla="*/ 196131 w 1542756"/>
                    <a:gd name="connsiteY31" fmla="*/ 786276 h 1543391"/>
                    <a:gd name="connsiteX32" fmla="*/ 84678 w 1542756"/>
                    <a:gd name="connsiteY32" fmla="*/ 852714 h 1543391"/>
                    <a:gd name="connsiteX33" fmla="*/ 16002 w 1542756"/>
                    <a:gd name="connsiteY33" fmla="*/ 862694 h 1543391"/>
                    <a:gd name="connsiteX34" fmla="*/ 0 w 1542756"/>
                    <a:gd name="connsiteY34" fmla="*/ 841219 h 1543391"/>
                    <a:gd name="connsiteX35" fmla="*/ 0 w 1542756"/>
                    <a:gd name="connsiteY35" fmla="*/ 330541 h 1543391"/>
                    <a:gd name="connsiteX36" fmla="*/ 510238 w 1542756"/>
                    <a:gd name="connsiteY36" fmla="*/ 330541 h 1543391"/>
                    <a:gd name="connsiteX37" fmla="*/ 530889 w 1542756"/>
                    <a:gd name="connsiteY37" fmla="*/ 315713 h 1543391"/>
                    <a:gd name="connsiteX38" fmla="*/ 519475 w 1542756"/>
                    <a:gd name="connsiteY38" fmla="*/ 245864 h 1543391"/>
                    <a:gd name="connsiteX39" fmla="*/ 453037 w 1542756"/>
                    <a:gd name="connsiteY39" fmla="*/ 134410 h 1543391"/>
                    <a:gd name="connsiteX40" fmla="*/ 603727 w 1542756"/>
                    <a:gd name="connsiteY40" fmla="*/ 0 h 1543391"/>
                    <a:gd name="connsiteX0" fmla="*/ 603727 w 1542756"/>
                    <a:gd name="connsiteY0" fmla="*/ 0 h 1543391"/>
                    <a:gd name="connsiteX1" fmla="*/ 754417 w 1542756"/>
                    <a:gd name="connsiteY1" fmla="*/ 134410 h 1543391"/>
                    <a:gd name="connsiteX2" fmla="*/ 687979 w 1542756"/>
                    <a:gd name="connsiteY2" fmla="*/ 245864 h 1543391"/>
                    <a:gd name="connsiteX3" fmla="*/ 677999 w 1542756"/>
                    <a:gd name="connsiteY3" fmla="*/ 314539 h 1543391"/>
                    <a:gd name="connsiteX4" fmla="*/ 699473 w 1542756"/>
                    <a:gd name="connsiteY4" fmla="*/ 330541 h 1543391"/>
                    <a:gd name="connsiteX5" fmla="*/ 1212215 w 1542756"/>
                    <a:gd name="connsiteY5" fmla="*/ 330541 h 1543391"/>
                    <a:gd name="connsiteX6" fmla="*/ 1212215 w 1542756"/>
                    <a:gd name="connsiteY6" fmla="*/ 841219 h 1543391"/>
                    <a:gd name="connsiteX7" fmla="*/ 1228217 w 1542756"/>
                    <a:gd name="connsiteY7" fmla="*/ 862694 h 1543391"/>
                    <a:gd name="connsiteX8" fmla="*/ 1296893 w 1542756"/>
                    <a:gd name="connsiteY8" fmla="*/ 852714 h 1543391"/>
                    <a:gd name="connsiteX9" fmla="*/ 1408346 w 1542756"/>
                    <a:gd name="connsiteY9" fmla="*/ 786276 h 1543391"/>
                    <a:gd name="connsiteX10" fmla="*/ 1542756 w 1542756"/>
                    <a:gd name="connsiteY10" fmla="*/ 936966 h 1543391"/>
                    <a:gd name="connsiteX11" fmla="*/ 1408346 w 1542756"/>
                    <a:gd name="connsiteY11" fmla="*/ 1087656 h 1543391"/>
                    <a:gd name="connsiteX12" fmla="*/ 1296893 w 1542756"/>
                    <a:gd name="connsiteY12" fmla="*/ 1021218 h 1543391"/>
                    <a:gd name="connsiteX13" fmla="*/ 1227044 w 1542756"/>
                    <a:gd name="connsiteY13" fmla="*/ 1009804 h 1543391"/>
                    <a:gd name="connsiteX14" fmla="*/ 1212215 w 1542756"/>
                    <a:gd name="connsiteY14" fmla="*/ 1030456 h 1543391"/>
                    <a:gd name="connsiteX15" fmla="*/ 1212215 w 1542756"/>
                    <a:gd name="connsiteY15" fmla="*/ 1543391 h 1543391"/>
                    <a:gd name="connsiteX16" fmla="*/ 698836 w 1542756"/>
                    <a:gd name="connsiteY16" fmla="*/ 1543391 h 1543391"/>
                    <a:gd name="connsiteX17" fmla="*/ 677999 w 1542756"/>
                    <a:gd name="connsiteY17" fmla="*/ 1527864 h 1543391"/>
                    <a:gd name="connsiteX18" fmla="*/ 687979 w 1542756"/>
                    <a:gd name="connsiteY18" fmla="*/ 1459189 h 1543391"/>
                    <a:gd name="connsiteX19" fmla="*/ 754417 w 1542756"/>
                    <a:gd name="connsiteY19" fmla="*/ 1347735 h 1543391"/>
                    <a:gd name="connsiteX20" fmla="*/ 603727 w 1542756"/>
                    <a:gd name="connsiteY20" fmla="*/ 1213325 h 1543391"/>
                    <a:gd name="connsiteX21" fmla="*/ 453037 w 1542756"/>
                    <a:gd name="connsiteY21" fmla="*/ 1347735 h 1543391"/>
                    <a:gd name="connsiteX22" fmla="*/ 522614 w 1542756"/>
                    <a:gd name="connsiteY22" fmla="*/ 1456051 h 1543391"/>
                    <a:gd name="connsiteX23" fmla="*/ 530889 w 1542756"/>
                    <a:gd name="connsiteY23" fmla="*/ 1529038 h 1543391"/>
                    <a:gd name="connsiteX24" fmla="*/ 510900 w 1542756"/>
                    <a:gd name="connsiteY24" fmla="*/ 1543391 h 1543391"/>
                    <a:gd name="connsiteX25" fmla="*/ 0 w 1542756"/>
                    <a:gd name="connsiteY25" fmla="*/ 1543391 h 1543391"/>
                    <a:gd name="connsiteX26" fmla="*/ 0 w 1542756"/>
                    <a:gd name="connsiteY26" fmla="*/ 1030456 h 1543391"/>
                    <a:gd name="connsiteX27" fmla="*/ 14829 w 1542756"/>
                    <a:gd name="connsiteY27" fmla="*/ 1009804 h 1543391"/>
                    <a:gd name="connsiteX28" fmla="*/ 84678 w 1542756"/>
                    <a:gd name="connsiteY28" fmla="*/ 1021218 h 1543391"/>
                    <a:gd name="connsiteX29" fmla="*/ 196131 w 1542756"/>
                    <a:gd name="connsiteY29" fmla="*/ 1087656 h 1543391"/>
                    <a:gd name="connsiteX30" fmla="*/ 330541 w 1542756"/>
                    <a:gd name="connsiteY30" fmla="*/ 936966 h 1543391"/>
                    <a:gd name="connsiteX31" fmla="*/ 196131 w 1542756"/>
                    <a:gd name="connsiteY31" fmla="*/ 786276 h 1543391"/>
                    <a:gd name="connsiteX32" fmla="*/ 84678 w 1542756"/>
                    <a:gd name="connsiteY32" fmla="*/ 852714 h 1543391"/>
                    <a:gd name="connsiteX33" fmla="*/ 16002 w 1542756"/>
                    <a:gd name="connsiteY33" fmla="*/ 862694 h 1543391"/>
                    <a:gd name="connsiteX34" fmla="*/ 0 w 1542756"/>
                    <a:gd name="connsiteY34" fmla="*/ 841219 h 1543391"/>
                    <a:gd name="connsiteX35" fmla="*/ 0 w 1542756"/>
                    <a:gd name="connsiteY35" fmla="*/ 330541 h 1543391"/>
                    <a:gd name="connsiteX36" fmla="*/ 510238 w 1542756"/>
                    <a:gd name="connsiteY36" fmla="*/ 330541 h 1543391"/>
                    <a:gd name="connsiteX37" fmla="*/ 530889 w 1542756"/>
                    <a:gd name="connsiteY37" fmla="*/ 315713 h 1543391"/>
                    <a:gd name="connsiteX38" fmla="*/ 519475 w 1542756"/>
                    <a:gd name="connsiteY38" fmla="*/ 245864 h 1543391"/>
                    <a:gd name="connsiteX39" fmla="*/ 453037 w 1542756"/>
                    <a:gd name="connsiteY39" fmla="*/ 134410 h 1543391"/>
                    <a:gd name="connsiteX40" fmla="*/ 603727 w 1542756"/>
                    <a:gd name="connsiteY40" fmla="*/ 0 h 1543391"/>
                    <a:gd name="connsiteX0" fmla="*/ 603727 w 1542756"/>
                    <a:gd name="connsiteY0" fmla="*/ 0 h 1543391"/>
                    <a:gd name="connsiteX1" fmla="*/ 754417 w 1542756"/>
                    <a:gd name="connsiteY1" fmla="*/ 134410 h 1543391"/>
                    <a:gd name="connsiteX2" fmla="*/ 687979 w 1542756"/>
                    <a:gd name="connsiteY2" fmla="*/ 245864 h 1543391"/>
                    <a:gd name="connsiteX3" fmla="*/ 677999 w 1542756"/>
                    <a:gd name="connsiteY3" fmla="*/ 314539 h 1543391"/>
                    <a:gd name="connsiteX4" fmla="*/ 699473 w 1542756"/>
                    <a:gd name="connsiteY4" fmla="*/ 330541 h 1543391"/>
                    <a:gd name="connsiteX5" fmla="*/ 1212215 w 1542756"/>
                    <a:gd name="connsiteY5" fmla="*/ 330541 h 1543391"/>
                    <a:gd name="connsiteX6" fmla="*/ 1212215 w 1542756"/>
                    <a:gd name="connsiteY6" fmla="*/ 841219 h 1543391"/>
                    <a:gd name="connsiteX7" fmla="*/ 1228217 w 1542756"/>
                    <a:gd name="connsiteY7" fmla="*/ 862694 h 1543391"/>
                    <a:gd name="connsiteX8" fmla="*/ 1296893 w 1542756"/>
                    <a:gd name="connsiteY8" fmla="*/ 852714 h 1543391"/>
                    <a:gd name="connsiteX9" fmla="*/ 1408346 w 1542756"/>
                    <a:gd name="connsiteY9" fmla="*/ 786276 h 1543391"/>
                    <a:gd name="connsiteX10" fmla="*/ 1542756 w 1542756"/>
                    <a:gd name="connsiteY10" fmla="*/ 936966 h 1543391"/>
                    <a:gd name="connsiteX11" fmla="*/ 1408346 w 1542756"/>
                    <a:gd name="connsiteY11" fmla="*/ 1087656 h 1543391"/>
                    <a:gd name="connsiteX12" fmla="*/ 1296893 w 1542756"/>
                    <a:gd name="connsiteY12" fmla="*/ 1021218 h 1543391"/>
                    <a:gd name="connsiteX13" fmla="*/ 1227044 w 1542756"/>
                    <a:gd name="connsiteY13" fmla="*/ 1009804 h 1543391"/>
                    <a:gd name="connsiteX14" fmla="*/ 1212215 w 1542756"/>
                    <a:gd name="connsiteY14" fmla="*/ 1030456 h 1543391"/>
                    <a:gd name="connsiteX15" fmla="*/ 1212215 w 1542756"/>
                    <a:gd name="connsiteY15" fmla="*/ 1543391 h 1543391"/>
                    <a:gd name="connsiteX16" fmla="*/ 698836 w 1542756"/>
                    <a:gd name="connsiteY16" fmla="*/ 1543391 h 1543391"/>
                    <a:gd name="connsiteX17" fmla="*/ 677999 w 1542756"/>
                    <a:gd name="connsiteY17" fmla="*/ 1527864 h 1543391"/>
                    <a:gd name="connsiteX18" fmla="*/ 687979 w 1542756"/>
                    <a:gd name="connsiteY18" fmla="*/ 1459189 h 1543391"/>
                    <a:gd name="connsiteX19" fmla="*/ 754417 w 1542756"/>
                    <a:gd name="connsiteY19" fmla="*/ 1347735 h 1543391"/>
                    <a:gd name="connsiteX20" fmla="*/ 603727 w 1542756"/>
                    <a:gd name="connsiteY20" fmla="*/ 1213325 h 1543391"/>
                    <a:gd name="connsiteX21" fmla="*/ 453037 w 1542756"/>
                    <a:gd name="connsiteY21" fmla="*/ 1347735 h 1543391"/>
                    <a:gd name="connsiteX22" fmla="*/ 522614 w 1542756"/>
                    <a:gd name="connsiteY22" fmla="*/ 1456051 h 1543391"/>
                    <a:gd name="connsiteX23" fmla="*/ 530889 w 1542756"/>
                    <a:gd name="connsiteY23" fmla="*/ 1529038 h 1543391"/>
                    <a:gd name="connsiteX24" fmla="*/ 510900 w 1542756"/>
                    <a:gd name="connsiteY24" fmla="*/ 1543391 h 1543391"/>
                    <a:gd name="connsiteX25" fmla="*/ 0 w 1542756"/>
                    <a:gd name="connsiteY25" fmla="*/ 1543391 h 1543391"/>
                    <a:gd name="connsiteX26" fmla="*/ 0 w 1542756"/>
                    <a:gd name="connsiteY26" fmla="*/ 1030456 h 1543391"/>
                    <a:gd name="connsiteX27" fmla="*/ 14829 w 1542756"/>
                    <a:gd name="connsiteY27" fmla="*/ 1009804 h 1543391"/>
                    <a:gd name="connsiteX28" fmla="*/ 84678 w 1542756"/>
                    <a:gd name="connsiteY28" fmla="*/ 1021218 h 1543391"/>
                    <a:gd name="connsiteX29" fmla="*/ 196131 w 1542756"/>
                    <a:gd name="connsiteY29" fmla="*/ 1087656 h 1543391"/>
                    <a:gd name="connsiteX30" fmla="*/ 330541 w 1542756"/>
                    <a:gd name="connsiteY30" fmla="*/ 936966 h 1543391"/>
                    <a:gd name="connsiteX31" fmla="*/ 196131 w 1542756"/>
                    <a:gd name="connsiteY31" fmla="*/ 786276 h 1543391"/>
                    <a:gd name="connsiteX32" fmla="*/ 84678 w 1542756"/>
                    <a:gd name="connsiteY32" fmla="*/ 852714 h 1543391"/>
                    <a:gd name="connsiteX33" fmla="*/ 16002 w 1542756"/>
                    <a:gd name="connsiteY33" fmla="*/ 862694 h 1543391"/>
                    <a:gd name="connsiteX34" fmla="*/ 0 w 1542756"/>
                    <a:gd name="connsiteY34" fmla="*/ 841219 h 1543391"/>
                    <a:gd name="connsiteX35" fmla="*/ 0 w 1542756"/>
                    <a:gd name="connsiteY35" fmla="*/ 330541 h 1543391"/>
                    <a:gd name="connsiteX36" fmla="*/ 510238 w 1542756"/>
                    <a:gd name="connsiteY36" fmla="*/ 330541 h 1543391"/>
                    <a:gd name="connsiteX37" fmla="*/ 530889 w 1542756"/>
                    <a:gd name="connsiteY37" fmla="*/ 315713 h 1543391"/>
                    <a:gd name="connsiteX38" fmla="*/ 519475 w 1542756"/>
                    <a:gd name="connsiteY38" fmla="*/ 245864 h 1543391"/>
                    <a:gd name="connsiteX39" fmla="*/ 453037 w 1542756"/>
                    <a:gd name="connsiteY39" fmla="*/ 134410 h 1543391"/>
                    <a:gd name="connsiteX40" fmla="*/ 603727 w 1542756"/>
                    <a:gd name="connsiteY40" fmla="*/ 0 h 1543391"/>
                    <a:gd name="connsiteX0" fmla="*/ 603727 w 1542756"/>
                    <a:gd name="connsiteY0" fmla="*/ 0 h 1543391"/>
                    <a:gd name="connsiteX1" fmla="*/ 754417 w 1542756"/>
                    <a:gd name="connsiteY1" fmla="*/ 134410 h 1543391"/>
                    <a:gd name="connsiteX2" fmla="*/ 687979 w 1542756"/>
                    <a:gd name="connsiteY2" fmla="*/ 245864 h 1543391"/>
                    <a:gd name="connsiteX3" fmla="*/ 677999 w 1542756"/>
                    <a:gd name="connsiteY3" fmla="*/ 314539 h 1543391"/>
                    <a:gd name="connsiteX4" fmla="*/ 699473 w 1542756"/>
                    <a:gd name="connsiteY4" fmla="*/ 330541 h 1543391"/>
                    <a:gd name="connsiteX5" fmla="*/ 1212215 w 1542756"/>
                    <a:gd name="connsiteY5" fmla="*/ 330541 h 1543391"/>
                    <a:gd name="connsiteX6" fmla="*/ 1212215 w 1542756"/>
                    <a:gd name="connsiteY6" fmla="*/ 841219 h 1543391"/>
                    <a:gd name="connsiteX7" fmla="*/ 1228217 w 1542756"/>
                    <a:gd name="connsiteY7" fmla="*/ 862694 h 1543391"/>
                    <a:gd name="connsiteX8" fmla="*/ 1296893 w 1542756"/>
                    <a:gd name="connsiteY8" fmla="*/ 852714 h 1543391"/>
                    <a:gd name="connsiteX9" fmla="*/ 1408346 w 1542756"/>
                    <a:gd name="connsiteY9" fmla="*/ 786276 h 1543391"/>
                    <a:gd name="connsiteX10" fmla="*/ 1542756 w 1542756"/>
                    <a:gd name="connsiteY10" fmla="*/ 936966 h 1543391"/>
                    <a:gd name="connsiteX11" fmla="*/ 1408346 w 1542756"/>
                    <a:gd name="connsiteY11" fmla="*/ 1087656 h 1543391"/>
                    <a:gd name="connsiteX12" fmla="*/ 1296893 w 1542756"/>
                    <a:gd name="connsiteY12" fmla="*/ 1021218 h 1543391"/>
                    <a:gd name="connsiteX13" fmla="*/ 1227044 w 1542756"/>
                    <a:gd name="connsiteY13" fmla="*/ 1009804 h 1543391"/>
                    <a:gd name="connsiteX14" fmla="*/ 1212215 w 1542756"/>
                    <a:gd name="connsiteY14" fmla="*/ 1030456 h 1543391"/>
                    <a:gd name="connsiteX15" fmla="*/ 1212215 w 1542756"/>
                    <a:gd name="connsiteY15" fmla="*/ 1543391 h 1543391"/>
                    <a:gd name="connsiteX16" fmla="*/ 698836 w 1542756"/>
                    <a:gd name="connsiteY16" fmla="*/ 1543391 h 1543391"/>
                    <a:gd name="connsiteX17" fmla="*/ 677999 w 1542756"/>
                    <a:gd name="connsiteY17" fmla="*/ 1527864 h 1543391"/>
                    <a:gd name="connsiteX18" fmla="*/ 687979 w 1542756"/>
                    <a:gd name="connsiteY18" fmla="*/ 1459189 h 1543391"/>
                    <a:gd name="connsiteX19" fmla="*/ 754417 w 1542756"/>
                    <a:gd name="connsiteY19" fmla="*/ 1347735 h 1543391"/>
                    <a:gd name="connsiteX20" fmla="*/ 603727 w 1542756"/>
                    <a:gd name="connsiteY20" fmla="*/ 1213325 h 1543391"/>
                    <a:gd name="connsiteX21" fmla="*/ 453037 w 1542756"/>
                    <a:gd name="connsiteY21" fmla="*/ 1347735 h 1543391"/>
                    <a:gd name="connsiteX22" fmla="*/ 522614 w 1542756"/>
                    <a:gd name="connsiteY22" fmla="*/ 1456051 h 1543391"/>
                    <a:gd name="connsiteX23" fmla="*/ 530889 w 1542756"/>
                    <a:gd name="connsiteY23" fmla="*/ 1529038 h 1543391"/>
                    <a:gd name="connsiteX24" fmla="*/ 510900 w 1542756"/>
                    <a:gd name="connsiteY24" fmla="*/ 1543391 h 1543391"/>
                    <a:gd name="connsiteX25" fmla="*/ 0 w 1542756"/>
                    <a:gd name="connsiteY25" fmla="*/ 1543391 h 1543391"/>
                    <a:gd name="connsiteX26" fmla="*/ 0 w 1542756"/>
                    <a:gd name="connsiteY26" fmla="*/ 1030456 h 1543391"/>
                    <a:gd name="connsiteX27" fmla="*/ 14829 w 1542756"/>
                    <a:gd name="connsiteY27" fmla="*/ 1009804 h 1543391"/>
                    <a:gd name="connsiteX28" fmla="*/ 84678 w 1542756"/>
                    <a:gd name="connsiteY28" fmla="*/ 1021218 h 1543391"/>
                    <a:gd name="connsiteX29" fmla="*/ 196131 w 1542756"/>
                    <a:gd name="connsiteY29" fmla="*/ 1087656 h 1543391"/>
                    <a:gd name="connsiteX30" fmla="*/ 330541 w 1542756"/>
                    <a:gd name="connsiteY30" fmla="*/ 936966 h 1543391"/>
                    <a:gd name="connsiteX31" fmla="*/ 196131 w 1542756"/>
                    <a:gd name="connsiteY31" fmla="*/ 786276 h 1543391"/>
                    <a:gd name="connsiteX32" fmla="*/ 84678 w 1542756"/>
                    <a:gd name="connsiteY32" fmla="*/ 852714 h 1543391"/>
                    <a:gd name="connsiteX33" fmla="*/ 16002 w 1542756"/>
                    <a:gd name="connsiteY33" fmla="*/ 862694 h 1543391"/>
                    <a:gd name="connsiteX34" fmla="*/ 0 w 1542756"/>
                    <a:gd name="connsiteY34" fmla="*/ 841219 h 1543391"/>
                    <a:gd name="connsiteX35" fmla="*/ 0 w 1542756"/>
                    <a:gd name="connsiteY35" fmla="*/ 330541 h 1543391"/>
                    <a:gd name="connsiteX36" fmla="*/ 510238 w 1542756"/>
                    <a:gd name="connsiteY36" fmla="*/ 330541 h 1543391"/>
                    <a:gd name="connsiteX37" fmla="*/ 530889 w 1542756"/>
                    <a:gd name="connsiteY37" fmla="*/ 315713 h 1543391"/>
                    <a:gd name="connsiteX38" fmla="*/ 519475 w 1542756"/>
                    <a:gd name="connsiteY38" fmla="*/ 245864 h 1543391"/>
                    <a:gd name="connsiteX39" fmla="*/ 453037 w 1542756"/>
                    <a:gd name="connsiteY39" fmla="*/ 134410 h 1543391"/>
                    <a:gd name="connsiteX40" fmla="*/ 603727 w 1542756"/>
                    <a:gd name="connsiteY40" fmla="*/ 0 h 1543391"/>
                    <a:gd name="connsiteX0" fmla="*/ 603727 w 1542756"/>
                    <a:gd name="connsiteY0" fmla="*/ 0 h 1543391"/>
                    <a:gd name="connsiteX1" fmla="*/ 754417 w 1542756"/>
                    <a:gd name="connsiteY1" fmla="*/ 134410 h 1543391"/>
                    <a:gd name="connsiteX2" fmla="*/ 687979 w 1542756"/>
                    <a:gd name="connsiteY2" fmla="*/ 245864 h 1543391"/>
                    <a:gd name="connsiteX3" fmla="*/ 677999 w 1542756"/>
                    <a:gd name="connsiteY3" fmla="*/ 314539 h 1543391"/>
                    <a:gd name="connsiteX4" fmla="*/ 699473 w 1542756"/>
                    <a:gd name="connsiteY4" fmla="*/ 330541 h 1543391"/>
                    <a:gd name="connsiteX5" fmla="*/ 1212215 w 1542756"/>
                    <a:gd name="connsiteY5" fmla="*/ 330541 h 1543391"/>
                    <a:gd name="connsiteX6" fmla="*/ 1212215 w 1542756"/>
                    <a:gd name="connsiteY6" fmla="*/ 841219 h 1543391"/>
                    <a:gd name="connsiteX7" fmla="*/ 1228217 w 1542756"/>
                    <a:gd name="connsiteY7" fmla="*/ 862694 h 1543391"/>
                    <a:gd name="connsiteX8" fmla="*/ 1296893 w 1542756"/>
                    <a:gd name="connsiteY8" fmla="*/ 852714 h 1543391"/>
                    <a:gd name="connsiteX9" fmla="*/ 1408346 w 1542756"/>
                    <a:gd name="connsiteY9" fmla="*/ 786276 h 1543391"/>
                    <a:gd name="connsiteX10" fmla="*/ 1542756 w 1542756"/>
                    <a:gd name="connsiteY10" fmla="*/ 936966 h 1543391"/>
                    <a:gd name="connsiteX11" fmla="*/ 1408346 w 1542756"/>
                    <a:gd name="connsiteY11" fmla="*/ 1087656 h 1543391"/>
                    <a:gd name="connsiteX12" fmla="*/ 1296893 w 1542756"/>
                    <a:gd name="connsiteY12" fmla="*/ 1021218 h 1543391"/>
                    <a:gd name="connsiteX13" fmla="*/ 1227044 w 1542756"/>
                    <a:gd name="connsiteY13" fmla="*/ 1009804 h 1543391"/>
                    <a:gd name="connsiteX14" fmla="*/ 1212215 w 1542756"/>
                    <a:gd name="connsiteY14" fmla="*/ 1030456 h 1543391"/>
                    <a:gd name="connsiteX15" fmla="*/ 1212215 w 1542756"/>
                    <a:gd name="connsiteY15" fmla="*/ 1543391 h 1543391"/>
                    <a:gd name="connsiteX16" fmla="*/ 698836 w 1542756"/>
                    <a:gd name="connsiteY16" fmla="*/ 1543391 h 1543391"/>
                    <a:gd name="connsiteX17" fmla="*/ 677999 w 1542756"/>
                    <a:gd name="connsiteY17" fmla="*/ 1527864 h 1543391"/>
                    <a:gd name="connsiteX18" fmla="*/ 687979 w 1542756"/>
                    <a:gd name="connsiteY18" fmla="*/ 1459189 h 1543391"/>
                    <a:gd name="connsiteX19" fmla="*/ 754417 w 1542756"/>
                    <a:gd name="connsiteY19" fmla="*/ 1347735 h 1543391"/>
                    <a:gd name="connsiteX20" fmla="*/ 603727 w 1542756"/>
                    <a:gd name="connsiteY20" fmla="*/ 1213325 h 1543391"/>
                    <a:gd name="connsiteX21" fmla="*/ 453037 w 1542756"/>
                    <a:gd name="connsiteY21" fmla="*/ 1347735 h 1543391"/>
                    <a:gd name="connsiteX22" fmla="*/ 522614 w 1542756"/>
                    <a:gd name="connsiteY22" fmla="*/ 1456051 h 1543391"/>
                    <a:gd name="connsiteX23" fmla="*/ 530889 w 1542756"/>
                    <a:gd name="connsiteY23" fmla="*/ 1529038 h 1543391"/>
                    <a:gd name="connsiteX24" fmla="*/ 510900 w 1542756"/>
                    <a:gd name="connsiteY24" fmla="*/ 1543391 h 1543391"/>
                    <a:gd name="connsiteX25" fmla="*/ 0 w 1542756"/>
                    <a:gd name="connsiteY25" fmla="*/ 1543391 h 1543391"/>
                    <a:gd name="connsiteX26" fmla="*/ 0 w 1542756"/>
                    <a:gd name="connsiteY26" fmla="*/ 1030456 h 1543391"/>
                    <a:gd name="connsiteX27" fmla="*/ 14829 w 1542756"/>
                    <a:gd name="connsiteY27" fmla="*/ 1009804 h 1543391"/>
                    <a:gd name="connsiteX28" fmla="*/ 84678 w 1542756"/>
                    <a:gd name="connsiteY28" fmla="*/ 1021218 h 1543391"/>
                    <a:gd name="connsiteX29" fmla="*/ 196131 w 1542756"/>
                    <a:gd name="connsiteY29" fmla="*/ 1087656 h 1543391"/>
                    <a:gd name="connsiteX30" fmla="*/ 330541 w 1542756"/>
                    <a:gd name="connsiteY30" fmla="*/ 936966 h 1543391"/>
                    <a:gd name="connsiteX31" fmla="*/ 196131 w 1542756"/>
                    <a:gd name="connsiteY31" fmla="*/ 786276 h 1543391"/>
                    <a:gd name="connsiteX32" fmla="*/ 84678 w 1542756"/>
                    <a:gd name="connsiteY32" fmla="*/ 852714 h 1543391"/>
                    <a:gd name="connsiteX33" fmla="*/ 16002 w 1542756"/>
                    <a:gd name="connsiteY33" fmla="*/ 862694 h 1543391"/>
                    <a:gd name="connsiteX34" fmla="*/ 0 w 1542756"/>
                    <a:gd name="connsiteY34" fmla="*/ 841219 h 1543391"/>
                    <a:gd name="connsiteX35" fmla="*/ 0 w 1542756"/>
                    <a:gd name="connsiteY35" fmla="*/ 330541 h 1543391"/>
                    <a:gd name="connsiteX36" fmla="*/ 510238 w 1542756"/>
                    <a:gd name="connsiteY36" fmla="*/ 330541 h 1543391"/>
                    <a:gd name="connsiteX37" fmla="*/ 530889 w 1542756"/>
                    <a:gd name="connsiteY37" fmla="*/ 315713 h 1543391"/>
                    <a:gd name="connsiteX38" fmla="*/ 519475 w 1542756"/>
                    <a:gd name="connsiteY38" fmla="*/ 245864 h 1543391"/>
                    <a:gd name="connsiteX39" fmla="*/ 453037 w 1542756"/>
                    <a:gd name="connsiteY39" fmla="*/ 134410 h 1543391"/>
                    <a:gd name="connsiteX40" fmla="*/ 603727 w 1542756"/>
                    <a:gd name="connsiteY40" fmla="*/ 0 h 1543391"/>
                    <a:gd name="connsiteX0" fmla="*/ 603727 w 1542756"/>
                    <a:gd name="connsiteY0" fmla="*/ 0 h 1543391"/>
                    <a:gd name="connsiteX1" fmla="*/ 754417 w 1542756"/>
                    <a:gd name="connsiteY1" fmla="*/ 134410 h 1543391"/>
                    <a:gd name="connsiteX2" fmla="*/ 687979 w 1542756"/>
                    <a:gd name="connsiteY2" fmla="*/ 245864 h 1543391"/>
                    <a:gd name="connsiteX3" fmla="*/ 677999 w 1542756"/>
                    <a:gd name="connsiteY3" fmla="*/ 314539 h 1543391"/>
                    <a:gd name="connsiteX4" fmla="*/ 699473 w 1542756"/>
                    <a:gd name="connsiteY4" fmla="*/ 330541 h 1543391"/>
                    <a:gd name="connsiteX5" fmla="*/ 1212215 w 1542756"/>
                    <a:gd name="connsiteY5" fmla="*/ 330541 h 1543391"/>
                    <a:gd name="connsiteX6" fmla="*/ 1212215 w 1542756"/>
                    <a:gd name="connsiteY6" fmla="*/ 841219 h 1543391"/>
                    <a:gd name="connsiteX7" fmla="*/ 1228217 w 1542756"/>
                    <a:gd name="connsiteY7" fmla="*/ 862694 h 1543391"/>
                    <a:gd name="connsiteX8" fmla="*/ 1296893 w 1542756"/>
                    <a:gd name="connsiteY8" fmla="*/ 852714 h 1543391"/>
                    <a:gd name="connsiteX9" fmla="*/ 1408346 w 1542756"/>
                    <a:gd name="connsiteY9" fmla="*/ 786276 h 1543391"/>
                    <a:gd name="connsiteX10" fmla="*/ 1542756 w 1542756"/>
                    <a:gd name="connsiteY10" fmla="*/ 936966 h 1543391"/>
                    <a:gd name="connsiteX11" fmla="*/ 1408346 w 1542756"/>
                    <a:gd name="connsiteY11" fmla="*/ 1087656 h 1543391"/>
                    <a:gd name="connsiteX12" fmla="*/ 1296893 w 1542756"/>
                    <a:gd name="connsiteY12" fmla="*/ 1021218 h 1543391"/>
                    <a:gd name="connsiteX13" fmla="*/ 1227044 w 1542756"/>
                    <a:gd name="connsiteY13" fmla="*/ 1009804 h 1543391"/>
                    <a:gd name="connsiteX14" fmla="*/ 1212215 w 1542756"/>
                    <a:gd name="connsiteY14" fmla="*/ 1030456 h 1543391"/>
                    <a:gd name="connsiteX15" fmla="*/ 1212215 w 1542756"/>
                    <a:gd name="connsiteY15" fmla="*/ 1543391 h 1543391"/>
                    <a:gd name="connsiteX16" fmla="*/ 698836 w 1542756"/>
                    <a:gd name="connsiteY16" fmla="*/ 1543391 h 1543391"/>
                    <a:gd name="connsiteX17" fmla="*/ 677999 w 1542756"/>
                    <a:gd name="connsiteY17" fmla="*/ 1527864 h 1543391"/>
                    <a:gd name="connsiteX18" fmla="*/ 687979 w 1542756"/>
                    <a:gd name="connsiteY18" fmla="*/ 1459189 h 1543391"/>
                    <a:gd name="connsiteX19" fmla="*/ 754417 w 1542756"/>
                    <a:gd name="connsiteY19" fmla="*/ 1347735 h 1543391"/>
                    <a:gd name="connsiteX20" fmla="*/ 603727 w 1542756"/>
                    <a:gd name="connsiteY20" fmla="*/ 1213325 h 1543391"/>
                    <a:gd name="connsiteX21" fmla="*/ 453037 w 1542756"/>
                    <a:gd name="connsiteY21" fmla="*/ 1347735 h 1543391"/>
                    <a:gd name="connsiteX22" fmla="*/ 522614 w 1542756"/>
                    <a:gd name="connsiteY22" fmla="*/ 1456051 h 1543391"/>
                    <a:gd name="connsiteX23" fmla="*/ 530889 w 1542756"/>
                    <a:gd name="connsiteY23" fmla="*/ 1529038 h 1543391"/>
                    <a:gd name="connsiteX24" fmla="*/ 510900 w 1542756"/>
                    <a:gd name="connsiteY24" fmla="*/ 1543391 h 1543391"/>
                    <a:gd name="connsiteX25" fmla="*/ 0 w 1542756"/>
                    <a:gd name="connsiteY25" fmla="*/ 1543391 h 1543391"/>
                    <a:gd name="connsiteX26" fmla="*/ 0 w 1542756"/>
                    <a:gd name="connsiteY26" fmla="*/ 1030456 h 1543391"/>
                    <a:gd name="connsiteX27" fmla="*/ 14829 w 1542756"/>
                    <a:gd name="connsiteY27" fmla="*/ 1009804 h 1543391"/>
                    <a:gd name="connsiteX28" fmla="*/ 84678 w 1542756"/>
                    <a:gd name="connsiteY28" fmla="*/ 1021218 h 1543391"/>
                    <a:gd name="connsiteX29" fmla="*/ 196131 w 1542756"/>
                    <a:gd name="connsiteY29" fmla="*/ 1087656 h 1543391"/>
                    <a:gd name="connsiteX30" fmla="*/ 330541 w 1542756"/>
                    <a:gd name="connsiteY30" fmla="*/ 936966 h 1543391"/>
                    <a:gd name="connsiteX31" fmla="*/ 196131 w 1542756"/>
                    <a:gd name="connsiteY31" fmla="*/ 786276 h 1543391"/>
                    <a:gd name="connsiteX32" fmla="*/ 84678 w 1542756"/>
                    <a:gd name="connsiteY32" fmla="*/ 852714 h 1543391"/>
                    <a:gd name="connsiteX33" fmla="*/ 16002 w 1542756"/>
                    <a:gd name="connsiteY33" fmla="*/ 862694 h 1543391"/>
                    <a:gd name="connsiteX34" fmla="*/ 0 w 1542756"/>
                    <a:gd name="connsiteY34" fmla="*/ 841219 h 1543391"/>
                    <a:gd name="connsiteX35" fmla="*/ 0 w 1542756"/>
                    <a:gd name="connsiteY35" fmla="*/ 330541 h 1543391"/>
                    <a:gd name="connsiteX36" fmla="*/ 510238 w 1542756"/>
                    <a:gd name="connsiteY36" fmla="*/ 330541 h 1543391"/>
                    <a:gd name="connsiteX37" fmla="*/ 530889 w 1542756"/>
                    <a:gd name="connsiteY37" fmla="*/ 315713 h 1543391"/>
                    <a:gd name="connsiteX38" fmla="*/ 519475 w 1542756"/>
                    <a:gd name="connsiteY38" fmla="*/ 245864 h 1543391"/>
                    <a:gd name="connsiteX39" fmla="*/ 453037 w 1542756"/>
                    <a:gd name="connsiteY39" fmla="*/ 134410 h 1543391"/>
                    <a:gd name="connsiteX40" fmla="*/ 603727 w 1542756"/>
                    <a:gd name="connsiteY40" fmla="*/ 0 h 1543391"/>
                    <a:gd name="connsiteX0" fmla="*/ 603727 w 1542756"/>
                    <a:gd name="connsiteY0" fmla="*/ 0 h 1543391"/>
                    <a:gd name="connsiteX1" fmla="*/ 754417 w 1542756"/>
                    <a:gd name="connsiteY1" fmla="*/ 134410 h 1543391"/>
                    <a:gd name="connsiteX2" fmla="*/ 687979 w 1542756"/>
                    <a:gd name="connsiteY2" fmla="*/ 245864 h 1543391"/>
                    <a:gd name="connsiteX3" fmla="*/ 677999 w 1542756"/>
                    <a:gd name="connsiteY3" fmla="*/ 314539 h 1543391"/>
                    <a:gd name="connsiteX4" fmla="*/ 699473 w 1542756"/>
                    <a:gd name="connsiteY4" fmla="*/ 330541 h 1543391"/>
                    <a:gd name="connsiteX5" fmla="*/ 1212215 w 1542756"/>
                    <a:gd name="connsiteY5" fmla="*/ 330541 h 1543391"/>
                    <a:gd name="connsiteX6" fmla="*/ 1212215 w 1542756"/>
                    <a:gd name="connsiteY6" fmla="*/ 841219 h 1543391"/>
                    <a:gd name="connsiteX7" fmla="*/ 1228217 w 1542756"/>
                    <a:gd name="connsiteY7" fmla="*/ 862694 h 1543391"/>
                    <a:gd name="connsiteX8" fmla="*/ 1296893 w 1542756"/>
                    <a:gd name="connsiteY8" fmla="*/ 852714 h 1543391"/>
                    <a:gd name="connsiteX9" fmla="*/ 1408346 w 1542756"/>
                    <a:gd name="connsiteY9" fmla="*/ 786276 h 1543391"/>
                    <a:gd name="connsiteX10" fmla="*/ 1542756 w 1542756"/>
                    <a:gd name="connsiteY10" fmla="*/ 936966 h 1543391"/>
                    <a:gd name="connsiteX11" fmla="*/ 1408346 w 1542756"/>
                    <a:gd name="connsiteY11" fmla="*/ 1087656 h 1543391"/>
                    <a:gd name="connsiteX12" fmla="*/ 1296893 w 1542756"/>
                    <a:gd name="connsiteY12" fmla="*/ 1021218 h 1543391"/>
                    <a:gd name="connsiteX13" fmla="*/ 1227044 w 1542756"/>
                    <a:gd name="connsiteY13" fmla="*/ 1009804 h 1543391"/>
                    <a:gd name="connsiteX14" fmla="*/ 1212215 w 1542756"/>
                    <a:gd name="connsiteY14" fmla="*/ 1030456 h 1543391"/>
                    <a:gd name="connsiteX15" fmla="*/ 1212215 w 1542756"/>
                    <a:gd name="connsiteY15" fmla="*/ 1543391 h 1543391"/>
                    <a:gd name="connsiteX16" fmla="*/ 698836 w 1542756"/>
                    <a:gd name="connsiteY16" fmla="*/ 1543391 h 1543391"/>
                    <a:gd name="connsiteX17" fmla="*/ 677999 w 1542756"/>
                    <a:gd name="connsiteY17" fmla="*/ 1527864 h 1543391"/>
                    <a:gd name="connsiteX18" fmla="*/ 687979 w 1542756"/>
                    <a:gd name="connsiteY18" fmla="*/ 1459189 h 1543391"/>
                    <a:gd name="connsiteX19" fmla="*/ 754417 w 1542756"/>
                    <a:gd name="connsiteY19" fmla="*/ 1347735 h 1543391"/>
                    <a:gd name="connsiteX20" fmla="*/ 603727 w 1542756"/>
                    <a:gd name="connsiteY20" fmla="*/ 1213325 h 1543391"/>
                    <a:gd name="connsiteX21" fmla="*/ 455431 w 1542756"/>
                    <a:gd name="connsiteY21" fmla="*/ 1347735 h 1543391"/>
                    <a:gd name="connsiteX22" fmla="*/ 522614 w 1542756"/>
                    <a:gd name="connsiteY22" fmla="*/ 1456051 h 1543391"/>
                    <a:gd name="connsiteX23" fmla="*/ 530889 w 1542756"/>
                    <a:gd name="connsiteY23" fmla="*/ 1529038 h 1543391"/>
                    <a:gd name="connsiteX24" fmla="*/ 510900 w 1542756"/>
                    <a:gd name="connsiteY24" fmla="*/ 1543391 h 1543391"/>
                    <a:gd name="connsiteX25" fmla="*/ 0 w 1542756"/>
                    <a:gd name="connsiteY25" fmla="*/ 1543391 h 1543391"/>
                    <a:gd name="connsiteX26" fmla="*/ 0 w 1542756"/>
                    <a:gd name="connsiteY26" fmla="*/ 1030456 h 1543391"/>
                    <a:gd name="connsiteX27" fmla="*/ 14829 w 1542756"/>
                    <a:gd name="connsiteY27" fmla="*/ 1009804 h 1543391"/>
                    <a:gd name="connsiteX28" fmla="*/ 84678 w 1542756"/>
                    <a:gd name="connsiteY28" fmla="*/ 1021218 h 1543391"/>
                    <a:gd name="connsiteX29" fmla="*/ 196131 w 1542756"/>
                    <a:gd name="connsiteY29" fmla="*/ 1087656 h 1543391"/>
                    <a:gd name="connsiteX30" fmla="*/ 330541 w 1542756"/>
                    <a:gd name="connsiteY30" fmla="*/ 936966 h 1543391"/>
                    <a:gd name="connsiteX31" fmla="*/ 196131 w 1542756"/>
                    <a:gd name="connsiteY31" fmla="*/ 786276 h 1543391"/>
                    <a:gd name="connsiteX32" fmla="*/ 84678 w 1542756"/>
                    <a:gd name="connsiteY32" fmla="*/ 852714 h 1543391"/>
                    <a:gd name="connsiteX33" fmla="*/ 16002 w 1542756"/>
                    <a:gd name="connsiteY33" fmla="*/ 862694 h 1543391"/>
                    <a:gd name="connsiteX34" fmla="*/ 0 w 1542756"/>
                    <a:gd name="connsiteY34" fmla="*/ 841219 h 1543391"/>
                    <a:gd name="connsiteX35" fmla="*/ 0 w 1542756"/>
                    <a:gd name="connsiteY35" fmla="*/ 330541 h 1543391"/>
                    <a:gd name="connsiteX36" fmla="*/ 510238 w 1542756"/>
                    <a:gd name="connsiteY36" fmla="*/ 330541 h 1543391"/>
                    <a:gd name="connsiteX37" fmla="*/ 530889 w 1542756"/>
                    <a:gd name="connsiteY37" fmla="*/ 315713 h 1543391"/>
                    <a:gd name="connsiteX38" fmla="*/ 519475 w 1542756"/>
                    <a:gd name="connsiteY38" fmla="*/ 245864 h 1543391"/>
                    <a:gd name="connsiteX39" fmla="*/ 453037 w 1542756"/>
                    <a:gd name="connsiteY39" fmla="*/ 134410 h 1543391"/>
                    <a:gd name="connsiteX40" fmla="*/ 603727 w 1542756"/>
                    <a:gd name="connsiteY40" fmla="*/ 0 h 1543391"/>
                    <a:gd name="connsiteX0" fmla="*/ 603727 w 1542756"/>
                    <a:gd name="connsiteY0" fmla="*/ 0 h 1543391"/>
                    <a:gd name="connsiteX1" fmla="*/ 754417 w 1542756"/>
                    <a:gd name="connsiteY1" fmla="*/ 134410 h 1543391"/>
                    <a:gd name="connsiteX2" fmla="*/ 687979 w 1542756"/>
                    <a:gd name="connsiteY2" fmla="*/ 245864 h 1543391"/>
                    <a:gd name="connsiteX3" fmla="*/ 677999 w 1542756"/>
                    <a:gd name="connsiteY3" fmla="*/ 314539 h 1543391"/>
                    <a:gd name="connsiteX4" fmla="*/ 699473 w 1542756"/>
                    <a:gd name="connsiteY4" fmla="*/ 330541 h 1543391"/>
                    <a:gd name="connsiteX5" fmla="*/ 1212215 w 1542756"/>
                    <a:gd name="connsiteY5" fmla="*/ 330541 h 1543391"/>
                    <a:gd name="connsiteX6" fmla="*/ 1212215 w 1542756"/>
                    <a:gd name="connsiteY6" fmla="*/ 841219 h 1543391"/>
                    <a:gd name="connsiteX7" fmla="*/ 1228217 w 1542756"/>
                    <a:gd name="connsiteY7" fmla="*/ 862694 h 1543391"/>
                    <a:gd name="connsiteX8" fmla="*/ 1296893 w 1542756"/>
                    <a:gd name="connsiteY8" fmla="*/ 852714 h 1543391"/>
                    <a:gd name="connsiteX9" fmla="*/ 1408346 w 1542756"/>
                    <a:gd name="connsiteY9" fmla="*/ 786276 h 1543391"/>
                    <a:gd name="connsiteX10" fmla="*/ 1542756 w 1542756"/>
                    <a:gd name="connsiteY10" fmla="*/ 936966 h 1543391"/>
                    <a:gd name="connsiteX11" fmla="*/ 1408346 w 1542756"/>
                    <a:gd name="connsiteY11" fmla="*/ 1087656 h 1543391"/>
                    <a:gd name="connsiteX12" fmla="*/ 1296893 w 1542756"/>
                    <a:gd name="connsiteY12" fmla="*/ 1021218 h 1543391"/>
                    <a:gd name="connsiteX13" fmla="*/ 1227044 w 1542756"/>
                    <a:gd name="connsiteY13" fmla="*/ 1009804 h 1543391"/>
                    <a:gd name="connsiteX14" fmla="*/ 1212215 w 1542756"/>
                    <a:gd name="connsiteY14" fmla="*/ 1030456 h 1543391"/>
                    <a:gd name="connsiteX15" fmla="*/ 1212215 w 1542756"/>
                    <a:gd name="connsiteY15" fmla="*/ 1543391 h 1543391"/>
                    <a:gd name="connsiteX16" fmla="*/ 698836 w 1542756"/>
                    <a:gd name="connsiteY16" fmla="*/ 1543391 h 1543391"/>
                    <a:gd name="connsiteX17" fmla="*/ 677999 w 1542756"/>
                    <a:gd name="connsiteY17" fmla="*/ 1527864 h 1543391"/>
                    <a:gd name="connsiteX18" fmla="*/ 687979 w 1542756"/>
                    <a:gd name="connsiteY18" fmla="*/ 1459189 h 1543391"/>
                    <a:gd name="connsiteX19" fmla="*/ 754417 w 1542756"/>
                    <a:gd name="connsiteY19" fmla="*/ 1347735 h 1543391"/>
                    <a:gd name="connsiteX20" fmla="*/ 603727 w 1542756"/>
                    <a:gd name="connsiteY20" fmla="*/ 1213325 h 1543391"/>
                    <a:gd name="connsiteX21" fmla="*/ 457825 w 1542756"/>
                    <a:gd name="connsiteY21" fmla="*/ 1347735 h 1543391"/>
                    <a:gd name="connsiteX22" fmla="*/ 522614 w 1542756"/>
                    <a:gd name="connsiteY22" fmla="*/ 1456051 h 1543391"/>
                    <a:gd name="connsiteX23" fmla="*/ 530889 w 1542756"/>
                    <a:gd name="connsiteY23" fmla="*/ 1529038 h 1543391"/>
                    <a:gd name="connsiteX24" fmla="*/ 510900 w 1542756"/>
                    <a:gd name="connsiteY24" fmla="*/ 1543391 h 1543391"/>
                    <a:gd name="connsiteX25" fmla="*/ 0 w 1542756"/>
                    <a:gd name="connsiteY25" fmla="*/ 1543391 h 1543391"/>
                    <a:gd name="connsiteX26" fmla="*/ 0 w 1542756"/>
                    <a:gd name="connsiteY26" fmla="*/ 1030456 h 1543391"/>
                    <a:gd name="connsiteX27" fmla="*/ 14829 w 1542756"/>
                    <a:gd name="connsiteY27" fmla="*/ 1009804 h 1543391"/>
                    <a:gd name="connsiteX28" fmla="*/ 84678 w 1542756"/>
                    <a:gd name="connsiteY28" fmla="*/ 1021218 h 1543391"/>
                    <a:gd name="connsiteX29" fmla="*/ 196131 w 1542756"/>
                    <a:gd name="connsiteY29" fmla="*/ 1087656 h 1543391"/>
                    <a:gd name="connsiteX30" fmla="*/ 330541 w 1542756"/>
                    <a:gd name="connsiteY30" fmla="*/ 936966 h 1543391"/>
                    <a:gd name="connsiteX31" fmla="*/ 196131 w 1542756"/>
                    <a:gd name="connsiteY31" fmla="*/ 786276 h 1543391"/>
                    <a:gd name="connsiteX32" fmla="*/ 84678 w 1542756"/>
                    <a:gd name="connsiteY32" fmla="*/ 852714 h 1543391"/>
                    <a:gd name="connsiteX33" fmla="*/ 16002 w 1542756"/>
                    <a:gd name="connsiteY33" fmla="*/ 862694 h 1543391"/>
                    <a:gd name="connsiteX34" fmla="*/ 0 w 1542756"/>
                    <a:gd name="connsiteY34" fmla="*/ 841219 h 1543391"/>
                    <a:gd name="connsiteX35" fmla="*/ 0 w 1542756"/>
                    <a:gd name="connsiteY35" fmla="*/ 330541 h 1543391"/>
                    <a:gd name="connsiteX36" fmla="*/ 510238 w 1542756"/>
                    <a:gd name="connsiteY36" fmla="*/ 330541 h 1543391"/>
                    <a:gd name="connsiteX37" fmla="*/ 530889 w 1542756"/>
                    <a:gd name="connsiteY37" fmla="*/ 315713 h 1543391"/>
                    <a:gd name="connsiteX38" fmla="*/ 519475 w 1542756"/>
                    <a:gd name="connsiteY38" fmla="*/ 245864 h 1543391"/>
                    <a:gd name="connsiteX39" fmla="*/ 453037 w 1542756"/>
                    <a:gd name="connsiteY39" fmla="*/ 134410 h 1543391"/>
                    <a:gd name="connsiteX40" fmla="*/ 603727 w 1542756"/>
                    <a:gd name="connsiteY40" fmla="*/ 0 h 1543391"/>
                    <a:gd name="connsiteX0" fmla="*/ 603727 w 1542756"/>
                    <a:gd name="connsiteY0" fmla="*/ 0 h 1543391"/>
                    <a:gd name="connsiteX1" fmla="*/ 754417 w 1542756"/>
                    <a:gd name="connsiteY1" fmla="*/ 134410 h 1543391"/>
                    <a:gd name="connsiteX2" fmla="*/ 687979 w 1542756"/>
                    <a:gd name="connsiteY2" fmla="*/ 245864 h 1543391"/>
                    <a:gd name="connsiteX3" fmla="*/ 677999 w 1542756"/>
                    <a:gd name="connsiteY3" fmla="*/ 314539 h 1543391"/>
                    <a:gd name="connsiteX4" fmla="*/ 699473 w 1542756"/>
                    <a:gd name="connsiteY4" fmla="*/ 330541 h 1543391"/>
                    <a:gd name="connsiteX5" fmla="*/ 1212215 w 1542756"/>
                    <a:gd name="connsiteY5" fmla="*/ 330541 h 1543391"/>
                    <a:gd name="connsiteX6" fmla="*/ 1212215 w 1542756"/>
                    <a:gd name="connsiteY6" fmla="*/ 841219 h 1543391"/>
                    <a:gd name="connsiteX7" fmla="*/ 1228217 w 1542756"/>
                    <a:gd name="connsiteY7" fmla="*/ 862694 h 1543391"/>
                    <a:gd name="connsiteX8" fmla="*/ 1296893 w 1542756"/>
                    <a:gd name="connsiteY8" fmla="*/ 852714 h 1543391"/>
                    <a:gd name="connsiteX9" fmla="*/ 1408346 w 1542756"/>
                    <a:gd name="connsiteY9" fmla="*/ 786276 h 1543391"/>
                    <a:gd name="connsiteX10" fmla="*/ 1542756 w 1542756"/>
                    <a:gd name="connsiteY10" fmla="*/ 936966 h 1543391"/>
                    <a:gd name="connsiteX11" fmla="*/ 1408346 w 1542756"/>
                    <a:gd name="connsiteY11" fmla="*/ 1087656 h 1543391"/>
                    <a:gd name="connsiteX12" fmla="*/ 1296893 w 1542756"/>
                    <a:gd name="connsiteY12" fmla="*/ 1021218 h 1543391"/>
                    <a:gd name="connsiteX13" fmla="*/ 1227044 w 1542756"/>
                    <a:gd name="connsiteY13" fmla="*/ 1009804 h 1543391"/>
                    <a:gd name="connsiteX14" fmla="*/ 1212215 w 1542756"/>
                    <a:gd name="connsiteY14" fmla="*/ 1030456 h 1543391"/>
                    <a:gd name="connsiteX15" fmla="*/ 1212215 w 1542756"/>
                    <a:gd name="connsiteY15" fmla="*/ 1543391 h 1543391"/>
                    <a:gd name="connsiteX16" fmla="*/ 698836 w 1542756"/>
                    <a:gd name="connsiteY16" fmla="*/ 1543391 h 1543391"/>
                    <a:gd name="connsiteX17" fmla="*/ 677999 w 1542756"/>
                    <a:gd name="connsiteY17" fmla="*/ 1527864 h 1543391"/>
                    <a:gd name="connsiteX18" fmla="*/ 687979 w 1542756"/>
                    <a:gd name="connsiteY18" fmla="*/ 1459189 h 1543391"/>
                    <a:gd name="connsiteX19" fmla="*/ 754417 w 1542756"/>
                    <a:gd name="connsiteY19" fmla="*/ 1347735 h 1543391"/>
                    <a:gd name="connsiteX20" fmla="*/ 603727 w 1542756"/>
                    <a:gd name="connsiteY20" fmla="*/ 1213325 h 1543391"/>
                    <a:gd name="connsiteX21" fmla="*/ 457825 w 1542756"/>
                    <a:gd name="connsiteY21" fmla="*/ 1347735 h 1543391"/>
                    <a:gd name="connsiteX22" fmla="*/ 522614 w 1542756"/>
                    <a:gd name="connsiteY22" fmla="*/ 1456051 h 1543391"/>
                    <a:gd name="connsiteX23" fmla="*/ 530889 w 1542756"/>
                    <a:gd name="connsiteY23" fmla="*/ 1529038 h 1543391"/>
                    <a:gd name="connsiteX24" fmla="*/ 510900 w 1542756"/>
                    <a:gd name="connsiteY24" fmla="*/ 1543391 h 1543391"/>
                    <a:gd name="connsiteX25" fmla="*/ 0 w 1542756"/>
                    <a:gd name="connsiteY25" fmla="*/ 1543391 h 1543391"/>
                    <a:gd name="connsiteX26" fmla="*/ 0 w 1542756"/>
                    <a:gd name="connsiteY26" fmla="*/ 1030456 h 1543391"/>
                    <a:gd name="connsiteX27" fmla="*/ 14829 w 1542756"/>
                    <a:gd name="connsiteY27" fmla="*/ 1009804 h 1543391"/>
                    <a:gd name="connsiteX28" fmla="*/ 84678 w 1542756"/>
                    <a:gd name="connsiteY28" fmla="*/ 1021218 h 1543391"/>
                    <a:gd name="connsiteX29" fmla="*/ 196131 w 1542756"/>
                    <a:gd name="connsiteY29" fmla="*/ 1087656 h 1543391"/>
                    <a:gd name="connsiteX30" fmla="*/ 330541 w 1542756"/>
                    <a:gd name="connsiteY30" fmla="*/ 936966 h 1543391"/>
                    <a:gd name="connsiteX31" fmla="*/ 196131 w 1542756"/>
                    <a:gd name="connsiteY31" fmla="*/ 786276 h 1543391"/>
                    <a:gd name="connsiteX32" fmla="*/ 84678 w 1542756"/>
                    <a:gd name="connsiteY32" fmla="*/ 852714 h 1543391"/>
                    <a:gd name="connsiteX33" fmla="*/ 16002 w 1542756"/>
                    <a:gd name="connsiteY33" fmla="*/ 862694 h 1543391"/>
                    <a:gd name="connsiteX34" fmla="*/ 0 w 1542756"/>
                    <a:gd name="connsiteY34" fmla="*/ 841219 h 1543391"/>
                    <a:gd name="connsiteX35" fmla="*/ 0 w 1542756"/>
                    <a:gd name="connsiteY35" fmla="*/ 330541 h 1543391"/>
                    <a:gd name="connsiteX36" fmla="*/ 510238 w 1542756"/>
                    <a:gd name="connsiteY36" fmla="*/ 330541 h 1543391"/>
                    <a:gd name="connsiteX37" fmla="*/ 530889 w 1542756"/>
                    <a:gd name="connsiteY37" fmla="*/ 315713 h 1543391"/>
                    <a:gd name="connsiteX38" fmla="*/ 519475 w 1542756"/>
                    <a:gd name="connsiteY38" fmla="*/ 245864 h 1543391"/>
                    <a:gd name="connsiteX39" fmla="*/ 453037 w 1542756"/>
                    <a:gd name="connsiteY39" fmla="*/ 134410 h 1543391"/>
                    <a:gd name="connsiteX40" fmla="*/ 603727 w 1542756"/>
                    <a:gd name="connsiteY40" fmla="*/ 0 h 1543391"/>
                    <a:gd name="connsiteX0" fmla="*/ 603727 w 1542756"/>
                    <a:gd name="connsiteY0" fmla="*/ 0 h 1543391"/>
                    <a:gd name="connsiteX1" fmla="*/ 754417 w 1542756"/>
                    <a:gd name="connsiteY1" fmla="*/ 134410 h 1543391"/>
                    <a:gd name="connsiteX2" fmla="*/ 687979 w 1542756"/>
                    <a:gd name="connsiteY2" fmla="*/ 245864 h 1543391"/>
                    <a:gd name="connsiteX3" fmla="*/ 677999 w 1542756"/>
                    <a:gd name="connsiteY3" fmla="*/ 314539 h 1543391"/>
                    <a:gd name="connsiteX4" fmla="*/ 699473 w 1542756"/>
                    <a:gd name="connsiteY4" fmla="*/ 330541 h 1543391"/>
                    <a:gd name="connsiteX5" fmla="*/ 1212215 w 1542756"/>
                    <a:gd name="connsiteY5" fmla="*/ 330541 h 1543391"/>
                    <a:gd name="connsiteX6" fmla="*/ 1212215 w 1542756"/>
                    <a:gd name="connsiteY6" fmla="*/ 841219 h 1543391"/>
                    <a:gd name="connsiteX7" fmla="*/ 1228217 w 1542756"/>
                    <a:gd name="connsiteY7" fmla="*/ 862694 h 1543391"/>
                    <a:gd name="connsiteX8" fmla="*/ 1296893 w 1542756"/>
                    <a:gd name="connsiteY8" fmla="*/ 852714 h 1543391"/>
                    <a:gd name="connsiteX9" fmla="*/ 1408346 w 1542756"/>
                    <a:gd name="connsiteY9" fmla="*/ 786276 h 1543391"/>
                    <a:gd name="connsiteX10" fmla="*/ 1542756 w 1542756"/>
                    <a:gd name="connsiteY10" fmla="*/ 936966 h 1543391"/>
                    <a:gd name="connsiteX11" fmla="*/ 1408346 w 1542756"/>
                    <a:gd name="connsiteY11" fmla="*/ 1087656 h 1543391"/>
                    <a:gd name="connsiteX12" fmla="*/ 1296893 w 1542756"/>
                    <a:gd name="connsiteY12" fmla="*/ 1021218 h 1543391"/>
                    <a:gd name="connsiteX13" fmla="*/ 1227044 w 1542756"/>
                    <a:gd name="connsiteY13" fmla="*/ 1009804 h 1543391"/>
                    <a:gd name="connsiteX14" fmla="*/ 1212215 w 1542756"/>
                    <a:gd name="connsiteY14" fmla="*/ 1030456 h 1543391"/>
                    <a:gd name="connsiteX15" fmla="*/ 1212215 w 1542756"/>
                    <a:gd name="connsiteY15" fmla="*/ 1543391 h 1543391"/>
                    <a:gd name="connsiteX16" fmla="*/ 698836 w 1542756"/>
                    <a:gd name="connsiteY16" fmla="*/ 1543391 h 1543391"/>
                    <a:gd name="connsiteX17" fmla="*/ 677999 w 1542756"/>
                    <a:gd name="connsiteY17" fmla="*/ 1527864 h 1543391"/>
                    <a:gd name="connsiteX18" fmla="*/ 687979 w 1542756"/>
                    <a:gd name="connsiteY18" fmla="*/ 1459189 h 1543391"/>
                    <a:gd name="connsiteX19" fmla="*/ 754417 w 1542756"/>
                    <a:gd name="connsiteY19" fmla="*/ 1347735 h 1543391"/>
                    <a:gd name="connsiteX20" fmla="*/ 603727 w 1542756"/>
                    <a:gd name="connsiteY20" fmla="*/ 1213325 h 1543391"/>
                    <a:gd name="connsiteX21" fmla="*/ 457825 w 1542756"/>
                    <a:gd name="connsiteY21" fmla="*/ 1347735 h 1543391"/>
                    <a:gd name="connsiteX22" fmla="*/ 522614 w 1542756"/>
                    <a:gd name="connsiteY22" fmla="*/ 1456051 h 1543391"/>
                    <a:gd name="connsiteX23" fmla="*/ 530889 w 1542756"/>
                    <a:gd name="connsiteY23" fmla="*/ 1529038 h 1543391"/>
                    <a:gd name="connsiteX24" fmla="*/ 510900 w 1542756"/>
                    <a:gd name="connsiteY24" fmla="*/ 1543391 h 1543391"/>
                    <a:gd name="connsiteX25" fmla="*/ 0 w 1542756"/>
                    <a:gd name="connsiteY25" fmla="*/ 1543391 h 1543391"/>
                    <a:gd name="connsiteX26" fmla="*/ 0 w 1542756"/>
                    <a:gd name="connsiteY26" fmla="*/ 1030456 h 1543391"/>
                    <a:gd name="connsiteX27" fmla="*/ 14829 w 1542756"/>
                    <a:gd name="connsiteY27" fmla="*/ 1009804 h 1543391"/>
                    <a:gd name="connsiteX28" fmla="*/ 84678 w 1542756"/>
                    <a:gd name="connsiteY28" fmla="*/ 1021218 h 1543391"/>
                    <a:gd name="connsiteX29" fmla="*/ 196131 w 1542756"/>
                    <a:gd name="connsiteY29" fmla="*/ 1087656 h 1543391"/>
                    <a:gd name="connsiteX30" fmla="*/ 330541 w 1542756"/>
                    <a:gd name="connsiteY30" fmla="*/ 936966 h 1543391"/>
                    <a:gd name="connsiteX31" fmla="*/ 196131 w 1542756"/>
                    <a:gd name="connsiteY31" fmla="*/ 786276 h 1543391"/>
                    <a:gd name="connsiteX32" fmla="*/ 84678 w 1542756"/>
                    <a:gd name="connsiteY32" fmla="*/ 852714 h 1543391"/>
                    <a:gd name="connsiteX33" fmla="*/ 16002 w 1542756"/>
                    <a:gd name="connsiteY33" fmla="*/ 862694 h 1543391"/>
                    <a:gd name="connsiteX34" fmla="*/ 0 w 1542756"/>
                    <a:gd name="connsiteY34" fmla="*/ 841219 h 1543391"/>
                    <a:gd name="connsiteX35" fmla="*/ 0 w 1542756"/>
                    <a:gd name="connsiteY35" fmla="*/ 330541 h 1543391"/>
                    <a:gd name="connsiteX36" fmla="*/ 510238 w 1542756"/>
                    <a:gd name="connsiteY36" fmla="*/ 330541 h 1543391"/>
                    <a:gd name="connsiteX37" fmla="*/ 530889 w 1542756"/>
                    <a:gd name="connsiteY37" fmla="*/ 315713 h 1543391"/>
                    <a:gd name="connsiteX38" fmla="*/ 519475 w 1542756"/>
                    <a:gd name="connsiteY38" fmla="*/ 245864 h 1543391"/>
                    <a:gd name="connsiteX39" fmla="*/ 453037 w 1542756"/>
                    <a:gd name="connsiteY39" fmla="*/ 134410 h 1543391"/>
                    <a:gd name="connsiteX40" fmla="*/ 603727 w 1542756"/>
                    <a:gd name="connsiteY40" fmla="*/ 0 h 1543391"/>
                    <a:gd name="connsiteX0" fmla="*/ 603727 w 1542756"/>
                    <a:gd name="connsiteY0" fmla="*/ 0 h 1543391"/>
                    <a:gd name="connsiteX1" fmla="*/ 754417 w 1542756"/>
                    <a:gd name="connsiteY1" fmla="*/ 134410 h 1543391"/>
                    <a:gd name="connsiteX2" fmla="*/ 687979 w 1542756"/>
                    <a:gd name="connsiteY2" fmla="*/ 245864 h 1543391"/>
                    <a:gd name="connsiteX3" fmla="*/ 677999 w 1542756"/>
                    <a:gd name="connsiteY3" fmla="*/ 314539 h 1543391"/>
                    <a:gd name="connsiteX4" fmla="*/ 699473 w 1542756"/>
                    <a:gd name="connsiteY4" fmla="*/ 330541 h 1543391"/>
                    <a:gd name="connsiteX5" fmla="*/ 1212215 w 1542756"/>
                    <a:gd name="connsiteY5" fmla="*/ 330541 h 1543391"/>
                    <a:gd name="connsiteX6" fmla="*/ 1212215 w 1542756"/>
                    <a:gd name="connsiteY6" fmla="*/ 841219 h 1543391"/>
                    <a:gd name="connsiteX7" fmla="*/ 1228217 w 1542756"/>
                    <a:gd name="connsiteY7" fmla="*/ 862694 h 1543391"/>
                    <a:gd name="connsiteX8" fmla="*/ 1296893 w 1542756"/>
                    <a:gd name="connsiteY8" fmla="*/ 852714 h 1543391"/>
                    <a:gd name="connsiteX9" fmla="*/ 1408346 w 1542756"/>
                    <a:gd name="connsiteY9" fmla="*/ 786276 h 1543391"/>
                    <a:gd name="connsiteX10" fmla="*/ 1542756 w 1542756"/>
                    <a:gd name="connsiteY10" fmla="*/ 936966 h 1543391"/>
                    <a:gd name="connsiteX11" fmla="*/ 1408346 w 1542756"/>
                    <a:gd name="connsiteY11" fmla="*/ 1087656 h 1543391"/>
                    <a:gd name="connsiteX12" fmla="*/ 1296893 w 1542756"/>
                    <a:gd name="connsiteY12" fmla="*/ 1021218 h 1543391"/>
                    <a:gd name="connsiteX13" fmla="*/ 1227044 w 1542756"/>
                    <a:gd name="connsiteY13" fmla="*/ 1009804 h 1543391"/>
                    <a:gd name="connsiteX14" fmla="*/ 1212215 w 1542756"/>
                    <a:gd name="connsiteY14" fmla="*/ 1030456 h 1543391"/>
                    <a:gd name="connsiteX15" fmla="*/ 1212215 w 1542756"/>
                    <a:gd name="connsiteY15" fmla="*/ 1543391 h 1543391"/>
                    <a:gd name="connsiteX16" fmla="*/ 698836 w 1542756"/>
                    <a:gd name="connsiteY16" fmla="*/ 1543391 h 1543391"/>
                    <a:gd name="connsiteX17" fmla="*/ 677999 w 1542756"/>
                    <a:gd name="connsiteY17" fmla="*/ 1527864 h 1543391"/>
                    <a:gd name="connsiteX18" fmla="*/ 687979 w 1542756"/>
                    <a:gd name="connsiteY18" fmla="*/ 1459189 h 1543391"/>
                    <a:gd name="connsiteX19" fmla="*/ 754417 w 1542756"/>
                    <a:gd name="connsiteY19" fmla="*/ 1347735 h 1543391"/>
                    <a:gd name="connsiteX20" fmla="*/ 603727 w 1542756"/>
                    <a:gd name="connsiteY20" fmla="*/ 1213325 h 1543391"/>
                    <a:gd name="connsiteX21" fmla="*/ 457825 w 1542756"/>
                    <a:gd name="connsiteY21" fmla="*/ 1347735 h 1543391"/>
                    <a:gd name="connsiteX22" fmla="*/ 522614 w 1542756"/>
                    <a:gd name="connsiteY22" fmla="*/ 1456051 h 1543391"/>
                    <a:gd name="connsiteX23" fmla="*/ 530889 w 1542756"/>
                    <a:gd name="connsiteY23" fmla="*/ 1529038 h 1543391"/>
                    <a:gd name="connsiteX24" fmla="*/ 510900 w 1542756"/>
                    <a:gd name="connsiteY24" fmla="*/ 1543391 h 1543391"/>
                    <a:gd name="connsiteX25" fmla="*/ 0 w 1542756"/>
                    <a:gd name="connsiteY25" fmla="*/ 1543391 h 1543391"/>
                    <a:gd name="connsiteX26" fmla="*/ 0 w 1542756"/>
                    <a:gd name="connsiteY26" fmla="*/ 1030456 h 1543391"/>
                    <a:gd name="connsiteX27" fmla="*/ 14829 w 1542756"/>
                    <a:gd name="connsiteY27" fmla="*/ 1009804 h 1543391"/>
                    <a:gd name="connsiteX28" fmla="*/ 84678 w 1542756"/>
                    <a:gd name="connsiteY28" fmla="*/ 1021218 h 1543391"/>
                    <a:gd name="connsiteX29" fmla="*/ 196131 w 1542756"/>
                    <a:gd name="connsiteY29" fmla="*/ 1087656 h 1543391"/>
                    <a:gd name="connsiteX30" fmla="*/ 330541 w 1542756"/>
                    <a:gd name="connsiteY30" fmla="*/ 936966 h 1543391"/>
                    <a:gd name="connsiteX31" fmla="*/ 196131 w 1542756"/>
                    <a:gd name="connsiteY31" fmla="*/ 786276 h 1543391"/>
                    <a:gd name="connsiteX32" fmla="*/ 84678 w 1542756"/>
                    <a:gd name="connsiteY32" fmla="*/ 852714 h 1543391"/>
                    <a:gd name="connsiteX33" fmla="*/ 16002 w 1542756"/>
                    <a:gd name="connsiteY33" fmla="*/ 862694 h 1543391"/>
                    <a:gd name="connsiteX34" fmla="*/ 0 w 1542756"/>
                    <a:gd name="connsiteY34" fmla="*/ 841219 h 1543391"/>
                    <a:gd name="connsiteX35" fmla="*/ 0 w 1542756"/>
                    <a:gd name="connsiteY35" fmla="*/ 330541 h 1543391"/>
                    <a:gd name="connsiteX36" fmla="*/ 510238 w 1542756"/>
                    <a:gd name="connsiteY36" fmla="*/ 330541 h 1543391"/>
                    <a:gd name="connsiteX37" fmla="*/ 530889 w 1542756"/>
                    <a:gd name="connsiteY37" fmla="*/ 315713 h 1543391"/>
                    <a:gd name="connsiteX38" fmla="*/ 519475 w 1542756"/>
                    <a:gd name="connsiteY38" fmla="*/ 245864 h 1543391"/>
                    <a:gd name="connsiteX39" fmla="*/ 453037 w 1542756"/>
                    <a:gd name="connsiteY39" fmla="*/ 134410 h 1543391"/>
                    <a:gd name="connsiteX40" fmla="*/ 603727 w 1542756"/>
                    <a:gd name="connsiteY40" fmla="*/ 0 h 1543391"/>
                    <a:gd name="connsiteX0" fmla="*/ 603727 w 1542756"/>
                    <a:gd name="connsiteY0" fmla="*/ 0 h 1543391"/>
                    <a:gd name="connsiteX1" fmla="*/ 754417 w 1542756"/>
                    <a:gd name="connsiteY1" fmla="*/ 134410 h 1543391"/>
                    <a:gd name="connsiteX2" fmla="*/ 687979 w 1542756"/>
                    <a:gd name="connsiteY2" fmla="*/ 245864 h 1543391"/>
                    <a:gd name="connsiteX3" fmla="*/ 677999 w 1542756"/>
                    <a:gd name="connsiteY3" fmla="*/ 314539 h 1543391"/>
                    <a:gd name="connsiteX4" fmla="*/ 699473 w 1542756"/>
                    <a:gd name="connsiteY4" fmla="*/ 330541 h 1543391"/>
                    <a:gd name="connsiteX5" fmla="*/ 1212215 w 1542756"/>
                    <a:gd name="connsiteY5" fmla="*/ 330541 h 1543391"/>
                    <a:gd name="connsiteX6" fmla="*/ 1212215 w 1542756"/>
                    <a:gd name="connsiteY6" fmla="*/ 841219 h 1543391"/>
                    <a:gd name="connsiteX7" fmla="*/ 1228217 w 1542756"/>
                    <a:gd name="connsiteY7" fmla="*/ 862694 h 1543391"/>
                    <a:gd name="connsiteX8" fmla="*/ 1296893 w 1542756"/>
                    <a:gd name="connsiteY8" fmla="*/ 852714 h 1543391"/>
                    <a:gd name="connsiteX9" fmla="*/ 1408346 w 1542756"/>
                    <a:gd name="connsiteY9" fmla="*/ 786276 h 1543391"/>
                    <a:gd name="connsiteX10" fmla="*/ 1542756 w 1542756"/>
                    <a:gd name="connsiteY10" fmla="*/ 936966 h 1543391"/>
                    <a:gd name="connsiteX11" fmla="*/ 1408346 w 1542756"/>
                    <a:gd name="connsiteY11" fmla="*/ 1087656 h 1543391"/>
                    <a:gd name="connsiteX12" fmla="*/ 1296893 w 1542756"/>
                    <a:gd name="connsiteY12" fmla="*/ 1021218 h 1543391"/>
                    <a:gd name="connsiteX13" fmla="*/ 1227044 w 1542756"/>
                    <a:gd name="connsiteY13" fmla="*/ 1009804 h 1543391"/>
                    <a:gd name="connsiteX14" fmla="*/ 1212215 w 1542756"/>
                    <a:gd name="connsiteY14" fmla="*/ 1030456 h 1543391"/>
                    <a:gd name="connsiteX15" fmla="*/ 1212215 w 1542756"/>
                    <a:gd name="connsiteY15" fmla="*/ 1543391 h 1543391"/>
                    <a:gd name="connsiteX16" fmla="*/ 698836 w 1542756"/>
                    <a:gd name="connsiteY16" fmla="*/ 1543391 h 1543391"/>
                    <a:gd name="connsiteX17" fmla="*/ 677999 w 1542756"/>
                    <a:gd name="connsiteY17" fmla="*/ 1527864 h 1543391"/>
                    <a:gd name="connsiteX18" fmla="*/ 687979 w 1542756"/>
                    <a:gd name="connsiteY18" fmla="*/ 1459189 h 1543391"/>
                    <a:gd name="connsiteX19" fmla="*/ 754417 w 1542756"/>
                    <a:gd name="connsiteY19" fmla="*/ 1347735 h 1543391"/>
                    <a:gd name="connsiteX20" fmla="*/ 603727 w 1542756"/>
                    <a:gd name="connsiteY20" fmla="*/ 1213325 h 1543391"/>
                    <a:gd name="connsiteX21" fmla="*/ 457825 w 1542756"/>
                    <a:gd name="connsiteY21" fmla="*/ 1347735 h 1543391"/>
                    <a:gd name="connsiteX22" fmla="*/ 522614 w 1542756"/>
                    <a:gd name="connsiteY22" fmla="*/ 1456051 h 1543391"/>
                    <a:gd name="connsiteX23" fmla="*/ 530889 w 1542756"/>
                    <a:gd name="connsiteY23" fmla="*/ 1529038 h 1543391"/>
                    <a:gd name="connsiteX24" fmla="*/ 510900 w 1542756"/>
                    <a:gd name="connsiteY24" fmla="*/ 1543391 h 1543391"/>
                    <a:gd name="connsiteX25" fmla="*/ 0 w 1542756"/>
                    <a:gd name="connsiteY25" fmla="*/ 1543391 h 1543391"/>
                    <a:gd name="connsiteX26" fmla="*/ 0 w 1542756"/>
                    <a:gd name="connsiteY26" fmla="*/ 1030456 h 1543391"/>
                    <a:gd name="connsiteX27" fmla="*/ 14829 w 1542756"/>
                    <a:gd name="connsiteY27" fmla="*/ 1009804 h 1543391"/>
                    <a:gd name="connsiteX28" fmla="*/ 84678 w 1542756"/>
                    <a:gd name="connsiteY28" fmla="*/ 1021218 h 1543391"/>
                    <a:gd name="connsiteX29" fmla="*/ 196131 w 1542756"/>
                    <a:gd name="connsiteY29" fmla="*/ 1087656 h 1543391"/>
                    <a:gd name="connsiteX30" fmla="*/ 330541 w 1542756"/>
                    <a:gd name="connsiteY30" fmla="*/ 936966 h 1543391"/>
                    <a:gd name="connsiteX31" fmla="*/ 196131 w 1542756"/>
                    <a:gd name="connsiteY31" fmla="*/ 786276 h 1543391"/>
                    <a:gd name="connsiteX32" fmla="*/ 84678 w 1542756"/>
                    <a:gd name="connsiteY32" fmla="*/ 861881 h 1543391"/>
                    <a:gd name="connsiteX33" fmla="*/ 16002 w 1542756"/>
                    <a:gd name="connsiteY33" fmla="*/ 862694 h 1543391"/>
                    <a:gd name="connsiteX34" fmla="*/ 0 w 1542756"/>
                    <a:gd name="connsiteY34" fmla="*/ 841219 h 1543391"/>
                    <a:gd name="connsiteX35" fmla="*/ 0 w 1542756"/>
                    <a:gd name="connsiteY35" fmla="*/ 330541 h 1543391"/>
                    <a:gd name="connsiteX36" fmla="*/ 510238 w 1542756"/>
                    <a:gd name="connsiteY36" fmla="*/ 330541 h 1543391"/>
                    <a:gd name="connsiteX37" fmla="*/ 530889 w 1542756"/>
                    <a:gd name="connsiteY37" fmla="*/ 315713 h 1543391"/>
                    <a:gd name="connsiteX38" fmla="*/ 519475 w 1542756"/>
                    <a:gd name="connsiteY38" fmla="*/ 245864 h 1543391"/>
                    <a:gd name="connsiteX39" fmla="*/ 453037 w 1542756"/>
                    <a:gd name="connsiteY39" fmla="*/ 134410 h 1543391"/>
                    <a:gd name="connsiteX40" fmla="*/ 603727 w 1542756"/>
                    <a:gd name="connsiteY40" fmla="*/ 0 h 1543391"/>
                    <a:gd name="connsiteX0" fmla="*/ 603727 w 1542756"/>
                    <a:gd name="connsiteY0" fmla="*/ 0 h 1543391"/>
                    <a:gd name="connsiteX1" fmla="*/ 754417 w 1542756"/>
                    <a:gd name="connsiteY1" fmla="*/ 134410 h 1543391"/>
                    <a:gd name="connsiteX2" fmla="*/ 687979 w 1542756"/>
                    <a:gd name="connsiteY2" fmla="*/ 245864 h 1543391"/>
                    <a:gd name="connsiteX3" fmla="*/ 677999 w 1542756"/>
                    <a:gd name="connsiteY3" fmla="*/ 314539 h 1543391"/>
                    <a:gd name="connsiteX4" fmla="*/ 699473 w 1542756"/>
                    <a:gd name="connsiteY4" fmla="*/ 330541 h 1543391"/>
                    <a:gd name="connsiteX5" fmla="*/ 1212215 w 1542756"/>
                    <a:gd name="connsiteY5" fmla="*/ 330541 h 1543391"/>
                    <a:gd name="connsiteX6" fmla="*/ 1212215 w 1542756"/>
                    <a:gd name="connsiteY6" fmla="*/ 841219 h 1543391"/>
                    <a:gd name="connsiteX7" fmla="*/ 1228217 w 1542756"/>
                    <a:gd name="connsiteY7" fmla="*/ 862694 h 1543391"/>
                    <a:gd name="connsiteX8" fmla="*/ 1296893 w 1542756"/>
                    <a:gd name="connsiteY8" fmla="*/ 852714 h 1543391"/>
                    <a:gd name="connsiteX9" fmla="*/ 1408346 w 1542756"/>
                    <a:gd name="connsiteY9" fmla="*/ 786276 h 1543391"/>
                    <a:gd name="connsiteX10" fmla="*/ 1542756 w 1542756"/>
                    <a:gd name="connsiteY10" fmla="*/ 936966 h 1543391"/>
                    <a:gd name="connsiteX11" fmla="*/ 1408346 w 1542756"/>
                    <a:gd name="connsiteY11" fmla="*/ 1087656 h 1543391"/>
                    <a:gd name="connsiteX12" fmla="*/ 1296893 w 1542756"/>
                    <a:gd name="connsiteY12" fmla="*/ 1021218 h 1543391"/>
                    <a:gd name="connsiteX13" fmla="*/ 1227044 w 1542756"/>
                    <a:gd name="connsiteY13" fmla="*/ 1009804 h 1543391"/>
                    <a:gd name="connsiteX14" fmla="*/ 1212215 w 1542756"/>
                    <a:gd name="connsiteY14" fmla="*/ 1030456 h 1543391"/>
                    <a:gd name="connsiteX15" fmla="*/ 1212215 w 1542756"/>
                    <a:gd name="connsiteY15" fmla="*/ 1543391 h 1543391"/>
                    <a:gd name="connsiteX16" fmla="*/ 698836 w 1542756"/>
                    <a:gd name="connsiteY16" fmla="*/ 1543391 h 1543391"/>
                    <a:gd name="connsiteX17" fmla="*/ 677999 w 1542756"/>
                    <a:gd name="connsiteY17" fmla="*/ 1527864 h 1543391"/>
                    <a:gd name="connsiteX18" fmla="*/ 687979 w 1542756"/>
                    <a:gd name="connsiteY18" fmla="*/ 1459189 h 1543391"/>
                    <a:gd name="connsiteX19" fmla="*/ 754417 w 1542756"/>
                    <a:gd name="connsiteY19" fmla="*/ 1347735 h 1543391"/>
                    <a:gd name="connsiteX20" fmla="*/ 603727 w 1542756"/>
                    <a:gd name="connsiteY20" fmla="*/ 1213325 h 1543391"/>
                    <a:gd name="connsiteX21" fmla="*/ 457825 w 1542756"/>
                    <a:gd name="connsiteY21" fmla="*/ 1347735 h 1543391"/>
                    <a:gd name="connsiteX22" fmla="*/ 522614 w 1542756"/>
                    <a:gd name="connsiteY22" fmla="*/ 1456051 h 1543391"/>
                    <a:gd name="connsiteX23" fmla="*/ 530889 w 1542756"/>
                    <a:gd name="connsiteY23" fmla="*/ 1529038 h 1543391"/>
                    <a:gd name="connsiteX24" fmla="*/ 510900 w 1542756"/>
                    <a:gd name="connsiteY24" fmla="*/ 1543391 h 1543391"/>
                    <a:gd name="connsiteX25" fmla="*/ 0 w 1542756"/>
                    <a:gd name="connsiteY25" fmla="*/ 1543391 h 1543391"/>
                    <a:gd name="connsiteX26" fmla="*/ 0 w 1542756"/>
                    <a:gd name="connsiteY26" fmla="*/ 1030456 h 1543391"/>
                    <a:gd name="connsiteX27" fmla="*/ 14829 w 1542756"/>
                    <a:gd name="connsiteY27" fmla="*/ 1009804 h 1543391"/>
                    <a:gd name="connsiteX28" fmla="*/ 84678 w 1542756"/>
                    <a:gd name="connsiteY28" fmla="*/ 1021218 h 1543391"/>
                    <a:gd name="connsiteX29" fmla="*/ 196131 w 1542756"/>
                    <a:gd name="connsiteY29" fmla="*/ 1087656 h 1543391"/>
                    <a:gd name="connsiteX30" fmla="*/ 330541 w 1542756"/>
                    <a:gd name="connsiteY30" fmla="*/ 936966 h 1543391"/>
                    <a:gd name="connsiteX31" fmla="*/ 196131 w 1542756"/>
                    <a:gd name="connsiteY31" fmla="*/ 786276 h 1543391"/>
                    <a:gd name="connsiteX32" fmla="*/ 84678 w 1542756"/>
                    <a:gd name="connsiteY32" fmla="*/ 861881 h 1543391"/>
                    <a:gd name="connsiteX33" fmla="*/ 16002 w 1542756"/>
                    <a:gd name="connsiteY33" fmla="*/ 862694 h 1543391"/>
                    <a:gd name="connsiteX34" fmla="*/ 0 w 1542756"/>
                    <a:gd name="connsiteY34" fmla="*/ 841219 h 1543391"/>
                    <a:gd name="connsiteX35" fmla="*/ 0 w 1542756"/>
                    <a:gd name="connsiteY35" fmla="*/ 330541 h 1543391"/>
                    <a:gd name="connsiteX36" fmla="*/ 510238 w 1542756"/>
                    <a:gd name="connsiteY36" fmla="*/ 330541 h 1543391"/>
                    <a:gd name="connsiteX37" fmla="*/ 530889 w 1542756"/>
                    <a:gd name="connsiteY37" fmla="*/ 315713 h 1543391"/>
                    <a:gd name="connsiteX38" fmla="*/ 519475 w 1542756"/>
                    <a:gd name="connsiteY38" fmla="*/ 245864 h 1543391"/>
                    <a:gd name="connsiteX39" fmla="*/ 453037 w 1542756"/>
                    <a:gd name="connsiteY39" fmla="*/ 134410 h 1543391"/>
                    <a:gd name="connsiteX40" fmla="*/ 603727 w 1542756"/>
                    <a:gd name="connsiteY40" fmla="*/ 0 h 1543391"/>
                    <a:gd name="connsiteX0" fmla="*/ 603727 w 1542756"/>
                    <a:gd name="connsiteY0" fmla="*/ 0 h 1543391"/>
                    <a:gd name="connsiteX1" fmla="*/ 754417 w 1542756"/>
                    <a:gd name="connsiteY1" fmla="*/ 134410 h 1543391"/>
                    <a:gd name="connsiteX2" fmla="*/ 687979 w 1542756"/>
                    <a:gd name="connsiteY2" fmla="*/ 245864 h 1543391"/>
                    <a:gd name="connsiteX3" fmla="*/ 677999 w 1542756"/>
                    <a:gd name="connsiteY3" fmla="*/ 314539 h 1543391"/>
                    <a:gd name="connsiteX4" fmla="*/ 699473 w 1542756"/>
                    <a:gd name="connsiteY4" fmla="*/ 330541 h 1543391"/>
                    <a:gd name="connsiteX5" fmla="*/ 1212215 w 1542756"/>
                    <a:gd name="connsiteY5" fmla="*/ 330541 h 1543391"/>
                    <a:gd name="connsiteX6" fmla="*/ 1212215 w 1542756"/>
                    <a:gd name="connsiteY6" fmla="*/ 841219 h 1543391"/>
                    <a:gd name="connsiteX7" fmla="*/ 1228217 w 1542756"/>
                    <a:gd name="connsiteY7" fmla="*/ 862694 h 1543391"/>
                    <a:gd name="connsiteX8" fmla="*/ 1296893 w 1542756"/>
                    <a:gd name="connsiteY8" fmla="*/ 852714 h 1543391"/>
                    <a:gd name="connsiteX9" fmla="*/ 1408346 w 1542756"/>
                    <a:gd name="connsiteY9" fmla="*/ 786276 h 1543391"/>
                    <a:gd name="connsiteX10" fmla="*/ 1542756 w 1542756"/>
                    <a:gd name="connsiteY10" fmla="*/ 936966 h 1543391"/>
                    <a:gd name="connsiteX11" fmla="*/ 1408346 w 1542756"/>
                    <a:gd name="connsiteY11" fmla="*/ 1087656 h 1543391"/>
                    <a:gd name="connsiteX12" fmla="*/ 1296893 w 1542756"/>
                    <a:gd name="connsiteY12" fmla="*/ 1021218 h 1543391"/>
                    <a:gd name="connsiteX13" fmla="*/ 1227044 w 1542756"/>
                    <a:gd name="connsiteY13" fmla="*/ 1009804 h 1543391"/>
                    <a:gd name="connsiteX14" fmla="*/ 1212215 w 1542756"/>
                    <a:gd name="connsiteY14" fmla="*/ 1030456 h 1543391"/>
                    <a:gd name="connsiteX15" fmla="*/ 1212215 w 1542756"/>
                    <a:gd name="connsiteY15" fmla="*/ 1543391 h 1543391"/>
                    <a:gd name="connsiteX16" fmla="*/ 698836 w 1542756"/>
                    <a:gd name="connsiteY16" fmla="*/ 1543391 h 1543391"/>
                    <a:gd name="connsiteX17" fmla="*/ 677999 w 1542756"/>
                    <a:gd name="connsiteY17" fmla="*/ 1527864 h 1543391"/>
                    <a:gd name="connsiteX18" fmla="*/ 687979 w 1542756"/>
                    <a:gd name="connsiteY18" fmla="*/ 1459189 h 1543391"/>
                    <a:gd name="connsiteX19" fmla="*/ 754417 w 1542756"/>
                    <a:gd name="connsiteY19" fmla="*/ 1347735 h 1543391"/>
                    <a:gd name="connsiteX20" fmla="*/ 603727 w 1542756"/>
                    <a:gd name="connsiteY20" fmla="*/ 1213325 h 1543391"/>
                    <a:gd name="connsiteX21" fmla="*/ 457825 w 1542756"/>
                    <a:gd name="connsiteY21" fmla="*/ 1347735 h 1543391"/>
                    <a:gd name="connsiteX22" fmla="*/ 522614 w 1542756"/>
                    <a:gd name="connsiteY22" fmla="*/ 1456051 h 1543391"/>
                    <a:gd name="connsiteX23" fmla="*/ 530889 w 1542756"/>
                    <a:gd name="connsiteY23" fmla="*/ 1529038 h 1543391"/>
                    <a:gd name="connsiteX24" fmla="*/ 510900 w 1542756"/>
                    <a:gd name="connsiteY24" fmla="*/ 1543391 h 1543391"/>
                    <a:gd name="connsiteX25" fmla="*/ 0 w 1542756"/>
                    <a:gd name="connsiteY25" fmla="*/ 1543391 h 1543391"/>
                    <a:gd name="connsiteX26" fmla="*/ 0 w 1542756"/>
                    <a:gd name="connsiteY26" fmla="*/ 1030456 h 1543391"/>
                    <a:gd name="connsiteX27" fmla="*/ 14829 w 1542756"/>
                    <a:gd name="connsiteY27" fmla="*/ 1009804 h 1543391"/>
                    <a:gd name="connsiteX28" fmla="*/ 84678 w 1542756"/>
                    <a:gd name="connsiteY28" fmla="*/ 1021218 h 1543391"/>
                    <a:gd name="connsiteX29" fmla="*/ 196131 w 1542756"/>
                    <a:gd name="connsiteY29" fmla="*/ 1087656 h 1543391"/>
                    <a:gd name="connsiteX30" fmla="*/ 330541 w 1542756"/>
                    <a:gd name="connsiteY30" fmla="*/ 936966 h 1543391"/>
                    <a:gd name="connsiteX31" fmla="*/ 196131 w 1542756"/>
                    <a:gd name="connsiteY31" fmla="*/ 786276 h 1543391"/>
                    <a:gd name="connsiteX32" fmla="*/ 84678 w 1542756"/>
                    <a:gd name="connsiteY32" fmla="*/ 861881 h 1543391"/>
                    <a:gd name="connsiteX33" fmla="*/ 16002 w 1542756"/>
                    <a:gd name="connsiteY33" fmla="*/ 862694 h 1543391"/>
                    <a:gd name="connsiteX34" fmla="*/ 0 w 1542756"/>
                    <a:gd name="connsiteY34" fmla="*/ 841219 h 1543391"/>
                    <a:gd name="connsiteX35" fmla="*/ 0 w 1542756"/>
                    <a:gd name="connsiteY35" fmla="*/ 330541 h 1543391"/>
                    <a:gd name="connsiteX36" fmla="*/ 510238 w 1542756"/>
                    <a:gd name="connsiteY36" fmla="*/ 330541 h 1543391"/>
                    <a:gd name="connsiteX37" fmla="*/ 530889 w 1542756"/>
                    <a:gd name="connsiteY37" fmla="*/ 315713 h 1543391"/>
                    <a:gd name="connsiteX38" fmla="*/ 519475 w 1542756"/>
                    <a:gd name="connsiteY38" fmla="*/ 245864 h 1543391"/>
                    <a:gd name="connsiteX39" fmla="*/ 453037 w 1542756"/>
                    <a:gd name="connsiteY39" fmla="*/ 134410 h 1543391"/>
                    <a:gd name="connsiteX40" fmla="*/ 603727 w 1542756"/>
                    <a:gd name="connsiteY40" fmla="*/ 0 h 1543391"/>
                    <a:gd name="connsiteX0" fmla="*/ 603727 w 1542756"/>
                    <a:gd name="connsiteY0" fmla="*/ 0 h 1543391"/>
                    <a:gd name="connsiteX1" fmla="*/ 754417 w 1542756"/>
                    <a:gd name="connsiteY1" fmla="*/ 134410 h 1543391"/>
                    <a:gd name="connsiteX2" fmla="*/ 687979 w 1542756"/>
                    <a:gd name="connsiteY2" fmla="*/ 245864 h 1543391"/>
                    <a:gd name="connsiteX3" fmla="*/ 677999 w 1542756"/>
                    <a:gd name="connsiteY3" fmla="*/ 314539 h 1543391"/>
                    <a:gd name="connsiteX4" fmla="*/ 699473 w 1542756"/>
                    <a:gd name="connsiteY4" fmla="*/ 330541 h 1543391"/>
                    <a:gd name="connsiteX5" fmla="*/ 1212215 w 1542756"/>
                    <a:gd name="connsiteY5" fmla="*/ 330541 h 1543391"/>
                    <a:gd name="connsiteX6" fmla="*/ 1212215 w 1542756"/>
                    <a:gd name="connsiteY6" fmla="*/ 841219 h 1543391"/>
                    <a:gd name="connsiteX7" fmla="*/ 1228217 w 1542756"/>
                    <a:gd name="connsiteY7" fmla="*/ 862694 h 1543391"/>
                    <a:gd name="connsiteX8" fmla="*/ 1296893 w 1542756"/>
                    <a:gd name="connsiteY8" fmla="*/ 852714 h 1543391"/>
                    <a:gd name="connsiteX9" fmla="*/ 1408346 w 1542756"/>
                    <a:gd name="connsiteY9" fmla="*/ 786276 h 1543391"/>
                    <a:gd name="connsiteX10" fmla="*/ 1542756 w 1542756"/>
                    <a:gd name="connsiteY10" fmla="*/ 936966 h 1543391"/>
                    <a:gd name="connsiteX11" fmla="*/ 1408346 w 1542756"/>
                    <a:gd name="connsiteY11" fmla="*/ 1087656 h 1543391"/>
                    <a:gd name="connsiteX12" fmla="*/ 1296893 w 1542756"/>
                    <a:gd name="connsiteY12" fmla="*/ 1021218 h 1543391"/>
                    <a:gd name="connsiteX13" fmla="*/ 1227044 w 1542756"/>
                    <a:gd name="connsiteY13" fmla="*/ 1009804 h 1543391"/>
                    <a:gd name="connsiteX14" fmla="*/ 1212215 w 1542756"/>
                    <a:gd name="connsiteY14" fmla="*/ 1030456 h 1543391"/>
                    <a:gd name="connsiteX15" fmla="*/ 1212215 w 1542756"/>
                    <a:gd name="connsiteY15" fmla="*/ 1543391 h 1543391"/>
                    <a:gd name="connsiteX16" fmla="*/ 698836 w 1542756"/>
                    <a:gd name="connsiteY16" fmla="*/ 1543391 h 1543391"/>
                    <a:gd name="connsiteX17" fmla="*/ 677999 w 1542756"/>
                    <a:gd name="connsiteY17" fmla="*/ 1527864 h 1543391"/>
                    <a:gd name="connsiteX18" fmla="*/ 687979 w 1542756"/>
                    <a:gd name="connsiteY18" fmla="*/ 1459189 h 1543391"/>
                    <a:gd name="connsiteX19" fmla="*/ 754417 w 1542756"/>
                    <a:gd name="connsiteY19" fmla="*/ 1347735 h 1543391"/>
                    <a:gd name="connsiteX20" fmla="*/ 603727 w 1542756"/>
                    <a:gd name="connsiteY20" fmla="*/ 1213325 h 1543391"/>
                    <a:gd name="connsiteX21" fmla="*/ 457825 w 1542756"/>
                    <a:gd name="connsiteY21" fmla="*/ 1347735 h 1543391"/>
                    <a:gd name="connsiteX22" fmla="*/ 522614 w 1542756"/>
                    <a:gd name="connsiteY22" fmla="*/ 1456051 h 1543391"/>
                    <a:gd name="connsiteX23" fmla="*/ 530889 w 1542756"/>
                    <a:gd name="connsiteY23" fmla="*/ 1529038 h 1543391"/>
                    <a:gd name="connsiteX24" fmla="*/ 510900 w 1542756"/>
                    <a:gd name="connsiteY24" fmla="*/ 1543391 h 1543391"/>
                    <a:gd name="connsiteX25" fmla="*/ 0 w 1542756"/>
                    <a:gd name="connsiteY25" fmla="*/ 1543391 h 1543391"/>
                    <a:gd name="connsiteX26" fmla="*/ 0 w 1542756"/>
                    <a:gd name="connsiteY26" fmla="*/ 1030456 h 1543391"/>
                    <a:gd name="connsiteX27" fmla="*/ 14829 w 1542756"/>
                    <a:gd name="connsiteY27" fmla="*/ 1009804 h 1543391"/>
                    <a:gd name="connsiteX28" fmla="*/ 84678 w 1542756"/>
                    <a:gd name="connsiteY28" fmla="*/ 1021218 h 1543391"/>
                    <a:gd name="connsiteX29" fmla="*/ 196131 w 1542756"/>
                    <a:gd name="connsiteY29" fmla="*/ 1087656 h 1543391"/>
                    <a:gd name="connsiteX30" fmla="*/ 330541 w 1542756"/>
                    <a:gd name="connsiteY30" fmla="*/ 936966 h 1543391"/>
                    <a:gd name="connsiteX31" fmla="*/ 196131 w 1542756"/>
                    <a:gd name="connsiteY31" fmla="*/ 786276 h 1543391"/>
                    <a:gd name="connsiteX32" fmla="*/ 84678 w 1542756"/>
                    <a:gd name="connsiteY32" fmla="*/ 861881 h 1543391"/>
                    <a:gd name="connsiteX33" fmla="*/ 16002 w 1542756"/>
                    <a:gd name="connsiteY33" fmla="*/ 862694 h 1543391"/>
                    <a:gd name="connsiteX34" fmla="*/ 0 w 1542756"/>
                    <a:gd name="connsiteY34" fmla="*/ 841219 h 1543391"/>
                    <a:gd name="connsiteX35" fmla="*/ 0 w 1542756"/>
                    <a:gd name="connsiteY35" fmla="*/ 330541 h 1543391"/>
                    <a:gd name="connsiteX36" fmla="*/ 510238 w 1542756"/>
                    <a:gd name="connsiteY36" fmla="*/ 330541 h 1543391"/>
                    <a:gd name="connsiteX37" fmla="*/ 530889 w 1542756"/>
                    <a:gd name="connsiteY37" fmla="*/ 315713 h 1543391"/>
                    <a:gd name="connsiteX38" fmla="*/ 519475 w 1542756"/>
                    <a:gd name="connsiteY38" fmla="*/ 245864 h 1543391"/>
                    <a:gd name="connsiteX39" fmla="*/ 453037 w 1542756"/>
                    <a:gd name="connsiteY39" fmla="*/ 134410 h 1543391"/>
                    <a:gd name="connsiteX40" fmla="*/ 603727 w 1542756"/>
                    <a:gd name="connsiteY40" fmla="*/ 0 h 1543391"/>
                    <a:gd name="connsiteX0" fmla="*/ 603727 w 1542756"/>
                    <a:gd name="connsiteY0" fmla="*/ 0 h 1543391"/>
                    <a:gd name="connsiteX1" fmla="*/ 754417 w 1542756"/>
                    <a:gd name="connsiteY1" fmla="*/ 134410 h 1543391"/>
                    <a:gd name="connsiteX2" fmla="*/ 687979 w 1542756"/>
                    <a:gd name="connsiteY2" fmla="*/ 245864 h 1543391"/>
                    <a:gd name="connsiteX3" fmla="*/ 677999 w 1542756"/>
                    <a:gd name="connsiteY3" fmla="*/ 314539 h 1543391"/>
                    <a:gd name="connsiteX4" fmla="*/ 699473 w 1542756"/>
                    <a:gd name="connsiteY4" fmla="*/ 330541 h 1543391"/>
                    <a:gd name="connsiteX5" fmla="*/ 1212215 w 1542756"/>
                    <a:gd name="connsiteY5" fmla="*/ 330541 h 1543391"/>
                    <a:gd name="connsiteX6" fmla="*/ 1212215 w 1542756"/>
                    <a:gd name="connsiteY6" fmla="*/ 841219 h 1543391"/>
                    <a:gd name="connsiteX7" fmla="*/ 1228217 w 1542756"/>
                    <a:gd name="connsiteY7" fmla="*/ 862694 h 1543391"/>
                    <a:gd name="connsiteX8" fmla="*/ 1296893 w 1542756"/>
                    <a:gd name="connsiteY8" fmla="*/ 852714 h 1543391"/>
                    <a:gd name="connsiteX9" fmla="*/ 1408346 w 1542756"/>
                    <a:gd name="connsiteY9" fmla="*/ 786276 h 1543391"/>
                    <a:gd name="connsiteX10" fmla="*/ 1542756 w 1542756"/>
                    <a:gd name="connsiteY10" fmla="*/ 936966 h 1543391"/>
                    <a:gd name="connsiteX11" fmla="*/ 1408346 w 1542756"/>
                    <a:gd name="connsiteY11" fmla="*/ 1087656 h 1543391"/>
                    <a:gd name="connsiteX12" fmla="*/ 1296893 w 1542756"/>
                    <a:gd name="connsiteY12" fmla="*/ 1021218 h 1543391"/>
                    <a:gd name="connsiteX13" fmla="*/ 1227044 w 1542756"/>
                    <a:gd name="connsiteY13" fmla="*/ 1009804 h 1543391"/>
                    <a:gd name="connsiteX14" fmla="*/ 1212215 w 1542756"/>
                    <a:gd name="connsiteY14" fmla="*/ 1030456 h 1543391"/>
                    <a:gd name="connsiteX15" fmla="*/ 1212215 w 1542756"/>
                    <a:gd name="connsiteY15" fmla="*/ 1543391 h 1543391"/>
                    <a:gd name="connsiteX16" fmla="*/ 698836 w 1542756"/>
                    <a:gd name="connsiteY16" fmla="*/ 1543391 h 1543391"/>
                    <a:gd name="connsiteX17" fmla="*/ 677999 w 1542756"/>
                    <a:gd name="connsiteY17" fmla="*/ 1527864 h 1543391"/>
                    <a:gd name="connsiteX18" fmla="*/ 687979 w 1542756"/>
                    <a:gd name="connsiteY18" fmla="*/ 1459189 h 1543391"/>
                    <a:gd name="connsiteX19" fmla="*/ 754417 w 1542756"/>
                    <a:gd name="connsiteY19" fmla="*/ 1347735 h 1543391"/>
                    <a:gd name="connsiteX20" fmla="*/ 603727 w 1542756"/>
                    <a:gd name="connsiteY20" fmla="*/ 1213325 h 1543391"/>
                    <a:gd name="connsiteX21" fmla="*/ 457825 w 1542756"/>
                    <a:gd name="connsiteY21" fmla="*/ 1347735 h 1543391"/>
                    <a:gd name="connsiteX22" fmla="*/ 522614 w 1542756"/>
                    <a:gd name="connsiteY22" fmla="*/ 1456051 h 1543391"/>
                    <a:gd name="connsiteX23" fmla="*/ 530889 w 1542756"/>
                    <a:gd name="connsiteY23" fmla="*/ 1529038 h 1543391"/>
                    <a:gd name="connsiteX24" fmla="*/ 510900 w 1542756"/>
                    <a:gd name="connsiteY24" fmla="*/ 1543391 h 1543391"/>
                    <a:gd name="connsiteX25" fmla="*/ 0 w 1542756"/>
                    <a:gd name="connsiteY25" fmla="*/ 1543391 h 1543391"/>
                    <a:gd name="connsiteX26" fmla="*/ 0 w 1542756"/>
                    <a:gd name="connsiteY26" fmla="*/ 1030456 h 1543391"/>
                    <a:gd name="connsiteX27" fmla="*/ 14829 w 1542756"/>
                    <a:gd name="connsiteY27" fmla="*/ 1009804 h 1543391"/>
                    <a:gd name="connsiteX28" fmla="*/ 84678 w 1542756"/>
                    <a:gd name="connsiteY28" fmla="*/ 1021218 h 1543391"/>
                    <a:gd name="connsiteX29" fmla="*/ 196131 w 1542756"/>
                    <a:gd name="connsiteY29" fmla="*/ 1087656 h 1543391"/>
                    <a:gd name="connsiteX30" fmla="*/ 330541 w 1542756"/>
                    <a:gd name="connsiteY30" fmla="*/ 936966 h 1543391"/>
                    <a:gd name="connsiteX31" fmla="*/ 196131 w 1542756"/>
                    <a:gd name="connsiteY31" fmla="*/ 792388 h 1543391"/>
                    <a:gd name="connsiteX32" fmla="*/ 84678 w 1542756"/>
                    <a:gd name="connsiteY32" fmla="*/ 861881 h 1543391"/>
                    <a:gd name="connsiteX33" fmla="*/ 16002 w 1542756"/>
                    <a:gd name="connsiteY33" fmla="*/ 862694 h 1543391"/>
                    <a:gd name="connsiteX34" fmla="*/ 0 w 1542756"/>
                    <a:gd name="connsiteY34" fmla="*/ 841219 h 1543391"/>
                    <a:gd name="connsiteX35" fmla="*/ 0 w 1542756"/>
                    <a:gd name="connsiteY35" fmla="*/ 330541 h 1543391"/>
                    <a:gd name="connsiteX36" fmla="*/ 510238 w 1542756"/>
                    <a:gd name="connsiteY36" fmla="*/ 330541 h 1543391"/>
                    <a:gd name="connsiteX37" fmla="*/ 530889 w 1542756"/>
                    <a:gd name="connsiteY37" fmla="*/ 315713 h 1543391"/>
                    <a:gd name="connsiteX38" fmla="*/ 519475 w 1542756"/>
                    <a:gd name="connsiteY38" fmla="*/ 245864 h 1543391"/>
                    <a:gd name="connsiteX39" fmla="*/ 453037 w 1542756"/>
                    <a:gd name="connsiteY39" fmla="*/ 134410 h 1543391"/>
                    <a:gd name="connsiteX40" fmla="*/ 603727 w 1542756"/>
                    <a:gd name="connsiteY40" fmla="*/ 0 h 1543391"/>
                    <a:gd name="connsiteX0" fmla="*/ 603727 w 1542756"/>
                    <a:gd name="connsiteY0" fmla="*/ 0 h 1543391"/>
                    <a:gd name="connsiteX1" fmla="*/ 754417 w 1542756"/>
                    <a:gd name="connsiteY1" fmla="*/ 134410 h 1543391"/>
                    <a:gd name="connsiteX2" fmla="*/ 687979 w 1542756"/>
                    <a:gd name="connsiteY2" fmla="*/ 245864 h 1543391"/>
                    <a:gd name="connsiteX3" fmla="*/ 677999 w 1542756"/>
                    <a:gd name="connsiteY3" fmla="*/ 314539 h 1543391"/>
                    <a:gd name="connsiteX4" fmla="*/ 699473 w 1542756"/>
                    <a:gd name="connsiteY4" fmla="*/ 330541 h 1543391"/>
                    <a:gd name="connsiteX5" fmla="*/ 1212215 w 1542756"/>
                    <a:gd name="connsiteY5" fmla="*/ 330541 h 1543391"/>
                    <a:gd name="connsiteX6" fmla="*/ 1212215 w 1542756"/>
                    <a:gd name="connsiteY6" fmla="*/ 841219 h 1543391"/>
                    <a:gd name="connsiteX7" fmla="*/ 1228217 w 1542756"/>
                    <a:gd name="connsiteY7" fmla="*/ 862694 h 1543391"/>
                    <a:gd name="connsiteX8" fmla="*/ 1296893 w 1542756"/>
                    <a:gd name="connsiteY8" fmla="*/ 852714 h 1543391"/>
                    <a:gd name="connsiteX9" fmla="*/ 1408346 w 1542756"/>
                    <a:gd name="connsiteY9" fmla="*/ 786276 h 1543391"/>
                    <a:gd name="connsiteX10" fmla="*/ 1542756 w 1542756"/>
                    <a:gd name="connsiteY10" fmla="*/ 936966 h 1543391"/>
                    <a:gd name="connsiteX11" fmla="*/ 1408346 w 1542756"/>
                    <a:gd name="connsiteY11" fmla="*/ 1087656 h 1543391"/>
                    <a:gd name="connsiteX12" fmla="*/ 1296893 w 1542756"/>
                    <a:gd name="connsiteY12" fmla="*/ 1021218 h 1543391"/>
                    <a:gd name="connsiteX13" fmla="*/ 1227044 w 1542756"/>
                    <a:gd name="connsiteY13" fmla="*/ 1009804 h 1543391"/>
                    <a:gd name="connsiteX14" fmla="*/ 1212215 w 1542756"/>
                    <a:gd name="connsiteY14" fmla="*/ 1030456 h 1543391"/>
                    <a:gd name="connsiteX15" fmla="*/ 1212215 w 1542756"/>
                    <a:gd name="connsiteY15" fmla="*/ 1543391 h 1543391"/>
                    <a:gd name="connsiteX16" fmla="*/ 698836 w 1542756"/>
                    <a:gd name="connsiteY16" fmla="*/ 1543391 h 1543391"/>
                    <a:gd name="connsiteX17" fmla="*/ 677999 w 1542756"/>
                    <a:gd name="connsiteY17" fmla="*/ 1527864 h 1543391"/>
                    <a:gd name="connsiteX18" fmla="*/ 687979 w 1542756"/>
                    <a:gd name="connsiteY18" fmla="*/ 1459189 h 1543391"/>
                    <a:gd name="connsiteX19" fmla="*/ 754417 w 1542756"/>
                    <a:gd name="connsiteY19" fmla="*/ 1347735 h 1543391"/>
                    <a:gd name="connsiteX20" fmla="*/ 603727 w 1542756"/>
                    <a:gd name="connsiteY20" fmla="*/ 1213325 h 1543391"/>
                    <a:gd name="connsiteX21" fmla="*/ 457825 w 1542756"/>
                    <a:gd name="connsiteY21" fmla="*/ 1347735 h 1543391"/>
                    <a:gd name="connsiteX22" fmla="*/ 522614 w 1542756"/>
                    <a:gd name="connsiteY22" fmla="*/ 1456051 h 1543391"/>
                    <a:gd name="connsiteX23" fmla="*/ 530889 w 1542756"/>
                    <a:gd name="connsiteY23" fmla="*/ 1529038 h 1543391"/>
                    <a:gd name="connsiteX24" fmla="*/ 510900 w 1542756"/>
                    <a:gd name="connsiteY24" fmla="*/ 1543391 h 1543391"/>
                    <a:gd name="connsiteX25" fmla="*/ 0 w 1542756"/>
                    <a:gd name="connsiteY25" fmla="*/ 1543391 h 1543391"/>
                    <a:gd name="connsiteX26" fmla="*/ 0 w 1542756"/>
                    <a:gd name="connsiteY26" fmla="*/ 1030456 h 1543391"/>
                    <a:gd name="connsiteX27" fmla="*/ 14829 w 1542756"/>
                    <a:gd name="connsiteY27" fmla="*/ 1009804 h 1543391"/>
                    <a:gd name="connsiteX28" fmla="*/ 84678 w 1542756"/>
                    <a:gd name="connsiteY28" fmla="*/ 1021218 h 1543391"/>
                    <a:gd name="connsiteX29" fmla="*/ 196131 w 1542756"/>
                    <a:gd name="connsiteY29" fmla="*/ 1087656 h 1543391"/>
                    <a:gd name="connsiteX30" fmla="*/ 330541 w 1542756"/>
                    <a:gd name="connsiteY30" fmla="*/ 936966 h 1543391"/>
                    <a:gd name="connsiteX31" fmla="*/ 196131 w 1542756"/>
                    <a:gd name="connsiteY31" fmla="*/ 792388 h 1543391"/>
                    <a:gd name="connsiteX32" fmla="*/ 84678 w 1542756"/>
                    <a:gd name="connsiteY32" fmla="*/ 861881 h 1543391"/>
                    <a:gd name="connsiteX33" fmla="*/ 16002 w 1542756"/>
                    <a:gd name="connsiteY33" fmla="*/ 862694 h 1543391"/>
                    <a:gd name="connsiteX34" fmla="*/ 0 w 1542756"/>
                    <a:gd name="connsiteY34" fmla="*/ 841219 h 1543391"/>
                    <a:gd name="connsiteX35" fmla="*/ 0 w 1542756"/>
                    <a:gd name="connsiteY35" fmla="*/ 330541 h 1543391"/>
                    <a:gd name="connsiteX36" fmla="*/ 510238 w 1542756"/>
                    <a:gd name="connsiteY36" fmla="*/ 330541 h 1543391"/>
                    <a:gd name="connsiteX37" fmla="*/ 530889 w 1542756"/>
                    <a:gd name="connsiteY37" fmla="*/ 315713 h 1543391"/>
                    <a:gd name="connsiteX38" fmla="*/ 519475 w 1542756"/>
                    <a:gd name="connsiteY38" fmla="*/ 245864 h 1543391"/>
                    <a:gd name="connsiteX39" fmla="*/ 453037 w 1542756"/>
                    <a:gd name="connsiteY39" fmla="*/ 134410 h 1543391"/>
                    <a:gd name="connsiteX40" fmla="*/ 603727 w 1542756"/>
                    <a:gd name="connsiteY40" fmla="*/ 0 h 1543391"/>
                    <a:gd name="connsiteX0" fmla="*/ 603727 w 1542756"/>
                    <a:gd name="connsiteY0" fmla="*/ 0 h 1543391"/>
                    <a:gd name="connsiteX1" fmla="*/ 754417 w 1542756"/>
                    <a:gd name="connsiteY1" fmla="*/ 134410 h 1543391"/>
                    <a:gd name="connsiteX2" fmla="*/ 687979 w 1542756"/>
                    <a:gd name="connsiteY2" fmla="*/ 245864 h 1543391"/>
                    <a:gd name="connsiteX3" fmla="*/ 677999 w 1542756"/>
                    <a:gd name="connsiteY3" fmla="*/ 314539 h 1543391"/>
                    <a:gd name="connsiteX4" fmla="*/ 699473 w 1542756"/>
                    <a:gd name="connsiteY4" fmla="*/ 330541 h 1543391"/>
                    <a:gd name="connsiteX5" fmla="*/ 1212215 w 1542756"/>
                    <a:gd name="connsiteY5" fmla="*/ 330541 h 1543391"/>
                    <a:gd name="connsiteX6" fmla="*/ 1212215 w 1542756"/>
                    <a:gd name="connsiteY6" fmla="*/ 841219 h 1543391"/>
                    <a:gd name="connsiteX7" fmla="*/ 1228217 w 1542756"/>
                    <a:gd name="connsiteY7" fmla="*/ 862694 h 1543391"/>
                    <a:gd name="connsiteX8" fmla="*/ 1296893 w 1542756"/>
                    <a:gd name="connsiteY8" fmla="*/ 852714 h 1543391"/>
                    <a:gd name="connsiteX9" fmla="*/ 1408346 w 1542756"/>
                    <a:gd name="connsiteY9" fmla="*/ 786276 h 1543391"/>
                    <a:gd name="connsiteX10" fmla="*/ 1542756 w 1542756"/>
                    <a:gd name="connsiteY10" fmla="*/ 936966 h 1543391"/>
                    <a:gd name="connsiteX11" fmla="*/ 1408346 w 1542756"/>
                    <a:gd name="connsiteY11" fmla="*/ 1087656 h 1543391"/>
                    <a:gd name="connsiteX12" fmla="*/ 1296893 w 1542756"/>
                    <a:gd name="connsiteY12" fmla="*/ 1021218 h 1543391"/>
                    <a:gd name="connsiteX13" fmla="*/ 1227044 w 1542756"/>
                    <a:gd name="connsiteY13" fmla="*/ 1009804 h 1543391"/>
                    <a:gd name="connsiteX14" fmla="*/ 1212215 w 1542756"/>
                    <a:gd name="connsiteY14" fmla="*/ 1030456 h 1543391"/>
                    <a:gd name="connsiteX15" fmla="*/ 1212215 w 1542756"/>
                    <a:gd name="connsiteY15" fmla="*/ 1543391 h 1543391"/>
                    <a:gd name="connsiteX16" fmla="*/ 698836 w 1542756"/>
                    <a:gd name="connsiteY16" fmla="*/ 1543391 h 1543391"/>
                    <a:gd name="connsiteX17" fmla="*/ 677999 w 1542756"/>
                    <a:gd name="connsiteY17" fmla="*/ 1527864 h 1543391"/>
                    <a:gd name="connsiteX18" fmla="*/ 687979 w 1542756"/>
                    <a:gd name="connsiteY18" fmla="*/ 1459189 h 1543391"/>
                    <a:gd name="connsiteX19" fmla="*/ 754417 w 1542756"/>
                    <a:gd name="connsiteY19" fmla="*/ 1347735 h 1543391"/>
                    <a:gd name="connsiteX20" fmla="*/ 603727 w 1542756"/>
                    <a:gd name="connsiteY20" fmla="*/ 1213325 h 1543391"/>
                    <a:gd name="connsiteX21" fmla="*/ 457825 w 1542756"/>
                    <a:gd name="connsiteY21" fmla="*/ 1347735 h 1543391"/>
                    <a:gd name="connsiteX22" fmla="*/ 522614 w 1542756"/>
                    <a:gd name="connsiteY22" fmla="*/ 1456051 h 1543391"/>
                    <a:gd name="connsiteX23" fmla="*/ 530889 w 1542756"/>
                    <a:gd name="connsiteY23" fmla="*/ 1529038 h 1543391"/>
                    <a:gd name="connsiteX24" fmla="*/ 510900 w 1542756"/>
                    <a:gd name="connsiteY24" fmla="*/ 1543391 h 1543391"/>
                    <a:gd name="connsiteX25" fmla="*/ 0 w 1542756"/>
                    <a:gd name="connsiteY25" fmla="*/ 1543391 h 1543391"/>
                    <a:gd name="connsiteX26" fmla="*/ 0 w 1542756"/>
                    <a:gd name="connsiteY26" fmla="*/ 1030456 h 1543391"/>
                    <a:gd name="connsiteX27" fmla="*/ 14829 w 1542756"/>
                    <a:gd name="connsiteY27" fmla="*/ 1009804 h 1543391"/>
                    <a:gd name="connsiteX28" fmla="*/ 84678 w 1542756"/>
                    <a:gd name="connsiteY28" fmla="*/ 1021218 h 1543391"/>
                    <a:gd name="connsiteX29" fmla="*/ 196131 w 1542756"/>
                    <a:gd name="connsiteY29" fmla="*/ 1087656 h 1543391"/>
                    <a:gd name="connsiteX30" fmla="*/ 330541 w 1542756"/>
                    <a:gd name="connsiteY30" fmla="*/ 936966 h 1543391"/>
                    <a:gd name="connsiteX31" fmla="*/ 196131 w 1542756"/>
                    <a:gd name="connsiteY31" fmla="*/ 792388 h 1543391"/>
                    <a:gd name="connsiteX32" fmla="*/ 84678 w 1542756"/>
                    <a:gd name="connsiteY32" fmla="*/ 861881 h 1543391"/>
                    <a:gd name="connsiteX33" fmla="*/ 16002 w 1542756"/>
                    <a:gd name="connsiteY33" fmla="*/ 862694 h 1543391"/>
                    <a:gd name="connsiteX34" fmla="*/ 0 w 1542756"/>
                    <a:gd name="connsiteY34" fmla="*/ 841219 h 1543391"/>
                    <a:gd name="connsiteX35" fmla="*/ 0 w 1542756"/>
                    <a:gd name="connsiteY35" fmla="*/ 330541 h 1543391"/>
                    <a:gd name="connsiteX36" fmla="*/ 510238 w 1542756"/>
                    <a:gd name="connsiteY36" fmla="*/ 330541 h 1543391"/>
                    <a:gd name="connsiteX37" fmla="*/ 530889 w 1542756"/>
                    <a:gd name="connsiteY37" fmla="*/ 315713 h 1543391"/>
                    <a:gd name="connsiteX38" fmla="*/ 519475 w 1542756"/>
                    <a:gd name="connsiteY38" fmla="*/ 245864 h 1543391"/>
                    <a:gd name="connsiteX39" fmla="*/ 453037 w 1542756"/>
                    <a:gd name="connsiteY39" fmla="*/ 134410 h 1543391"/>
                    <a:gd name="connsiteX40" fmla="*/ 603727 w 1542756"/>
                    <a:gd name="connsiteY40" fmla="*/ 0 h 1543391"/>
                    <a:gd name="connsiteX0" fmla="*/ 603727 w 1542756"/>
                    <a:gd name="connsiteY0" fmla="*/ 0 h 1543391"/>
                    <a:gd name="connsiteX1" fmla="*/ 754417 w 1542756"/>
                    <a:gd name="connsiteY1" fmla="*/ 134410 h 1543391"/>
                    <a:gd name="connsiteX2" fmla="*/ 687979 w 1542756"/>
                    <a:gd name="connsiteY2" fmla="*/ 245864 h 1543391"/>
                    <a:gd name="connsiteX3" fmla="*/ 677999 w 1542756"/>
                    <a:gd name="connsiteY3" fmla="*/ 314539 h 1543391"/>
                    <a:gd name="connsiteX4" fmla="*/ 699473 w 1542756"/>
                    <a:gd name="connsiteY4" fmla="*/ 330541 h 1543391"/>
                    <a:gd name="connsiteX5" fmla="*/ 1212215 w 1542756"/>
                    <a:gd name="connsiteY5" fmla="*/ 330541 h 1543391"/>
                    <a:gd name="connsiteX6" fmla="*/ 1212215 w 1542756"/>
                    <a:gd name="connsiteY6" fmla="*/ 841219 h 1543391"/>
                    <a:gd name="connsiteX7" fmla="*/ 1228217 w 1542756"/>
                    <a:gd name="connsiteY7" fmla="*/ 862694 h 1543391"/>
                    <a:gd name="connsiteX8" fmla="*/ 1296893 w 1542756"/>
                    <a:gd name="connsiteY8" fmla="*/ 852714 h 1543391"/>
                    <a:gd name="connsiteX9" fmla="*/ 1408346 w 1542756"/>
                    <a:gd name="connsiteY9" fmla="*/ 786276 h 1543391"/>
                    <a:gd name="connsiteX10" fmla="*/ 1542756 w 1542756"/>
                    <a:gd name="connsiteY10" fmla="*/ 936966 h 1543391"/>
                    <a:gd name="connsiteX11" fmla="*/ 1408346 w 1542756"/>
                    <a:gd name="connsiteY11" fmla="*/ 1087656 h 1543391"/>
                    <a:gd name="connsiteX12" fmla="*/ 1296893 w 1542756"/>
                    <a:gd name="connsiteY12" fmla="*/ 1021218 h 1543391"/>
                    <a:gd name="connsiteX13" fmla="*/ 1227044 w 1542756"/>
                    <a:gd name="connsiteY13" fmla="*/ 1009804 h 1543391"/>
                    <a:gd name="connsiteX14" fmla="*/ 1212215 w 1542756"/>
                    <a:gd name="connsiteY14" fmla="*/ 1030456 h 1543391"/>
                    <a:gd name="connsiteX15" fmla="*/ 1212215 w 1542756"/>
                    <a:gd name="connsiteY15" fmla="*/ 1543391 h 1543391"/>
                    <a:gd name="connsiteX16" fmla="*/ 698836 w 1542756"/>
                    <a:gd name="connsiteY16" fmla="*/ 1543391 h 1543391"/>
                    <a:gd name="connsiteX17" fmla="*/ 677999 w 1542756"/>
                    <a:gd name="connsiteY17" fmla="*/ 1527864 h 1543391"/>
                    <a:gd name="connsiteX18" fmla="*/ 687979 w 1542756"/>
                    <a:gd name="connsiteY18" fmla="*/ 1459189 h 1543391"/>
                    <a:gd name="connsiteX19" fmla="*/ 754417 w 1542756"/>
                    <a:gd name="connsiteY19" fmla="*/ 1347735 h 1543391"/>
                    <a:gd name="connsiteX20" fmla="*/ 603727 w 1542756"/>
                    <a:gd name="connsiteY20" fmla="*/ 1213325 h 1543391"/>
                    <a:gd name="connsiteX21" fmla="*/ 457825 w 1542756"/>
                    <a:gd name="connsiteY21" fmla="*/ 1347735 h 1543391"/>
                    <a:gd name="connsiteX22" fmla="*/ 522614 w 1542756"/>
                    <a:gd name="connsiteY22" fmla="*/ 1456051 h 1543391"/>
                    <a:gd name="connsiteX23" fmla="*/ 530889 w 1542756"/>
                    <a:gd name="connsiteY23" fmla="*/ 1529038 h 1543391"/>
                    <a:gd name="connsiteX24" fmla="*/ 510900 w 1542756"/>
                    <a:gd name="connsiteY24" fmla="*/ 1543391 h 1543391"/>
                    <a:gd name="connsiteX25" fmla="*/ 0 w 1542756"/>
                    <a:gd name="connsiteY25" fmla="*/ 1543391 h 1543391"/>
                    <a:gd name="connsiteX26" fmla="*/ 0 w 1542756"/>
                    <a:gd name="connsiteY26" fmla="*/ 1030456 h 1543391"/>
                    <a:gd name="connsiteX27" fmla="*/ 14829 w 1542756"/>
                    <a:gd name="connsiteY27" fmla="*/ 1009804 h 1543391"/>
                    <a:gd name="connsiteX28" fmla="*/ 84678 w 1542756"/>
                    <a:gd name="connsiteY28" fmla="*/ 1021218 h 1543391"/>
                    <a:gd name="connsiteX29" fmla="*/ 196131 w 1542756"/>
                    <a:gd name="connsiteY29" fmla="*/ 1087656 h 1543391"/>
                    <a:gd name="connsiteX30" fmla="*/ 330541 w 1542756"/>
                    <a:gd name="connsiteY30" fmla="*/ 936966 h 1543391"/>
                    <a:gd name="connsiteX31" fmla="*/ 199188 w 1542756"/>
                    <a:gd name="connsiteY31" fmla="*/ 789332 h 1543391"/>
                    <a:gd name="connsiteX32" fmla="*/ 84678 w 1542756"/>
                    <a:gd name="connsiteY32" fmla="*/ 861881 h 1543391"/>
                    <a:gd name="connsiteX33" fmla="*/ 16002 w 1542756"/>
                    <a:gd name="connsiteY33" fmla="*/ 862694 h 1543391"/>
                    <a:gd name="connsiteX34" fmla="*/ 0 w 1542756"/>
                    <a:gd name="connsiteY34" fmla="*/ 841219 h 1543391"/>
                    <a:gd name="connsiteX35" fmla="*/ 0 w 1542756"/>
                    <a:gd name="connsiteY35" fmla="*/ 330541 h 1543391"/>
                    <a:gd name="connsiteX36" fmla="*/ 510238 w 1542756"/>
                    <a:gd name="connsiteY36" fmla="*/ 330541 h 1543391"/>
                    <a:gd name="connsiteX37" fmla="*/ 530889 w 1542756"/>
                    <a:gd name="connsiteY37" fmla="*/ 315713 h 1543391"/>
                    <a:gd name="connsiteX38" fmla="*/ 519475 w 1542756"/>
                    <a:gd name="connsiteY38" fmla="*/ 245864 h 1543391"/>
                    <a:gd name="connsiteX39" fmla="*/ 453037 w 1542756"/>
                    <a:gd name="connsiteY39" fmla="*/ 134410 h 1543391"/>
                    <a:gd name="connsiteX40" fmla="*/ 603727 w 1542756"/>
                    <a:gd name="connsiteY40" fmla="*/ 0 h 1543391"/>
                    <a:gd name="connsiteX0" fmla="*/ 603727 w 1542756"/>
                    <a:gd name="connsiteY0" fmla="*/ 0 h 1543391"/>
                    <a:gd name="connsiteX1" fmla="*/ 754417 w 1542756"/>
                    <a:gd name="connsiteY1" fmla="*/ 134410 h 1543391"/>
                    <a:gd name="connsiteX2" fmla="*/ 687979 w 1542756"/>
                    <a:gd name="connsiteY2" fmla="*/ 245864 h 1543391"/>
                    <a:gd name="connsiteX3" fmla="*/ 677999 w 1542756"/>
                    <a:gd name="connsiteY3" fmla="*/ 314539 h 1543391"/>
                    <a:gd name="connsiteX4" fmla="*/ 699473 w 1542756"/>
                    <a:gd name="connsiteY4" fmla="*/ 330541 h 1543391"/>
                    <a:gd name="connsiteX5" fmla="*/ 1212215 w 1542756"/>
                    <a:gd name="connsiteY5" fmla="*/ 330541 h 1543391"/>
                    <a:gd name="connsiteX6" fmla="*/ 1212215 w 1542756"/>
                    <a:gd name="connsiteY6" fmla="*/ 841219 h 1543391"/>
                    <a:gd name="connsiteX7" fmla="*/ 1228217 w 1542756"/>
                    <a:gd name="connsiteY7" fmla="*/ 862694 h 1543391"/>
                    <a:gd name="connsiteX8" fmla="*/ 1296893 w 1542756"/>
                    <a:gd name="connsiteY8" fmla="*/ 852714 h 1543391"/>
                    <a:gd name="connsiteX9" fmla="*/ 1408346 w 1542756"/>
                    <a:gd name="connsiteY9" fmla="*/ 786276 h 1543391"/>
                    <a:gd name="connsiteX10" fmla="*/ 1542756 w 1542756"/>
                    <a:gd name="connsiteY10" fmla="*/ 936966 h 1543391"/>
                    <a:gd name="connsiteX11" fmla="*/ 1408346 w 1542756"/>
                    <a:gd name="connsiteY11" fmla="*/ 1087656 h 1543391"/>
                    <a:gd name="connsiteX12" fmla="*/ 1296893 w 1542756"/>
                    <a:gd name="connsiteY12" fmla="*/ 1021218 h 1543391"/>
                    <a:gd name="connsiteX13" fmla="*/ 1227044 w 1542756"/>
                    <a:gd name="connsiteY13" fmla="*/ 1009804 h 1543391"/>
                    <a:gd name="connsiteX14" fmla="*/ 1212215 w 1542756"/>
                    <a:gd name="connsiteY14" fmla="*/ 1030456 h 1543391"/>
                    <a:gd name="connsiteX15" fmla="*/ 1212215 w 1542756"/>
                    <a:gd name="connsiteY15" fmla="*/ 1543391 h 1543391"/>
                    <a:gd name="connsiteX16" fmla="*/ 698836 w 1542756"/>
                    <a:gd name="connsiteY16" fmla="*/ 1543391 h 1543391"/>
                    <a:gd name="connsiteX17" fmla="*/ 677999 w 1542756"/>
                    <a:gd name="connsiteY17" fmla="*/ 1527864 h 1543391"/>
                    <a:gd name="connsiteX18" fmla="*/ 687979 w 1542756"/>
                    <a:gd name="connsiteY18" fmla="*/ 1459189 h 1543391"/>
                    <a:gd name="connsiteX19" fmla="*/ 754417 w 1542756"/>
                    <a:gd name="connsiteY19" fmla="*/ 1347735 h 1543391"/>
                    <a:gd name="connsiteX20" fmla="*/ 603727 w 1542756"/>
                    <a:gd name="connsiteY20" fmla="*/ 1213325 h 1543391"/>
                    <a:gd name="connsiteX21" fmla="*/ 457825 w 1542756"/>
                    <a:gd name="connsiteY21" fmla="*/ 1347735 h 1543391"/>
                    <a:gd name="connsiteX22" fmla="*/ 522614 w 1542756"/>
                    <a:gd name="connsiteY22" fmla="*/ 1456051 h 1543391"/>
                    <a:gd name="connsiteX23" fmla="*/ 530889 w 1542756"/>
                    <a:gd name="connsiteY23" fmla="*/ 1529038 h 1543391"/>
                    <a:gd name="connsiteX24" fmla="*/ 510900 w 1542756"/>
                    <a:gd name="connsiteY24" fmla="*/ 1543391 h 1543391"/>
                    <a:gd name="connsiteX25" fmla="*/ 0 w 1542756"/>
                    <a:gd name="connsiteY25" fmla="*/ 1543391 h 1543391"/>
                    <a:gd name="connsiteX26" fmla="*/ 0 w 1542756"/>
                    <a:gd name="connsiteY26" fmla="*/ 1030456 h 1543391"/>
                    <a:gd name="connsiteX27" fmla="*/ 14829 w 1542756"/>
                    <a:gd name="connsiteY27" fmla="*/ 1009804 h 1543391"/>
                    <a:gd name="connsiteX28" fmla="*/ 87734 w 1542756"/>
                    <a:gd name="connsiteY28" fmla="*/ 1012051 h 1543391"/>
                    <a:gd name="connsiteX29" fmla="*/ 196131 w 1542756"/>
                    <a:gd name="connsiteY29" fmla="*/ 1087656 h 1543391"/>
                    <a:gd name="connsiteX30" fmla="*/ 330541 w 1542756"/>
                    <a:gd name="connsiteY30" fmla="*/ 936966 h 1543391"/>
                    <a:gd name="connsiteX31" fmla="*/ 199188 w 1542756"/>
                    <a:gd name="connsiteY31" fmla="*/ 789332 h 1543391"/>
                    <a:gd name="connsiteX32" fmla="*/ 84678 w 1542756"/>
                    <a:gd name="connsiteY32" fmla="*/ 861881 h 1543391"/>
                    <a:gd name="connsiteX33" fmla="*/ 16002 w 1542756"/>
                    <a:gd name="connsiteY33" fmla="*/ 862694 h 1543391"/>
                    <a:gd name="connsiteX34" fmla="*/ 0 w 1542756"/>
                    <a:gd name="connsiteY34" fmla="*/ 841219 h 1543391"/>
                    <a:gd name="connsiteX35" fmla="*/ 0 w 1542756"/>
                    <a:gd name="connsiteY35" fmla="*/ 330541 h 1543391"/>
                    <a:gd name="connsiteX36" fmla="*/ 510238 w 1542756"/>
                    <a:gd name="connsiteY36" fmla="*/ 330541 h 1543391"/>
                    <a:gd name="connsiteX37" fmla="*/ 530889 w 1542756"/>
                    <a:gd name="connsiteY37" fmla="*/ 315713 h 1543391"/>
                    <a:gd name="connsiteX38" fmla="*/ 519475 w 1542756"/>
                    <a:gd name="connsiteY38" fmla="*/ 245864 h 1543391"/>
                    <a:gd name="connsiteX39" fmla="*/ 453037 w 1542756"/>
                    <a:gd name="connsiteY39" fmla="*/ 134410 h 1543391"/>
                    <a:gd name="connsiteX40" fmla="*/ 603727 w 1542756"/>
                    <a:gd name="connsiteY40" fmla="*/ 0 h 1543391"/>
                    <a:gd name="connsiteX0" fmla="*/ 603727 w 1542756"/>
                    <a:gd name="connsiteY0" fmla="*/ 0 h 1543391"/>
                    <a:gd name="connsiteX1" fmla="*/ 754417 w 1542756"/>
                    <a:gd name="connsiteY1" fmla="*/ 134410 h 1543391"/>
                    <a:gd name="connsiteX2" fmla="*/ 687979 w 1542756"/>
                    <a:gd name="connsiteY2" fmla="*/ 245864 h 1543391"/>
                    <a:gd name="connsiteX3" fmla="*/ 677999 w 1542756"/>
                    <a:gd name="connsiteY3" fmla="*/ 314539 h 1543391"/>
                    <a:gd name="connsiteX4" fmla="*/ 699473 w 1542756"/>
                    <a:gd name="connsiteY4" fmla="*/ 330541 h 1543391"/>
                    <a:gd name="connsiteX5" fmla="*/ 1212215 w 1542756"/>
                    <a:gd name="connsiteY5" fmla="*/ 330541 h 1543391"/>
                    <a:gd name="connsiteX6" fmla="*/ 1212215 w 1542756"/>
                    <a:gd name="connsiteY6" fmla="*/ 841219 h 1543391"/>
                    <a:gd name="connsiteX7" fmla="*/ 1228217 w 1542756"/>
                    <a:gd name="connsiteY7" fmla="*/ 862694 h 1543391"/>
                    <a:gd name="connsiteX8" fmla="*/ 1296893 w 1542756"/>
                    <a:gd name="connsiteY8" fmla="*/ 852714 h 1543391"/>
                    <a:gd name="connsiteX9" fmla="*/ 1408346 w 1542756"/>
                    <a:gd name="connsiteY9" fmla="*/ 786276 h 1543391"/>
                    <a:gd name="connsiteX10" fmla="*/ 1542756 w 1542756"/>
                    <a:gd name="connsiteY10" fmla="*/ 936966 h 1543391"/>
                    <a:gd name="connsiteX11" fmla="*/ 1408346 w 1542756"/>
                    <a:gd name="connsiteY11" fmla="*/ 1087656 h 1543391"/>
                    <a:gd name="connsiteX12" fmla="*/ 1296893 w 1542756"/>
                    <a:gd name="connsiteY12" fmla="*/ 1021218 h 1543391"/>
                    <a:gd name="connsiteX13" fmla="*/ 1227044 w 1542756"/>
                    <a:gd name="connsiteY13" fmla="*/ 1009804 h 1543391"/>
                    <a:gd name="connsiteX14" fmla="*/ 1212215 w 1542756"/>
                    <a:gd name="connsiteY14" fmla="*/ 1030456 h 1543391"/>
                    <a:gd name="connsiteX15" fmla="*/ 1212215 w 1542756"/>
                    <a:gd name="connsiteY15" fmla="*/ 1543391 h 1543391"/>
                    <a:gd name="connsiteX16" fmla="*/ 698836 w 1542756"/>
                    <a:gd name="connsiteY16" fmla="*/ 1543391 h 1543391"/>
                    <a:gd name="connsiteX17" fmla="*/ 677999 w 1542756"/>
                    <a:gd name="connsiteY17" fmla="*/ 1527864 h 1543391"/>
                    <a:gd name="connsiteX18" fmla="*/ 687979 w 1542756"/>
                    <a:gd name="connsiteY18" fmla="*/ 1459189 h 1543391"/>
                    <a:gd name="connsiteX19" fmla="*/ 754417 w 1542756"/>
                    <a:gd name="connsiteY19" fmla="*/ 1347735 h 1543391"/>
                    <a:gd name="connsiteX20" fmla="*/ 603727 w 1542756"/>
                    <a:gd name="connsiteY20" fmla="*/ 1213325 h 1543391"/>
                    <a:gd name="connsiteX21" fmla="*/ 457825 w 1542756"/>
                    <a:gd name="connsiteY21" fmla="*/ 1347735 h 1543391"/>
                    <a:gd name="connsiteX22" fmla="*/ 522614 w 1542756"/>
                    <a:gd name="connsiteY22" fmla="*/ 1456051 h 1543391"/>
                    <a:gd name="connsiteX23" fmla="*/ 530889 w 1542756"/>
                    <a:gd name="connsiteY23" fmla="*/ 1529038 h 1543391"/>
                    <a:gd name="connsiteX24" fmla="*/ 510900 w 1542756"/>
                    <a:gd name="connsiteY24" fmla="*/ 1543391 h 1543391"/>
                    <a:gd name="connsiteX25" fmla="*/ 0 w 1542756"/>
                    <a:gd name="connsiteY25" fmla="*/ 1543391 h 1543391"/>
                    <a:gd name="connsiteX26" fmla="*/ 0 w 1542756"/>
                    <a:gd name="connsiteY26" fmla="*/ 1030456 h 1543391"/>
                    <a:gd name="connsiteX27" fmla="*/ 14829 w 1542756"/>
                    <a:gd name="connsiteY27" fmla="*/ 1009804 h 1543391"/>
                    <a:gd name="connsiteX28" fmla="*/ 87734 w 1542756"/>
                    <a:gd name="connsiteY28" fmla="*/ 1012051 h 1543391"/>
                    <a:gd name="connsiteX29" fmla="*/ 196131 w 1542756"/>
                    <a:gd name="connsiteY29" fmla="*/ 1087656 h 1543391"/>
                    <a:gd name="connsiteX30" fmla="*/ 330541 w 1542756"/>
                    <a:gd name="connsiteY30" fmla="*/ 936966 h 1543391"/>
                    <a:gd name="connsiteX31" fmla="*/ 199188 w 1542756"/>
                    <a:gd name="connsiteY31" fmla="*/ 789332 h 1543391"/>
                    <a:gd name="connsiteX32" fmla="*/ 84678 w 1542756"/>
                    <a:gd name="connsiteY32" fmla="*/ 861881 h 1543391"/>
                    <a:gd name="connsiteX33" fmla="*/ 16002 w 1542756"/>
                    <a:gd name="connsiteY33" fmla="*/ 862694 h 1543391"/>
                    <a:gd name="connsiteX34" fmla="*/ 0 w 1542756"/>
                    <a:gd name="connsiteY34" fmla="*/ 841219 h 1543391"/>
                    <a:gd name="connsiteX35" fmla="*/ 0 w 1542756"/>
                    <a:gd name="connsiteY35" fmla="*/ 330541 h 1543391"/>
                    <a:gd name="connsiteX36" fmla="*/ 510238 w 1542756"/>
                    <a:gd name="connsiteY36" fmla="*/ 330541 h 1543391"/>
                    <a:gd name="connsiteX37" fmla="*/ 530889 w 1542756"/>
                    <a:gd name="connsiteY37" fmla="*/ 315713 h 1543391"/>
                    <a:gd name="connsiteX38" fmla="*/ 519475 w 1542756"/>
                    <a:gd name="connsiteY38" fmla="*/ 245864 h 1543391"/>
                    <a:gd name="connsiteX39" fmla="*/ 453037 w 1542756"/>
                    <a:gd name="connsiteY39" fmla="*/ 134410 h 1543391"/>
                    <a:gd name="connsiteX40" fmla="*/ 603727 w 1542756"/>
                    <a:gd name="connsiteY40" fmla="*/ 0 h 1543391"/>
                    <a:gd name="connsiteX0" fmla="*/ 603727 w 1542756"/>
                    <a:gd name="connsiteY0" fmla="*/ 0 h 1543391"/>
                    <a:gd name="connsiteX1" fmla="*/ 754417 w 1542756"/>
                    <a:gd name="connsiteY1" fmla="*/ 134410 h 1543391"/>
                    <a:gd name="connsiteX2" fmla="*/ 687979 w 1542756"/>
                    <a:gd name="connsiteY2" fmla="*/ 245864 h 1543391"/>
                    <a:gd name="connsiteX3" fmla="*/ 677999 w 1542756"/>
                    <a:gd name="connsiteY3" fmla="*/ 314539 h 1543391"/>
                    <a:gd name="connsiteX4" fmla="*/ 699473 w 1542756"/>
                    <a:gd name="connsiteY4" fmla="*/ 330541 h 1543391"/>
                    <a:gd name="connsiteX5" fmla="*/ 1212215 w 1542756"/>
                    <a:gd name="connsiteY5" fmla="*/ 330541 h 1543391"/>
                    <a:gd name="connsiteX6" fmla="*/ 1212215 w 1542756"/>
                    <a:gd name="connsiteY6" fmla="*/ 841219 h 1543391"/>
                    <a:gd name="connsiteX7" fmla="*/ 1228217 w 1542756"/>
                    <a:gd name="connsiteY7" fmla="*/ 862694 h 1543391"/>
                    <a:gd name="connsiteX8" fmla="*/ 1296893 w 1542756"/>
                    <a:gd name="connsiteY8" fmla="*/ 852714 h 1543391"/>
                    <a:gd name="connsiteX9" fmla="*/ 1408346 w 1542756"/>
                    <a:gd name="connsiteY9" fmla="*/ 786276 h 1543391"/>
                    <a:gd name="connsiteX10" fmla="*/ 1542756 w 1542756"/>
                    <a:gd name="connsiteY10" fmla="*/ 936966 h 1543391"/>
                    <a:gd name="connsiteX11" fmla="*/ 1408346 w 1542756"/>
                    <a:gd name="connsiteY11" fmla="*/ 1087656 h 1543391"/>
                    <a:gd name="connsiteX12" fmla="*/ 1296893 w 1542756"/>
                    <a:gd name="connsiteY12" fmla="*/ 1021218 h 1543391"/>
                    <a:gd name="connsiteX13" fmla="*/ 1227044 w 1542756"/>
                    <a:gd name="connsiteY13" fmla="*/ 1009804 h 1543391"/>
                    <a:gd name="connsiteX14" fmla="*/ 1212215 w 1542756"/>
                    <a:gd name="connsiteY14" fmla="*/ 1030456 h 1543391"/>
                    <a:gd name="connsiteX15" fmla="*/ 1212215 w 1542756"/>
                    <a:gd name="connsiteY15" fmla="*/ 1543391 h 1543391"/>
                    <a:gd name="connsiteX16" fmla="*/ 698836 w 1542756"/>
                    <a:gd name="connsiteY16" fmla="*/ 1543391 h 1543391"/>
                    <a:gd name="connsiteX17" fmla="*/ 677999 w 1542756"/>
                    <a:gd name="connsiteY17" fmla="*/ 1527864 h 1543391"/>
                    <a:gd name="connsiteX18" fmla="*/ 687979 w 1542756"/>
                    <a:gd name="connsiteY18" fmla="*/ 1459189 h 1543391"/>
                    <a:gd name="connsiteX19" fmla="*/ 754417 w 1542756"/>
                    <a:gd name="connsiteY19" fmla="*/ 1347735 h 1543391"/>
                    <a:gd name="connsiteX20" fmla="*/ 603727 w 1542756"/>
                    <a:gd name="connsiteY20" fmla="*/ 1213325 h 1543391"/>
                    <a:gd name="connsiteX21" fmla="*/ 457825 w 1542756"/>
                    <a:gd name="connsiteY21" fmla="*/ 1347735 h 1543391"/>
                    <a:gd name="connsiteX22" fmla="*/ 522614 w 1542756"/>
                    <a:gd name="connsiteY22" fmla="*/ 1456051 h 1543391"/>
                    <a:gd name="connsiteX23" fmla="*/ 530889 w 1542756"/>
                    <a:gd name="connsiteY23" fmla="*/ 1529038 h 1543391"/>
                    <a:gd name="connsiteX24" fmla="*/ 510900 w 1542756"/>
                    <a:gd name="connsiteY24" fmla="*/ 1543391 h 1543391"/>
                    <a:gd name="connsiteX25" fmla="*/ 0 w 1542756"/>
                    <a:gd name="connsiteY25" fmla="*/ 1543391 h 1543391"/>
                    <a:gd name="connsiteX26" fmla="*/ 0 w 1542756"/>
                    <a:gd name="connsiteY26" fmla="*/ 1030456 h 1543391"/>
                    <a:gd name="connsiteX27" fmla="*/ 14829 w 1542756"/>
                    <a:gd name="connsiteY27" fmla="*/ 1009804 h 1543391"/>
                    <a:gd name="connsiteX28" fmla="*/ 87734 w 1542756"/>
                    <a:gd name="connsiteY28" fmla="*/ 1012051 h 1543391"/>
                    <a:gd name="connsiteX29" fmla="*/ 196131 w 1542756"/>
                    <a:gd name="connsiteY29" fmla="*/ 1087656 h 1543391"/>
                    <a:gd name="connsiteX30" fmla="*/ 330541 w 1542756"/>
                    <a:gd name="connsiteY30" fmla="*/ 936966 h 1543391"/>
                    <a:gd name="connsiteX31" fmla="*/ 199188 w 1542756"/>
                    <a:gd name="connsiteY31" fmla="*/ 789332 h 1543391"/>
                    <a:gd name="connsiteX32" fmla="*/ 84678 w 1542756"/>
                    <a:gd name="connsiteY32" fmla="*/ 861881 h 1543391"/>
                    <a:gd name="connsiteX33" fmla="*/ 16002 w 1542756"/>
                    <a:gd name="connsiteY33" fmla="*/ 862694 h 1543391"/>
                    <a:gd name="connsiteX34" fmla="*/ 0 w 1542756"/>
                    <a:gd name="connsiteY34" fmla="*/ 841219 h 1543391"/>
                    <a:gd name="connsiteX35" fmla="*/ 0 w 1542756"/>
                    <a:gd name="connsiteY35" fmla="*/ 330541 h 1543391"/>
                    <a:gd name="connsiteX36" fmla="*/ 510238 w 1542756"/>
                    <a:gd name="connsiteY36" fmla="*/ 330541 h 1543391"/>
                    <a:gd name="connsiteX37" fmla="*/ 530889 w 1542756"/>
                    <a:gd name="connsiteY37" fmla="*/ 315713 h 1543391"/>
                    <a:gd name="connsiteX38" fmla="*/ 519475 w 1542756"/>
                    <a:gd name="connsiteY38" fmla="*/ 245864 h 1543391"/>
                    <a:gd name="connsiteX39" fmla="*/ 453037 w 1542756"/>
                    <a:gd name="connsiteY39" fmla="*/ 134410 h 1543391"/>
                    <a:gd name="connsiteX40" fmla="*/ 603727 w 1542756"/>
                    <a:gd name="connsiteY40" fmla="*/ 0 h 1543391"/>
                    <a:gd name="connsiteX0" fmla="*/ 603727 w 1542756"/>
                    <a:gd name="connsiteY0" fmla="*/ 0 h 1543391"/>
                    <a:gd name="connsiteX1" fmla="*/ 754417 w 1542756"/>
                    <a:gd name="connsiteY1" fmla="*/ 134410 h 1543391"/>
                    <a:gd name="connsiteX2" fmla="*/ 687979 w 1542756"/>
                    <a:gd name="connsiteY2" fmla="*/ 245864 h 1543391"/>
                    <a:gd name="connsiteX3" fmla="*/ 677999 w 1542756"/>
                    <a:gd name="connsiteY3" fmla="*/ 314539 h 1543391"/>
                    <a:gd name="connsiteX4" fmla="*/ 699473 w 1542756"/>
                    <a:gd name="connsiteY4" fmla="*/ 330541 h 1543391"/>
                    <a:gd name="connsiteX5" fmla="*/ 1212215 w 1542756"/>
                    <a:gd name="connsiteY5" fmla="*/ 330541 h 1543391"/>
                    <a:gd name="connsiteX6" fmla="*/ 1212215 w 1542756"/>
                    <a:gd name="connsiteY6" fmla="*/ 841219 h 1543391"/>
                    <a:gd name="connsiteX7" fmla="*/ 1228217 w 1542756"/>
                    <a:gd name="connsiteY7" fmla="*/ 862694 h 1543391"/>
                    <a:gd name="connsiteX8" fmla="*/ 1296893 w 1542756"/>
                    <a:gd name="connsiteY8" fmla="*/ 852714 h 1543391"/>
                    <a:gd name="connsiteX9" fmla="*/ 1408346 w 1542756"/>
                    <a:gd name="connsiteY9" fmla="*/ 786276 h 1543391"/>
                    <a:gd name="connsiteX10" fmla="*/ 1542756 w 1542756"/>
                    <a:gd name="connsiteY10" fmla="*/ 936966 h 1543391"/>
                    <a:gd name="connsiteX11" fmla="*/ 1408346 w 1542756"/>
                    <a:gd name="connsiteY11" fmla="*/ 1087656 h 1543391"/>
                    <a:gd name="connsiteX12" fmla="*/ 1296893 w 1542756"/>
                    <a:gd name="connsiteY12" fmla="*/ 1021218 h 1543391"/>
                    <a:gd name="connsiteX13" fmla="*/ 1227044 w 1542756"/>
                    <a:gd name="connsiteY13" fmla="*/ 1009804 h 1543391"/>
                    <a:gd name="connsiteX14" fmla="*/ 1212215 w 1542756"/>
                    <a:gd name="connsiteY14" fmla="*/ 1030456 h 1543391"/>
                    <a:gd name="connsiteX15" fmla="*/ 1212215 w 1542756"/>
                    <a:gd name="connsiteY15" fmla="*/ 1543391 h 1543391"/>
                    <a:gd name="connsiteX16" fmla="*/ 698836 w 1542756"/>
                    <a:gd name="connsiteY16" fmla="*/ 1543391 h 1543391"/>
                    <a:gd name="connsiteX17" fmla="*/ 677999 w 1542756"/>
                    <a:gd name="connsiteY17" fmla="*/ 1527864 h 1543391"/>
                    <a:gd name="connsiteX18" fmla="*/ 687979 w 1542756"/>
                    <a:gd name="connsiteY18" fmla="*/ 1459189 h 1543391"/>
                    <a:gd name="connsiteX19" fmla="*/ 754417 w 1542756"/>
                    <a:gd name="connsiteY19" fmla="*/ 1347735 h 1543391"/>
                    <a:gd name="connsiteX20" fmla="*/ 603727 w 1542756"/>
                    <a:gd name="connsiteY20" fmla="*/ 1213325 h 1543391"/>
                    <a:gd name="connsiteX21" fmla="*/ 457825 w 1542756"/>
                    <a:gd name="connsiteY21" fmla="*/ 1347735 h 1543391"/>
                    <a:gd name="connsiteX22" fmla="*/ 522614 w 1542756"/>
                    <a:gd name="connsiteY22" fmla="*/ 1456051 h 1543391"/>
                    <a:gd name="connsiteX23" fmla="*/ 530889 w 1542756"/>
                    <a:gd name="connsiteY23" fmla="*/ 1529038 h 1543391"/>
                    <a:gd name="connsiteX24" fmla="*/ 510900 w 1542756"/>
                    <a:gd name="connsiteY24" fmla="*/ 1543391 h 1543391"/>
                    <a:gd name="connsiteX25" fmla="*/ 0 w 1542756"/>
                    <a:gd name="connsiteY25" fmla="*/ 1543391 h 1543391"/>
                    <a:gd name="connsiteX26" fmla="*/ 0 w 1542756"/>
                    <a:gd name="connsiteY26" fmla="*/ 1030456 h 1543391"/>
                    <a:gd name="connsiteX27" fmla="*/ 14829 w 1542756"/>
                    <a:gd name="connsiteY27" fmla="*/ 1009804 h 1543391"/>
                    <a:gd name="connsiteX28" fmla="*/ 87734 w 1542756"/>
                    <a:gd name="connsiteY28" fmla="*/ 1012051 h 1543391"/>
                    <a:gd name="connsiteX29" fmla="*/ 196131 w 1542756"/>
                    <a:gd name="connsiteY29" fmla="*/ 1084601 h 1543391"/>
                    <a:gd name="connsiteX30" fmla="*/ 330541 w 1542756"/>
                    <a:gd name="connsiteY30" fmla="*/ 936966 h 1543391"/>
                    <a:gd name="connsiteX31" fmla="*/ 199188 w 1542756"/>
                    <a:gd name="connsiteY31" fmla="*/ 789332 h 1543391"/>
                    <a:gd name="connsiteX32" fmla="*/ 84678 w 1542756"/>
                    <a:gd name="connsiteY32" fmla="*/ 861881 h 1543391"/>
                    <a:gd name="connsiteX33" fmla="*/ 16002 w 1542756"/>
                    <a:gd name="connsiteY33" fmla="*/ 862694 h 1543391"/>
                    <a:gd name="connsiteX34" fmla="*/ 0 w 1542756"/>
                    <a:gd name="connsiteY34" fmla="*/ 841219 h 1543391"/>
                    <a:gd name="connsiteX35" fmla="*/ 0 w 1542756"/>
                    <a:gd name="connsiteY35" fmla="*/ 330541 h 1543391"/>
                    <a:gd name="connsiteX36" fmla="*/ 510238 w 1542756"/>
                    <a:gd name="connsiteY36" fmla="*/ 330541 h 1543391"/>
                    <a:gd name="connsiteX37" fmla="*/ 530889 w 1542756"/>
                    <a:gd name="connsiteY37" fmla="*/ 315713 h 1543391"/>
                    <a:gd name="connsiteX38" fmla="*/ 519475 w 1542756"/>
                    <a:gd name="connsiteY38" fmla="*/ 245864 h 1543391"/>
                    <a:gd name="connsiteX39" fmla="*/ 453037 w 1542756"/>
                    <a:gd name="connsiteY39" fmla="*/ 134410 h 1543391"/>
                    <a:gd name="connsiteX40" fmla="*/ 603727 w 1542756"/>
                    <a:gd name="connsiteY40" fmla="*/ 0 h 1543391"/>
                    <a:gd name="connsiteX0" fmla="*/ 603727 w 1542756"/>
                    <a:gd name="connsiteY0" fmla="*/ 0 h 1543391"/>
                    <a:gd name="connsiteX1" fmla="*/ 754417 w 1542756"/>
                    <a:gd name="connsiteY1" fmla="*/ 134410 h 1543391"/>
                    <a:gd name="connsiteX2" fmla="*/ 687979 w 1542756"/>
                    <a:gd name="connsiteY2" fmla="*/ 245864 h 1543391"/>
                    <a:gd name="connsiteX3" fmla="*/ 677999 w 1542756"/>
                    <a:gd name="connsiteY3" fmla="*/ 314539 h 1543391"/>
                    <a:gd name="connsiteX4" fmla="*/ 699473 w 1542756"/>
                    <a:gd name="connsiteY4" fmla="*/ 330541 h 1543391"/>
                    <a:gd name="connsiteX5" fmla="*/ 1212215 w 1542756"/>
                    <a:gd name="connsiteY5" fmla="*/ 330541 h 1543391"/>
                    <a:gd name="connsiteX6" fmla="*/ 1212215 w 1542756"/>
                    <a:gd name="connsiteY6" fmla="*/ 841219 h 1543391"/>
                    <a:gd name="connsiteX7" fmla="*/ 1228217 w 1542756"/>
                    <a:gd name="connsiteY7" fmla="*/ 862694 h 1543391"/>
                    <a:gd name="connsiteX8" fmla="*/ 1296893 w 1542756"/>
                    <a:gd name="connsiteY8" fmla="*/ 852714 h 1543391"/>
                    <a:gd name="connsiteX9" fmla="*/ 1408346 w 1542756"/>
                    <a:gd name="connsiteY9" fmla="*/ 786276 h 1543391"/>
                    <a:gd name="connsiteX10" fmla="*/ 1542756 w 1542756"/>
                    <a:gd name="connsiteY10" fmla="*/ 936966 h 1543391"/>
                    <a:gd name="connsiteX11" fmla="*/ 1408346 w 1542756"/>
                    <a:gd name="connsiteY11" fmla="*/ 1087656 h 1543391"/>
                    <a:gd name="connsiteX12" fmla="*/ 1296893 w 1542756"/>
                    <a:gd name="connsiteY12" fmla="*/ 1021218 h 1543391"/>
                    <a:gd name="connsiteX13" fmla="*/ 1227044 w 1542756"/>
                    <a:gd name="connsiteY13" fmla="*/ 1009804 h 1543391"/>
                    <a:gd name="connsiteX14" fmla="*/ 1212215 w 1542756"/>
                    <a:gd name="connsiteY14" fmla="*/ 1030456 h 1543391"/>
                    <a:gd name="connsiteX15" fmla="*/ 1212215 w 1542756"/>
                    <a:gd name="connsiteY15" fmla="*/ 1543391 h 1543391"/>
                    <a:gd name="connsiteX16" fmla="*/ 698836 w 1542756"/>
                    <a:gd name="connsiteY16" fmla="*/ 1543391 h 1543391"/>
                    <a:gd name="connsiteX17" fmla="*/ 677999 w 1542756"/>
                    <a:gd name="connsiteY17" fmla="*/ 1527864 h 1543391"/>
                    <a:gd name="connsiteX18" fmla="*/ 678812 w 1542756"/>
                    <a:gd name="connsiteY18" fmla="*/ 1453078 h 1543391"/>
                    <a:gd name="connsiteX19" fmla="*/ 754417 w 1542756"/>
                    <a:gd name="connsiteY19" fmla="*/ 1347735 h 1543391"/>
                    <a:gd name="connsiteX20" fmla="*/ 603727 w 1542756"/>
                    <a:gd name="connsiteY20" fmla="*/ 1213325 h 1543391"/>
                    <a:gd name="connsiteX21" fmla="*/ 457825 w 1542756"/>
                    <a:gd name="connsiteY21" fmla="*/ 1347735 h 1543391"/>
                    <a:gd name="connsiteX22" fmla="*/ 522614 w 1542756"/>
                    <a:gd name="connsiteY22" fmla="*/ 1456051 h 1543391"/>
                    <a:gd name="connsiteX23" fmla="*/ 530889 w 1542756"/>
                    <a:gd name="connsiteY23" fmla="*/ 1529038 h 1543391"/>
                    <a:gd name="connsiteX24" fmla="*/ 510900 w 1542756"/>
                    <a:gd name="connsiteY24" fmla="*/ 1543391 h 1543391"/>
                    <a:gd name="connsiteX25" fmla="*/ 0 w 1542756"/>
                    <a:gd name="connsiteY25" fmla="*/ 1543391 h 1543391"/>
                    <a:gd name="connsiteX26" fmla="*/ 0 w 1542756"/>
                    <a:gd name="connsiteY26" fmla="*/ 1030456 h 1543391"/>
                    <a:gd name="connsiteX27" fmla="*/ 14829 w 1542756"/>
                    <a:gd name="connsiteY27" fmla="*/ 1009804 h 1543391"/>
                    <a:gd name="connsiteX28" fmla="*/ 87734 w 1542756"/>
                    <a:gd name="connsiteY28" fmla="*/ 1012051 h 1543391"/>
                    <a:gd name="connsiteX29" fmla="*/ 196131 w 1542756"/>
                    <a:gd name="connsiteY29" fmla="*/ 1084601 h 1543391"/>
                    <a:gd name="connsiteX30" fmla="*/ 330541 w 1542756"/>
                    <a:gd name="connsiteY30" fmla="*/ 936966 h 1543391"/>
                    <a:gd name="connsiteX31" fmla="*/ 199188 w 1542756"/>
                    <a:gd name="connsiteY31" fmla="*/ 789332 h 1543391"/>
                    <a:gd name="connsiteX32" fmla="*/ 84678 w 1542756"/>
                    <a:gd name="connsiteY32" fmla="*/ 861881 h 1543391"/>
                    <a:gd name="connsiteX33" fmla="*/ 16002 w 1542756"/>
                    <a:gd name="connsiteY33" fmla="*/ 862694 h 1543391"/>
                    <a:gd name="connsiteX34" fmla="*/ 0 w 1542756"/>
                    <a:gd name="connsiteY34" fmla="*/ 841219 h 1543391"/>
                    <a:gd name="connsiteX35" fmla="*/ 0 w 1542756"/>
                    <a:gd name="connsiteY35" fmla="*/ 330541 h 1543391"/>
                    <a:gd name="connsiteX36" fmla="*/ 510238 w 1542756"/>
                    <a:gd name="connsiteY36" fmla="*/ 330541 h 1543391"/>
                    <a:gd name="connsiteX37" fmla="*/ 530889 w 1542756"/>
                    <a:gd name="connsiteY37" fmla="*/ 315713 h 1543391"/>
                    <a:gd name="connsiteX38" fmla="*/ 519475 w 1542756"/>
                    <a:gd name="connsiteY38" fmla="*/ 245864 h 1543391"/>
                    <a:gd name="connsiteX39" fmla="*/ 453037 w 1542756"/>
                    <a:gd name="connsiteY39" fmla="*/ 134410 h 1543391"/>
                    <a:gd name="connsiteX40" fmla="*/ 603727 w 1542756"/>
                    <a:gd name="connsiteY40" fmla="*/ 0 h 1543391"/>
                    <a:gd name="connsiteX0" fmla="*/ 603727 w 1542756"/>
                    <a:gd name="connsiteY0" fmla="*/ 0 h 1543391"/>
                    <a:gd name="connsiteX1" fmla="*/ 754417 w 1542756"/>
                    <a:gd name="connsiteY1" fmla="*/ 134410 h 1543391"/>
                    <a:gd name="connsiteX2" fmla="*/ 687979 w 1542756"/>
                    <a:gd name="connsiteY2" fmla="*/ 245864 h 1543391"/>
                    <a:gd name="connsiteX3" fmla="*/ 677999 w 1542756"/>
                    <a:gd name="connsiteY3" fmla="*/ 314539 h 1543391"/>
                    <a:gd name="connsiteX4" fmla="*/ 699473 w 1542756"/>
                    <a:gd name="connsiteY4" fmla="*/ 330541 h 1543391"/>
                    <a:gd name="connsiteX5" fmla="*/ 1212215 w 1542756"/>
                    <a:gd name="connsiteY5" fmla="*/ 330541 h 1543391"/>
                    <a:gd name="connsiteX6" fmla="*/ 1212215 w 1542756"/>
                    <a:gd name="connsiteY6" fmla="*/ 841219 h 1543391"/>
                    <a:gd name="connsiteX7" fmla="*/ 1228217 w 1542756"/>
                    <a:gd name="connsiteY7" fmla="*/ 862694 h 1543391"/>
                    <a:gd name="connsiteX8" fmla="*/ 1296893 w 1542756"/>
                    <a:gd name="connsiteY8" fmla="*/ 852714 h 1543391"/>
                    <a:gd name="connsiteX9" fmla="*/ 1408346 w 1542756"/>
                    <a:gd name="connsiteY9" fmla="*/ 786276 h 1543391"/>
                    <a:gd name="connsiteX10" fmla="*/ 1542756 w 1542756"/>
                    <a:gd name="connsiteY10" fmla="*/ 936966 h 1543391"/>
                    <a:gd name="connsiteX11" fmla="*/ 1408346 w 1542756"/>
                    <a:gd name="connsiteY11" fmla="*/ 1087656 h 1543391"/>
                    <a:gd name="connsiteX12" fmla="*/ 1296893 w 1542756"/>
                    <a:gd name="connsiteY12" fmla="*/ 1021218 h 1543391"/>
                    <a:gd name="connsiteX13" fmla="*/ 1227044 w 1542756"/>
                    <a:gd name="connsiteY13" fmla="*/ 1009804 h 1543391"/>
                    <a:gd name="connsiteX14" fmla="*/ 1212215 w 1542756"/>
                    <a:gd name="connsiteY14" fmla="*/ 1030456 h 1543391"/>
                    <a:gd name="connsiteX15" fmla="*/ 1212215 w 1542756"/>
                    <a:gd name="connsiteY15" fmla="*/ 1543391 h 1543391"/>
                    <a:gd name="connsiteX16" fmla="*/ 698836 w 1542756"/>
                    <a:gd name="connsiteY16" fmla="*/ 1543391 h 1543391"/>
                    <a:gd name="connsiteX17" fmla="*/ 677999 w 1542756"/>
                    <a:gd name="connsiteY17" fmla="*/ 1527864 h 1543391"/>
                    <a:gd name="connsiteX18" fmla="*/ 678812 w 1542756"/>
                    <a:gd name="connsiteY18" fmla="*/ 1453078 h 1543391"/>
                    <a:gd name="connsiteX19" fmla="*/ 748307 w 1542756"/>
                    <a:gd name="connsiteY19" fmla="*/ 1341623 h 1543391"/>
                    <a:gd name="connsiteX20" fmla="*/ 603727 w 1542756"/>
                    <a:gd name="connsiteY20" fmla="*/ 1213325 h 1543391"/>
                    <a:gd name="connsiteX21" fmla="*/ 457825 w 1542756"/>
                    <a:gd name="connsiteY21" fmla="*/ 1347735 h 1543391"/>
                    <a:gd name="connsiteX22" fmla="*/ 522614 w 1542756"/>
                    <a:gd name="connsiteY22" fmla="*/ 1456051 h 1543391"/>
                    <a:gd name="connsiteX23" fmla="*/ 530889 w 1542756"/>
                    <a:gd name="connsiteY23" fmla="*/ 1529038 h 1543391"/>
                    <a:gd name="connsiteX24" fmla="*/ 510900 w 1542756"/>
                    <a:gd name="connsiteY24" fmla="*/ 1543391 h 1543391"/>
                    <a:gd name="connsiteX25" fmla="*/ 0 w 1542756"/>
                    <a:gd name="connsiteY25" fmla="*/ 1543391 h 1543391"/>
                    <a:gd name="connsiteX26" fmla="*/ 0 w 1542756"/>
                    <a:gd name="connsiteY26" fmla="*/ 1030456 h 1543391"/>
                    <a:gd name="connsiteX27" fmla="*/ 14829 w 1542756"/>
                    <a:gd name="connsiteY27" fmla="*/ 1009804 h 1543391"/>
                    <a:gd name="connsiteX28" fmla="*/ 87734 w 1542756"/>
                    <a:gd name="connsiteY28" fmla="*/ 1012051 h 1543391"/>
                    <a:gd name="connsiteX29" fmla="*/ 196131 w 1542756"/>
                    <a:gd name="connsiteY29" fmla="*/ 1084601 h 1543391"/>
                    <a:gd name="connsiteX30" fmla="*/ 330541 w 1542756"/>
                    <a:gd name="connsiteY30" fmla="*/ 936966 h 1543391"/>
                    <a:gd name="connsiteX31" fmla="*/ 199188 w 1542756"/>
                    <a:gd name="connsiteY31" fmla="*/ 789332 h 1543391"/>
                    <a:gd name="connsiteX32" fmla="*/ 84678 w 1542756"/>
                    <a:gd name="connsiteY32" fmla="*/ 861881 h 1543391"/>
                    <a:gd name="connsiteX33" fmla="*/ 16002 w 1542756"/>
                    <a:gd name="connsiteY33" fmla="*/ 862694 h 1543391"/>
                    <a:gd name="connsiteX34" fmla="*/ 0 w 1542756"/>
                    <a:gd name="connsiteY34" fmla="*/ 841219 h 1543391"/>
                    <a:gd name="connsiteX35" fmla="*/ 0 w 1542756"/>
                    <a:gd name="connsiteY35" fmla="*/ 330541 h 1543391"/>
                    <a:gd name="connsiteX36" fmla="*/ 510238 w 1542756"/>
                    <a:gd name="connsiteY36" fmla="*/ 330541 h 1543391"/>
                    <a:gd name="connsiteX37" fmla="*/ 530889 w 1542756"/>
                    <a:gd name="connsiteY37" fmla="*/ 315713 h 1543391"/>
                    <a:gd name="connsiteX38" fmla="*/ 519475 w 1542756"/>
                    <a:gd name="connsiteY38" fmla="*/ 245864 h 1543391"/>
                    <a:gd name="connsiteX39" fmla="*/ 453037 w 1542756"/>
                    <a:gd name="connsiteY39" fmla="*/ 134410 h 1543391"/>
                    <a:gd name="connsiteX40" fmla="*/ 603727 w 1542756"/>
                    <a:gd name="connsiteY40" fmla="*/ 0 h 1543391"/>
                    <a:gd name="connsiteX0" fmla="*/ 603727 w 1542756"/>
                    <a:gd name="connsiteY0" fmla="*/ 0 h 1543391"/>
                    <a:gd name="connsiteX1" fmla="*/ 754417 w 1542756"/>
                    <a:gd name="connsiteY1" fmla="*/ 134410 h 1543391"/>
                    <a:gd name="connsiteX2" fmla="*/ 687979 w 1542756"/>
                    <a:gd name="connsiteY2" fmla="*/ 245864 h 1543391"/>
                    <a:gd name="connsiteX3" fmla="*/ 677999 w 1542756"/>
                    <a:gd name="connsiteY3" fmla="*/ 314539 h 1543391"/>
                    <a:gd name="connsiteX4" fmla="*/ 699473 w 1542756"/>
                    <a:gd name="connsiteY4" fmla="*/ 330541 h 1543391"/>
                    <a:gd name="connsiteX5" fmla="*/ 1212215 w 1542756"/>
                    <a:gd name="connsiteY5" fmla="*/ 330541 h 1543391"/>
                    <a:gd name="connsiteX6" fmla="*/ 1212215 w 1542756"/>
                    <a:gd name="connsiteY6" fmla="*/ 841219 h 1543391"/>
                    <a:gd name="connsiteX7" fmla="*/ 1228217 w 1542756"/>
                    <a:gd name="connsiteY7" fmla="*/ 862694 h 1543391"/>
                    <a:gd name="connsiteX8" fmla="*/ 1296893 w 1542756"/>
                    <a:gd name="connsiteY8" fmla="*/ 852714 h 1543391"/>
                    <a:gd name="connsiteX9" fmla="*/ 1408346 w 1542756"/>
                    <a:gd name="connsiteY9" fmla="*/ 786276 h 1543391"/>
                    <a:gd name="connsiteX10" fmla="*/ 1542756 w 1542756"/>
                    <a:gd name="connsiteY10" fmla="*/ 936966 h 1543391"/>
                    <a:gd name="connsiteX11" fmla="*/ 1408346 w 1542756"/>
                    <a:gd name="connsiteY11" fmla="*/ 1087656 h 1543391"/>
                    <a:gd name="connsiteX12" fmla="*/ 1296893 w 1542756"/>
                    <a:gd name="connsiteY12" fmla="*/ 1021218 h 1543391"/>
                    <a:gd name="connsiteX13" fmla="*/ 1227044 w 1542756"/>
                    <a:gd name="connsiteY13" fmla="*/ 1009804 h 1543391"/>
                    <a:gd name="connsiteX14" fmla="*/ 1212215 w 1542756"/>
                    <a:gd name="connsiteY14" fmla="*/ 1030456 h 1543391"/>
                    <a:gd name="connsiteX15" fmla="*/ 1212215 w 1542756"/>
                    <a:gd name="connsiteY15" fmla="*/ 1543391 h 1543391"/>
                    <a:gd name="connsiteX16" fmla="*/ 698836 w 1542756"/>
                    <a:gd name="connsiteY16" fmla="*/ 1543391 h 1543391"/>
                    <a:gd name="connsiteX17" fmla="*/ 677999 w 1542756"/>
                    <a:gd name="connsiteY17" fmla="*/ 1527864 h 1543391"/>
                    <a:gd name="connsiteX18" fmla="*/ 678812 w 1542756"/>
                    <a:gd name="connsiteY18" fmla="*/ 1453078 h 1543391"/>
                    <a:gd name="connsiteX19" fmla="*/ 748307 w 1542756"/>
                    <a:gd name="connsiteY19" fmla="*/ 1341623 h 1543391"/>
                    <a:gd name="connsiteX20" fmla="*/ 603727 w 1542756"/>
                    <a:gd name="connsiteY20" fmla="*/ 1213325 h 1543391"/>
                    <a:gd name="connsiteX21" fmla="*/ 457825 w 1542756"/>
                    <a:gd name="connsiteY21" fmla="*/ 1347735 h 1543391"/>
                    <a:gd name="connsiteX22" fmla="*/ 522614 w 1542756"/>
                    <a:gd name="connsiteY22" fmla="*/ 1456051 h 1543391"/>
                    <a:gd name="connsiteX23" fmla="*/ 530889 w 1542756"/>
                    <a:gd name="connsiteY23" fmla="*/ 1529038 h 1543391"/>
                    <a:gd name="connsiteX24" fmla="*/ 510900 w 1542756"/>
                    <a:gd name="connsiteY24" fmla="*/ 1543391 h 1543391"/>
                    <a:gd name="connsiteX25" fmla="*/ 0 w 1542756"/>
                    <a:gd name="connsiteY25" fmla="*/ 1543391 h 1543391"/>
                    <a:gd name="connsiteX26" fmla="*/ 0 w 1542756"/>
                    <a:gd name="connsiteY26" fmla="*/ 1030456 h 1543391"/>
                    <a:gd name="connsiteX27" fmla="*/ 14829 w 1542756"/>
                    <a:gd name="connsiteY27" fmla="*/ 1009804 h 1543391"/>
                    <a:gd name="connsiteX28" fmla="*/ 87734 w 1542756"/>
                    <a:gd name="connsiteY28" fmla="*/ 1012051 h 1543391"/>
                    <a:gd name="connsiteX29" fmla="*/ 196131 w 1542756"/>
                    <a:gd name="connsiteY29" fmla="*/ 1084601 h 1543391"/>
                    <a:gd name="connsiteX30" fmla="*/ 330541 w 1542756"/>
                    <a:gd name="connsiteY30" fmla="*/ 936966 h 1543391"/>
                    <a:gd name="connsiteX31" fmla="*/ 199188 w 1542756"/>
                    <a:gd name="connsiteY31" fmla="*/ 789332 h 1543391"/>
                    <a:gd name="connsiteX32" fmla="*/ 84678 w 1542756"/>
                    <a:gd name="connsiteY32" fmla="*/ 861881 h 1543391"/>
                    <a:gd name="connsiteX33" fmla="*/ 16002 w 1542756"/>
                    <a:gd name="connsiteY33" fmla="*/ 862694 h 1543391"/>
                    <a:gd name="connsiteX34" fmla="*/ 0 w 1542756"/>
                    <a:gd name="connsiteY34" fmla="*/ 841219 h 1543391"/>
                    <a:gd name="connsiteX35" fmla="*/ 0 w 1542756"/>
                    <a:gd name="connsiteY35" fmla="*/ 330541 h 1543391"/>
                    <a:gd name="connsiteX36" fmla="*/ 510238 w 1542756"/>
                    <a:gd name="connsiteY36" fmla="*/ 330541 h 1543391"/>
                    <a:gd name="connsiteX37" fmla="*/ 530889 w 1542756"/>
                    <a:gd name="connsiteY37" fmla="*/ 315713 h 1543391"/>
                    <a:gd name="connsiteX38" fmla="*/ 519475 w 1542756"/>
                    <a:gd name="connsiteY38" fmla="*/ 245864 h 1543391"/>
                    <a:gd name="connsiteX39" fmla="*/ 453037 w 1542756"/>
                    <a:gd name="connsiteY39" fmla="*/ 134410 h 1543391"/>
                    <a:gd name="connsiteX40" fmla="*/ 603727 w 1542756"/>
                    <a:gd name="connsiteY40" fmla="*/ 0 h 1543391"/>
                    <a:gd name="connsiteX0" fmla="*/ 603727 w 1542756"/>
                    <a:gd name="connsiteY0" fmla="*/ 0 h 1543391"/>
                    <a:gd name="connsiteX1" fmla="*/ 754417 w 1542756"/>
                    <a:gd name="connsiteY1" fmla="*/ 134410 h 1543391"/>
                    <a:gd name="connsiteX2" fmla="*/ 687979 w 1542756"/>
                    <a:gd name="connsiteY2" fmla="*/ 245864 h 1543391"/>
                    <a:gd name="connsiteX3" fmla="*/ 677999 w 1542756"/>
                    <a:gd name="connsiteY3" fmla="*/ 314539 h 1543391"/>
                    <a:gd name="connsiteX4" fmla="*/ 699473 w 1542756"/>
                    <a:gd name="connsiteY4" fmla="*/ 330541 h 1543391"/>
                    <a:gd name="connsiteX5" fmla="*/ 1212215 w 1542756"/>
                    <a:gd name="connsiteY5" fmla="*/ 330541 h 1543391"/>
                    <a:gd name="connsiteX6" fmla="*/ 1212215 w 1542756"/>
                    <a:gd name="connsiteY6" fmla="*/ 841219 h 1543391"/>
                    <a:gd name="connsiteX7" fmla="*/ 1228217 w 1542756"/>
                    <a:gd name="connsiteY7" fmla="*/ 862694 h 1543391"/>
                    <a:gd name="connsiteX8" fmla="*/ 1296893 w 1542756"/>
                    <a:gd name="connsiteY8" fmla="*/ 852714 h 1543391"/>
                    <a:gd name="connsiteX9" fmla="*/ 1408346 w 1542756"/>
                    <a:gd name="connsiteY9" fmla="*/ 786276 h 1543391"/>
                    <a:gd name="connsiteX10" fmla="*/ 1542756 w 1542756"/>
                    <a:gd name="connsiteY10" fmla="*/ 936966 h 1543391"/>
                    <a:gd name="connsiteX11" fmla="*/ 1408346 w 1542756"/>
                    <a:gd name="connsiteY11" fmla="*/ 1087656 h 1543391"/>
                    <a:gd name="connsiteX12" fmla="*/ 1296893 w 1542756"/>
                    <a:gd name="connsiteY12" fmla="*/ 1021218 h 1543391"/>
                    <a:gd name="connsiteX13" fmla="*/ 1227044 w 1542756"/>
                    <a:gd name="connsiteY13" fmla="*/ 1009804 h 1543391"/>
                    <a:gd name="connsiteX14" fmla="*/ 1212215 w 1542756"/>
                    <a:gd name="connsiteY14" fmla="*/ 1030456 h 1543391"/>
                    <a:gd name="connsiteX15" fmla="*/ 1212215 w 1542756"/>
                    <a:gd name="connsiteY15" fmla="*/ 1543391 h 1543391"/>
                    <a:gd name="connsiteX16" fmla="*/ 698836 w 1542756"/>
                    <a:gd name="connsiteY16" fmla="*/ 1543391 h 1543391"/>
                    <a:gd name="connsiteX17" fmla="*/ 677999 w 1542756"/>
                    <a:gd name="connsiteY17" fmla="*/ 1527864 h 1543391"/>
                    <a:gd name="connsiteX18" fmla="*/ 678812 w 1542756"/>
                    <a:gd name="connsiteY18" fmla="*/ 1453078 h 1543391"/>
                    <a:gd name="connsiteX19" fmla="*/ 748307 w 1542756"/>
                    <a:gd name="connsiteY19" fmla="*/ 1341623 h 1543391"/>
                    <a:gd name="connsiteX20" fmla="*/ 603727 w 1542756"/>
                    <a:gd name="connsiteY20" fmla="*/ 1213325 h 1543391"/>
                    <a:gd name="connsiteX21" fmla="*/ 457825 w 1542756"/>
                    <a:gd name="connsiteY21" fmla="*/ 1347735 h 1543391"/>
                    <a:gd name="connsiteX22" fmla="*/ 522614 w 1542756"/>
                    <a:gd name="connsiteY22" fmla="*/ 1456051 h 1543391"/>
                    <a:gd name="connsiteX23" fmla="*/ 530889 w 1542756"/>
                    <a:gd name="connsiteY23" fmla="*/ 1529038 h 1543391"/>
                    <a:gd name="connsiteX24" fmla="*/ 510900 w 1542756"/>
                    <a:gd name="connsiteY24" fmla="*/ 1543391 h 1543391"/>
                    <a:gd name="connsiteX25" fmla="*/ 0 w 1542756"/>
                    <a:gd name="connsiteY25" fmla="*/ 1543391 h 1543391"/>
                    <a:gd name="connsiteX26" fmla="*/ 0 w 1542756"/>
                    <a:gd name="connsiteY26" fmla="*/ 1030456 h 1543391"/>
                    <a:gd name="connsiteX27" fmla="*/ 14829 w 1542756"/>
                    <a:gd name="connsiteY27" fmla="*/ 1009804 h 1543391"/>
                    <a:gd name="connsiteX28" fmla="*/ 87734 w 1542756"/>
                    <a:gd name="connsiteY28" fmla="*/ 1012051 h 1543391"/>
                    <a:gd name="connsiteX29" fmla="*/ 196131 w 1542756"/>
                    <a:gd name="connsiteY29" fmla="*/ 1084601 h 1543391"/>
                    <a:gd name="connsiteX30" fmla="*/ 330541 w 1542756"/>
                    <a:gd name="connsiteY30" fmla="*/ 936966 h 1543391"/>
                    <a:gd name="connsiteX31" fmla="*/ 199188 w 1542756"/>
                    <a:gd name="connsiteY31" fmla="*/ 789332 h 1543391"/>
                    <a:gd name="connsiteX32" fmla="*/ 84678 w 1542756"/>
                    <a:gd name="connsiteY32" fmla="*/ 861881 h 1543391"/>
                    <a:gd name="connsiteX33" fmla="*/ 16002 w 1542756"/>
                    <a:gd name="connsiteY33" fmla="*/ 862694 h 1543391"/>
                    <a:gd name="connsiteX34" fmla="*/ 0 w 1542756"/>
                    <a:gd name="connsiteY34" fmla="*/ 841219 h 1543391"/>
                    <a:gd name="connsiteX35" fmla="*/ 0 w 1542756"/>
                    <a:gd name="connsiteY35" fmla="*/ 330541 h 1543391"/>
                    <a:gd name="connsiteX36" fmla="*/ 510238 w 1542756"/>
                    <a:gd name="connsiteY36" fmla="*/ 330541 h 1543391"/>
                    <a:gd name="connsiteX37" fmla="*/ 530889 w 1542756"/>
                    <a:gd name="connsiteY37" fmla="*/ 315713 h 1543391"/>
                    <a:gd name="connsiteX38" fmla="*/ 519475 w 1542756"/>
                    <a:gd name="connsiteY38" fmla="*/ 245864 h 1543391"/>
                    <a:gd name="connsiteX39" fmla="*/ 453037 w 1542756"/>
                    <a:gd name="connsiteY39" fmla="*/ 134410 h 1543391"/>
                    <a:gd name="connsiteX40" fmla="*/ 603727 w 1542756"/>
                    <a:gd name="connsiteY40" fmla="*/ 0 h 1543391"/>
                    <a:gd name="connsiteX0" fmla="*/ 603727 w 1542756"/>
                    <a:gd name="connsiteY0" fmla="*/ 0 h 1543391"/>
                    <a:gd name="connsiteX1" fmla="*/ 754417 w 1542756"/>
                    <a:gd name="connsiteY1" fmla="*/ 134410 h 1543391"/>
                    <a:gd name="connsiteX2" fmla="*/ 687979 w 1542756"/>
                    <a:gd name="connsiteY2" fmla="*/ 245864 h 1543391"/>
                    <a:gd name="connsiteX3" fmla="*/ 677999 w 1542756"/>
                    <a:gd name="connsiteY3" fmla="*/ 314539 h 1543391"/>
                    <a:gd name="connsiteX4" fmla="*/ 699473 w 1542756"/>
                    <a:gd name="connsiteY4" fmla="*/ 330541 h 1543391"/>
                    <a:gd name="connsiteX5" fmla="*/ 1212215 w 1542756"/>
                    <a:gd name="connsiteY5" fmla="*/ 330541 h 1543391"/>
                    <a:gd name="connsiteX6" fmla="*/ 1212215 w 1542756"/>
                    <a:gd name="connsiteY6" fmla="*/ 841219 h 1543391"/>
                    <a:gd name="connsiteX7" fmla="*/ 1228217 w 1542756"/>
                    <a:gd name="connsiteY7" fmla="*/ 862694 h 1543391"/>
                    <a:gd name="connsiteX8" fmla="*/ 1296893 w 1542756"/>
                    <a:gd name="connsiteY8" fmla="*/ 852714 h 1543391"/>
                    <a:gd name="connsiteX9" fmla="*/ 1408346 w 1542756"/>
                    <a:gd name="connsiteY9" fmla="*/ 786276 h 1543391"/>
                    <a:gd name="connsiteX10" fmla="*/ 1542756 w 1542756"/>
                    <a:gd name="connsiteY10" fmla="*/ 936966 h 1543391"/>
                    <a:gd name="connsiteX11" fmla="*/ 1408346 w 1542756"/>
                    <a:gd name="connsiteY11" fmla="*/ 1087656 h 1543391"/>
                    <a:gd name="connsiteX12" fmla="*/ 1296893 w 1542756"/>
                    <a:gd name="connsiteY12" fmla="*/ 1021218 h 1543391"/>
                    <a:gd name="connsiteX13" fmla="*/ 1227044 w 1542756"/>
                    <a:gd name="connsiteY13" fmla="*/ 1009804 h 1543391"/>
                    <a:gd name="connsiteX14" fmla="*/ 1212215 w 1542756"/>
                    <a:gd name="connsiteY14" fmla="*/ 1030456 h 1543391"/>
                    <a:gd name="connsiteX15" fmla="*/ 1212215 w 1542756"/>
                    <a:gd name="connsiteY15" fmla="*/ 1543391 h 1543391"/>
                    <a:gd name="connsiteX16" fmla="*/ 698836 w 1542756"/>
                    <a:gd name="connsiteY16" fmla="*/ 1543391 h 1543391"/>
                    <a:gd name="connsiteX17" fmla="*/ 677999 w 1542756"/>
                    <a:gd name="connsiteY17" fmla="*/ 1527864 h 1543391"/>
                    <a:gd name="connsiteX18" fmla="*/ 678812 w 1542756"/>
                    <a:gd name="connsiteY18" fmla="*/ 1453078 h 1543391"/>
                    <a:gd name="connsiteX19" fmla="*/ 748307 w 1542756"/>
                    <a:gd name="connsiteY19" fmla="*/ 1341623 h 1543391"/>
                    <a:gd name="connsiteX20" fmla="*/ 603727 w 1542756"/>
                    <a:gd name="connsiteY20" fmla="*/ 1213325 h 1543391"/>
                    <a:gd name="connsiteX21" fmla="*/ 457825 w 1542756"/>
                    <a:gd name="connsiteY21" fmla="*/ 1347735 h 1543391"/>
                    <a:gd name="connsiteX22" fmla="*/ 522614 w 1542756"/>
                    <a:gd name="connsiteY22" fmla="*/ 1456051 h 1543391"/>
                    <a:gd name="connsiteX23" fmla="*/ 530889 w 1542756"/>
                    <a:gd name="connsiteY23" fmla="*/ 1529038 h 1543391"/>
                    <a:gd name="connsiteX24" fmla="*/ 510900 w 1542756"/>
                    <a:gd name="connsiteY24" fmla="*/ 1543391 h 1543391"/>
                    <a:gd name="connsiteX25" fmla="*/ 0 w 1542756"/>
                    <a:gd name="connsiteY25" fmla="*/ 1543391 h 1543391"/>
                    <a:gd name="connsiteX26" fmla="*/ 0 w 1542756"/>
                    <a:gd name="connsiteY26" fmla="*/ 1030456 h 1543391"/>
                    <a:gd name="connsiteX27" fmla="*/ 14829 w 1542756"/>
                    <a:gd name="connsiteY27" fmla="*/ 1009804 h 1543391"/>
                    <a:gd name="connsiteX28" fmla="*/ 87734 w 1542756"/>
                    <a:gd name="connsiteY28" fmla="*/ 1012051 h 1543391"/>
                    <a:gd name="connsiteX29" fmla="*/ 196131 w 1542756"/>
                    <a:gd name="connsiteY29" fmla="*/ 1084601 h 1543391"/>
                    <a:gd name="connsiteX30" fmla="*/ 330541 w 1542756"/>
                    <a:gd name="connsiteY30" fmla="*/ 936966 h 1543391"/>
                    <a:gd name="connsiteX31" fmla="*/ 199188 w 1542756"/>
                    <a:gd name="connsiteY31" fmla="*/ 789332 h 1543391"/>
                    <a:gd name="connsiteX32" fmla="*/ 84678 w 1542756"/>
                    <a:gd name="connsiteY32" fmla="*/ 861881 h 1543391"/>
                    <a:gd name="connsiteX33" fmla="*/ 16002 w 1542756"/>
                    <a:gd name="connsiteY33" fmla="*/ 862694 h 1543391"/>
                    <a:gd name="connsiteX34" fmla="*/ 0 w 1542756"/>
                    <a:gd name="connsiteY34" fmla="*/ 841219 h 1543391"/>
                    <a:gd name="connsiteX35" fmla="*/ 0 w 1542756"/>
                    <a:gd name="connsiteY35" fmla="*/ 330541 h 1543391"/>
                    <a:gd name="connsiteX36" fmla="*/ 510238 w 1542756"/>
                    <a:gd name="connsiteY36" fmla="*/ 330541 h 1543391"/>
                    <a:gd name="connsiteX37" fmla="*/ 530889 w 1542756"/>
                    <a:gd name="connsiteY37" fmla="*/ 315713 h 1543391"/>
                    <a:gd name="connsiteX38" fmla="*/ 519475 w 1542756"/>
                    <a:gd name="connsiteY38" fmla="*/ 245864 h 1543391"/>
                    <a:gd name="connsiteX39" fmla="*/ 453037 w 1542756"/>
                    <a:gd name="connsiteY39" fmla="*/ 134410 h 1543391"/>
                    <a:gd name="connsiteX40" fmla="*/ 603727 w 1542756"/>
                    <a:gd name="connsiteY40" fmla="*/ 0 h 1543391"/>
                    <a:gd name="connsiteX0" fmla="*/ 603727 w 1542756"/>
                    <a:gd name="connsiteY0" fmla="*/ 0 h 1543391"/>
                    <a:gd name="connsiteX1" fmla="*/ 754417 w 1542756"/>
                    <a:gd name="connsiteY1" fmla="*/ 134410 h 1543391"/>
                    <a:gd name="connsiteX2" fmla="*/ 687979 w 1542756"/>
                    <a:gd name="connsiteY2" fmla="*/ 245864 h 1543391"/>
                    <a:gd name="connsiteX3" fmla="*/ 677999 w 1542756"/>
                    <a:gd name="connsiteY3" fmla="*/ 314539 h 1543391"/>
                    <a:gd name="connsiteX4" fmla="*/ 699473 w 1542756"/>
                    <a:gd name="connsiteY4" fmla="*/ 330541 h 1543391"/>
                    <a:gd name="connsiteX5" fmla="*/ 1212215 w 1542756"/>
                    <a:gd name="connsiteY5" fmla="*/ 330541 h 1543391"/>
                    <a:gd name="connsiteX6" fmla="*/ 1212215 w 1542756"/>
                    <a:gd name="connsiteY6" fmla="*/ 841219 h 1543391"/>
                    <a:gd name="connsiteX7" fmla="*/ 1228217 w 1542756"/>
                    <a:gd name="connsiteY7" fmla="*/ 862694 h 1543391"/>
                    <a:gd name="connsiteX8" fmla="*/ 1296893 w 1542756"/>
                    <a:gd name="connsiteY8" fmla="*/ 852714 h 1543391"/>
                    <a:gd name="connsiteX9" fmla="*/ 1408346 w 1542756"/>
                    <a:gd name="connsiteY9" fmla="*/ 786276 h 1543391"/>
                    <a:gd name="connsiteX10" fmla="*/ 1542756 w 1542756"/>
                    <a:gd name="connsiteY10" fmla="*/ 936966 h 1543391"/>
                    <a:gd name="connsiteX11" fmla="*/ 1408346 w 1542756"/>
                    <a:gd name="connsiteY11" fmla="*/ 1087656 h 1543391"/>
                    <a:gd name="connsiteX12" fmla="*/ 1296893 w 1542756"/>
                    <a:gd name="connsiteY12" fmla="*/ 1021218 h 1543391"/>
                    <a:gd name="connsiteX13" fmla="*/ 1227044 w 1542756"/>
                    <a:gd name="connsiteY13" fmla="*/ 1009804 h 1543391"/>
                    <a:gd name="connsiteX14" fmla="*/ 1212215 w 1542756"/>
                    <a:gd name="connsiteY14" fmla="*/ 1030456 h 1543391"/>
                    <a:gd name="connsiteX15" fmla="*/ 1212215 w 1542756"/>
                    <a:gd name="connsiteY15" fmla="*/ 1543391 h 1543391"/>
                    <a:gd name="connsiteX16" fmla="*/ 698836 w 1542756"/>
                    <a:gd name="connsiteY16" fmla="*/ 1543391 h 1543391"/>
                    <a:gd name="connsiteX17" fmla="*/ 677999 w 1542756"/>
                    <a:gd name="connsiteY17" fmla="*/ 1527864 h 1543391"/>
                    <a:gd name="connsiteX18" fmla="*/ 678812 w 1542756"/>
                    <a:gd name="connsiteY18" fmla="*/ 1453078 h 1543391"/>
                    <a:gd name="connsiteX19" fmla="*/ 748307 w 1542756"/>
                    <a:gd name="connsiteY19" fmla="*/ 1341623 h 1543391"/>
                    <a:gd name="connsiteX20" fmla="*/ 603727 w 1542756"/>
                    <a:gd name="connsiteY20" fmla="*/ 1213325 h 1543391"/>
                    <a:gd name="connsiteX21" fmla="*/ 457825 w 1542756"/>
                    <a:gd name="connsiteY21" fmla="*/ 1347735 h 1543391"/>
                    <a:gd name="connsiteX22" fmla="*/ 522614 w 1542756"/>
                    <a:gd name="connsiteY22" fmla="*/ 1456051 h 1543391"/>
                    <a:gd name="connsiteX23" fmla="*/ 530889 w 1542756"/>
                    <a:gd name="connsiteY23" fmla="*/ 1529038 h 1543391"/>
                    <a:gd name="connsiteX24" fmla="*/ 510900 w 1542756"/>
                    <a:gd name="connsiteY24" fmla="*/ 1543391 h 1543391"/>
                    <a:gd name="connsiteX25" fmla="*/ 0 w 1542756"/>
                    <a:gd name="connsiteY25" fmla="*/ 1543391 h 1543391"/>
                    <a:gd name="connsiteX26" fmla="*/ 0 w 1542756"/>
                    <a:gd name="connsiteY26" fmla="*/ 1030456 h 1543391"/>
                    <a:gd name="connsiteX27" fmla="*/ 14829 w 1542756"/>
                    <a:gd name="connsiteY27" fmla="*/ 1009804 h 1543391"/>
                    <a:gd name="connsiteX28" fmla="*/ 87734 w 1542756"/>
                    <a:gd name="connsiteY28" fmla="*/ 1012051 h 1543391"/>
                    <a:gd name="connsiteX29" fmla="*/ 196131 w 1542756"/>
                    <a:gd name="connsiteY29" fmla="*/ 1084601 h 1543391"/>
                    <a:gd name="connsiteX30" fmla="*/ 330541 w 1542756"/>
                    <a:gd name="connsiteY30" fmla="*/ 936966 h 1543391"/>
                    <a:gd name="connsiteX31" fmla="*/ 199188 w 1542756"/>
                    <a:gd name="connsiteY31" fmla="*/ 789332 h 1543391"/>
                    <a:gd name="connsiteX32" fmla="*/ 84678 w 1542756"/>
                    <a:gd name="connsiteY32" fmla="*/ 861881 h 1543391"/>
                    <a:gd name="connsiteX33" fmla="*/ 16002 w 1542756"/>
                    <a:gd name="connsiteY33" fmla="*/ 862694 h 1543391"/>
                    <a:gd name="connsiteX34" fmla="*/ 0 w 1542756"/>
                    <a:gd name="connsiteY34" fmla="*/ 841219 h 1543391"/>
                    <a:gd name="connsiteX35" fmla="*/ 0 w 1542756"/>
                    <a:gd name="connsiteY35" fmla="*/ 330541 h 1543391"/>
                    <a:gd name="connsiteX36" fmla="*/ 510238 w 1542756"/>
                    <a:gd name="connsiteY36" fmla="*/ 330541 h 1543391"/>
                    <a:gd name="connsiteX37" fmla="*/ 530889 w 1542756"/>
                    <a:gd name="connsiteY37" fmla="*/ 315713 h 1543391"/>
                    <a:gd name="connsiteX38" fmla="*/ 519475 w 1542756"/>
                    <a:gd name="connsiteY38" fmla="*/ 245864 h 1543391"/>
                    <a:gd name="connsiteX39" fmla="*/ 453037 w 1542756"/>
                    <a:gd name="connsiteY39" fmla="*/ 134410 h 1543391"/>
                    <a:gd name="connsiteX40" fmla="*/ 603727 w 1542756"/>
                    <a:gd name="connsiteY40" fmla="*/ 0 h 1543391"/>
                    <a:gd name="connsiteX0" fmla="*/ 603727 w 1542756"/>
                    <a:gd name="connsiteY0" fmla="*/ 0 h 1543391"/>
                    <a:gd name="connsiteX1" fmla="*/ 754417 w 1542756"/>
                    <a:gd name="connsiteY1" fmla="*/ 134410 h 1543391"/>
                    <a:gd name="connsiteX2" fmla="*/ 687979 w 1542756"/>
                    <a:gd name="connsiteY2" fmla="*/ 245864 h 1543391"/>
                    <a:gd name="connsiteX3" fmla="*/ 677999 w 1542756"/>
                    <a:gd name="connsiteY3" fmla="*/ 314539 h 1543391"/>
                    <a:gd name="connsiteX4" fmla="*/ 699473 w 1542756"/>
                    <a:gd name="connsiteY4" fmla="*/ 330541 h 1543391"/>
                    <a:gd name="connsiteX5" fmla="*/ 1212215 w 1542756"/>
                    <a:gd name="connsiteY5" fmla="*/ 330541 h 1543391"/>
                    <a:gd name="connsiteX6" fmla="*/ 1212215 w 1542756"/>
                    <a:gd name="connsiteY6" fmla="*/ 841219 h 1543391"/>
                    <a:gd name="connsiteX7" fmla="*/ 1228217 w 1542756"/>
                    <a:gd name="connsiteY7" fmla="*/ 862694 h 1543391"/>
                    <a:gd name="connsiteX8" fmla="*/ 1296893 w 1542756"/>
                    <a:gd name="connsiteY8" fmla="*/ 852714 h 1543391"/>
                    <a:gd name="connsiteX9" fmla="*/ 1408346 w 1542756"/>
                    <a:gd name="connsiteY9" fmla="*/ 786276 h 1543391"/>
                    <a:gd name="connsiteX10" fmla="*/ 1542756 w 1542756"/>
                    <a:gd name="connsiteY10" fmla="*/ 936966 h 1543391"/>
                    <a:gd name="connsiteX11" fmla="*/ 1408346 w 1542756"/>
                    <a:gd name="connsiteY11" fmla="*/ 1087656 h 1543391"/>
                    <a:gd name="connsiteX12" fmla="*/ 1296893 w 1542756"/>
                    <a:gd name="connsiteY12" fmla="*/ 1021218 h 1543391"/>
                    <a:gd name="connsiteX13" fmla="*/ 1227044 w 1542756"/>
                    <a:gd name="connsiteY13" fmla="*/ 1009804 h 1543391"/>
                    <a:gd name="connsiteX14" fmla="*/ 1212215 w 1542756"/>
                    <a:gd name="connsiteY14" fmla="*/ 1030456 h 1543391"/>
                    <a:gd name="connsiteX15" fmla="*/ 1212215 w 1542756"/>
                    <a:gd name="connsiteY15" fmla="*/ 1543391 h 1543391"/>
                    <a:gd name="connsiteX16" fmla="*/ 698836 w 1542756"/>
                    <a:gd name="connsiteY16" fmla="*/ 1543391 h 1543391"/>
                    <a:gd name="connsiteX17" fmla="*/ 677999 w 1542756"/>
                    <a:gd name="connsiteY17" fmla="*/ 1527864 h 1543391"/>
                    <a:gd name="connsiteX18" fmla="*/ 678812 w 1542756"/>
                    <a:gd name="connsiteY18" fmla="*/ 1453078 h 1543391"/>
                    <a:gd name="connsiteX19" fmla="*/ 748307 w 1542756"/>
                    <a:gd name="connsiteY19" fmla="*/ 1341623 h 1543391"/>
                    <a:gd name="connsiteX20" fmla="*/ 603727 w 1542756"/>
                    <a:gd name="connsiteY20" fmla="*/ 1213325 h 1543391"/>
                    <a:gd name="connsiteX21" fmla="*/ 457825 w 1542756"/>
                    <a:gd name="connsiteY21" fmla="*/ 1347735 h 1543391"/>
                    <a:gd name="connsiteX22" fmla="*/ 522614 w 1542756"/>
                    <a:gd name="connsiteY22" fmla="*/ 1456051 h 1543391"/>
                    <a:gd name="connsiteX23" fmla="*/ 530889 w 1542756"/>
                    <a:gd name="connsiteY23" fmla="*/ 1529038 h 1543391"/>
                    <a:gd name="connsiteX24" fmla="*/ 510900 w 1542756"/>
                    <a:gd name="connsiteY24" fmla="*/ 1543391 h 1543391"/>
                    <a:gd name="connsiteX25" fmla="*/ 0 w 1542756"/>
                    <a:gd name="connsiteY25" fmla="*/ 1543391 h 1543391"/>
                    <a:gd name="connsiteX26" fmla="*/ 0 w 1542756"/>
                    <a:gd name="connsiteY26" fmla="*/ 1030456 h 1543391"/>
                    <a:gd name="connsiteX27" fmla="*/ 14829 w 1542756"/>
                    <a:gd name="connsiteY27" fmla="*/ 1009804 h 1543391"/>
                    <a:gd name="connsiteX28" fmla="*/ 87734 w 1542756"/>
                    <a:gd name="connsiteY28" fmla="*/ 1012051 h 1543391"/>
                    <a:gd name="connsiteX29" fmla="*/ 196131 w 1542756"/>
                    <a:gd name="connsiteY29" fmla="*/ 1084601 h 1543391"/>
                    <a:gd name="connsiteX30" fmla="*/ 330541 w 1542756"/>
                    <a:gd name="connsiteY30" fmla="*/ 936966 h 1543391"/>
                    <a:gd name="connsiteX31" fmla="*/ 199188 w 1542756"/>
                    <a:gd name="connsiteY31" fmla="*/ 789332 h 1543391"/>
                    <a:gd name="connsiteX32" fmla="*/ 84678 w 1542756"/>
                    <a:gd name="connsiteY32" fmla="*/ 861881 h 1543391"/>
                    <a:gd name="connsiteX33" fmla="*/ 16002 w 1542756"/>
                    <a:gd name="connsiteY33" fmla="*/ 862694 h 1543391"/>
                    <a:gd name="connsiteX34" fmla="*/ 0 w 1542756"/>
                    <a:gd name="connsiteY34" fmla="*/ 841219 h 1543391"/>
                    <a:gd name="connsiteX35" fmla="*/ 0 w 1542756"/>
                    <a:gd name="connsiteY35" fmla="*/ 330541 h 1543391"/>
                    <a:gd name="connsiteX36" fmla="*/ 510238 w 1542756"/>
                    <a:gd name="connsiteY36" fmla="*/ 330541 h 1543391"/>
                    <a:gd name="connsiteX37" fmla="*/ 530889 w 1542756"/>
                    <a:gd name="connsiteY37" fmla="*/ 315713 h 1543391"/>
                    <a:gd name="connsiteX38" fmla="*/ 519475 w 1542756"/>
                    <a:gd name="connsiteY38" fmla="*/ 245864 h 1543391"/>
                    <a:gd name="connsiteX39" fmla="*/ 453037 w 1542756"/>
                    <a:gd name="connsiteY39" fmla="*/ 134410 h 1543391"/>
                    <a:gd name="connsiteX40" fmla="*/ 603727 w 1542756"/>
                    <a:gd name="connsiteY40" fmla="*/ 0 h 1543391"/>
                    <a:gd name="connsiteX0" fmla="*/ 603727 w 1542756"/>
                    <a:gd name="connsiteY0" fmla="*/ 0 h 1543391"/>
                    <a:gd name="connsiteX1" fmla="*/ 754417 w 1542756"/>
                    <a:gd name="connsiteY1" fmla="*/ 134410 h 1543391"/>
                    <a:gd name="connsiteX2" fmla="*/ 687979 w 1542756"/>
                    <a:gd name="connsiteY2" fmla="*/ 245864 h 1543391"/>
                    <a:gd name="connsiteX3" fmla="*/ 677999 w 1542756"/>
                    <a:gd name="connsiteY3" fmla="*/ 314539 h 1543391"/>
                    <a:gd name="connsiteX4" fmla="*/ 699473 w 1542756"/>
                    <a:gd name="connsiteY4" fmla="*/ 330541 h 1543391"/>
                    <a:gd name="connsiteX5" fmla="*/ 1212215 w 1542756"/>
                    <a:gd name="connsiteY5" fmla="*/ 330541 h 1543391"/>
                    <a:gd name="connsiteX6" fmla="*/ 1212215 w 1542756"/>
                    <a:gd name="connsiteY6" fmla="*/ 841219 h 1543391"/>
                    <a:gd name="connsiteX7" fmla="*/ 1228217 w 1542756"/>
                    <a:gd name="connsiteY7" fmla="*/ 862694 h 1543391"/>
                    <a:gd name="connsiteX8" fmla="*/ 1296893 w 1542756"/>
                    <a:gd name="connsiteY8" fmla="*/ 852714 h 1543391"/>
                    <a:gd name="connsiteX9" fmla="*/ 1408346 w 1542756"/>
                    <a:gd name="connsiteY9" fmla="*/ 786276 h 1543391"/>
                    <a:gd name="connsiteX10" fmla="*/ 1542756 w 1542756"/>
                    <a:gd name="connsiteY10" fmla="*/ 936966 h 1543391"/>
                    <a:gd name="connsiteX11" fmla="*/ 1408346 w 1542756"/>
                    <a:gd name="connsiteY11" fmla="*/ 1087656 h 1543391"/>
                    <a:gd name="connsiteX12" fmla="*/ 1296893 w 1542756"/>
                    <a:gd name="connsiteY12" fmla="*/ 1021218 h 1543391"/>
                    <a:gd name="connsiteX13" fmla="*/ 1227044 w 1542756"/>
                    <a:gd name="connsiteY13" fmla="*/ 1009804 h 1543391"/>
                    <a:gd name="connsiteX14" fmla="*/ 1212215 w 1542756"/>
                    <a:gd name="connsiteY14" fmla="*/ 1030456 h 1543391"/>
                    <a:gd name="connsiteX15" fmla="*/ 1212215 w 1542756"/>
                    <a:gd name="connsiteY15" fmla="*/ 1543391 h 1543391"/>
                    <a:gd name="connsiteX16" fmla="*/ 698836 w 1542756"/>
                    <a:gd name="connsiteY16" fmla="*/ 1543391 h 1543391"/>
                    <a:gd name="connsiteX17" fmla="*/ 677999 w 1542756"/>
                    <a:gd name="connsiteY17" fmla="*/ 1527864 h 1543391"/>
                    <a:gd name="connsiteX18" fmla="*/ 678812 w 1542756"/>
                    <a:gd name="connsiteY18" fmla="*/ 1453078 h 1543391"/>
                    <a:gd name="connsiteX19" fmla="*/ 748307 w 1542756"/>
                    <a:gd name="connsiteY19" fmla="*/ 1341623 h 1543391"/>
                    <a:gd name="connsiteX20" fmla="*/ 603727 w 1542756"/>
                    <a:gd name="connsiteY20" fmla="*/ 1213325 h 1543391"/>
                    <a:gd name="connsiteX21" fmla="*/ 457825 w 1542756"/>
                    <a:gd name="connsiteY21" fmla="*/ 1347735 h 1543391"/>
                    <a:gd name="connsiteX22" fmla="*/ 522614 w 1542756"/>
                    <a:gd name="connsiteY22" fmla="*/ 1456051 h 1543391"/>
                    <a:gd name="connsiteX23" fmla="*/ 530889 w 1542756"/>
                    <a:gd name="connsiteY23" fmla="*/ 1529038 h 1543391"/>
                    <a:gd name="connsiteX24" fmla="*/ 510900 w 1542756"/>
                    <a:gd name="connsiteY24" fmla="*/ 1543391 h 1543391"/>
                    <a:gd name="connsiteX25" fmla="*/ 0 w 1542756"/>
                    <a:gd name="connsiteY25" fmla="*/ 1543391 h 1543391"/>
                    <a:gd name="connsiteX26" fmla="*/ 0 w 1542756"/>
                    <a:gd name="connsiteY26" fmla="*/ 1030456 h 1543391"/>
                    <a:gd name="connsiteX27" fmla="*/ 14829 w 1542756"/>
                    <a:gd name="connsiteY27" fmla="*/ 1009804 h 1543391"/>
                    <a:gd name="connsiteX28" fmla="*/ 87734 w 1542756"/>
                    <a:gd name="connsiteY28" fmla="*/ 1012051 h 1543391"/>
                    <a:gd name="connsiteX29" fmla="*/ 196131 w 1542756"/>
                    <a:gd name="connsiteY29" fmla="*/ 1084601 h 1543391"/>
                    <a:gd name="connsiteX30" fmla="*/ 330541 w 1542756"/>
                    <a:gd name="connsiteY30" fmla="*/ 936966 h 1543391"/>
                    <a:gd name="connsiteX31" fmla="*/ 199188 w 1542756"/>
                    <a:gd name="connsiteY31" fmla="*/ 789332 h 1543391"/>
                    <a:gd name="connsiteX32" fmla="*/ 84678 w 1542756"/>
                    <a:gd name="connsiteY32" fmla="*/ 861881 h 1543391"/>
                    <a:gd name="connsiteX33" fmla="*/ 16002 w 1542756"/>
                    <a:gd name="connsiteY33" fmla="*/ 862694 h 1543391"/>
                    <a:gd name="connsiteX34" fmla="*/ 0 w 1542756"/>
                    <a:gd name="connsiteY34" fmla="*/ 841219 h 1543391"/>
                    <a:gd name="connsiteX35" fmla="*/ 0 w 1542756"/>
                    <a:gd name="connsiteY35" fmla="*/ 330541 h 1543391"/>
                    <a:gd name="connsiteX36" fmla="*/ 510238 w 1542756"/>
                    <a:gd name="connsiteY36" fmla="*/ 330541 h 1543391"/>
                    <a:gd name="connsiteX37" fmla="*/ 530889 w 1542756"/>
                    <a:gd name="connsiteY37" fmla="*/ 315713 h 1543391"/>
                    <a:gd name="connsiteX38" fmla="*/ 519475 w 1542756"/>
                    <a:gd name="connsiteY38" fmla="*/ 245864 h 1543391"/>
                    <a:gd name="connsiteX39" fmla="*/ 453037 w 1542756"/>
                    <a:gd name="connsiteY39" fmla="*/ 134410 h 1543391"/>
                    <a:gd name="connsiteX40" fmla="*/ 603727 w 1542756"/>
                    <a:gd name="connsiteY40" fmla="*/ 0 h 1543391"/>
                    <a:gd name="connsiteX0" fmla="*/ 603727 w 1542756"/>
                    <a:gd name="connsiteY0" fmla="*/ 0 h 1543391"/>
                    <a:gd name="connsiteX1" fmla="*/ 754417 w 1542756"/>
                    <a:gd name="connsiteY1" fmla="*/ 134410 h 1543391"/>
                    <a:gd name="connsiteX2" fmla="*/ 687979 w 1542756"/>
                    <a:gd name="connsiteY2" fmla="*/ 245864 h 1543391"/>
                    <a:gd name="connsiteX3" fmla="*/ 677999 w 1542756"/>
                    <a:gd name="connsiteY3" fmla="*/ 314539 h 1543391"/>
                    <a:gd name="connsiteX4" fmla="*/ 699473 w 1542756"/>
                    <a:gd name="connsiteY4" fmla="*/ 330541 h 1543391"/>
                    <a:gd name="connsiteX5" fmla="*/ 1212215 w 1542756"/>
                    <a:gd name="connsiteY5" fmla="*/ 330541 h 1543391"/>
                    <a:gd name="connsiteX6" fmla="*/ 1212215 w 1542756"/>
                    <a:gd name="connsiteY6" fmla="*/ 841219 h 1543391"/>
                    <a:gd name="connsiteX7" fmla="*/ 1228217 w 1542756"/>
                    <a:gd name="connsiteY7" fmla="*/ 862694 h 1543391"/>
                    <a:gd name="connsiteX8" fmla="*/ 1296893 w 1542756"/>
                    <a:gd name="connsiteY8" fmla="*/ 852714 h 1543391"/>
                    <a:gd name="connsiteX9" fmla="*/ 1408346 w 1542756"/>
                    <a:gd name="connsiteY9" fmla="*/ 786276 h 1543391"/>
                    <a:gd name="connsiteX10" fmla="*/ 1542756 w 1542756"/>
                    <a:gd name="connsiteY10" fmla="*/ 936966 h 1543391"/>
                    <a:gd name="connsiteX11" fmla="*/ 1408346 w 1542756"/>
                    <a:gd name="connsiteY11" fmla="*/ 1087656 h 1543391"/>
                    <a:gd name="connsiteX12" fmla="*/ 1296893 w 1542756"/>
                    <a:gd name="connsiteY12" fmla="*/ 1021218 h 1543391"/>
                    <a:gd name="connsiteX13" fmla="*/ 1227044 w 1542756"/>
                    <a:gd name="connsiteY13" fmla="*/ 1009804 h 1543391"/>
                    <a:gd name="connsiteX14" fmla="*/ 1212215 w 1542756"/>
                    <a:gd name="connsiteY14" fmla="*/ 1030456 h 1543391"/>
                    <a:gd name="connsiteX15" fmla="*/ 1212215 w 1542756"/>
                    <a:gd name="connsiteY15" fmla="*/ 1543391 h 1543391"/>
                    <a:gd name="connsiteX16" fmla="*/ 698836 w 1542756"/>
                    <a:gd name="connsiteY16" fmla="*/ 1543391 h 1543391"/>
                    <a:gd name="connsiteX17" fmla="*/ 677999 w 1542756"/>
                    <a:gd name="connsiteY17" fmla="*/ 1527864 h 1543391"/>
                    <a:gd name="connsiteX18" fmla="*/ 678812 w 1542756"/>
                    <a:gd name="connsiteY18" fmla="*/ 1453078 h 1543391"/>
                    <a:gd name="connsiteX19" fmla="*/ 748307 w 1542756"/>
                    <a:gd name="connsiteY19" fmla="*/ 1341623 h 1543391"/>
                    <a:gd name="connsiteX20" fmla="*/ 603727 w 1542756"/>
                    <a:gd name="connsiteY20" fmla="*/ 1213325 h 1543391"/>
                    <a:gd name="connsiteX21" fmla="*/ 457825 w 1542756"/>
                    <a:gd name="connsiteY21" fmla="*/ 1347735 h 1543391"/>
                    <a:gd name="connsiteX22" fmla="*/ 522614 w 1542756"/>
                    <a:gd name="connsiteY22" fmla="*/ 1456051 h 1543391"/>
                    <a:gd name="connsiteX23" fmla="*/ 530889 w 1542756"/>
                    <a:gd name="connsiteY23" fmla="*/ 1529038 h 1543391"/>
                    <a:gd name="connsiteX24" fmla="*/ 510900 w 1542756"/>
                    <a:gd name="connsiteY24" fmla="*/ 1543391 h 1543391"/>
                    <a:gd name="connsiteX25" fmla="*/ 0 w 1542756"/>
                    <a:gd name="connsiteY25" fmla="*/ 1543391 h 1543391"/>
                    <a:gd name="connsiteX26" fmla="*/ 0 w 1542756"/>
                    <a:gd name="connsiteY26" fmla="*/ 1030456 h 1543391"/>
                    <a:gd name="connsiteX27" fmla="*/ 14829 w 1542756"/>
                    <a:gd name="connsiteY27" fmla="*/ 1009804 h 1543391"/>
                    <a:gd name="connsiteX28" fmla="*/ 87734 w 1542756"/>
                    <a:gd name="connsiteY28" fmla="*/ 1012051 h 1543391"/>
                    <a:gd name="connsiteX29" fmla="*/ 196131 w 1542756"/>
                    <a:gd name="connsiteY29" fmla="*/ 1084601 h 1543391"/>
                    <a:gd name="connsiteX30" fmla="*/ 330541 w 1542756"/>
                    <a:gd name="connsiteY30" fmla="*/ 936966 h 1543391"/>
                    <a:gd name="connsiteX31" fmla="*/ 199188 w 1542756"/>
                    <a:gd name="connsiteY31" fmla="*/ 789332 h 1543391"/>
                    <a:gd name="connsiteX32" fmla="*/ 84678 w 1542756"/>
                    <a:gd name="connsiteY32" fmla="*/ 861881 h 1543391"/>
                    <a:gd name="connsiteX33" fmla="*/ 16002 w 1542756"/>
                    <a:gd name="connsiteY33" fmla="*/ 862694 h 1543391"/>
                    <a:gd name="connsiteX34" fmla="*/ 0 w 1542756"/>
                    <a:gd name="connsiteY34" fmla="*/ 841219 h 1543391"/>
                    <a:gd name="connsiteX35" fmla="*/ 0 w 1542756"/>
                    <a:gd name="connsiteY35" fmla="*/ 330541 h 1543391"/>
                    <a:gd name="connsiteX36" fmla="*/ 510238 w 1542756"/>
                    <a:gd name="connsiteY36" fmla="*/ 330541 h 1543391"/>
                    <a:gd name="connsiteX37" fmla="*/ 530889 w 1542756"/>
                    <a:gd name="connsiteY37" fmla="*/ 315713 h 1543391"/>
                    <a:gd name="connsiteX38" fmla="*/ 519475 w 1542756"/>
                    <a:gd name="connsiteY38" fmla="*/ 245864 h 1543391"/>
                    <a:gd name="connsiteX39" fmla="*/ 453037 w 1542756"/>
                    <a:gd name="connsiteY39" fmla="*/ 134410 h 1543391"/>
                    <a:gd name="connsiteX40" fmla="*/ 603727 w 1542756"/>
                    <a:gd name="connsiteY40" fmla="*/ 0 h 1543391"/>
                    <a:gd name="connsiteX0" fmla="*/ 603727 w 1542756"/>
                    <a:gd name="connsiteY0" fmla="*/ 0 h 1543391"/>
                    <a:gd name="connsiteX1" fmla="*/ 754417 w 1542756"/>
                    <a:gd name="connsiteY1" fmla="*/ 134410 h 1543391"/>
                    <a:gd name="connsiteX2" fmla="*/ 687979 w 1542756"/>
                    <a:gd name="connsiteY2" fmla="*/ 245864 h 1543391"/>
                    <a:gd name="connsiteX3" fmla="*/ 677999 w 1542756"/>
                    <a:gd name="connsiteY3" fmla="*/ 314539 h 1543391"/>
                    <a:gd name="connsiteX4" fmla="*/ 699473 w 1542756"/>
                    <a:gd name="connsiteY4" fmla="*/ 330541 h 1543391"/>
                    <a:gd name="connsiteX5" fmla="*/ 1212215 w 1542756"/>
                    <a:gd name="connsiteY5" fmla="*/ 330541 h 1543391"/>
                    <a:gd name="connsiteX6" fmla="*/ 1212215 w 1542756"/>
                    <a:gd name="connsiteY6" fmla="*/ 841219 h 1543391"/>
                    <a:gd name="connsiteX7" fmla="*/ 1228217 w 1542756"/>
                    <a:gd name="connsiteY7" fmla="*/ 862694 h 1543391"/>
                    <a:gd name="connsiteX8" fmla="*/ 1296893 w 1542756"/>
                    <a:gd name="connsiteY8" fmla="*/ 852714 h 1543391"/>
                    <a:gd name="connsiteX9" fmla="*/ 1408346 w 1542756"/>
                    <a:gd name="connsiteY9" fmla="*/ 786276 h 1543391"/>
                    <a:gd name="connsiteX10" fmla="*/ 1542756 w 1542756"/>
                    <a:gd name="connsiteY10" fmla="*/ 936966 h 1543391"/>
                    <a:gd name="connsiteX11" fmla="*/ 1408346 w 1542756"/>
                    <a:gd name="connsiteY11" fmla="*/ 1087656 h 1543391"/>
                    <a:gd name="connsiteX12" fmla="*/ 1296893 w 1542756"/>
                    <a:gd name="connsiteY12" fmla="*/ 1021218 h 1543391"/>
                    <a:gd name="connsiteX13" fmla="*/ 1227044 w 1542756"/>
                    <a:gd name="connsiteY13" fmla="*/ 1009804 h 1543391"/>
                    <a:gd name="connsiteX14" fmla="*/ 1212215 w 1542756"/>
                    <a:gd name="connsiteY14" fmla="*/ 1030456 h 1543391"/>
                    <a:gd name="connsiteX15" fmla="*/ 1212215 w 1542756"/>
                    <a:gd name="connsiteY15" fmla="*/ 1543391 h 1543391"/>
                    <a:gd name="connsiteX16" fmla="*/ 698836 w 1542756"/>
                    <a:gd name="connsiteY16" fmla="*/ 1543391 h 1543391"/>
                    <a:gd name="connsiteX17" fmla="*/ 677999 w 1542756"/>
                    <a:gd name="connsiteY17" fmla="*/ 1527864 h 1543391"/>
                    <a:gd name="connsiteX18" fmla="*/ 678812 w 1542756"/>
                    <a:gd name="connsiteY18" fmla="*/ 1453078 h 1543391"/>
                    <a:gd name="connsiteX19" fmla="*/ 748307 w 1542756"/>
                    <a:gd name="connsiteY19" fmla="*/ 1341623 h 1543391"/>
                    <a:gd name="connsiteX20" fmla="*/ 603727 w 1542756"/>
                    <a:gd name="connsiteY20" fmla="*/ 1213325 h 1543391"/>
                    <a:gd name="connsiteX21" fmla="*/ 457825 w 1542756"/>
                    <a:gd name="connsiteY21" fmla="*/ 1347735 h 1543391"/>
                    <a:gd name="connsiteX22" fmla="*/ 522614 w 1542756"/>
                    <a:gd name="connsiteY22" fmla="*/ 1456051 h 1543391"/>
                    <a:gd name="connsiteX23" fmla="*/ 530889 w 1542756"/>
                    <a:gd name="connsiteY23" fmla="*/ 1529038 h 1543391"/>
                    <a:gd name="connsiteX24" fmla="*/ 510900 w 1542756"/>
                    <a:gd name="connsiteY24" fmla="*/ 1543391 h 1543391"/>
                    <a:gd name="connsiteX25" fmla="*/ 0 w 1542756"/>
                    <a:gd name="connsiteY25" fmla="*/ 1543391 h 1543391"/>
                    <a:gd name="connsiteX26" fmla="*/ 0 w 1542756"/>
                    <a:gd name="connsiteY26" fmla="*/ 1030456 h 1543391"/>
                    <a:gd name="connsiteX27" fmla="*/ 14829 w 1542756"/>
                    <a:gd name="connsiteY27" fmla="*/ 1009804 h 1543391"/>
                    <a:gd name="connsiteX28" fmla="*/ 87734 w 1542756"/>
                    <a:gd name="connsiteY28" fmla="*/ 1012051 h 1543391"/>
                    <a:gd name="connsiteX29" fmla="*/ 196131 w 1542756"/>
                    <a:gd name="connsiteY29" fmla="*/ 1084601 h 1543391"/>
                    <a:gd name="connsiteX30" fmla="*/ 330541 w 1542756"/>
                    <a:gd name="connsiteY30" fmla="*/ 936966 h 1543391"/>
                    <a:gd name="connsiteX31" fmla="*/ 199188 w 1542756"/>
                    <a:gd name="connsiteY31" fmla="*/ 789332 h 1543391"/>
                    <a:gd name="connsiteX32" fmla="*/ 84678 w 1542756"/>
                    <a:gd name="connsiteY32" fmla="*/ 861881 h 1543391"/>
                    <a:gd name="connsiteX33" fmla="*/ 16002 w 1542756"/>
                    <a:gd name="connsiteY33" fmla="*/ 862694 h 1543391"/>
                    <a:gd name="connsiteX34" fmla="*/ 0 w 1542756"/>
                    <a:gd name="connsiteY34" fmla="*/ 841219 h 1543391"/>
                    <a:gd name="connsiteX35" fmla="*/ 0 w 1542756"/>
                    <a:gd name="connsiteY35" fmla="*/ 330541 h 1543391"/>
                    <a:gd name="connsiteX36" fmla="*/ 510238 w 1542756"/>
                    <a:gd name="connsiteY36" fmla="*/ 330541 h 1543391"/>
                    <a:gd name="connsiteX37" fmla="*/ 530889 w 1542756"/>
                    <a:gd name="connsiteY37" fmla="*/ 315713 h 1543391"/>
                    <a:gd name="connsiteX38" fmla="*/ 519475 w 1542756"/>
                    <a:gd name="connsiteY38" fmla="*/ 245864 h 1543391"/>
                    <a:gd name="connsiteX39" fmla="*/ 453037 w 1542756"/>
                    <a:gd name="connsiteY39" fmla="*/ 134410 h 1543391"/>
                    <a:gd name="connsiteX40" fmla="*/ 603727 w 1542756"/>
                    <a:gd name="connsiteY40" fmla="*/ 0 h 1543391"/>
                    <a:gd name="connsiteX0" fmla="*/ 603727 w 1542756"/>
                    <a:gd name="connsiteY0" fmla="*/ 0 h 1543391"/>
                    <a:gd name="connsiteX1" fmla="*/ 754417 w 1542756"/>
                    <a:gd name="connsiteY1" fmla="*/ 134410 h 1543391"/>
                    <a:gd name="connsiteX2" fmla="*/ 687979 w 1542756"/>
                    <a:gd name="connsiteY2" fmla="*/ 245864 h 1543391"/>
                    <a:gd name="connsiteX3" fmla="*/ 677999 w 1542756"/>
                    <a:gd name="connsiteY3" fmla="*/ 314539 h 1543391"/>
                    <a:gd name="connsiteX4" fmla="*/ 699473 w 1542756"/>
                    <a:gd name="connsiteY4" fmla="*/ 330541 h 1543391"/>
                    <a:gd name="connsiteX5" fmla="*/ 1212215 w 1542756"/>
                    <a:gd name="connsiteY5" fmla="*/ 330541 h 1543391"/>
                    <a:gd name="connsiteX6" fmla="*/ 1212215 w 1542756"/>
                    <a:gd name="connsiteY6" fmla="*/ 841219 h 1543391"/>
                    <a:gd name="connsiteX7" fmla="*/ 1228217 w 1542756"/>
                    <a:gd name="connsiteY7" fmla="*/ 862694 h 1543391"/>
                    <a:gd name="connsiteX8" fmla="*/ 1296893 w 1542756"/>
                    <a:gd name="connsiteY8" fmla="*/ 852714 h 1543391"/>
                    <a:gd name="connsiteX9" fmla="*/ 1408346 w 1542756"/>
                    <a:gd name="connsiteY9" fmla="*/ 786276 h 1543391"/>
                    <a:gd name="connsiteX10" fmla="*/ 1542756 w 1542756"/>
                    <a:gd name="connsiteY10" fmla="*/ 936966 h 1543391"/>
                    <a:gd name="connsiteX11" fmla="*/ 1408346 w 1542756"/>
                    <a:gd name="connsiteY11" fmla="*/ 1087656 h 1543391"/>
                    <a:gd name="connsiteX12" fmla="*/ 1296893 w 1542756"/>
                    <a:gd name="connsiteY12" fmla="*/ 1021218 h 1543391"/>
                    <a:gd name="connsiteX13" fmla="*/ 1227044 w 1542756"/>
                    <a:gd name="connsiteY13" fmla="*/ 1009804 h 1543391"/>
                    <a:gd name="connsiteX14" fmla="*/ 1212215 w 1542756"/>
                    <a:gd name="connsiteY14" fmla="*/ 1030456 h 1543391"/>
                    <a:gd name="connsiteX15" fmla="*/ 1212215 w 1542756"/>
                    <a:gd name="connsiteY15" fmla="*/ 1543391 h 1543391"/>
                    <a:gd name="connsiteX16" fmla="*/ 698836 w 1542756"/>
                    <a:gd name="connsiteY16" fmla="*/ 1543391 h 1543391"/>
                    <a:gd name="connsiteX17" fmla="*/ 677999 w 1542756"/>
                    <a:gd name="connsiteY17" fmla="*/ 1527864 h 1543391"/>
                    <a:gd name="connsiteX18" fmla="*/ 678812 w 1542756"/>
                    <a:gd name="connsiteY18" fmla="*/ 1453078 h 1543391"/>
                    <a:gd name="connsiteX19" fmla="*/ 748307 w 1542756"/>
                    <a:gd name="connsiteY19" fmla="*/ 1341623 h 1543391"/>
                    <a:gd name="connsiteX20" fmla="*/ 603727 w 1542756"/>
                    <a:gd name="connsiteY20" fmla="*/ 1213325 h 1543391"/>
                    <a:gd name="connsiteX21" fmla="*/ 457825 w 1542756"/>
                    <a:gd name="connsiteY21" fmla="*/ 1347735 h 1543391"/>
                    <a:gd name="connsiteX22" fmla="*/ 522614 w 1542756"/>
                    <a:gd name="connsiteY22" fmla="*/ 1456051 h 1543391"/>
                    <a:gd name="connsiteX23" fmla="*/ 530889 w 1542756"/>
                    <a:gd name="connsiteY23" fmla="*/ 1529038 h 1543391"/>
                    <a:gd name="connsiteX24" fmla="*/ 510900 w 1542756"/>
                    <a:gd name="connsiteY24" fmla="*/ 1543391 h 1543391"/>
                    <a:gd name="connsiteX25" fmla="*/ 0 w 1542756"/>
                    <a:gd name="connsiteY25" fmla="*/ 1543391 h 1543391"/>
                    <a:gd name="connsiteX26" fmla="*/ 0 w 1542756"/>
                    <a:gd name="connsiteY26" fmla="*/ 1030456 h 1543391"/>
                    <a:gd name="connsiteX27" fmla="*/ 14829 w 1542756"/>
                    <a:gd name="connsiteY27" fmla="*/ 1009804 h 1543391"/>
                    <a:gd name="connsiteX28" fmla="*/ 87734 w 1542756"/>
                    <a:gd name="connsiteY28" fmla="*/ 1012051 h 1543391"/>
                    <a:gd name="connsiteX29" fmla="*/ 196131 w 1542756"/>
                    <a:gd name="connsiteY29" fmla="*/ 1084601 h 1543391"/>
                    <a:gd name="connsiteX30" fmla="*/ 327486 w 1542756"/>
                    <a:gd name="connsiteY30" fmla="*/ 936966 h 1543391"/>
                    <a:gd name="connsiteX31" fmla="*/ 199188 w 1542756"/>
                    <a:gd name="connsiteY31" fmla="*/ 789332 h 1543391"/>
                    <a:gd name="connsiteX32" fmla="*/ 84678 w 1542756"/>
                    <a:gd name="connsiteY32" fmla="*/ 861881 h 1543391"/>
                    <a:gd name="connsiteX33" fmla="*/ 16002 w 1542756"/>
                    <a:gd name="connsiteY33" fmla="*/ 862694 h 1543391"/>
                    <a:gd name="connsiteX34" fmla="*/ 0 w 1542756"/>
                    <a:gd name="connsiteY34" fmla="*/ 841219 h 1543391"/>
                    <a:gd name="connsiteX35" fmla="*/ 0 w 1542756"/>
                    <a:gd name="connsiteY35" fmla="*/ 330541 h 1543391"/>
                    <a:gd name="connsiteX36" fmla="*/ 510238 w 1542756"/>
                    <a:gd name="connsiteY36" fmla="*/ 330541 h 1543391"/>
                    <a:gd name="connsiteX37" fmla="*/ 530889 w 1542756"/>
                    <a:gd name="connsiteY37" fmla="*/ 315713 h 1543391"/>
                    <a:gd name="connsiteX38" fmla="*/ 519475 w 1542756"/>
                    <a:gd name="connsiteY38" fmla="*/ 245864 h 1543391"/>
                    <a:gd name="connsiteX39" fmla="*/ 453037 w 1542756"/>
                    <a:gd name="connsiteY39" fmla="*/ 134410 h 1543391"/>
                    <a:gd name="connsiteX40" fmla="*/ 603727 w 1542756"/>
                    <a:gd name="connsiteY40" fmla="*/ 0 h 1543391"/>
                    <a:gd name="connsiteX0" fmla="*/ 603727 w 1542756"/>
                    <a:gd name="connsiteY0" fmla="*/ 0 h 1543391"/>
                    <a:gd name="connsiteX1" fmla="*/ 754417 w 1542756"/>
                    <a:gd name="connsiteY1" fmla="*/ 134410 h 1543391"/>
                    <a:gd name="connsiteX2" fmla="*/ 687979 w 1542756"/>
                    <a:gd name="connsiteY2" fmla="*/ 245864 h 1543391"/>
                    <a:gd name="connsiteX3" fmla="*/ 677999 w 1542756"/>
                    <a:gd name="connsiteY3" fmla="*/ 314539 h 1543391"/>
                    <a:gd name="connsiteX4" fmla="*/ 699473 w 1542756"/>
                    <a:gd name="connsiteY4" fmla="*/ 330541 h 1543391"/>
                    <a:gd name="connsiteX5" fmla="*/ 1212215 w 1542756"/>
                    <a:gd name="connsiteY5" fmla="*/ 330541 h 1543391"/>
                    <a:gd name="connsiteX6" fmla="*/ 1212215 w 1542756"/>
                    <a:gd name="connsiteY6" fmla="*/ 841219 h 1543391"/>
                    <a:gd name="connsiteX7" fmla="*/ 1228217 w 1542756"/>
                    <a:gd name="connsiteY7" fmla="*/ 862694 h 1543391"/>
                    <a:gd name="connsiteX8" fmla="*/ 1296893 w 1542756"/>
                    <a:gd name="connsiteY8" fmla="*/ 852714 h 1543391"/>
                    <a:gd name="connsiteX9" fmla="*/ 1408346 w 1542756"/>
                    <a:gd name="connsiteY9" fmla="*/ 786276 h 1543391"/>
                    <a:gd name="connsiteX10" fmla="*/ 1542756 w 1542756"/>
                    <a:gd name="connsiteY10" fmla="*/ 936966 h 1543391"/>
                    <a:gd name="connsiteX11" fmla="*/ 1408346 w 1542756"/>
                    <a:gd name="connsiteY11" fmla="*/ 1087656 h 1543391"/>
                    <a:gd name="connsiteX12" fmla="*/ 1296893 w 1542756"/>
                    <a:gd name="connsiteY12" fmla="*/ 1021218 h 1543391"/>
                    <a:gd name="connsiteX13" fmla="*/ 1227044 w 1542756"/>
                    <a:gd name="connsiteY13" fmla="*/ 1009804 h 1543391"/>
                    <a:gd name="connsiteX14" fmla="*/ 1212215 w 1542756"/>
                    <a:gd name="connsiteY14" fmla="*/ 1030456 h 1543391"/>
                    <a:gd name="connsiteX15" fmla="*/ 1212215 w 1542756"/>
                    <a:gd name="connsiteY15" fmla="*/ 1543391 h 1543391"/>
                    <a:gd name="connsiteX16" fmla="*/ 698836 w 1542756"/>
                    <a:gd name="connsiteY16" fmla="*/ 1543391 h 1543391"/>
                    <a:gd name="connsiteX17" fmla="*/ 677999 w 1542756"/>
                    <a:gd name="connsiteY17" fmla="*/ 1527864 h 1543391"/>
                    <a:gd name="connsiteX18" fmla="*/ 678812 w 1542756"/>
                    <a:gd name="connsiteY18" fmla="*/ 1453078 h 1543391"/>
                    <a:gd name="connsiteX19" fmla="*/ 748307 w 1542756"/>
                    <a:gd name="connsiteY19" fmla="*/ 1341623 h 1543391"/>
                    <a:gd name="connsiteX20" fmla="*/ 603727 w 1542756"/>
                    <a:gd name="connsiteY20" fmla="*/ 1213325 h 1543391"/>
                    <a:gd name="connsiteX21" fmla="*/ 457825 w 1542756"/>
                    <a:gd name="connsiteY21" fmla="*/ 1347735 h 1543391"/>
                    <a:gd name="connsiteX22" fmla="*/ 522614 w 1542756"/>
                    <a:gd name="connsiteY22" fmla="*/ 1456051 h 1543391"/>
                    <a:gd name="connsiteX23" fmla="*/ 530889 w 1542756"/>
                    <a:gd name="connsiteY23" fmla="*/ 1529038 h 1543391"/>
                    <a:gd name="connsiteX24" fmla="*/ 510900 w 1542756"/>
                    <a:gd name="connsiteY24" fmla="*/ 1543391 h 1543391"/>
                    <a:gd name="connsiteX25" fmla="*/ 0 w 1542756"/>
                    <a:gd name="connsiteY25" fmla="*/ 1543391 h 1543391"/>
                    <a:gd name="connsiteX26" fmla="*/ 0 w 1542756"/>
                    <a:gd name="connsiteY26" fmla="*/ 1030456 h 1543391"/>
                    <a:gd name="connsiteX27" fmla="*/ 14829 w 1542756"/>
                    <a:gd name="connsiteY27" fmla="*/ 1009804 h 1543391"/>
                    <a:gd name="connsiteX28" fmla="*/ 87734 w 1542756"/>
                    <a:gd name="connsiteY28" fmla="*/ 1012051 h 1543391"/>
                    <a:gd name="connsiteX29" fmla="*/ 196131 w 1542756"/>
                    <a:gd name="connsiteY29" fmla="*/ 1084601 h 1543391"/>
                    <a:gd name="connsiteX30" fmla="*/ 327486 w 1542756"/>
                    <a:gd name="connsiteY30" fmla="*/ 936966 h 1543391"/>
                    <a:gd name="connsiteX31" fmla="*/ 199188 w 1542756"/>
                    <a:gd name="connsiteY31" fmla="*/ 789332 h 1543391"/>
                    <a:gd name="connsiteX32" fmla="*/ 84678 w 1542756"/>
                    <a:gd name="connsiteY32" fmla="*/ 861881 h 1543391"/>
                    <a:gd name="connsiteX33" fmla="*/ 16002 w 1542756"/>
                    <a:gd name="connsiteY33" fmla="*/ 862694 h 1543391"/>
                    <a:gd name="connsiteX34" fmla="*/ 0 w 1542756"/>
                    <a:gd name="connsiteY34" fmla="*/ 841219 h 1543391"/>
                    <a:gd name="connsiteX35" fmla="*/ 0 w 1542756"/>
                    <a:gd name="connsiteY35" fmla="*/ 330541 h 1543391"/>
                    <a:gd name="connsiteX36" fmla="*/ 510238 w 1542756"/>
                    <a:gd name="connsiteY36" fmla="*/ 330541 h 1543391"/>
                    <a:gd name="connsiteX37" fmla="*/ 530889 w 1542756"/>
                    <a:gd name="connsiteY37" fmla="*/ 315713 h 1543391"/>
                    <a:gd name="connsiteX38" fmla="*/ 519475 w 1542756"/>
                    <a:gd name="connsiteY38" fmla="*/ 245864 h 1543391"/>
                    <a:gd name="connsiteX39" fmla="*/ 453037 w 1542756"/>
                    <a:gd name="connsiteY39" fmla="*/ 134410 h 1543391"/>
                    <a:gd name="connsiteX40" fmla="*/ 603727 w 1542756"/>
                    <a:gd name="connsiteY40" fmla="*/ 0 h 1543391"/>
                    <a:gd name="connsiteX0" fmla="*/ 603727 w 1542756"/>
                    <a:gd name="connsiteY0" fmla="*/ 0 h 1543391"/>
                    <a:gd name="connsiteX1" fmla="*/ 754417 w 1542756"/>
                    <a:gd name="connsiteY1" fmla="*/ 134410 h 1543391"/>
                    <a:gd name="connsiteX2" fmla="*/ 687979 w 1542756"/>
                    <a:gd name="connsiteY2" fmla="*/ 245864 h 1543391"/>
                    <a:gd name="connsiteX3" fmla="*/ 677999 w 1542756"/>
                    <a:gd name="connsiteY3" fmla="*/ 314539 h 1543391"/>
                    <a:gd name="connsiteX4" fmla="*/ 699473 w 1542756"/>
                    <a:gd name="connsiteY4" fmla="*/ 330541 h 1543391"/>
                    <a:gd name="connsiteX5" fmla="*/ 1212215 w 1542756"/>
                    <a:gd name="connsiteY5" fmla="*/ 330541 h 1543391"/>
                    <a:gd name="connsiteX6" fmla="*/ 1212215 w 1542756"/>
                    <a:gd name="connsiteY6" fmla="*/ 841219 h 1543391"/>
                    <a:gd name="connsiteX7" fmla="*/ 1228217 w 1542756"/>
                    <a:gd name="connsiteY7" fmla="*/ 862694 h 1543391"/>
                    <a:gd name="connsiteX8" fmla="*/ 1296893 w 1542756"/>
                    <a:gd name="connsiteY8" fmla="*/ 852714 h 1543391"/>
                    <a:gd name="connsiteX9" fmla="*/ 1408346 w 1542756"/>
                    <a:gd name="connsiteY9" fmla="*/ 786276 h 1543391"/>
                    <a:gd name="connsiteX10" fmla="*/ 1542756 w 1542756"/>
                    <a:gd name="connsiteY10" fmla="*/ 936966 h 1543391"/>
                    <a:gd name="connsiteX11" fmla="*/ 1408346 w 1542756"/>
                    <a:gd name="connsiteY11" fmla="*/ 1087656 h 1543391"/>
                    <a:gd name="connsiteX12" fmla="*/ 1296893 w 1542756"/>
                    <a:gd name="connsiteY12" fmla="*/ 1021218 h 1543391"/>
                    <a:gd name="connsiteX13" fmla="*/ 1227044 w 1542756"/>
                    <a:gd name="connsiteY13" fmla="*/ 1009804 h 1543391"/>
                    <a:gd name="connsiteX14" fmla="*/ 1212215 w 1542756"/>
                    <a:gd name="connsiteY14" fmla="*/ 1030456 h 1543391"/>
                    <a:gd name="connsiteX15" fmla="*/ 1212215 w 1542756"/>
                    <a:gd name="connsiteY15" fmla="*/ 1543391 h 1543391"/>
                    <a:gd name="connsiteX16" fmla="*/ 698836 w 1542756"/>
                    <a:gd name="connsiteY16" fmla="*/ 1543391 h 1543391"/>
                    <a:gd name="connsiteX17" fmla="*/ 677999 w 1542756"/>
                    <a:gd name="connsiteY17" fmla="*/ 1527864 h 1543391"/>
                    <a:gd name="connsiteX18" fmla="*/ 678812 w 1542756"/>
                    <a:gd name="connsiteY18" fmla="*/ 1453078 h 1543391"/>
                    <a:gd name="connsiteX19" fmla="*/ 748307 w 1542756"/>
                    <a:gd name="connsiteY19" fmla="*/ 1341623 h 1543391"/>
                    <a:gd name="connsiteX20" fmla="*/ 603727 w 1542756"/>
                    <a:gd name="connsiteY20" fmla="*/ 1213325 h 1543391"/>
                    <a:gd name="connsiteX21" fmla="*/ 457825 w 1542756"/>
                    <a:gd name="connsiteY21" fmla="*/ 1347735 h 1543391"/>
                    <a:gd name="connsiteX22" fmla="*/ 522614 w 1542756"/>
                    <a:gd name="connsiteY22" fmla="*/ 1456051 h 1543391"/>
                    <a:gd name="connsiteX23" fmla="*/ 530889 w 1542756"/>
                    <a:gd name="connsiteY23" fmla="*/ 1529038 h 1543391"/>
                    <a:gd name="connsiteX24" fmla="*/ 510900 w 1542756"/>
                    <a:gd name="connsiteY24" fmla="*/ 1543391 h 1543391"/>
                    <a:gd name="connsiteX25" fmla="*/ 0 w 1542756"/>
                    <a:gd name="connsiteY25" fmla="*/ 1543391 h 1543391"/>
                    <a:gd name="connsiteX26" fmla="*/ 0 w 1542756"/>
                    <a:gd name="connsiteY26" fmla="*/ 1030456 h 1543391"/>
                    <a:gd name="connsiteX27" fmla="*/ 14829 w 1542756"/>
                    <a:gd name="connsiteY27" fmla="*/ 1009804 h 1543391"/>
                    <a:gd name="connsiteX28" fmla="*/ 87734 w 1542756"/>
                    <a:gd name="connsiteY28" fmla="*/ 1012051 h 1543391"/>
                    <a:gd name="connsiteX29" fmla="*/ 196131 w 1542756"/>
                    <a:gd name="connsiteY29" fmla="*/ 1084601 h 1543391"/>
                    <a:gd name="connsiteX30" fmla="*/ 327486 w 1542756"/>
                    <a:gd name="connsiteY30" fmla="*/ 936966 h 1543391"/>
                    <a:gd name="connsiteX31" fmla="*/ 199188 w 1542756"/>
                    <a:gd name="connsiteY31" fmla="*/ 789332 h 1543391"/>
                    <a:gd name="connsiteX32" fmla="*/ 84678 w 1542756"/>
                    <a:gd name="connsiteY32" fmla="*/ 861881 h 1543391"/>
                    <a:gd name="connsiteX33" fmla="*/ 16002 w 1542756"/>
                    <a:gd name="connsiteY33" fmla="*/ 862694 h 1543391"/>
                    <a:gd name="connsiteX34" fmla="*/ 0 w 1542756"/>
                    <a:gd name="connsiteY34" fmla="*/ 841219 h 1543391"/>
                    <a:gd name="connsiteX35" fmla="*/ 0 w 1542756"/>
                    <a:gd name="connsiteY35" fmla="*/ 330541 h 1543391"/>
                    <a:gd name="connsiteX36" fmla="*/ 510238 w 1542756"/>
                    <a:gd name="connsiteY36" fmla="*/ 330541 h 1543391"/>
                    <a:gd name="connsiteX37" fmla="*/ 530889 w 1542756"/>
                    <a:gd name="connsiteY37" fmla="*/ 315713 h 1543391"/>
                    <a:gd name="connsiteX38" fmla="*/ 519475 w 1542756"/>
                    <a:gd name="connsiteY38" fmla="*/ 245864 h 1543391"/>
                    <a:gd name="connsiteX39" fmla="*/ 453037 w 1542756"/>
                    <a:gd name="connsiteY39" fmla="*/ 134410 h 1543391"/>
                    <a:gd name="connsiteX40" fmla="*/ 603727 w 1542756"/>
                    <a:gd name="connsiteY40" fmla="*/ 0 h 1543391"/>
                    <a:gd name="connsiteX0" fmla="*/ 603727 w 1542756"/>
                    <a:gd name="connsiteY0" fmla="*/ 0 h 1543391"/>
                    <a:gd name="connsiteX1" fmla="*/ 754417 w 1542756"/>
                    <a:gd name="connsiteY1" fmla="*/ 134410 h 1543391"/>
                    <a:gd name="connsiteX2" fmla="*/ 687979 w 1542756"/>
                    <a:gd name="connsiteY2" fmla="*/ 245864 h 1543391"/>
                    <a:gd name="connsiteX3" fmla="*/ 677999 w 1542756"/>
                    <a:gd name="connsiteY3" fmla="*/ 314539 h 1543391"/>
                    <a:gd name="connsiteX4" fmla="*/ 699473 w 1542756"/>
                    <a:gd name="connsiteY4" fmla="*/ 330541 h 1543391"/>
                    <a:gd name="connsiteX5" fmla="*/ 1212215 w 1542756"/>
                    <a:gd name="connsiteY5" fmla="*/ 330541 h 1543391"/>
                    <a:gd name="connsiteX6" fmla="*/ 1212215 w 1542756"/>
                    <a:gd name="connsiteY6" fmla="*/ 841219 h 1543391"/>
                    <a:gd name="connsiteX7" fmla="*/ 1228217 w 1542756"/>
                    <a:gd name="connsiteY7" fmla="*/ 862694 h 1543391"/>
                    <a:gd name="connsiteX8" fmla="*/ 1296893 w 1542756"/>
                    <a:gd name="connsiteY8" fmla="*/ 852714 h 1543391"/>
                    <a:gd name="connsiteX9" fmla="*/ 1408346 w 1542756"/>
                    <a:gd name="connsiteY9" fmla="*/ 786276 h 1543391"/>
                    <a:gd name="connsiteX10" fmla="*/ 1542756 w 1542756"/>
                    <a:gd name="connsiteY10" fmla="*/ 936966 h 1543391"/>
                    <a:gd name="connsiteX11" fmla="*/ 1408346 w 1542756"/>
                    <a:gd name="connsiteY11" fmla="*/ 1087656 h 1543391"/>
                    <a:gd name="connsiteX12" fmla="*/ 1296893 w 1542756"/>
                    <a:gd name="connsiteY12" fmla="*/ 1021218 h 1543391"/>
                    <a:gd name="connsiteX13" fmla="*/ 1227044 w 1542756"/>
                    <a:gd name="connsiteY13" fmla="*/ 1009804 h 1543391"/>
                    <a:gd name="connsiteX14" fmla="*/ 1212215 w 1542756"/>
                    <a:gd name="connsiteY14" fmla="*/ 1030456 h 1543391"/>
                    <a:gd name="connsiteX15" fmla="*/ 1212215 w 1542756"/>
                    <a:gd name="connsiteY15" fmla="*/ 1543391 h 1543391"/>
                    <a:gd name="connsiteX16" fmla="*/ 698836 w 1542756"/>
                    <a:gd name="connsiteY16" fmla="*/ 1543391 h 1543391"/>
                    <a:gd name="connsiteX17" fmla="*/ 677999 w 1542756"/>
                    <a:gd name="connsiteY17" fmla="*/ 1527864 h 1543391"/>
                    <a:gd name="connsiteX18" fmla="*/ 678812 w 1542756"/>
                    <a:gd name="connsiteY18" fmla="*/ 1453078 h 1543391"/>
                    <a:gd name="connsiteX19" fmla="*/ 748307 w 1542756"/>
                    <a:gd name="connsiteY19" fmla="*/ 1341623 h 1543391"/>
                    <a:gd name="connsiteX20" fmla="*/ 603727 w 1542756"/>
                    <a:gd name="connsiteY20" fmla="*/ 1213325 h 1543391"/>
                    <a:gd name="connsiteX21" fmla="*/ 457825 w 1542756"/>
                    <a:gd name="connsiteY21" fmla="*/ 1347735 h 1543391"/>
                    <a:gd name="connsiteX22" fmla="*/ 528724 w 1542756"/>
                    <a:gd name="connsiteY22" fmla="*/ 1452996 h 1543391"/>
                    <a:gd name="connsiteX23" fmla="*/ 530889 w 1542756"/>
                    <a:gd name="connsiteY23" fmla="*/ 1529038 h 1543391"/>
                    <a:gd name="connsiteX24" fmla="*/ 510900 w 1542756"/>
                    <a:gd name="connsiteY24" fmla="*/ 1543391 h 1543391"/>
                    <a:gd name="connsiteX25" fmla="*/ 0 w 1542756"/>
                    <a:gd name="connsiteY25" fmla="*/ 1543391 h 1543391"/>
                    <a:gd name="connsiteX26" fmla="*/ 0 w 1542756"/>
                    <a:gd name="connsiteY26" fmla="*/ 1030456 h 1543391"/>
                    <a:gd name="connsiteX27" fmla="*/ 14829 w 1542756"/>
                    <a:gd name="connsiteY27" fmla="*/ 1009804 h 1543391"/>
                    <a:gd name="connsiteX28" fmla="*/ 87734 w 1542756"/>
                    <a:gd name="connsiteY28" fmla="*/ 1012051 h 1543391"/>
                    <a:gd name="connsiteX29" fmla="*/ 196131 w 1542756"/>
                    <a:gd name="connsiteY29" fmla="*/ 1084601 h 1543391"/>
                    <a:gd name="connsiteX30" fmla="*/ 327486 w 1542756"/>
                    <a:gd name="connsiteY30" fmla="*/ 936966 h 1543391"/>
                    <a:gd name="connsiteX31" fmla="*/ 199188 w 1542756"/>
                    <a:gd name="connsiteY31" fmla="*/ 789332 h 1543391"/>
                    <a:gd name="connsiteX32" fmla="*/ 84678 w 1542756"/>
                    <a:gd name="connsiteY32" fmla="*/ 861881 h 1543391"/>
                    <a:gd name="connsiteX33" fmla="*/ 16002 w 1542756"/>
                    <a:gd name="connsiteY33" fmla="*/ 862694 h 1543391"/>
                    <a:gd name="connsiteX34" fmla="*/ 0 w 1542756"/>
                    <a:gd name="connsiteY34" fmla="*/ 841219 h 1543391"/>
                    <a:gd name="connsiteX35" fmla="*/ 0 w 1542756"/>
                    <a:gd name="connsiteY35" fmla="*/ 330541 h 1543391"/>
                    <a:gd name="connsiteX36" fmla="*/ 510238 w 1542756"/>
                    <a:gd name="connsiteY36" fmla="*/ 330541 h 1543391"/>
                    <a:gd name="connsiteX37" fmla="*/ 530889 w 1542756"/>
                    <a:gd name="connsiteY37" fmla="*/ 315713 h 1543391"/>
                    <a:gd name="connsiteX38" fmla="*/ 519475 w 1542756"/>
                    <a:gd name="connsiteY38" fmla="*/ 245864 h 1543391"/>
                    <a:gd name="connsiteX39" fmla="*/ 453037 w 1542756"/>
                    <a:gd name="connsiteY39" fmla="*/ 134410 h 1543391"/>
                    <a:gd name="connsiteX40" fmla="*/ 603727 w 1542756"/>
                    <a:gd name="connsiteY40" fmla="*/ 0 h 1543391"/>
                    <a:gd name="connsiteX0" fmla="*/ 603727 w 1542756"/>
                    <a:gd name="connsiteY0" fmla="*/ 0 h 1543391"/>
                    <a:gd name="connsiteX1" fmla="*/ 754417 w 1542756"/>
                    <a:gd name="connsiteY1" fmla="*/ 134410 h 1543391"/>
                    <a:gd name="connsiteX2" fmla="*/ 687979 w 1542756"/>
                    <a:gd name="connsiteY2" fmla="*/ 245864 h 1543391"/>
                    <a:gd name="connsiteX3" fmla="*/ 677999 w 1542756"/>
                    <a:gd name="connsiteY3" fmla="*/ 314539 h 1543391"/>
                    <a:gd name="connsiteX4" fmla="*/ 699473 w 1542756"/>
                    <a:gd name="connsiteY4" fmla="*/ 330541 h 1543391"/>
                    <a:gd name="connsiteX5" fmla="*/ 1212215 w 1542756"/>
                    <a:gd name="connsiteY5" fmla="*/ 330541 h 1543391"/>
                    <a:gd name="connsiteX6" fmla="*/ 1212215 w 1542756"/>
                    <a:gd name="connsiteY6" fmla="*/ 841219 h 1543391"/>
                    <a:gd name="connsiteX7" fmla="*/ 1228217 w 1542756"/>
                    <a:gd name="connsiteY7" fmla="*/ 862694 h 1543391"/>
                    <a:gd name="connsiteX8" fmla="*/ 1296893 w 1542756"/>
                    <a:gd name="connsiteY8" fmla="*/ 852714 h 1543391"/>
                    <a:gd name="connsiteX9" fmla="*/ 1408346 w 1542756"/>
                    <a:gd name="connsiteY9" fmla="*/ 786276 h 1543391"/>
                    <a:gd name="connsiteX10" fmla="*/ 1542756 w 1542756"/>
                    <a:gd name="connsiteY10" fmla="*/ 936966 h 1543391"/>
                    <a:gd name="connsiteX11" fmla="*/ 1408346 w 1542756"/>
                    <a:gd name="connsiteY11" fmla="*/ 1087656 h 1543391"/>
                    <a:gd name="connsiteX12" fmla="*/ 1296893 w 1542756"/>
                    <a:gd name="connsiteY12" fmla="*/ 1021218 h 1543391"/>
                    <a:gd name="connsiteX13" fmla="*/ 1227044 w 1542756"/>
                    <a:gd name="connsiteY13" fmla="*/ 1009804 h 1543391"/>
                    <a:gd name="connsiteX14" fmla="*/ 1212215 w 1542756"/>
                    <a:gd name="connsiteY14" fmla="*/ 1030456 h 1543391"/>
                    <a:gd name="connsiteX15" fmla="*/ 1212215 w 1542756"/>
                    <a:gd name="connsiteY15" fmla="*/ 1543391 h 1543391"/>
                    <a:gd name="connsiteX16" fmla="*/ 698836 w 1542756"/>
                    <a:gd name="connsiteY16" fmla="*/ 1543391 h 1543391"/>
                    <a:gd name="connsiteX17" fmla="*/ 677999 w 1542756"/>
                    <a:gd name="connsiteY17" fmla="*/ 1527864 h 1543391"/>
                    <a:gd name="connsiteX18" fmla="*/ 678812 w 1542756"/>
                    <a:gd name="connsiteY18" fmla="*/ 1453078 h 1543391"/>
                    <a:gd name="connsiteX19" fmla="*/ 748307 w 1542756"/>
                    <a:gd name="connsiteY19" fmla="*/ 1341623 h 1543391"/>
                    <a:gd name="connsiteX20" fmla="*/ 603727 w 1542756"/>
                    <a:gd name="connsiteY20" fmla="*/ 1213325 h 1543391"/>
                    <a:gd name="connsiteX21" fmla="*/ 457825 w 1542756"/>
                    <a:gd name="connsiteY21" fmla="*/ 1347735 h 1543391"/>
                    <a:gd name="connsiteX22" fmla="*/ 528724 w 1542756"/>
                    <a:gd name="connsiteY22" fmla="*/ 1459107 h 1543391"/>
                    <a:gd name="connsiteX23" fmla="*/ 530889 w 1542756"/>
                    <a:gd name="connsiteY23" fmla="*/ 1529038 h 1543391"/>
                    <a:gd name="connsiteX24" fmla="*/ 510900 w 1542756"/>
                    <a:gd name="connsiteY24" fmla="*/ 1543391 h 1543391"/>
                    <a:gd name="connsiteX25" fmla="*/ 0 w 1542756"/>
                    <a:gd name="connsiteY25" fmla="*/ 1543391 h 1543391"/>
                    <a:gd name="connsiteX26" fmla="*/ 0 w 1542756"/>
                    <a:gd name="connsiteY26" fmla="*/ 1030456 h 1543391"/>
                    <a:gd name="connsiteX27" fmla="*/ 14829 w 1542756"/>
                    <a:gd name="connsiteY27" fmla="*/ 1009804 h 1543391"/>
                    <a:gd name="connsiteX28" fmla="*/ 87734 w 1542756"/>
                    <a:gd name="connsiteY28" fmla="*/ 1012051 h 1543391"/>
                    <a:gd name="connsiteX29" fmla="*/ 196131 w 1542756"/>
                    <a:gd name="connsiteY29" fmla="*/ 1084601 h 1543391"/>
                    <a:gd name="connsiteX30" fmla="*/ 327486 w 1542756"/>
                    <a:gd name="connsiteY30" fmla="*/ 936966 h 1543391"/>
                    <a:gd name="connsiteX31" fmla="*/ 199188 w 1542756"/>
                    <a:gd name="connsiteY31" fmla="*/ 789332 h 1543391"/>
                    <a:gd name="connsiteX32" fmla="*/ 84678 w 1542756"/>
                    <a:gd name="connsiteY32" fmla="*/ 861881 h 1543391"/>
                    <a:gd name="connsiteX33" fmla="*/ 16002 w 1542756"/>
                    <a:gd name="connsiteY33" fmla="*/ 862694 h 1543391"/>
                    <a:gd name="connsiteX34" fmla="*/ 0 w 1542756"/>
                    <a:gd name="connsiteY34" fmla="*/ 841219 h 1543391"/>
                    <a:gd name="connsiteX35" fmla="*/ 0 w 1542756"/>
                    <a:gd name="connsiteY35" fmla="*/ 330541 h 1543391"/>
                    <a:gd name="connsiteX36" fmla="*/ 510238 w 1542756"/>
                    <a:gd name="connsiteY36" fmla="*/ 330541 h 1543391"/>
                    <a:gd name="connsiteX37" fmla="*/ 530889 w 1542756"/>
                    <a:gd name="connsiteY37" fmla="*/ 315713 h 1543391"/>
                    <a:gd name="connsiteX38" fmla="*/ 519475 w 1542756"/>
                    <a:gd name="connsiteY38" fmla="*/ 245864 h 1543391"/>
                    <a:gd name="connsiteX39" fmla="*/ 453037 w 1542756"/>
                    <a:gd name="connsiteY39" fmla="*/ 134410 h 1543391"/>
                    <a:gd name="connsiteX40" fmla="*/ 603727 w 1542756"/>
                    <a:gd name="connsiteY40" fmla="*/ 0 h 1543391"/>
                    <a:gd name="connsiteX0" fmla="*/ 603727 w 1542756"/>
                    <a:gd name="connsiteY0" fmla="*/ 0 h 1543391"/>
                    <a:gd name="connsiteX1" fmla="*/ 754417 w 1542756"/>
                    <a:gd name="connsiteY1" fmla="*/ 134410 h 1543391"/>
                    <a:gd name="connsiteX2" fmla="*/ 687979 w 1542756"/>
                    <a:gd name="connsiteY2" fmla="*/ 245864 h 1543391"/>
                    <a:gd name="connsiteX3" fmla="*/ 677999 w 1542756"/>
                    <a:gd name="connsiteY3" fmla="*/ 314539 h 1543391"/>
                    <a:gd name="connsiteX4" fmla="*/ 699473 w 1542756"/>
                    <a:gd name="connsiteY4" fmla="*/ 330541 h 1543391"/>
                    <a:gd name="connsiteX5" fmla="*/ 1212215 w 1542756"/>
                    <a:gd name="connsiteY5" fmla="*/ 330541 h 1543391"/>
                    <a:gd name="connsiteX6" fmla="*/ 1212215 w 1542756"/>
                    <a:gd name="connsiteY6" fmla="*/ 841219 h 1543391"/>
                    <a:gd name="connsiteX7" fmla="*/ 1228217 w 1542756"/>
                    <a:gd name="connsiteY7" fmla="*/ 862694 h 1543391"/>
                    <a:gd name="connsiteX8" fmla="*/ 1296893 w 1542756"/>
                    <a:gd name="connsiteY8" fmla="*/ 852714 h 1543391"/>
                    <a:gd name="connsiteX9" fmla="*/ 1408346 w 1542756"/>
                    <a:gd name="connsiteY9" fmla="*/ 786276 h 1543391"/>
                    <a:gd name="connsiteX10" fmla="*/ 1542756 w 1542756"/>
                    <a:gd name="connsiteY10" fmla="*/ 936966 h 1543391"/>
                    <a:gd name="connsiteX11" fmla="*/ 1408346 w 1542756"/>
                    <a:gd name="connsiteY11" fmla="*/ 1087656 h 1543391"/>
                    <a:gd name="connsiteX12" fmla="*/ 1296893 w 1542756"/>
                    <a:gd name="connsiteY12" fmla="*/ 1021218 h 1543391"/>
                    <a:gd name="connsiteX13" fmla="*/ 1227044 w 1542756"/>
                    <a:gd name="connsiteY13" fmla="*/ 1009804 h 1543391"/>
                    <a:gd name="connsiteX14" fmla="*/ 1212215 w 1542756"/>
                    <a:gd name="connsiteY14" fmla="*/ 1030456 h 1543391"/>
                    <a:gd name="connsiteX15" fmla="*/ 1212215 w 1542756"/>
                    <a:gd name="connsiteY15" fmla="*/ 1543391 h 1543391"/>
                    <a:gd name="connsiteX16" fmla="*/ 698836 w 1542756"/>
                    <a:gd name="connsiteY16" fmla="*/ 1543391 h 1543391"/>
                    <a:gd name="connsiteX17" fmla="*/ 677999 w 1542756"/>
                    <a:gd name="connsiteY17" fmla="*/ 1527864 h 1543391"/>
                    <a:gd name="connsiteX18" fmla="*/ 678812 w 1542756"/>
                    <a:gd name="connsiteY18" fmla="*/ 1453078 h 1543391"/>
                    <a:gd name="connsiteX19" fmla="*/ 748307 w 1542756"/>
                    <a:gd name="connsiteY19" fmla="*/ 1341623 h 1543391"/>
                    <a:gd name="connsiteX20" fmla="*/ 603727 w 1542756"/>
                    <a:gd name="connsiteY20" fmla="*/ 1213325 h 1543391"/>
                    <a:gd name="connsiteX21" fmla="*/ 457825 w 1542756"/>
                    <a:gd name="connsiteY21" fmla="*/ 1347735 h 1543391"/>
                    <a:gd name="connsiteX22" fmla="*/ 528724 w 1542756"/>
                    <a:gd name="connsiteY22" fmla="*/ 1459107 h 1543391"/>
                    <a:gd name="connsiteX23" fmla="*/ 530889 w 1542756"/>
                    <a:gd name="connsiteY23" fmla="*/ 1529038 h 1543391"/>
                    <a:gd name="connsiteX24" fmla="*/ 510900 w 1542756"/>
                    <a:gd name="connsiteY24" fmla="*/ 1543391 h 1543391"/>
                    <a:gd name="connsiteX25" fmla="*/ 0 w 1542756"/>
                    <a:gd name="connsiteY25" fmla="*/ 1543391 h 1543391"/>
                    <a:gd name="connsiteX26" fmla="*/ 0 w 1542756"/>
                    <a:gd name="connsiteY26" fmla="*/ 1030456 h 1543391"/>
                    <a:gd name="connsiteX27" fmla="*/ 14829 w 1542756"/>
                    <a:gd name="connsiteY27" fmla="*/ 1009804 h 1543391"/>
                    <a:gd name="connsiteX28" fmla="*/ 87734 w 1542756"/>
                    <a:gd name="connsiteY28" fmla="*/ 1012051 h 1543391"/>
                    <a:gd name="connsiteX29" fmla="*/ 196131 w 1542756"/>
                    <a:gd name="connsiteY29" fmla="*/ 1084601 h 1543391"/>
                    <a:gd name="connsiteX30" fmla="*/ 327486 w 1542756"/>
                    <a:gd name="connsiteY30" fmla="*/ 936966 h 1543391"/>
                    <a:gd name="connsiteX31" fmla="*/ 199188 w 1542756"/>
                    <a:gd name="connsiteY31" fmla="*/ 789332 h 1543391"/>
                    <a:gd name="connsiteX32" fmla="*/ 84678 w 1542756"/>
                    <a:gd name="connsiteY32" fmla="*/ 861881 h 1543391"/>
                    <a:gd name="connsiteX33" fmla="*/ 16002 w 1542756"/>
                    <a:gd name="connsiteY33" fmla="*/ 862694 h 1543391"/>
                    <a:gd name="connsiteX34" fmla="*/ 0 w 1542756"/>
                    <a:gd name="connsiteY34" fmla="*/ 841219 h 1543391"/>
                    <a:gd name="connsiteX35" fmla="*/ 0 w 1542756"/>
                    <a:gd name="connsiteY35" fmla="*/ 330541 h 1543391"/>
                    <a:gd name="connsiteX36" fmla="*/ 510238 w 1542756"/>
                    <a:gd name="connsiteY36" fmla="*/ 330541 h 1543391"/>
                    <a:gd name="connsiteX37" fmla="*/ 530889 w 1542756"/>
                    <a:gd name="connsiteY37" fmla="*/ 315713 h 1543391"/>
                    <a:gd name="connsiteX38" fmla="*/ 519475 w 1542756"/>
                    <a:gd name="connsiteY38" fmla="*/ 245864 h 1543391"/>
                    <a:gd name="connsiteX39" fmla="*/ 453037 w 1542756"/>
                    <a:gd name="connsiteY39" fmla="*/ 134410 h 1543391"/>
                    <a:gd name="connsiteX40" fmla="*/ 603727 w 1542756"/>
                    <a:gd name="connsiteY40" fmla="*/ 0 h 15433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Lst>
                  <a:rect l="l" t="t" r="r" b="b"/>
                  <a:pathLst>
                    <a:path w="1542756" h="1543391">
                      <a:moveTo>
                        <a:pt x="603727" y="0"/>
                      </a:moveTo>
                      <a:cubicBezTo>
                        <a:pt x="686950" y="0"/>
                        <a:pt x="754417" y="60177"/>
                        <a:pt x="754417" y="134410"/>
                      </a:cubicBezTo>
                      <a:cubicBezTo>
                        <a:pt x="754417" y="180805"/>
                        <a:pt x="728063" y="221710"/>
                        <a:pt x="687979" y="245864"/>
                      </a:cubicBezTo>
                      <a:cubicBezTo>
                        <a:pt x="672929" y="266574"/>
                        <a:pt x="662635" y="293629"/>
                        <a:pt x="677999" y="314539"/>
                      </a:cubicBezTo>
                      <a:lnTo>
                        <a:pt x="699473" y="330541"/>
                      </a:lnTo>
                      <a:lnTo>
                        <a:pt x="1212215" y="330541"/>
                      </a:lnTo>
                      <a:lnTo>
                        <a:pt x="1212215" y="841219"/>
                      </a:lnTo>
                      <a:lnTo>
                        <a:pt x="1228217" y="862694"/>
                      </a:lnTo>
                      <a:cubicBezTo>
                        <a:pt x="1249127" y="878058"/>
                        <a:pt x="1276182" y="867764"/>
                        <a:pt x="1296893" y="852714"/>
                      </a:cubicBezTo>
                      <a:cubicBezTo>
                        <a:pt x="1321046" y="812631"/>
                        <a:pt x="1352784" y="780165"/>
                        <a:pt x="1408346" y="786276"/>
                      </a:cubicBezTo>
                      <a:cubicBezTo>
                        <a:pt x="1482579" y="786276"/>
                        <a:pt x="1542756" y="853743"/>
                        <a:pt x="1542756" y="936966"/>
                      </a:cubicBezTo>
                      <a:cubicBezTo>
                        <a:pt x="1542756" y="1020190"/>
                        <a:pt x="1482579" y="1087656"/>
                        <a:pt x="1408346" y="1087656"/>
                      </a:cubicBezTo>
                      <a:cubicBezTo>
                        <a:pt x="1361952" y="1087656"/>
                        <a:pt x="1321046" y="1061302"/>
                        <a:pt x="1296893" y="1021218"/>
                      </a:cubicBezTo>
                      <a:cubicBezTo>
                        <a:pt x="1274839" y="1003513"/>
                        <a:pt x="1248014" y="993403"/>
                        <a:pt x="1227044" y="1009804"/>
                      </a:cubicBezTo>
                      <a:lnTo>
                        <a:pt x="1212215" y="1030456"/>
                      </a:lnTo>
                      <a:lnTo>
                        <a:pt x="1212215" y="1543391"/>
                      </a:lnTo>
                      <a:lnTo>
                        <a:pt x="698836" y="1543391"/>
                      </a:lnTo>
                      <a:lnTo>
                        <a:pt x="677999" y="1527864"/>
                      </a:lnTo>
                      <a:cubicBezTo>
                        <a:pt x="662635" y="1506954"/>
                        <a:pt x="660707" y="1476844"/>
                        <a:pt x="678812" y="1453078"/>
                      </a:cubicBezTo>
                      <a:cubicBezTo>
                        <a:pt x="718896" y="1441147"/>
                        <a:pt x="748598" y="1387695"/>
                        <a:pt x="748307" y="1341623"/>
                      </a:cubicBezTo>
                      <a:cubicBezTo>
                        <a:pt x="741903" y="1271108"/>
                        <a:pt x="688072" y="1210186"/>
                        <a:pt x="603727" y="1213325"/>
                      </a:cubicBezTo>
                      <a:cubicBezTo>
                        <a:pt x="553497" y="1213325"/>
                        <a:pt x="464104" y="1254669"/>
                        <a:pt x="457825" y="1347735"/>
                      </a:cubicBezTo>
                      <a:cubicBezTo>
                        <a:pt x="464103" y="1395032"/>
                        <a:pt x="483852" y="1434791"/>
                        <a:pt x="528724" y="1459107"/>
                      </a:cubicBezTo>
                      <a:cubicBezTo>
                        <a:pt x="546429" y="1481161"/>
                        <a:pt x="547290" y="1508067"/>
                        <a:pt x="530889" y="1529038"/>
                      </a:cubicBezTo>
                      <a:lnTo>
                        <a:pt x="510900" y="1543391"/>
                      </a:lnTo>
                      <a:lnTo>
                        <a:pt x="0" y="1543391"/>
                      </a:lnTo>
                      <a:lnTo>
                        <a:pt x="0" y="1030456"/>
                      </a:lnTo>
                      <a:lnTo>
                        <a:pt x="14829" y="1009804"/>
                      </a:lnTo>
                      <a:cubicBezTo>
                        <a:pt x="35799" y="993403"/>
                        <a:pt x="65680" y="994346"/>
                        <a:pt x="87734" y="1012051"/>
                      </a:cubicBezTo>
                      <a:cubicBezTo>
                        <a:pt x="111887" y="1052135"/>
                        <a:pt x="158718" y="1081837"/>
                        <a:pt x="196131" y="1084601"/>
                      </a:cubicBezTo>
                      <a:cubicBezTo>
                        <a:pt x="297713" y="1084310"/>
                        <a:pt x="326977" y="986178"/>
                        <a:pt x="327486" y="936966"/>
                      </a:cubicBezTo>
                      <a:cubicBezTo>
                        <a:pt x="327996" y="887755"/>
                        <a:pt x="289055" y="786568"/>
                        <a:pt x="199188" y="789332"/>
                      </a:cubicBezTo>
                      <a:cubicBezTo>
                        <a:pt x="149044" y="782930"/>
                        <a:pt x="108831" y="821798"/>
                        <a:pt x="84678" y="861881"/>
                      </a:cubicBezTo>
                      <a:cubicBezTo>
                        <a:pt x="63967" y="876931"/>
                        <a:pt x="36912" y="878058"/>
                        <a:pt x="16002" y="862694"/>
                      </a:cubicBezTo>
                      <a:lnTo>
                        <a:pt x="0" y="841219"/>
                      </a:lnTo>
                      <a:lnTo>
                        <a:pt x="0" y="330541"/>
                      </a:lnTo>
                      <a:lnTo>
                        <a:pt x="510238" y="330541"/>
                      </a:lnTo>
                      <a:lnTo>
                        <a:pt x="530889" y="315713"/>
                      </a:lnTo>
                      <a:cubicBezTo>
                        <a:pt x="547290" y="294742"/>
                        <a:pt x="537180" y="267918"/>
                        <a:pt x="519475" y="245864"/>
                      </a:cubicBezTo>
                      <a:cubicBezTo>
                        <a:pt x="479391" y="221710"/>
                        <a:pt x="453037" y="180805"/>
                        <a:pt x="453037" y="134410"/>
                      </a:cubicBezTo>
                      <a:cubicBezTo>
                        <a:pt x="453037" y="60177"/>
                        <a:pt x="520503" y="0"/>
                        <a:pt x="603727" y="0"/>
                      </a:cubicBezTo>
                      <a:close/>
                    </a:path>
                  </a:pathLst>
                </a:custGeom>
                <a:solidFill>
                  <a:srgbClr val="45A5A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a:solidFill>
                      <a:prstClr val="white"/>
                    </a:solidFill>
                    <a:latin typeface="Arial" panose="020B0604020202020204" pitchFamily="34" charset="0"/>
                    <a:cs typeface="Arial" panose="020B0604020202020204" pitchFamily="34" charset="0"/>
                  </a:endParaRPr>
                </a:p>
              </p:txBody>
            </p:sp>
            <p:grpSp>
              <p:nvGrpSpPr>
                <p:cNvPr id="81" name="Group 135">
                  <a:extLst>
                    <a:ext uri="{FF2B5EF4-FFF2-40B4-BE49-F238E27FC236}">
                      <a16:creationId xmlns:a16="http://schemas.microsoft.com/office/drawing/2014/main" id="{1F54ACF6-40F9-457F-8315-A048880125D0}"/>
                    </a:ext>
                  </a:extLst>
                </p:cNvPr>
                <p:cNvGrpSpPr/>
                <p:nvPr/>
              </p:nvGrpSpPr>
              <p:grpSpPr>
                <a:xfrm>
                  <a:off x="5896035" y="3011920"/>
                  <a:ext cx="279872" cy="279612"/>
                  <a:chOff x="6205385" y="3579904"/>
                  <a:chExt cx="260154" cy="262511"/>
                </a:xfrm>
                <a:solidFill>
                  <a:schemeClr val="bg1"/>
                </a:solidFill>
              </p:grpSpPr>
              <p:sp>
                <p:nvSpPr>
                  <p:cNvPr id="82" name="Freeform 114">
                    <a:extLst>
                      <a:ext uri="{FF2B5EF4-FFF2-40B4-BE49-F238E27FC236}">
                        <a16:creationId xmlns:a16="http://schemas.microsoft.com/office/drawing/2014/main" id="{A66AEE66-6410-46B1-901F-B9CECDBA2F10}"/>
                      </a:ext>
                    </a:extLst>
                  </p:cNvPr>
                  <p:cNvSpPr>
                    <a:spLocks/>
                  </p:cNvSpPr>
                  <p:nvPr/>
                </p:nvSpPr>
                <p:spPr bwMode="auto">
                  <a:xfrm>
                    <a:off x="6310931" y="3686172"/>
                    <a:ext cx="47113" cy="49624"/>
                  </a:xfrm>
                  <a:prstGeom prst="ellipse">
                    <a:avLst/>
                  </a:prstGeom>
                  <a:grpFill/>
                  <a:ln w="0">
                    <a:noFill/>
                    <a:prstDash val="solid"/>
                    <a:round/>
                    <a:headEnd/>
                    <a:tailEnd/>
                  </a:ln>
                </p:spPr>
                <p:txBody>
                  <a:bodyPr vert="horz" wrap="square" lIns="91440" tIns="45720" rIns="91440" bIns="45720" numCol="1" anchor="t" anchorCtr="0" compatLnSpc="1">
                    <a:prstTxWarp prst="textNoShape">
                      <a:avLst/>
                    </a:prstTxWarp>
                  </a:bodyPr>
                  <a:lstStyle/>
                  <a:p>
                    <a:pPr>
                      <a:defRPr/>
                    </a:pPr>
                    <a:endParaRPr lang="en-US" kern="0" dirty="0">
                      <a:solidFill>
                        <a:prstClr val="black"/>
                      </a:solidFill>
                      <a:latin typeface="Arial" panose="020B0604020202020204" pitchFamily="34" charset="0"/>
                      <a:cs typeface="Arial" panose="020B0604020202020204" pitchFamily="34" charset="0"/>
                    </a:endParaRPr>
                  </a:p>
                </p:txBody>
              </p:sp>
              <p:sp>
                <p:nvSpPr>
                  <p:cNvPr id="83" name="Freeform 137">
                    <a:extLst>
                      <a:ext uri="{FF2B5EF4-FFF2-40B4-BE49-F238E27FC236}">
                        <a16:creationId xmlns:a16="http://schemas.microsoft.com/office/drawing/2014/main" id="{CFBDCC3B-80A4-4532-91E5-19CBC1763A43}"/>
                      </a:ext>
                    </a:extLst>
                  </p:cNvPr>
                  <p:cNvSpPr/>
                  <p:nvPr/>
                </p:nvSpPr>
                <p:spPr>
                  <a:xfrm rot="18847983">
                    <a:off x="6204206" y="3581083"/>
                    <a:ext cx="262511" cy="260154"/>
                  </a:xfrm>
                  <a:custGeom>
                    <a:avLst/>
                    <a:gdLst>
                      <a:gd name="connsiteX0" fmla="*/ 1266294 w 1764435"/>
                      <a:gd name="connsiteY0" fmla="*/ 505238 h 1748555"/>
                      <a:gd name="connsiteX1" fmla="*/ 512038 w 1764435"/>
                      <a:gd name="connsiteY1" fmla="*/ 493824 h 1748555"/>
                      <a:gd name="connsiteX2" fmla="*/ 500625 w 1764435"/>
                      <a:gd name="connsiteY2" fmla="*/ 1248079 h 1748555"/>
                      <a:gd name="connsiteX3" fmla="*/ 1254880 w 1764435"/>
                      <a:gd name="connsiteY3" fmla="*/ 1259493 h 1748555"/>
                      <a:gd name="connsiteX4" fmla="*/ 1266294 w 1764435"/>
                      <a:gd name="connsiteY4" fmla="*/ 505238 h 1748555"/>
                      <a:gd name="connsiteX5" fmla="*/ 1390262 w 1764435"/>
                      <a:gd name="connsiteY5" fmla="*/ 177051 h 1748555"/>
                      <a:gd name="connsiteX6" fmla="*/ 1600291 w 1764435"/>
                      <a:gd name="connsiteY6" fmla="*/ 393535 h 1748555"/>
                      <a:gd name="connsiteX7" fmla="*/ 1525503 w 1764435"/>
                      <a:gd name="connsiteY7" fmla="*/ 466094 h 1748555"/>
                      <a:gd name="connsiteX8" fmla="*/ 1526189 w 1764435"/>
                      <a:gd name="connsiteY8" fmla="*/ 467058 h 1748555"/>
                      <a:gd name="connsiteX9" fmla="*/ 1633627 w 1764435"/>
                      <a:gd name="connsiteY9" fmla="*/ 742456 h 1748555"/>
                      <a:gd name="connsiteX10" fmla="*/ 1633839 w 1764435"/>
                      <a:gd name="connsiteY10" fmla="*/ 745095 h 1748555"/>
                      <a:gd name="connsiteX11" fmla="*/ 1764435 w 1764435"/>
                      <a:gd name="connsiteY11" fmla="*/ 751079 h 1748555"/>
                      <a:gd name="connsiteX12" fmla="*/ 1750629 w 1764435"/>
                      <a:gd name="connsiteY12" fmla="*/ 1052388 h 1748555"/>
                      <a:gd name="connsiteX13" fmla="*/ 1625111 w 1764435"/>
                      <a:gd name="connsiteY13" fmla="*/ 1046637 h 1748555"/>
                      <a:gd name="connsiteX14" fmla="*/ 1585244 w 1764435"/>
                      <a:gd name="connsiteY14" fmla="*/ 1174052 h 1748555"/>
                      <a:gd name="connsiteX15" fmla="*/ 1515303 w 1764435"/>
                      <a:gd name="connsiteY15" fmla="*/ 1302217 h 1748555"/>
                      <a:gd name="connsiteX16" fmla="*/ 1598713 w 1764435"/>
                      <a:gd name="connsiteY16" fmla="*/ 1388190 h 1748555"/>
                      <a:gd name="connsiteX17" fmla="*/ 1382229 w 1764435"/>
                      <a:gd name="connsiteY17" fmla="*/ 1598220 h 1748555"/>
                      <a:gd name="connsiteX18" fmla="*/ 1300563 w 1764435"/>
                      <a:gd name="connsiteY18" fmla="*/ 1514045 h 1748555"/>
                      <a:gd name="connsiteX19" fmla="*/ 1293060 w 1764435"/>
                      <a:gd name="connsiteY19" fmla="*/ 1519388 h 1748555"/>
                      <a:gd name="connsiteX20" fmla="*/ 1017662 w 1764435"/>
                      <a:gd name="connsiteY20" fmla="*/ 1626826 h 1748555"/>
                      <a:gd name="connsiteX21" fmla="*/ 1010698 w 1764435"/>
                      <a:gd name="connsiteY21" fmla="*/ 1627387 h 1748555"/>
                      <a:gd name="connsiteX22" fmla="*/ 1010698 w 1764435"/>
                      <a:gd name="connsiteY22" fmla="*/ 1748555 h 1748555"/>
                      <a:gd name="connsiteX23" fmla="*/ 709074 w 1764435"/>
                      <a:gd name="connsiteY23" fmla="*/ 1748555 h 1748555"/>
                      <a:gd name="connsiteX24" fmla="*/ 709074 w 1764435"/>
                      <a:gd name="connsiteY24" fmla="*/ 1616932 h 1748555"/>
                      <a:gd name="connsiteX25" fmla="*/ 586066 w 1764435"/>
                      <a:gd name="connsiteY25" fmla="*/ 1578443 h 1748555"/>
                      <a:gd name="connsiteX26" fmla="*/ 454599 w 1764435"/>
                      <a:gd name="connsiteY26" fmla="*/ 1506700 h 1748555"/>
                      <a:gd name="connsiteX27" fmla="*/ 453656 w 1764435"/>
                      <a:gd name="connsiteY27" fmla="*/ 1505985 h 1748555"/>
                      <a:gd name="connsiteX28" fmla="*/ 365195 w 1764435"/>
                      <a:gd name="connsiteY28" fmla="*/ 1591809 h 1748555"/>
                      <a:gd name="connsiteX29" fmla="*/ 155165 w 1764435"/>
                      <a:gd name="connsiteY29" fmla="*/ 1375325 h 1748555"/>
                      <a:gd name="connsiteX30" fmla="*/ 243279 w 1764435"/>
                      <a:gd name="connsiteY30" fmla="*/ 1289839 h 1748555"/>
                      <a:gd name="connsiteX31" fmla="*/ 240729 w 1764435"/>
                      <a:gd name="connsiteY31" fmla="*/ 1286259 h 1748555"/>
                      <a:gd name="connsiteX32" fmla="*/ 157582 w 1764435"/>
                      <a:gd name="connsiteY32" fmla="*/ 1109045 h 1748555"/>
                      <a:gd name="connsiteX33" fmla="*/ 136311 w 1764435"/>
                      <a:gd name="connsiteY33" fmla="*/ 1024161 h 1748555"/>
                      <a:gd name="connsiteX34" fmla="*/ 0 w 1764435"/>
                      <a:gd name="connsiteY34" fmla="*/ 1017916 h 1748555"/>
                      <a:gd name="connsiteX35" fmla="*/ 13805 w 1764435"/>
                      <a:gd name="connsiteY35" fmla="*/ 716607 h 1748555"/>
                      <a:gd name="connsiteX36" fmla="*/ 137591 w 1764435"/>
                      <a:gd name="connsiteY36" fmla="*/ 722279 h 1748555"/>
                      <a:gd name="connsiteX37" fmla="*/ 160456 w 1764435"/>
                      <a:gd name="connsiteY37" fmla="*/ 635514 h 1748555"/>
                      <a:gd name="connsiteX38" fmla="*/ 197010 w 1764435"/>
                      <a:gd name="connsiteY38" fmla="*/ 545377 h 1748555"/>
                      <a:gd name="connsiteX39" fmla="*/ 255898 w 1764435"/>
                      <a:gd name="connsiteY39" fmla="*/ 446398 h 1748555"/>
                      <a:gd name="connsiteX40" fmla="*/ 155077 w 1764435"/>
                      <a:gd name="connsiteY40" fmla="*/ 342479 h 1748555"/>
                      <a:gd name="connsiteX41" fmla="*/ 371560 w 1764435"/>
                      <a:gd name="connsiteY41" fmla="*/ 132449 h 1748555"/>
                      <a:gd name="connsiteX42" fmla="*/ 471585 w 1764435"/>
                      <a:gd name="connsiteY42" fmla="*/ 235548 h 1748555"/>
                      <a:gd name="connsiteX43" fmla="*/ 473859 w 1764435"/>
                      <a:gd name="connsiteY43" fmla="*/ 233929 h 1748555"/>
                      <a:gd name="connsiteX44" fmla="*/ 607436 w 1764435"/>
                      <a:gd name="connsiteY44" fmla="*/ 166197 h 1748555"/>
                      <a:gd name="connsiteX45" fmla="*/ 738328 w 1764435"/>
                      <a:gd name="connsiteY45" fmla="*/ 129551 h 1748555"/>
                      <a:gd name="connsiteX46" fmla="*/ 738328 w 1764435"/>
                      <a:gd name="connsiteY46" fmla="*/ 0 h 1748555"/>
                      <a:gd name="connsiteX47" fmla="*/ 1039953 w 1764435"/>
                      <a:gd name="connsiteY47" fmla="*/ 0 h 1748555"/>
                      <a:gd name="connsiteX48" fmla="*/ 1039953 w 1764435"/>
                      <a:gd name="connsiteY48" fmla="*/ 130857 h 1748555"/>
                      <a:gd name="connsiteX49" fmla="*/ 1040298 w 1764435"/>
                      <a:gd name="connsiteY49" fmla="*/ 130895 h 1748555"/>
                      <a:gd name="connsiteX50" fmla="*/ 1312320 w 1764435"/>
                      <a:gd name="connsiteY50" fmla="*/ 246617 h 1748555"/>
                      <a:gd name="connsiteX51" fmla="*/ 1315821 w 1764435"/>
                      <a:gd name="connsiteY51" fmla="*/ 249273 h 1748555"/>
                      <a:gd name="connsiteX0" fmla="*/ 1266294 w 1764435"/>
                      <a:gd name="connsiteY0" fmla="*/ 505238 h 1748555"/>
                      <a:gd name="connsiteX1" fmla="*/ 512038 w 1764435"/>
                      <a:gd name="connsiteY1" fmla="*/ 493824 h 1748555"/>
                      <a:gd name="connsiteX2" fmla="*/ 500625 w 1764435"/>
                      <a:gd name="connsiteY2" fmla="*/ 1248079 h 1748555"/>
                      <a:gd name="connsiteX3" fmla="*/ 1254880 w 1764435"/>
                      <a:gd name="connsiteY3" fmla="*/ 1259493 h 1748555"/>
                      <a:gd name="connsiteX4" fmla="*/ 1266294 w 1764435"/>
                      <a:gd name="connsiteY4" fmla="*/ 505238 h 1748555"/>
                      <a:gd name="connsiteX5" fmla="*/ 1390262 w 1764435"/>
                      <a:gd name="connsiteY5" fmla="*/ 177051 h 1748555"/>
                      <a:gd name="connsiteX6" fmla="*/ 1600291 w 1764435"/>
                      <a:gd name="connsiteY6" fmla="*/ 393535 h 1748555"/>
                      <a:gd name="connsiteX7" fmla="*/ 1525503 w 1764435"/>
                      <a:gd name="connsiteY7" fmla="*/ 466094 h 1748555"/>
                      <a:gd name="connsiteX8" fmla="*/ 1526189 w 1764435"/>
                      <a:gd name="connsiteY8" fmla="*/ 467058 h 1748555"/>
                      <a:gd name="connsiteX9" fmla="*/ 1633627 w 1764435"/>
                      <a:gd name="connsiteY9" fmla="*/ 742456 h 1748555"/>
                      <a:gd name="connsiteX10" fmla="*/ 1633839 w 1764435"/>
                      <a:gd name="connsiteY10" fmla="*/ 745095 h 1748555"/>
                      <a:gd name="connsiteX11" fmla="*/ 1764435 w 1764435"/>
                      <a:gd name="connsiteY11" fmla="*/ 751079 h 1748555"/>
                      <a:gd name="connsiteX12" fmla="*/ 1750629 w 1764435"/>
                      <a:gd name="connsiteY12" fmla="*/ 1052388 h 1748555"/>
                      <a:gd name="connsiteX13" fmla="*/ 1625111 w 1764435"/>
                      <a:gd name="connsiteY13" fmla="*/ 1046637 h 1748555"/>
                      <a:gd name="connsiteX14" fmla="*/ 1515303 w 1764435"/>
                      <a:gd name="connsiteY14" fmla="*/ 1302217 h 1748555"/>
                      <a:gd name="connsiteX15" fmla="*/ 1598713 w 1764435"/>
                      <a:gd name="connsiteY15" fmla="*/ 1388190 h 1748555"/>
                      <a:gd name="connsiteX16" fmla="*/ 1382229 w 1764435"/>
                      <a:gd name="connsiteY16" fmla="*/ 1598220 h 1748555"/>
                      <a:gd name="connsiteX17" fmla="*/ 1300563 w 1764435"/>
                      <a:gd name="connsiteY17" fmla="*/ 1514045 h 1748555"/>
                      <a:gd name="connsiteX18" fmla="*/ 1293060 w 1764435"/>
                      <a:gd name="connsiteY18" fmla="*/ 1519388 h 1748555"/>
                      <a:gd name="connsiteX19" fmla="*/ 1017662 w 1764435"/>
                      <a:gd name="connsiteY19" fmla="*/ 1626826 h 1748555"/>
                      <a:gd name="connsiteX20" fmla="*/ 1010698 w 1764435"/>
                      <a:gd name="connsiteY20" fmla="*/ 1627387 h 1748555"/>
                      <a:gd name="connsiteX21" fmla="*/ 1010698 w 1764435"/>
                      <a:gd name="connsiteY21" fmla="*/ 1748555 h 1748555"/>
                      <a:gd name="connsiteX22" fmla="*/ 709074 w 1764435"/>
                      <a:gd name="connsiteY22" fmla="*/ 1748555 h 1748555"/>
                      <a:gd name="connsiteX23" fmla="*/ 709074 w 1764435"/>
                      <a:gd name="connsiteY23" fmla="*/ 1616932 h 1748555"/>
                      <a:gd name="connsiteX24" fmla="*/ 586066 w 1764435"/>
                      <a:gd name="connsiteY24" fmla="*/ 1578443 h 1748555"/>
                      <a:gd name="connsiteX25" fmla="*/ 454599 w 1764435"/>
                      <a:gd name="connsiteY25" fmla="*/ 1506700 h 1748555"/>
                      <a:gd name="connsiteX26" fmla="*/ 453656 w 1764435"/>
                      <a:gd name="connsiteY26" fmla="*/ 1505985 h 1748555"/>
                      <a:gd name="connsiteX27" fmla="*/ 365195 w 1764435"/>
                      <a:gd name="connsiteY27" fmla="*/ 1591809 h 1748555"/>
                      <a:gd name="connsiteX28" fmla="*/ 155165 w 1764435"/>
                      <a:gd name="connsiteY28" fmla="*/ 1375325 h 1748555"/>
                      <a:gd name="connsiteX29" fmla="*/ 243279 w 1764435"/>
                      <a:gd name="connsiteY29" fmla="*/ 1289839 h 1748555"/>
                      <a:gd name="connsiteX30" fmla="*/ 240729 w 1764435"/>
                      <a:gd name="connsiteY30" fmla="*/ 1286259 h 1748555"/>
                      <a:gd name="connsiteX31" fmla="*/ 157582 w 1764435"/>
                      <a:gd name="connsiteY31" fmla="*/ 1109045 h 1748555"/>
                      <a:gd name="connsiteX32" fmla="*/ 136311 w 1764435"/>
                      <a:gd name="connsiteY32" fmla="*/ 1024161 h 1748555"/>
                      <a:gd name="connsiteX33" fmla="*/ 0 w 1764435"/>
                      <a:gd name="connsiteY33" fmla="*/ 1017916 h 1748555"/>
                      <a:gd name="connsiteX34" fmla="*/ 13805 w 1764435"/>
                      <a:gd name="connsiteY34" fmla="*/ 716607 h 1748555"/>
                      <a:gd name="connsiteX35" fmla="*/ 137591 w 1764435"/>
                      <a:gd name="connsiteY35" fmla="*/ 722279 h 1748555"/>
                      <a:gd name="connsiteX36" fmla="*/ 160456 w 1764435"/>
                      <a:gd name="connsiteY36" fmla="*/ 635514 h 1748555"/>
                      <a:gd name="connsiteX37" fmla="*/ 197010 w 1764435"/>
                      <a:gd name="connsiteY37" fmla="*/ 545377 h 1748555"/>
                      <a:gd name="connsiteX38" fmla="*/ 255898 w 1764435"/>
                      <a:gd name="connsiteY38" fmla="*/ 446398 h 1748555"/>
                      <a:gd name="connsiteX39" fmla="*/ 155077 w 1764435"/>
                      <a:gd name="connsiteY39" fmla="*/ 342479 h 1748555"/>
                      <a:gd name="connsiteX40" fmla="*/ 371560 w 1764435"/>
                      <a:gd name="connsiteY40" fmla="*/ 132449 h 1748555"/>
                      <a:gd name="connsiteX41" fmla="*/ 471585 w 1764435"/>
                      <a:gd name="connsiteY41" fmla="*/ 235548 h 1748555"/>
                      <a:gd name="connsiteX42" fmla="*/ 473859 w 1764435"/>
                      <a:gd name="connsiteY42" fmla="*/ 233929 h 1748555"/>
                      <a:gd name="connsiteX43" fmla="*/ 607436 w 1764435"/>
                      <a:gd name="connsiteY43" fmla="*/ 166197 h 1748555"/>
                      <a:gd name="connsiteX44" fmla="*/ 738328 w 1764435"/>
                      <a:gd name="connsiteY44" fmla="*/ 129551 h 1748555"/>
                      <a:gd name="connsiteX45" fmla="*/ 738328 w 1764435"/>
                      <a:gd name="connsiteY45" fmla="*/ 0 h 1748555"/>
                      <a:gd name="connsiteX46" fmla="*/ 1039953 w 1764435"/>
                      <a:gd name="connsiteY46" fmla="*/ 0 h 1748555"/>
                      <a:gd name="connsiteX47" fmla="*/ 1039953 w 1764435"/>
                      <a:gd name="connsiteY47" fmla="*/ 130857 h 1748555"/>
                      <a:gd name="connsiteX48" fmla="*/ 1040298 w 1764435"/>
                      <a:gd name="connsiteY48" fmla="*/ 130895 h 1748555"/>
                      <a:gd name="connsiteX49" fmla="*/ 1312320 w 1764435"/>
                      <a:gd name="connsiteY49" fmla="*/ 246617 h 1748555"/>
                      <a:gd name="connsiteX50" fmla="*/ 1315821 w 1764435"/>
                      <a:gd name="connsiteY50" fmla="*/ 249273 h 1748555"/>
                      <a:gd name="connsiteX51" fmla="*/ 1390262 w 1764435"/>
                      <a:gd name="connsiteY51" fmla="*/ 177051 h 1748555"/>
                      <a:gd name="connsiteX0" fmla="*/ 1266294 w 1764435"/>
                      <a:gd name="connsiteY0" fmla="*/ 505238 h 1748555"/>
                      <a:gd name="connsiteX1" fmla="*/ 512038 w 1764435"/>
                      <a:gd name="connsiteY1" fmla="*/ 493824 h 1748555"/>
                      <a:gd name="connsiteX2" fmla="*/ 500625 w 1764435"/>
                      <a:gd name="connsiteY2" fmla="*/ 1248079 h 1748555"/>
                      <a:gd name="connsiteX3" fmla="*/ 1254880 w 1764435"/>
                      <a:gd name="connsiteY3" fmla="*/ 1259493 h 1748555"/>
                      <a:gd name="connsiteX4" fmla="*/ 1266294 w 1764435"/>
                      <a:gd name="connsiteY4" fmla="*/ 505238 h 1748555"/>
                      <a:gd name="connsiteX5" fmla="*/ 1390262 w 1764435"/>
                      <a:gd name="connsiteY5" fmla="*/ 177051 h 1748555"/>
                      <a:gd name="connsiteX6" fmla="*/ 1600291 w 1764435"/>
                      <a:gd name="connsiteY6" fmla="*/ 393535 h 1748555"/>
                      <a:gd name="connsiteX7" fmla="*/ 1525503 w 1764435"/>
                      <a:gd name="connsiteY7" fmla="*/ 466094 h 1748555"/>
                      <a:gd name="connsiteX8" fmla="*/ 1526189 w 1764435"/>
                      <a:gd name="connsiteY8" fmla="*/ 467058 h 1748555"/>
                      <a:gd name="connsiteX9" fmla="*/ 1633627 w 1764435"/>
                      <a:gd name="connsiteY9" fmla="*/ 742456 h 1748555"/>
                      <a:gd name="connsiteX10" fmla="*/ 1633839 w 1764435"/>
                      <a:gd name="connsiteY10" fmla="*/ 745095 h 1748555"/>
                      <a:gd name="connsiteX11" fmla="*/ 1764435 w 1764435"/>
                      <a:gd name="connsiteY11" fmla="*/ 751079 h 1748555"/>
                      <a:gd name="connsiteX12" fmla="*/ 1750629 w 1764435"/>
                      <a:gd name="connsiteY12" fmla="*/ 1052388 h 1748555"/>
                      <a:gd name="connsiteX13" fmla="*/ 1625111 w 1764435"/>
                      <a:gd name="connsiteY13" fmla="*/ 1046637 h 1748555"/>
                      <a:gd name="connsiteX14" fmla="*/ 1515303 w 1764435"/>
                      <a:gd name="connsiteY14" fmla="*/ 1302217 h 1748555"/>
                      <a:gd name="connsiteX15" fmla="*/ 1598713 w 1764435"/>
                      <a:gd name="connsiteY15" fmla="*/ 1388190 h 1748555"/>
                      <a:gd name="connsiteX16" fmla="*/ 1382229 w 1764435"/>
                      <a:gd name="connsiteY16" fmla="*/ 1598220 h 1748555"/>
                      <a:gd name="connsiteX17" fmla="*/ 1300563 w 1764435"/>
                      <a:gd name="connsiteY17" fmla="*/ 1514045 h 1748555"/>
                      <a:gd name="connsiteX18" fmla="*/ 1293060 w 1764435"/>
                      <a:gd name="connsiteY18" fmla="*/ 1519388 h 1748555"/>
                      <a:gd name="connsiteX19" fmla="*/ 1017662 w 1764435"/>
                      <a:gd name="connsiteY19" fmla="*/ 1626826 h 1748555"/>
                      <a:gd name="connsiteX20" fmla="*/ 1010698 w 1764435"/>
                      <a:gd name="connsiteY20" fmla="*/ 1627387 h 1748555"/>
                      <a:gd name="connsiteX21" fmla="*/ 1010698 w 1764435"/>
                      <a:gd name="connsiteY21" fmla="*/ 1748555 h 1748555"/>
                      <a:gd name="connsiteX22" fmla="*/ 709074 w 1764435"/>
                      <a:gd name="connsiteY22" fmla="*/ 1748555 h 1748555"/>
                      <a:gd name="connsiteX23" fmla="*/ 709074 w 1764435"/>
                      <a:gd name="connsiteY23" fmla="*/ 1616932 h 1748555"/>
                      <a:gd name="connsiteX24" fmla="*/ 586066 w 1764435"/>
                      <a:gd name="connsiteY24" fmla="*/ 1578443 h 1748555"/>
                      <a:gd name="connsiteX25" fmla="*/ 454599 w 1764435"/>
                      <a:gd name="connsiteY25" fmla="*/ 1506700 h 1748555"/>
                      <a:gd name="connsiteX26" fmla="*/ 453656 w 1764435"/>
                      <a:gd name="connsiteY26" fmla="*/ 1505985 h 1748555"/>
                      <a:gd name="connsiteX27" fmla="*/ 365195 w 1764435"/>
                      <a:gd name="connsiteY27" fmla="*/ 1591809 h 1748555"/>
                      <a:gd name="connsiteX28" fmla="*/ 155165 w 1764435"/>
                      <a:gd name="connsiteY28" fmla="*/ 1375325 h 1748555"/>
                      <a:gd name="connsiteX29" fmla="*/ 243279 w 1764435"/>
                      <a:gd name="connsiteY29" fmla="*/ 1289839 h 1748555"/>
                      <a:gd name="connsiteX30" fmla="*/ 240729 w 1764435"/>
                      <a:gd name="connsiteY30" fmla="*/ 1286259 h 1748555"/>
                      <a:gd name="connsiteX31" fmla="*/ 157582 w 1764435"/>
                      <a:gd name="connsiteY31" fmla="*/ 1109045 h 1748555"/>
                      <a:gd name="connsiteX32" fmla="*/ 136311 w 1764435"/>
                      <a:gd name="connsiteY32" fmla="*/ 1024161 h 1748555"/>
                      <a:gd name="connsiteX33" fmla="*/ 0 w 1764435"/>
                      <a:gd name="connsiteY33" fmla="*/ 1017916 h 1748555"/>
                      <a:gd name="connsiteX34" fmla="*/ 13805 w 1764435"/>
                      <a:gd name="connsiteY34" fmla="*/ 716607 h 1748555"/>
                      <a:gd name="connsiteX35" fmla="*/ 137591 w 1764435"/>
                      <a:gd name="connsiteY35" fmla="*/ 722279 h 1748555"/>
                      <a:gd name="connsiteX36" fmla="*/ 160456 w 1764435"/>
                      <a:gd name="connsiteY36" fmla="*/ 635514 h 1748555"/>
                      <a:gd name="connsiteX37" fmla="*/ 197010 w 1764435"/>
                      <a:gd name="connsiteY37" fmla="*/ 545377 h 1748555"/>
                      <a:gd name="connsiteX38" fmla="*/ 255898 w 1764435"/>
                      <a:gd name="connsiteY38" fmla="*/ 446398 h 1748555"/>
                      <a:gd name="connsiteX39" fmla="*/ 155077 w 1764435"/>
                      <a:gd name="connsiteY39" fmla="*/ 342479 h 1748555"/>
                      <a:gd name="connsiteX40" fmla="*/ 371560 w 1764435"/>
                      <a:gd name="connsiteY40" fmla="*/ 132449 h 1748555"/>
                      <a:gd name="connsiteX41" fmla="*/ 471585 w 1764435"/>
                      <a:gd name="connsiteY41" fmla="*/ 235548 h 1748555"/>
                      <a:gd name="connsiteX42" fmla="*/ 473859 w 1764435"/>
                      <a:gd name="connsiteY42" fmla="*/ 233929 h 1748555"/>
                      <a:gd name="connsiteX43" fmla="*/ 607436 w 1764435"/>
                      <a:gd name="connsiteY43" fmla="*/ 166197 h 1748555"/>
                      <a:gd name="connsiteX44" fmla="*/ 738328 w 1764435"/>
                      <a:gd name="connsiteY44" fmla="*/ 129551 h 1748555"/>
                      <a:gd name="connsiteX45" fmla="*/ 738328 w 1764435"/>
                      <a:gd name="connsiteY45" fmla="*/ 0 h 1748555"/>
                      <a:gd name="connsiteX46" fmla="*/ 1039953 w 1764435"/>
                      <a:gd name="connsiteY46" fmla="*/ 0 h 1748555"/>
                      <a:gd name="connsiteX47" fmla="*/ 1039953 w 1764435"/>
                      <a:gd name="connsiteY47" fmla="*/ 130857 h 1748555"/>
                      <a:gd name="connsiteX48" fmla="*/ 1040298 w 1764435"/>
                      <a:gd name="connsiteY48" fmla="*/ 130895 h 1748555"/>
                      <a:gd name="connsiteX49" fmla="*/ 1312320 w 1764435"/>
                      <a:gd name="connsiteY49" fmla="*/ 246617 h 1748555"/>
                      <a:gd name="connsiteX50" fmla="*/ 1315821 w 1764435"/>
                      <a:gd name="connsiteY50" fmla="*/ 249273 h 1748555"/>
                      <a:gd name="connsiteX51" fmla="*/ 1390262 w 1764435"/>
                      <a:gd name="connsiteY51" fmla="*/ 177051 h 1748555"/>
                      <a:gd name="connsiteX0" fmla="*/ 1266294 w 1764435"/>
                      <a:gd name="connsiteY0" fmla="*/ 505238 h 1748555"/>
                      <a:gd name="connsiteX1" fmla="*/ 512038 w 1764435"/>
                      <a:gd name="connsiteY1" fmla="*/ 493824 h 1748555"/>
                      <a:gd name="connsiteX2" fmla="*/ 500625 w 1764435"/>
                      <a:gd name="connsiteY2" fmla="*/ 1248079 h 1748555"/>
                      <a:gd name="connsiteX3" fmla="*/ 1254880 w 1764435"/>
                      <a:gd name="connsiteY3" fmla="*/ 1259493 h 1748555"/>
                      <a:gd name="connsiteX4" fmla="*/ 1266294 w 1764435"/>
                      <a:gd name="connsiteY4" fmla="*/ 505238 h 1748555"/>
                      <a:gd name="connsiteX5" fmla="*/ 1390262 w 1764435"/>
                      <a:gd name="connsiteY5" fmla="*/ 177051 h 1748555"/>
                      <a:gd name="connsiteX6" fmla="*/ 1600291 w 1764435"/>
                      <a:gd name="connsiteY6" fmla="*/ 393535 h 1748555"/>
                      <a:gd name="connsiteX7" fmla="*/ 1525503 w 1764435"/>
                      <a:gd name="connsiteY7" fmla="*/ 466094 h 1748555"/>
                      <a:gd name="connsiteX8" fmla="*/ 1526189 w 1764435"/>
                      <a:gd name="connsiteY8" fmla="*/ 467058 h 1748555"/>
                      <a:gd name="connsiteX9" fmla="*/ 1633627 w 1764435"/>
                      <a:gd name="connsiteY9" fmla="*/ 742456 h 1748555"/>
                      <a:gd name="connsiteX10" fmla="*/ 1633839 w 1764435"/>
                      <a:gd name="connsiteY10" fmla="*/ 745095 h 1748555"/>
                      <a:gd name="connsiteX11" fmla="*/ 1764435 w 1764435"/>
                      <a:gd name="connsiteY11" fmla="*/ 751079 h 1748555"/>
                      <a:gd name="connsiteX12" fmla="*/ 1750629 w 1764435"/>
                      <a:gd name="connsiteY12" fmla="*/ 1052388 h 1748555"/>
                      <a:gd name="connsiteX13" fmla="*/ 1625111 w 1764435"/>
                      <a:gd name="connsiteY13" fmla="*/ 1046637 h 1748555"/>
                      <a:gd name="connsiteX14" fmla="*/ 1515303 w 1764435"/>
                      <a:gd name="connsiteY14" fmla="*/ 1302217 h 1748555"/>
                      <a:gd name="connsiteX15" fmla="*/ 1598713 w 1764435"/>
                      <a:gd name="connsiteY15" fmla="*/ 1388190 h 1748555"/>
                      <a:gd name="connsiteX16" fmla="*/ 1382229 w 1764435"/>
                      <a:gd name="connsiteY16" fmla="*/ 1598220 h 1748555"/>
                      <a:gd name="connsiteX17" fmla="*/ 1300563 w 1764435"/>
                      <a:gd name="connsiteY17" fmla="*/ 1514045 h 1748555"/>
                      <a:gd name="connsiteX18" fmla="*/ 1293060 w 1764435"/>
                      <a:gd name="connsiteY18" fmla="*/ 1519388 h 1748555"/>
                      <a:gd name="connsiteX19" fmla="*/ 1017662 w 1764435"/>
                      <a:gd name="connsiteY19" fmla="*/ 1626826 h 1748555"/>
                      <a:gd name="connsiteX20" fmla="*/ 1010698 w 1764435"/>
                      <a:gd name="connsiteY20" fmla="*/ 1627387 h 1748555"/>
                      <a:gd name="connsiteX21" fmla="*/ 1010698 w 1764435"/>
                      <a:gd name="connsiteY21" fmla="*/ 1748555 h 1748555"/>
                      <a:gd name="connsiteX22" fmla="*/ 709074 w 1764435"/>
                      <a:gd name="connsiteY22" fmla="*/ 1748555 h 1748555"/>
                      <a:gd name="connsiteX23" fmla="*/ 709074 w 1764435"/>
                      <a:gd name="connsiteY23" fmla="*/ 1616932 h 1748555"/>
                      <a:gd name="connsiteX24" fmla="*/ 586066 w 1764435"/>
                      <a:gd name="connsiteY24" fmla="*/ 1578443 h 1748555"/>
                      <a:gd name="connsiteX25" fmla="*/ 454599 w 1764435"/>
                      <a:gd name="connsiteY25" fmla="*/ 1506700 h 1748555"/>
                      <a:gd name="connsiteX26" fmla="*/ 453656 w 1764435"/>
                      <a:gd name="connsiteY26" fmla="*/ 1505985 h 1748555"/>
                      <a:gd name="connsiteX27" fmla="*/ 365195 w 1764435"/>
                      <a:gd name="connsiteY27" fmla="*/ 1591809 h 1748555"/>
                      <a:gd name="connsiteX28" fmla="*/ 155165 w 1764435"/>
                      <a:gd name="connsiteY28" fmla="*/ 1375325 h 1748555"/>
                      <a:gd name="connsiteX29" fmla="*/ 243279 w 1764435"/>
                      <a:gd name="connsiteY29" fmla="*/ 1289839 h 1748555"/>
                      <a:gd name="connsiteX30" fmla="*/ 240729 w 1764435"/>
                      <a:gd name="connsiteY30" fmla="*/ 1286259 h 1748555"/>
                      <a:gd name="connsiteX31" fmla="*/ 157582 w 1764435"/>
                      <a:gd name="connsiteY31" fmla="*/ 1109045 h 1748555"/>
                      <a:gd name="connsiteX32" fmla="*/ 136311 w 1764435"/>
                      <a:gd name="connsiteY32" fmla="*/ 1024161 h 1748555"/>
                      <a:gd name="connsiteX33" fmla="*/ 0 w 1764435"/>
                      <a:gd name="connsiteY33" fmla="*/ 1017916 h 1748555"/>
                      <a:gd name="connsiteX34" fmla="*/ 13805 w 1764435"/>
                      <a:gd name="connsiteY34" fmla="*/ 716607 h 1748555"/>
                      <a:gd name="connsiteX35" fmla="*/ 137591 w 1764435"/>
                      <a:gd name="connsiteY35" fmla="*/ 722279 h 1748555"/>
                      <a:gd name="connsiteX36" fmla="*/ 160456 w 1764435"/>
                      <a:gd name="connsiteY36" fmla="*/ 635514 h 1748555"/>
                      <a:gd name="connsiteX37" fmla="*/ 197010 w 1764435"/>
                      <a:gd name="connsiteY37" fmla="*/ 545377 h 1748555"/>
                      <a:gd name="connsiteX38" fmla="*/ 255898 w 1764435"/>
                      <a:gd name="connsiteY38" fmla="*/ 446398 h 1748555"/>
                      <a:gd name="connsiteX39" fmla="*/ 155077 w 1764435"/>
                      <a:gd name="connsiteY39" fmla="*/ 342479 h 1748555"/>
                      <a:gd name="connsiteX40" fmla="*/ 371560 w 1764435"/>
                      <a:gd name="connsiteY40" fmla="*/ 132449 h 1748555"/>
                      <a:gd name="connsiteX41" fmla="*/ 471585 w 1764435"/>
                      <a:gd name="connsiteY41" fmla="*/ 235548 h 1748555"/>
                      <a:gd name="connsiteX42" fmla="*/ 473859 w 1764435"/>
                      <a:gd name="connsiteY42" fmla="*/ 233929 h 1748555"/>
                      <a:gd name="connsiteX43" fmla="*/ 607436 w 1764435"/>
                      <a:gd name="connsiteY43" fmla="*/ 166197 h 1748555"/>
                      <a:gd name="connsiteX44" fmla="*/ 738328 w 1764435"/>
                      <a:gd name="connsiteY44" fmla="*/ 129551 h 1748555"/>
                      <a:gd name="connsiteX45" fmla="*/ 738328 w 1764435"/>
                      <a:gd name="connsiteY45" fmla="*/ 0 h 1748555"/>
                      <a:gd name="connsiteX46" fmla="*/ 1039953 w 1764435"/>
                      <a:gd name="connsiteY46" fmla="*/ 0 h 1748555"/>
                      <a:gd name="connsiteX47" fmla="*/ 1039953 w 1764435"/>
                      <a:gd name="connsiteY47" fmla="*/ 130857 h 1748555"/>
                      <a:gd name="connsiteX48" fmla="*/ 1040298 w 1764435"/>
                      <a:gd name="connsiteY48" fmla="*/ 130895 h 1748555"/>
                      <a:gd name="connsiteX49" fmla="*/ 1312320 w 1764435"/>
                      <a:gd name="connsiteY49" fmla="*/ 246617 h 1748555"/>
                      <a:gd name="connsiteX50" fmla="*/ 1315821 w 1764435"/>
                      <a:gd name="connsiteY50" fmla="*/ 249273 h 1748555"/>
                      <a:gd name="connsiteX51" fmla="*/ 1390262 w 1764435"/>
                      <a:gd name="connsiteY51" fmla="*/ 177051 h 1748555"/>
                      <a:gd name="connsiteX0" fmla="*/ 1266294 w 1764435"/>
                      <a:gd name="connsiteY0" fmla="*/ 505238 h 1748555"/>
                      <a:gd name="connsiteX1" fmla="*/ 512038 w 1764435"/>
                      <a:gd name="connsiteY1" fmla="*/ 493824 h 1748555"/>
                      <a:gd name="connsiteX2" fmla="*/ 500625 w 1764435"/>
                      <a:gd name="connsiteY2" fmla="*/ 1248079 h 1748555"/>
                      <a:gd name="connsiteX3" fmla="*/ 1254880 w 1764435"/>
                      <a:gd name="connsiteY3" fmla="*/ 1259493 h 1748555"/>
                      <a:gd name="connsiteX4" fmla="*/ 1266294 w 1764435"/>
                      <a:gd name="connsiteY4" fmla="*/ 505238 h 1748555"/>
                      <a:gd name="connsiteX5" fmla="*/ 1390262 w 1764435"/>
                      <a:gd name="connsiteY5" fmla="*/ 177051 h 1748555"/>
                      <a:gd name="connsiteX6" fmla="*/ 1600291 w 1764435"/>
                      <a:gd name="connsiteY6" fmla="*/ 393535 h 1748555"/>
                      <a:gd name="connsiteX7" fmla="*/ 1525503 w 1764435"/>
                      <a:gd name="connsiteY7" fmla="*/ 466094 h 1748555"/>
                      <a:gd name="connsiteX8" fmla="*/ 1526189 w 1764435"/>
                      <a:gd name="connsiteY8" fmla="*/ 467058 h 1748555"/>
                      <a:gd name="connsiteX9" fmla="*/ 1633627 w 1764435"/>
                      <a:gd name="connsiteY9" fmla="*/ 742456 h 1748555"/>
                      <a:gd name="connsiteX10" fmla="*/ 1633839 w 1764435"/>
                      <a:gd name="connsiteY10" fmla="*/ 745095 h 1748555"/>
                      <a:gd name="connsiteX11" fmla="*/ 1764435 w 1764435"/>
                      <a:gd name="connsiteY11" fmla="*/ 751079 h 1748555"/>
                      <a:gd name="connsiteX12" fmla="*/ 1750629 w 1764435"/>
                      <a:gd name="connsiteY12" fmla="*/ 1052388 h 1748555"/>
                      <a:gd name="connsiteX13" fmla="*/ 1625111 w 1764435"/>
                      <a:gd name="connsiteY13" fmla="*/ 1046637 h 1748555"/>
                      <a:gd name="connsiteX14" fmla="*/ 1515303 w 1764435"/>
                      <a:gd name="connsiteY14" fmla="*/ 1302217 h 1748555"/>
                      <a:gd name="connsiteX15" fmla="*/ 1598713 w 1764435"/>
                      <a:gd name="connsiteY15" fmla="*/ 1388190 h 1748555"/>
                      <a:gd name="connsiteX16" fmla="*/ 1382229 w 1764435"/>
                      <a:gd name="connsiteY16" fmla="*/ 1598220 h 1748555"/>
                      <a:gd name="connsiteX17" fmla="*/ 1300563 w 1764435"/>
                      <a:gd name="connsiteY17" fmla="*/ 1514045 h 1748555"/>
                      <a:gd name="connsiteX18" fmla="*/ 1293060 w 1764435"/>
                      <a:gd name="connsiteY18" fmla="*/ 1519388 h 1748555"/>
                      <a:gd name="connsiteX19" fmla="*/ 1017662 w 1764435"/>
                      <a:gd name="connsiteY19" fmla="*/ 1626826 h 1748555"/>
                      <a:gd name="connsiteX20" fmla="*/ 1010698 w 1764435"/>
                      <a:gd name="connsiteY20" fmla="*/ 1627387 h 1748555"/>
                      <a:gd name="connsiteX21" fmla="*/ 1010698 w 1764435"/>
                      <a:gd name="connsiteY21" fmla="*/ 1748555 h 1748555"/>
                      <a:gd name="connsiteX22" fmla="*/ 709074 w 1764435"/>
                      <a:gd name="connsiteY22" fmla="*/ 1748555 h 1748555"/>
                      <a:gd name="connsiteX23" fmla="*/ 709074 w 1764435"/>
                      <a:gd name="connsiteY23" fmla="*/ 1616932 h 1748555"/>
                      <a:gd name="connsiteX24" fmla="*/ 586066 w 1764435"/>
                      <a:gd name="connsiteY24" fmla="*/ 1578443 h 1748555"/>
                      <a:gd name="connsiteX25" fmla="*/ 454599 w 1764435"/>
                      <a:gd name="connsiteY25" fmla="*/ 1506700 h 1748555"/>
                      <a:gd name="connsiteX26" fmla="*/ 453656 w 1764435"/>
                      <a:gd name="connsiteY26" fmla="*/ 1505985 h 1748555"/>
                      <a:gd name="connsiteX27" fmla="*/ 365195 w 1764435"/>
                      <a:gd name="connsiteY27" fmla="*/ 1591809 h 1748555"/>
                      <a:gd name="connsiteX28" fmla="*/ 155165 w 1764435"/>
                      <a:gd name="connsiteY28" fmla="*/ 1375325 h 1748555"/>
                      <a:gd name="connsiteX29" fmla="*/ 243279 w 1764435"/>
                      <a:gd name="connsiteY29" fmla="*/ 1289839 h 1748555"/>
                      <a:gd name="connsiteX30" fmla="*/ 240729 w 1764435"/>
                      <a:gd name="connsiteY30" fmla="*/ 1286259 h 1748555"/>
                      <a:gd name="connsiteX31" fmla="*/ 157582 w 1764435"/>
                      <a:gd name="connsiteY31" fmla="*/ 1109045 h 1748555"/>
                      <a:gd name="connsiteX32" fmla="*/ 136311 w 1764435"/>
                      <a:gd name="connsiteY32" fmla="*/ 1024161 h 1748555"/>
                      <a:gd name="connsiteX33" fmla="*/ 0 w 1764435"/>
                      <a:gd name="connsiteY33" fmla="*/ 1017916 h 1748555"/>
                      <a:gd name="connsiteX34" fmla="*/ 13805 w 1764435"/>
                      <a:gd name="connsiteY34" fmla="*/ 716607 h 1748555"/>
                      <a:gd name="connsiteX35" fmla="*/ 137591 w 1764435"/>
                      <a:gd name="connsiteY35" fmla="*/ 722279 h 1748555"/>
                      <a:gd name="connsiteX36" fmla="*/ 160456 w 1764435"/>
                      <a:gd name="connsiteY36" fmla="*/ 635514 h 1748555"/>
                      <a:gd name="connsiteX37" fmla="*/ 197010 w 1764435"/>
                      <a:gd name="connsiteY37" fmla="*/ 545377 h 1748555"/>
                      <a:gd name="connsiteX38" fmla="*/ 255898 w 1764435"/>
                      <a:gd name="connsiteY38" fmla="*/ 446398 h 1748555"/>
                      <a:gd name="connsiteX39" fmla="*/ 155077 w 1764435"/>
                      <a:gd name="connsiteY39" fmla="*/ 342479 h 1748555"/>
                      <a:gd name="connsiteX40" fmla="*/ 371560 w 1764435"/>
                      <a:gd name="connsiteY40" fmla="*/ 132449 h 1748555"/>
                      <a:gd name="connsiteX41" fmla="*/ 471585 w 1764435"/>
                      <a:gd name="connsiteY41" fmla="*/ 235548 h 1748555"/>
                      <a:gd name="connsiteX42" fmla="*/ 473859 w 1764435"/>
                      <a:gd name="connsiteY42" fmla="*/ 233929 h 1748555"/>
                      <a:gd name="connsiteX43" fmla="*/ 607436 w 1764435"/>
                      <a:gd name="connsiteY43" fmla="*/ 166197 h 1748555"/>
                      <a:gd name="connsiteX44" fmla="*/ 738328 w 1764435"/>
                      <a:gd name="connsiteY44" fmla="*/ 129551 h 1748555"/>
                      <a:gd name="connsiteX45" fmla="*/ 738328 w 1764435"/>
                      <a:gd name="connsiteY45" fmla="*/ 0 h 1748555"/>
                      <a:gd name="connsiteX46" fmla="*/ 1039953 w 1764435"/>
                      <a:gd name="connsiteY46" fmla="*/ 0 h 1748555"/>
                      <a:gd name="connsiteX47" fmla="*/ 1039953 w 1764435"/>
                      <a:gd name="connsiteY47" fmla="*/ 130857 h 1748555"/>
                      <a:gd name="connsiteX48" fmla="*/ 1040298 w 1764435"/>
                      <a:gd name="connsiteY48" fmla="*/ 130895 h 1748555"/>
                      <a:gd name="connsiteX49" fmla="*/ 1312320 w 1764435"/>
                      <a:gd name="connsiteY49" fmla="*/ 246617 h 1748555"/>
                      <a:gd name="connsiteX50" fmla="*/ 1315821 w 1764435"/>
                      <a:gd name="connsiteY50" fmla="*/ 249273 h 1748555"/>
                      <a:gd name="connsiteX51" fmla="*/ 1390262 w 1764435"/>
                      <a:gd name="connsiteY51" fmla="*/ 177051 h 1748555"/>
                      <a:gd name="connsiteX0" fmla="*/ 1266294 w 1764435"/>
                      <a:gd name="connsiteY0" fmla="*/ 505238 h 1748555"/>
                      <a:gd name="connsiteX1" fmla="*/ 512038 w 1764435"/>
                      <a:gd name="connsiteY1" fmla="*/ 493824 h 1748555"/>
                      <a:gd name="connsiteX2" fmla="*/ 500625 w 1764435"/>
                      <a:gd name="connsiteY2" fmla="*/ 1248079 h 1748555"/>
                      <a:gd name="connsiteX3" fmla="*/ 1254880 w 1764435"/>
                      <a:gd name="connsiteY3" fmla="*/ 1259493 h 1748555"/>
                      <a:gd name="connsiteX4" fmla="*/ 1266294 w 1764435"/>
                      <a:gd name="connsiteY4" fmla="*/ 505238 h 1748555"/>
                      <a:gd name="connsiteX5" fmla="*/ 1390262 w 1764435"/>
                      <a:gd name="connsiteY5" fmla="*/ 177051 h 1748555"/>
                      <a:gd name="connsiteX6" fmla="*/ 1600291 w 1764435"/>
                      <a:gd name="connsiteY6" fmla="*/ 393535 h 1748555"/>
                      <a:gd name="connsiteX7" fmla="*/ 1525503 w 1764435"/>
                      <a:gd name="connsiteY7" fmla="*/ 466094 h 1748555"/>
                      <a:gd name="connsiteX8" fmla="*/ 1526189 w 1764435"/>
                      <a:gd name="connsiteY8" fmla="*/ 467058 h 1748555"/>
                      <a:gd name="connsiteX9" fmla="*/ 1633627 w 1764435"/>
                      <a:gd name="connsiteY9" fmla="*/ 742456 h 1748555"/>
                      <a:gd name="connsiteX10" fmla="*/ 1633839 w 1764435"/>
                      <a:gd name="connsiteY10" fmla="*/ 745095 h 1748555"/>
                      <a:gd name="connsiteX11" fmla="*/ 1764435 w 1764435"/>
                      <a:gd name="connsiteY11" fmla="*/ 751079 h 1748555"/>
                      <a:gd name="connsiteX12" fmla="*/ 1750629 w 1764435"/>
                      <a:gd name="connsiteY12" fmla="*/ 1052388 h 1748555"/>
                      <a:gd name="connsiteX13" fmla="*/ 1625111 w 1764435"/>
                      <a:gd name="connsiteY13" fmla="*/ 1046637 h 1748555"/>
                      <a:gd name="connsiteX14" fmla="*/ 1515303 w 1764435"/>
                      <a:gd name="connsiteY14" fmla="*/ 1302217 h 1748555"/>
                      <a:gd name="connsiteX15" fmla="*/ 1598713 w 1764435"/>
                      <a:gd name="connsiteY15" fmla="*/ 1388190 h 1748555"/>
                      <a:gd name="connsiteX16" fmla="*/ 1382229 w 1764435"/>
                      <a:gd name="connsiteY16" fmla="*/ 1598220 h 1748555"/>
                      <a:gd name="connsiteX17" fmla="*/ 1300563 w 1764435"/>
                      <a:gd name="connsiteY17" fmla="*/ 1514045 h 1748555"/>
                      <a:gd name="connsiteX18" fmla="*/ 1293060 w 1764435"/>
                      <a:gd name="connsiteY18" fmla="*/ 1519388 h 1748555"/>
                      <a:gd name="connsiteX19" fmla="*/ 1017662 w 1764435"/>
                      <a:gd name="connsiteY19" fmla="*/ 1626826 h 1748555"/>
                      <a:gd name="connsiteX20" fmla="*/ 1010698 w 1764435"/>
                      <a:gd name="connsiteY20" fmla="*/ 1627387 h 1748555"/>
                      <a:gd name="connsiteX21" fmla="*/ 1010698 w 1764435"/>
                      <a:gd name="connsiteY21" fmla="*/ 1748555 h 1748555"/>
                      <a:gd name="connsiteX22" fmla="*/ 709074 w 1764435"/>
                      <a:gd name="connsiteY22" fmla="*/ 1748555 h 1748555"/>
                      <a:gd name="connsiteX23" fmla="*/ 709074 w 1764435"/>
                      <a:gd name="connsiteY23" fmla="*/ 1616932 h 1748555"/>
                      <a:gd name="connsiteX24" fmla="*/ 454599 w 1764435"/>
                      <a:gd name="connsiteY24" fmla="*/ 1506700 h 1748555"/>
                      <a:gd name="connsiteX25" fmla="*/ 453656 w 1764435"/>
                      <a:gd name="connsiteY25" fmla="*/ 1505985 h 1748555"/>
                      <a:gd name="connsiteX26" fmla="*/ 365195 w 1764435"/>
                      <a:gd name="connsiteY26" fmla="*/ 1591809 h 1748555"/>
                      <a:gd name="connsiteX27" fmla="*/ 155165 w 1764435"/>
                      <a:gd name="connsiteY27" fmla="*/ 1375325 h 1748555"/>
                      <a:gd name="connsiteX28" fmla="*/ 243279 w 1764435"/>
                      <a:gd name="connsiteY28" fmla="*/ 1289839 h 1748555"/>
                      <a:gd name="connsiteX29" fmla="*/ 240729 w 1764435"/>
                      <a:gd name="connsiteY29" fmla="*/ 1286259 h 1748555"/>
                      <a:gd name="connsiteX30" fmla="*/ 157582 w 1764435"/>
                      <a:gd name="connsiteY30" fmla="*/ 1109045 h 1748555"/>
                      <a:gd name="connsiteX31" fmla="*/ 136311 w 1764435"/>
                      <a:gd name="connsiteY31" fmla="*/ 1024161 h 1748555"/>
                      <a:gd name="connsiteX32" fmla="*/ 0 w 1764435"/>
                      <a:gd name="connsiteY32" fmla="*/ 1017916 h 1748555"/>
                      <a:gd name="connsiteX33" fmla="*/ 13805 w 1764435"/>
                      <a:gd name="connsiteY33" fmla="*/ 716607 h 1748555"/>
                      <a:gd name="connsiteX34" fmla="*/ 137591 w 1764435"/>
                      <a:gd name="connsiteY34" fmla="*/ 722279 h 1748555"/>
                      <a:gd name="connsiteX35" fmla="*/ 160456 w 1764435"/>
                      <a:gd name="connsiteY35" fmla="*/ 635514 h 1748555"/>
                      <a:gd name="connsiteX36" fmla="*/ 197010 w 1764435"/>
                      <a:gd name="connsiteY36" fmla="*/ 545377 h 1748555"/>
                      <a:gd name="connsiteX37" fmla="*/ 255898 w 1764435"/>
                      <a:gd name="connsiteY37" fmla="*/ 446398 h 1748555"/>
                      <a:gd name="connsiteX38" fmla="*/ 155077 w 1764435"/>
                      <a:gd name="connsiteY38" fmla="*/ 342479 h 1748555"/>
                      <a:gd name="connsiteX39" fmla="*/ 371560 w 1764435"/>
                      <a:gd name="connsiteY39" fmla="*/ 132449 h 1748555"/>
                      <a:gd name="connsiteX40" fmla="*/ 471585 w 1764435"/>
                      <a:gd name="connsiteY40" fmla="*/ 235548 h 1748555"/>
                      <a:gd name="connsiteX41" fmla="*/ 473859 w 1764435"/>
                      <a:gd name="connsiteY41" fmla="*/ 233929 h 1748555"/>
                      <a:gd name="connsiteX42" fmla="*/ 607436 w 1764435"/>
                      <a:gd name="connsiteY42" fmla="*/ 166197 h 1748555"/>
                      <a:gd name="connsiteX43" fmla="*/ 738328 w 1764435"/>
                      <a:gd name="connsiteY43" fmla="*/ 129551 h 1748555"/>
                      <a:gd name="connsiteX44" fmla="*/ 738328 w 1764435"/>
                      <a:gd name="connsiteY44" fmla="*/ 0 h 1748555"/>
                      <a:gd name="connsiteX45" fmla="*/ 1039953 w 1764435"/>
                      <a:gd name="connsiteY45" fmla="*/ 0 h 1748555"/>
                      <a:gd name="connsiteX46" fmla="*/ 1039953 w 1764435"/>
                      <a:gd name="connsiteY46" fmla="*/ 130857 h 1748555"/>
                      <a:gd name="connsiteX47" fmla="*/ 1040298 w 1764435"/>
                      <a:gd name="connsiteY47" fmla="*/ 130895 h 1748555"/>
                      <a:gd name="connsiteX48" fmla="*/ 1312320 w 1764435"/>
                      <a:gd name="connsiteY48" fmla="*/ 246617 h 1748555"/>
                      <a:gd name="connsiteX49" fmla="*/ 1315821 w 1764435"/>
                      <a:gd name="connsiteY49" fmla="*/ 249273 h 1748555"/>
                      <a:gd name="connsiteX50" fmla="*/ 1390262 w 1764435"/>
                      <a:gd name="connsiteY50" fmla="*/ 177051 h 1748555"/>
                      <a:gd name="connsiteX0" fmla="*/ 1266294 w 1764435"/>
                      <a:gd name="connsiteY0" fmla="*/ 505238 h 1748555"/>
                      <a:gd name="connsiteX1" fmla="*/ 512038 w 1764435"/>
                      <a:gd name="connsiteY1" fmla="*/ 493824 h 1748555"/>
                      <a:gd name="connsiteX2" fmla="*/ 500625 w 1764435"/>
                      <a:gd name="connsiteY2" fmla="*/ 1248079 h 1748555"/>
                      <a:gd name="connsiteX3" fmla="*/ 1254880 w 1764435"/>
                      <a:gd name="connsiteY3" fmla="*/ 1259493 h 1748555"/>
                      <a:gd name="connsiteX4" fmla="*/ 1266294 w 1764435"/>
                      <a:gd name="connsiteY4" fmla="*/ 505238 h 1748555"/>
                      <a:gd name="connsiteX5" fmla="*/ 1390262 w 1764435"/>
                      <a:gd name="connsiteY5" fmla="*/ 177051 h 1748555"/>
                      <a:gd name="connsiteX6" fmla="*/ 1600291 w 1764435"/>
                      <a:gd name="connsiteY6" fmla="*/ 393535 h 1748555"/>
                      <a:gd name="connsiteX7" fmla="*/ 1525503 w 1764435"/>
                      <a:gd name="connsiteY7" fmla="*/ 466094 h 1748555"/>
                      <a:gd name="connsiteX8" fmla="*/ 1526189 w 1764435"/>
                      <a:gd name="connsiteY8" fmla="*/ 467058 h 1748555"/>
                      <a:gd name="connsiteX9" fmla="*/ 1633627 w 1764435"/>
                      <a:gd name="connsiteY9" fmla="*/ 742456 h 1748555"/>
                      <a:gd name="connsiteX10" fmla="*/ 1633839 w 1764435"/>
                      <a:gd name="connsiteY10" fmla="*/ 745095 h 1748555"/>
                      <a:gd name="connsiteX11" fmla="*/ 1764435 w 1764435"/>
                      <a:gd name="connsiteY11" fmla="*/ 751079 h 1748555"/>
                      <a:gd name="connsiteX12" fmla="*/ 1750629 w 1764435"/>
                      <a:gd name="connsiteY12" fmla="*/ 1052388 h 1748555"/>
                      <a:gd name="connsiteX13" fmla="*/ 1625111 w 1764435"/>
                      <a:gd name="connsiteY13" fmla="*/ 1046637 h 1748555"/>
                      <a:gd name="connsiteX14" fmla="*/ 1515303 w 1764435"/>
                      <a:gd name="connsiteY14" fmla="*/ 1302217 h 1748555"/>
                      <a:gd name="connsiteX15" fmla="*/ 1598713 w 1764435"/>
                      <a:gd name="connsiteY15" fmla="*/ 1388190 h 1748555"/>
                      <a:gd name="connsiteX16" fmla="*/ 1382229 w 1764435"/>
                      <a:gd name="connsiteY16" fmla="*/ 1598220 h 1748555"/>
                      <a:gd name="connsiteX17" fmla="*/ 1300563 w 1764435"/>
                      <a:gd name="connsiteY17" fmla="*/ 1514045 h 1748555"/>
                      <a:gd name="connsiteX18" fmla="*/ 1293060 w 1764435"/>
                      <a:gd name="connsiteY18" fmla="*/ 1519388 h 1748555"/>
                      <a:gd name="connsiteX19" fmla="*/ 1017662 w 1764435"/>
                      <a:gd name="connsiteY19" fmla="*/ 1626826 h 1748555"/>
                      <a:gd name="connsiteX20" fmla="*/ 1010698 w 1764435"/>
                      <a:gd name="connsiteY20" fmla="*/ 1627387 h 1748555"/>
                      <a:gd name="connsiteX21" fmla="*/ 1010698 w 1764435"/>
                      <a:gd name="connsiteY21" fmla="*/ 1748555 h 1748555"/>
                      <a:gd name="connsiteX22" fmla="*/ 709074 w 1764435"/>
                      <a:gd name="connsiteY22" fmla="*/ 1748555 h 1748555"/>
                      <a:gd name="connsiteX23" fmla="*/ 709074 w 1764435"/>
                      <a:gd name="connsiteY23" fmla="*/ 1616932 h 1748555"/>
                      <a:gd name="connsiteX24" fmla="*/ 454599 w 1764435"/>
                      <a:gd name="connsiteY24" fmla="*/ 1506700 h 1748555"/>
                      <a:gd name="connsiteX25" fmla="*/ 453656 w 1764435"/>
                      <a:gd name="connsiteY25" fmla="*/ 1505985 h 1748555"/>
                      <a:gd name="connsiteX26" fmla="*/ 365195 w 1764435"/>
                      <a:gd name="connsiteY26" fmla="*/ 1591809 h 1748555"/>
                      <a:gd name="connsiteX27" fmla="*/ 155165 w 1764435"/>
                      <a:gd name="connsiteY27" fmla="*/ 1375325 h 1748555"/>
                      <a:gd name="connsiteX28" fmla="*/ 243279 w 1764435"/>
                      <a:gd name="connsiteY28" fmla="*/ 1289839 h 1748555"/>
                      <a:gd name="connsiteX29" fmla="*/ 240729 w 1764435"/>
                      <a:gd name="connsiteY29" fmla="*/ 1286259 h 1748555"/>
                      <a:gd name="connsiteX30" fmla="*/ 157582 w 1764435"/>
                      <a:gd name="connsiteY30" fmla="*/ 1109045 h 1748555"/>
                      <a:gd name="connsiteX31" fmla="*/ 136311 w 1764435"/>
                      <a:gd name="connsiteY31" fmla="*/ 1024161 h 1748555"/>
                      <a:gd name="connsiteX32" fmla="*/ 0 w 1764435"/>
                      <a:gd name="connsiteY32" fmla="*/ 1017916 h 1748555"/>
                      <a:gd name="connsiteX33" fmla="*/ 13805 w 1764435"/>
                      <a:gd name="connsiteY33" fmla="*/ 716607 h 1748555"/>
                      <a:gd name="connsiteX34" fmla="*/ 137591 w 1764435"/>
                      <a:gd name="connsiteY34" fmla="*/ 722279 h 1748555"/>
                      <a:gd name="connsiteX35" fmla="*/ 160456 w 1764435"/>
                      <a:gd name="connsiteY35" fmla="*/ 635514 h 1748555"/>
                      <a:gd name="connsiteX36" fmla="*/ 197010 w 1764435"/>
                      <a:gd name="connsiteY36" fmla="*/ 545377 h 1748555"/>
                      <a:gd name="connsiteX37" fmla="*/ 255898 w 1764435"/>
                      <a:gd name="connsiteY37" fmla="*/ 446398 h 1748555"/>
                      <a:gd name="connsiteX38" fmla="*/ 155077 w 1764435"/>
                      <a:gd name="connsiteY38" fmla="*/ 342479 h 1748555"/>
                      <a:gd name="connsiteX39" fmla="*/ 371560 w 1764435"/>
                      <a:gd name="connsiteY39" fmla="*/ 132449 h 1748555"/>
                      <a:gd name="connsiteX40" fmla="*/ 471585 w 1764435"/>
                      <a:gd name="connsiteY40" fmla="*/ 235548 h 1748555"/>
                      <a:gd name="connsiteX41" fmla="*/ 473859 w 1764435"/>
                      <a:gd name="connsiteY41" fmla="*/ 233929 h 1748555"/>
                      <a:gd name="connsiteX42" fmla="*/ 607436 w 1764435"/>
                      <a:gd name="connsiteY42" fmla="*/ 166197 h 1748555"/>
                      <a:gd name="connsiteX43" fmla="*/ 738328 w 1764435"/>
                      <a:gd name="connsiteY43" fmla="*/ 129551 h 1748555"/>
                      <a:gd name="connsiteX44" fmla="*/ 738328 w 1764435"/>
                      <a:gd name="connsiteY44" fmla="*/ 0 h 1748555"/>
                      <a:gd name="connsiteX45" fmla="*/ 1039953 w 1764435"/>
                      <a:gd name="connsiteY45" fmla="*/ 0 h 1748555"/>
                      <a:gd name="connsiteX46" fmla="*/ 1039953 w 1764435"/>
                      <a:gd name="connsiteY46" fmla="*/ 130857 h 1748555"/>
                      <a:gd name="connsiteX47" fmla="*/ 1040298 w 1764435"/>
                      <a:gd name="connsiteY47" fmla="*/ 130895 h 1748555"/>
                      <a:gd name="connsiteX48" fmla="*/ 1312320 w 1764435"/>
                      <a:gd name="connsiteY48" fmla="*/ 246617 h 1748555"/>
                      <a:gd name="connsiteX49" fmla="*/ 1315821 w 1764435"/>
                      <a:gd name="connsiteY49" fmla="*/ 249273 h 1748555"/>
                      <a:gd name="connsiteX50" fmla="*/ 1390262 w 1764435"/>
                      <a:gd name="connsiteY50" fmla="*/ 177051 h 1748555"/>
                      <a:gd name="connsiteX0" fmla="*/ 1266294 w 1764435"/>
                      <a:gd name="connsiteY0" fmla="*/ 505238 h 1748555"/>
                      <a:gd name="connsiteX1" fmla="*/ 512038 w 1764435"/>
                      <a:gd name="connsiteY1" fmla="*/ 493824 h 1748555"/>
                      <a:gd name="connsiteX2" fmla="*/ 500625 w 1764435"/>
                      <a:gd name="connsiteY2" fmla="*/ 1248079 h 1748555"/>
                      <a:gd name="connsiteX3" fmla="*/ 1254880 w 1764435"/>
                      <a:gd name="connsiteY3" fmla="*/ 1259493 h 1748555"/>
                      <a:gd name="connsiteX4" fmla="*/ 1266294 w 1764435"/>
                      <a:gd name="connsiteY4" fmla="*/ 505238 h 1748555"/>
                      <a:gd name="connsiteX5" fmla="*/ 1390262 w 1764435"/>
                      <a:gd name="connsiteY5" fmla="*/ 177051 h 1748555"/>
                      <a:gd name="connsiteX6" fmla="*/ 1600291 w 1764435"/>
                      <a:gd name="connsiteY6" fmla="*/ 393535 h 1748555"/>
                      <a:gd name="connsiteX7" fmla="*/ 1525503 w 1764435"/>
                      <a:gd name="connsiteY7" fmla="*/ 466094 h 1748555"/>
                      <a:gd name="connsiteX8" fmla="*/ 1526189 w 1764435"/>
                      <a:gd name="connsiteY8" fmla="*/ 467058 h 1748555"/>
                      <a:gd name="connsiteX9" fmla="*/ 1633627 w 1764435"/>
                      <a:gd name="connsiteY9" fmla="*/ 742456 h 1748555"/>
                      <a:gd name="connsiteX10" fmla="*/ 1633839 w 1764435"/>
                      <a:gd name="connsiteY10" fmla="*/ 745095 h 1748555"/>
                      <a:gd name="connsiteX11" fmla="*/ 1764435 w 1764435"/>
                      <a:gd name="connsiteY11" fmla="*/ 751079 h 1748555"/>
                      <a:gd name="connsiteX12" fmla="*/ 1750629 w 1764435"/>
                      <a:gd name="connsiteY12" fmla="*/ 1052388 h 1748555"/>
                      <a:gd name="connsiteX13" fmla="*/ 1625111 w 1764435"/>
                      <a:gd name="connsiteY13" fmla="*/ 1046637 h 1748555"/>
                      <a:gd name="connsiteX14" fmla="*/ 1515303 w 1764435"/>
                      <a:gd name="connsiteY14" fmla="*/ 1302217 h 1748555"/>
                      <a:gd name="connsiteX15" fmla="*/ 1598713 w 1764435"/>
                      <a:gd name="connsiteY15" fmla="*/ 1388190 h 1748555"/>
                      <a:gd name="connsiteX16" fmla="*/ 1382229 w 1764435"/>
                      <a:gd name="connsiteY16" fmla="*/ 1598220 h 1748555"/>
                      <a:gd name="connsiteX17" fmla="*/ 1300563 w 1764435"/>
                      <a:gd name="connsiteY17" fmla="*/ 1514045 h 1748555"/>
                      <a:gd name="connsiteX18" fmla="*/ 1293060 w 1764435"/>
                      <a:gd name="connsiteY18" fmla="*/ 1519388 h 1748555"/>
                      <a:gd name="connsiteX19" fmla="*/ 1017662 w 1764435"/>
                      <a:gd name="connsiteY19" fmla="*/ 1626826 h 1748555"/>
                      <a:gd name="connsiteX20" fmla="*/ 1010698 w 1764435"/>
                      <a:gd name="connsiteY20" fmla="*/ 1627387 h 1748555"/>
                      <a:gd name="connsiteX21" fmla="*/ 1010698 w 1764435"/>
                      <a:gd name="connsiteY21" fmla="*/ 1748555 h 1748555"/>
                      <a:gd name="connsiteX22" fmla="*/ 709074 w 1764435"/>
                      <a:gd name="connsiteY22" fmla="*/ 1748555 h 1748555"/>
                      <a:gd name="connsiteX23" fmla="*/ 709074 w 1764435"/>
                      <a:gd name="connsiteY23" fmla="*/ 1616932 h 1748555"/>
                      <a:gd name="connsiteX24" fmla="*/ 454599 w 1764435"/>
                      <a:gd name="connsiteY24" fmla="*/ 1506700 h 1748555"/>
                      <a:gd name="connsiteX25" fmla="*/ 365195 w 1764435"/>
                      <a:gd name="connsiteY25" fmla="*/ 1591809 h 1748555"/>
                      <a:gd name="connsiteX26" fmla="*/ 155165 w 1764435"/>
                      <a:gd name="connsiteY26" fmla="*/ 1375325 h 1748555"/>
                      <a:gd name="connsiteX27" fmla="*/ 243279 w 1764435"/>
                      <a:gd name="connsiteY27" fmla="*/ 1289839 h 1748555"/>
                      <a:gd name="connsiteX28" fmla="*/ 240729 w 1764435"/>
                      <a:gd name="connsiteY28" fmla="*/ 1286259 h 1748555"/>
                      <a:gd name="connsiteX29" fmla="*/ 157582 w 1764435"/>
                      <a:gd name="connsiteY29" fmla="*/ 1109045 h 1748555"/>
                      <a:gd name="connsiteX30" fmla="*/ 136311 w 1764435"/>
                      <a:gd name="connsiteY30" fmla="*/ 1024161 h 1748555"/>
                      <a:gd name="connsiteX31" fmla="*/ 0 w 1764435"/>
                      <a:gd name="connsiteY31" fmla="*/ 1017916 h 1748555"/>
                      <a:gd name="connsiteX32" fmla="*/ 13805 w 1764435"/>
                      <a:gd name="connsiteY32" fmla="*/ 716607 h 1748555"/>
                      <a:gd name="connsiteX33" fmla="*/ 137591 w 1764435"/>
                      <a:gd name="connsiteY33" fmla="*/ 722279 h 1748555"/>
                      <a:gd name="connsiteX34" fmla="*/ 160456 w 1764435"/>
                      <a:gd name="connsiteY34" fmla="*/ 635514 h 1748555"/>
                      <a:gd name="connsiteX35" fmla="*/ 197010 w 1764435"/>
                      <a:gd name="connsiteY35" fmla="*/ 545377 h 1748555"/>
                      <a:gd name="connsiteX36" fmla="*/ 255898 w 1764435"/>
                      <a:gd name="connsiteY36" fmla="*/ 446398 h 1748555"/>
                      <a:gd name="connsiteX37" fmla="*/ 155077 w 1764435"/>
                      <a:gd name="connsiteY37" fmla="*/ 342479 h 1748555"/>
                      <a:gd name="connsiteX38" fmla="*/ 371560 w 1764435"/>
                      <a:gd name="connsiteY38" fmla="*/ 132449 h 1748555"/>
                      <a:gd name="connsiteX39" fmla="*/ 471585 w 1764435"/>
                      <a:gd name="connsiteY39" fmla="*/ 235548 h 1748555"/>
                      <a:gd name="connsiteX40" fmla="*/ 473859 w 1764435"/>
                      <a:gd name="connsiteY40" fmla="*/ 233929 h 1748555"/>
                      <a:gd name="connsiteX41" fmla="*/ 607436 w 1764435"/>
                      <a:gd name="connsiteY41" fmla="*/ 166197 h 1748555"/>
                      <a:gd name="connsiteX42" fmla="*/ 738328 w 1764435"/>
                      <a:gd name="connsiteY42" fmla="*/ 129551 h 1748555"/>
                      <a:gd name="connsiteX43" fmla="*/ 738328 w 1764435"/>
                      <a:gd name="connsiteY43" fmla="*/ 0 h 1748555"/>
                      <a:gd name="connsiteX44" fmla="*/ 1039953 w 1764435"/>
                      <a:gd name="connsiteY44" fmla="*/ 0 h 1748555"/>
                      <a:gd name="connsiteX45" fmla="*/ 1039953 w 1764435"/>
                      <a:gd name="connsiteY45" fmla="*/ 130857 h 1748555"/>
                      <a:gd name="connsiteX46" fmla="*/ 1040298 w 1764435"/>
                      <a:gd name="connsiteY46" fmla="*/ 130895 h 1748555"/>
                      <a:gd name="connsiteX47" fmla="*/ 1312320 w 1764435"/>
                      <a:gd name="connsiteY47" fmla="*/ 246617 h 1748555"/>
                      <a:gd name="connsiteX48" fmla="*/ 1315821 w 1764435"/>
                      <a:gd name="connsiteY48" fmla="*/ 249273 h 1748555"/>
                      <a:gd name="connsiteX49" fmla="*/ 1390262 w 1764435"/>
                      <a:gd name="connsiteY49" fmla="*/ 177051 h 1748555"/>
                      <a:gd name="connsiteX0" fmla="*/ 1266294 w 1764435"/>
                      <a:gd name="connsiteY0" fmla="*/ 505238 h 1748555"/>
                      <a:gd name="connsiteX1" fmla="*/ 512038 w 1764435"/>
                      <a:gd name="connsiteY1" fmla="*/ 493824 h 1748555"/>
                      <a:gd name="connsiteX2" fmla="*/ 500625 w 1764435"/>
                      <a:gd name="connsiteY2" fmla="*/ 1248079 h 1748555"/>
                      <a:gd name="connsiteX3" fmla="*/ 1254880 w 1764435"/>
                      <a:gd name="connsiteY3" fmla="*/ 1259493 h 1748555"/>
                      <a:gd name="connsiteX4" fmla="*/ 1266294 w 1764435"/>
                      <a:gd name="connsiteY4" fmla="*/ 505238 h 1748555"/>
                      <a:gd name="connsiteX5" fmla="*/ 1390262 w 1764435"/>
                      <a:gd name="connsiteY5" fmla="*/ 177051 h 1748555"/>
                      <a:gd name="connsiteX6" fmla="*/ 1600291 w 1764435"/>
                      <a:gd name="connsiteY6" fmla="*/ 393535 h 1748555"/>
                      <a:gd name="connsiteX7" fmla="*/ 1525503 w 1764435"/>
                      <a:gd name="connsiteY7" fmla="*/ 466094 h 1748555"/>
                      <a:gd name="connsiteX8" fmla="*/ 1526189 w 1764435"/>
                      <a:gd name="connsiteY8" fmla="*/ 467058 h 1748555"/>
                      <a:gd name="connsiteX9" fmla="*/ 1633627 w 1764435"/>
                      <a:gd name="connsiteY9" fmla="*/ 742456 h 1748555"/>
                      <a:gd name="connsiteX10" fmla="*/ 1633839 w 1764435"/>
                      <a:gd name="connsiteY10" fmla="*/ 745095 h 1748555"/>
                      <a:gd name="connsiteX11" fmla="*/ 1764435 w 1764435"/>
                      <a:gd name="connsiteY11" fmla="*/ 751079 h 1748555"/>
                      <a:gd name="connsiteX12" fmla="*/ 1750629 w 1764435"/>
                      <a:gd name="connsiteY12" fmla="*/ 1052388 h 1748555"/>
                      <a:gd name="connsiteX13" fmla="*/ 1625111 w 1764435"/>
                      <a:gd name="connsiteY13" fmla="*/ 1046637 h 1748555"/>
                      <a:gd name="connsiteX14" fmla="*/ 1515303 w 1764435"/>
                      <a:gd name="connsiteY14" fmla="*/ 1302217 h 1748555"/>
                      <a:gd name="connsiteX15" fmla="*/ 1598713 w 1764435"/>
                      <a:gd name="connsiteY15" fmla="*/ 1388190 h 1748555"/>
                      <a:gd name="connsiteX16" fmla="*/ 1382229 w 1764435"/>
                      <a:gd name="connsiteY16" fmla="*/ 1598220 h 1748555"/>
                      <a:gd name="connsiteX17" fmla="*/ 1300563 w 1764435"/>
                      <a:gd name="connsiteY17" fmla="*/ 1514045 h 1748555"/>
                      <a:gd name="connsiteX18" fmla="*/ 1293060 w 1764435"/>
                      <a:gd name="connsiteY18" fmla="*/ 1519388 h 1748555"/>
                      <a:gd name="connsiteX19" fmla="*/ 1017662 w 1764435"/>
                      <a:gd name="connsiteY19" fmla="*/ 1626826 h 1748555"/>
                      <a:gd name="connsiteX20" fmla="*/ 1010698 w 1764435"/>
                      <a:gd name="connsiteY20" fmla="*/ 1627387 h 1748555"/>
                      <a:gd name="connsiteX21" fmla="*/ 1010698 w 1764435"/>
                      <a:gd name="connsiteY21" fmla="*/ 1748555 h 1748555"/>
                      <a:gd name="connsiteX22" fmla="*/ 709074 w 1764435"/>
                      <a:gd name="connsiteY22" fmla="*/ 1748555 h 1748555"/>
                      <a:gd name="connsiteX23" fmla="*/ 709074 w 1764435"/>
                      <a:gd name="connsiteY23" fmla="*/ 1616932 h 1748555"/>
                      <a:gd name="connsiteX24" fmla="*/ 454599 w 1764435"/>
                      <a:gd name="connsiteY24" fmla="*/ 1506700 h 1748555"/>
                      <a:gd name="connsiteX25" fmla="*/ 365195 w 1764435"/>
                      <a:gd name="connsiteY25" fmla="*/ 1591809 h 1748555"/>
                      <a:gd name="connsiteX26" fmla="*/ 155165 w 1764435"/>
                      <a:gd name="connsiteY26" fmla="*/ 1375325 h 1748555"/>
                      <a:gd name="connsiteX27" fmla="*/ 243279 w 1764435"/>
                      <a:gd name="connsiteY27" fmla="*/ 1289839 h 1748555"/>
                      <a:gd name="connsiteX28" fmla="*/ 240729 w 1764435"/>
                      <a:gd name="connsiteY28" fmla="*/ 1286259 h 1748555"/>
                      <a:gd name="connsiteX29" fmla="*/ 157582 w 1764435"/>
                      <a:gd name="connsiteY29" fmla="*/ 1109045 h 1748555"/>
                      <a:gd name="connsiteX30" fmla="*/ 136311 w 1764435"/>
                      <a:gd name="connsiteY30" fmla="*/ 1024161 h 1748555"/>
                      <a:gd name="connsiteX31" fmla="*/ 0 w 1764435"/>
                      <a:gd name="connsiteY31" fmla="*/ 1017916 h 1748555"/>
                      <a:gd name="connsiteX32" fmla="*/ 13805 w 1764435"/>
                      <a:gd name="connsiteY32" fmla="*/ 716607 h 1748555"/>
                      <a:gd name="connsiteX33" fmla="*/ 137591 w 1764435"/>
                      <a:gd name="connsiteY33" fmla="*/ 722279 h 1748555"/>
                      <a:gd name="connsiteX34" fmla="*/ 160456 w 1764435"/>
                      <a:gd name="connsiteY34" fmla="*/ 635514 h 1748555"/>
                      <a:gd name="connsiteX35" fmla="*/ 197010 w 1764435"/>
                      <a:gd name="connsiteY35" fmla="*/ 545377 h 1748555"/>
                      <a:gd name="connsiteX36" fmla="*/ 255898 w 1764435"/>
                      <a:gd name="connsiteY36" fmla="*/ 446398 h 1748555"/>
                      <a:gd name="connsiteX37" fmla="*/ 155077 w 1764435"/>
                      <a:gd name="connsiteY37" fmla="*/ 342479 h 1748555"/>
                      <a:gd name="connsiteX38" fmla="*/ 371560 w 1764435"/>
                      <a:gd name="connsiteY38" fmla="*/ 132449 h 1748555"/>
                      <a:gd name="connsiteX39" fmla="*/ 471585 w 1764435"/>
                      <a:gd name="connsiteY39" fmla="*/ 235548 h 1748555"/>
                      <a:gd name="connsiteX40" fmla="*/ 473859 w 1764435"/>
                      <a:gd name="connsiteY40" fmla="*/ 233929 h 1748555"/>
                      <a:gd name="connsiteX41" fmla="*/ 607436 w 1764435"/>
                      <a:gd name="connsiteY41" fmla="*/ 166197 h 1748555"/>
                      <a:gd name="connsiteX42" fmla="*/ 738328 w 1764435"/>
                      <a:gd name="connsiteY42" fmla="*/ 129551 h 1748555"/>
                      <a:gd name="connsiteX43" fmla="*/ 738328 w 1764435"/>
                      <a:gd name="connsiteY43" fmla="*/ 0 h 1748555"/>
                      <a:gd name="connsiteX44" fmla="*/ 1039953 w 1764435"/>
                      <a:gd name="connsiteY44" fmla="*/ 0 h 1748555"/>
                      <a:gd name="connsiteX45" fmla="*/ 1039953 w 1764435"/>
                      <a:gd name="connsiteY45" fmla="*/ 130857 h 1748555"/>
                      <a:gd name="connsiteX46" fmla="*/ 1040298 w 1764435"/>
                      <a:gd name="connsiteY46" fmla="*/ 130895 h 1748555"/>
                      <a:gd name="connsiteX47" fmla="*/ 1312320 w 1764435"/>
                      <a:gd name="connsiteY47" fmla="*/ 246617 h 1748555"/>
                      <a:gd name="connsiteX48" fmla="*/ 1315821 w 1764435"/>
                      <a:gd name="connsiteY48" fmla="*/ 249273 h 1748555"/>
                      <a:gd name="connsiteX49" fmla="*/ 1390262 w 1764435"/>
                      <a:gd name="connsiteY49" fmla="*/ 177051 h 1748555"/>
                      <a:gd name="connsiteX0" fmla="*/ 1266294 w 1764435"/>
                      <a:gd name="connsiteY0" fmla="*/ 505238 h 1748555"/>
                      <a:gd name="connsiteX1" fmla="*/ 512038 w 1764435"/>
                      <a:gd name="connsiteY1" fmla="*/ 493824 h 1748555"/>
                      <a:gd name="connsiteX2" fmla="*/ 500625 w 1764435"/>
                      <a:gd name="connsiteY2" fmla="*/ 1248079 h 1748555"/>
                      <a:gd name="connsiteX3" fmla="*/ 1254880 w 1764435"/>
                      <a:gd name="connsiteY3" fmla="*/ 1259493 h 1748555"/>
                      <a:gd name="connsiteX4" fmla="*/ 1266294 w 1764435"/>
                      <a:gd name="connsiteY4" fmla="*/ 505238 h 1748555"/>
                      <a:gd name="connsiteX5" fmla="*/ 1390262 w 1764435"/>
                      <a:gd name="connsiteY5" fmla="*/ 177051 h 1748555"/>
                      <a:gd name="connsiteX6" fmla="*/ 1600291 w 1764435"/>
                      <a:gd name="connsiteY6" fmla="*/ 393535 h 1748555"/>
                      <a:gd name="connsiteX7" fmla="*/ 1525503 w 1764435"/>
                      <a:gd name="connsiteY7" fmla="*/ 466094 h 1748555"/>
                      <a:gd name="connsiteX8" fmla="*/ 1526189 w 1764435"/>
                      <a:gd name="connsiteY8" fmla="*/ 467058 h 1748555"/>
                      <a:gd name="connsiteX9" fmla="*/ 1633627 w 1764435"/>
                      <a:gd name="connsiteY9" fmla="*/ 742456 h 1748555"/>
                      <a:gd name="connsiteX10" fmla="*/ 1633839 w 1764435"/>
                      <a:gd name="connsiteY10" fmla="*/ 745095 h 1748555"/>
                      <a:gd name="connsiteX11" fmla="*/ 1764435 w 1764435"/>
                      <a:gd name="connsiteY11" fmla="*/ 751079 h 1748555"/>
                      <a:gd name="connsiteX12" fmla="*/ 1750629 w 1764435"/>
                      <a:gd name="connsiteY12" fmla="*/ 1052388 h 1748555"/>
                      <a:gd name="connsiteX13" fmla="*/ 1625111 w 1764435"/>
                      <a:gd name="connsiteY13" fmla="*/ 1046637 h 1748555"/>
                      <a:gd name="connsiteX14" fmla="*/ 1515303 w 1764435"/>
                      <a:gd name="connsiteY14" fmla="*/ 1302217 h 1748555"/>
                      <a:gd name="connsiteX15" fmla="*/ 1598713 w 1764435"/>
                      <a:gd name="connsiteY15" fmla="*/ 1388190 h 1748555"/>
                      <a:gd name="connsiteX16" fmla="*/ 1382229 w 1764435"/>
                      <a:gd name="connsiteY16" fmla="*/ 1598220 h 1748555"/>
                      <a:gd name="connsiteX17" fmla="*/ 1300563 w 1764435"/>
                      <a:gd name="connsiteY17" fmla="*/ 1514045 h 1748555"/>
                      <a:gd name="connsiteX18" fmla="*/ 1293060 w 1764435"/>
                      <a:gd name="connsiteY18" fmla="*/ 1519388 h 1748555"/>
                      <a:gd name="connsiteX19" fmla="*/ 1017662 w 1764435"/>
                      <a:gd name="connsiteY19" fmla="*/ 1626826 h 1748555"/>
                      <a:gd name="connsiteX20" fmla="*/ 1010698 w 1764435"/>
                      <a:gd name="connsiteY20" fmla="*/ 1627387 h 1748555"/>
                      <a:gd name="connsiteX21" fmla="*/ 1010698 w 1764435"/>
                      <a:gd name="connsiteY21" fmla="*/ 1748555 h 1748555"/>
                      <a:gd name="connsiteX22" fmla="*/ 709074 w 1764435"/>
                      <a:gd name="connsiteY22" fmla="*/ 1748555 h 1748555"/>
                      <a:gd name="connsiteX23" fmla="*/ 709074 w 1764435"/>
                      <a:gd name="connsiteY23" fmla="*/ 1616932 h 1748555"/>
                      <a:gd name="connsiteX24" fmla="*/ 454599 w 1764435"/>
                      <a:gd name="connsiteY24" fmla="*/ 1506700 h 1748555"/>
                      <a:gd name="connsiteX25" fmla="*/ 365195 w 1764435"/>
                      <a:gd name="connsiteY25" fmla="*/ 1591809 h 1748555"/>
                      <a:gd name="connsiteX26" fmla="*/ 155165 w 1764435"/>
                      <a:gd name="connsiteY26" fmla="*/ 1375325 h 1748555"/>
                      <a:gd name="connsiteX27" fmla="*/ 243279 w 1764435"/>
                      <a:gd name="connsiteY27" fmla="*/ 1289839 h 1748555"/>
                      <a:gd name="connsiteX28" fmla="*/ 240729 w 1764435"/>
                      <a:gd name="connsiteY28" fmla="*/ 1286259 h 1748555"/>
                      <a:gd name="connsiteX29" fmla="*/ 157582 w 1764435"/>
                      <a:gd name="connsiteY29" fmla="*/ 1109045 h 1748555"/>
                      <a:gd name="connsiteX30" fmla="*/ 136311 w 1764435"/>
                      <a:gd name="connsiteY30" fmla="*/ 1024161 h 1748555"/>
                      <a:gd name="connsiteX31" fmla="*/ 0 w 1764435"/>
                      <a:gd name="connsiteY31" fmla="*/ 1017916 h 1748555"/>
                      <a:gd name="connsiteX32" fmla="*/ 13805 w 1764435"/>
                      <a:gd name="connsiteY32" fmla="*/ 716607 h 1748555"/>
                      <a:gd name="connsiteX33" fmla="*/ 137591 w 1764435"/>
                      <a:gd name="connsiteY33" fmla="*/ 722279 h 1748555"/>
                      <a:gd name="connsiteX34" fmla="*/ 160456 w 1764435"/>
                      <a:gd name="connsiteY34" fmla="*/ 635514 h 1748555"/>
                      <a:gd name="connsiteX35" fmla="*/ 197010 w 1764435"/>
                      <a:gd name="connsiteY35" fmla="*/ 545377 h 1748555"/>
                      <a:gd name="connsiteX36" fmla="*/ 255898 w 1764435"/>
                      <a:gd name="connsiteY36" fmla="*/ 446398 h 1748555"/>
                      <a:gd name="connsiteX37" fmla="*/ 155077 w 1764435"/>
                      <a:gd name="connsiteY37" fmla="*/ 342479 h 1748555"/>
                      <a:gd name="connsiteX38" fmla="*/ 371560 w 1764435"/>
                      <a:gd name="connsiteY38" fmla="*/ 132449 h 1748555"/>
                      <a:gd name="connsiteX39" fmla="*/ 471585 w 1764435"/>
                      <a:gd name="connsiteY39" fmla="*/ 235548 h 1748555"/>
                      <a:gd name="connsiteX40" fmla="*/ 473859 w 1764435"/>
                      <a:gd name="connsiteY40" fmla="*/ 233929 h 1748555"/>
                      <a:gd name="connsiteX41" fmla="*/ 607436 w 1764435"/>
                      <a:gd name="connsiteY41" fmla="*/ 166197 h 1748555"/>
                      <a:gd name="connsiteX42" fmla="*/ 738328 w 1764435"/>
                      <a:gd name="connsiteY42" fmla="*/ 129551 h 1748555"/>
                      <a:gd name="connsiteX43" fmla="*/ 738328 w 1764435"/>
                      <a:gd name="connsiteY43" fmla="*/ 0 h 1748555"/>
                      <a:gd name="connsiteX44" fmla="*/ 1039953 w 1764435"/>
                      <a:gd name="connsiteY44" fmla="*/ 0 h 1748555"/>
                      <a:gd name="connsiteX45" fmla="*/ 1039953 w 1764435"/>
                      <a:gd name="connsiteY45" fmla="*/ 130857 h 1748555"/>
                      <a:gd name="connsiteX46" fmla="*/ 1040298 w 1764435"/>
                      <a:gd name="connsiteY46" fmla="*/ 130895 h 1748555"/>
                      <a:gd name="connsiteX47" fmla="*/ 1312320 w 1764435"/>
                      <a:gd name="connsiteY47" fmla="*/ 246617 h 1748555"/>
                      <a:gd name="connsiteX48" fmla="*/ 1315821 w 1764435"/>
                      <a:gd name="connsiteY48" fmla="*/ 249273 h 1748555"/>
                      <a:gd name="connsiteX49" fmla="*/ 1390262 w 1764435"/>
                      <a:gd name="connsiteY49" fmla="*/ 177051 h 1748555"/>
                      <a:gd name="connsiteX0" fmla="*/ 1266294 w 1764435"/>
                      <a:gd name="connsiteY0" fmla="*/ 505238 h 1748555"/>
                      <a:gd name="connsiteX1" fmla="*/ 512038 w 1764435"/>
                      <a:gd name="connsiteY1" fmla="*/ 493824 h 1748555"/>
                      <a:gd name="connsiteX2" fmla="*/ 500625 w 1764435"/>
                      <a:gd name="connsiteY2" fmla="*/ 1248079 h 1748555"/>
                      <a:gd name="connsiteX3" fmla="*/ 1254880 w 1764435"/>
                      <a:gd name="connsiteY3" fmla="*/ 1259493 h 1748555"/>
                      <a:gd name="connsiteX4" fmla="*/ 1266294 w 1764435"/>
                      <a:gd name="connsiteY4" fmla="*/ 505238 h 1748555"/>
                      <a:gd name="connsiteX5" fmla="*/ 1390262 w 1764435"/>
                      <a:gd name="connsiteY5" fmla="*/ 177051 h 1748555"/>
                      <a:gd name="connsiteX6" fmla="*/ 1600291 w 1764435"/>
                      <a:gd name="connsiteY6" fmla="*/ 393535 h 1748555"/>
                      <a:gd name="connsiteX7" fmla="*/ 1525503 w 1764435"/>
                      <a:gd name="connsiteY7" fmla="*/ 466094 h 1748555"/>
                      <a:gd name="connsiteX8" fmla="*/ 1526189 w 1764435"/>
                      <a:gd name="connsiteY8" fmla="*/ 467058 h 1748555"/>
                      <a:gd name="connsiteX9" fmla="*/ 1633627 w 1764435"/>
                      <a:gd name="connsiteY9" fmla="*/ 742456 h 1748555"/>
                      <a:gd name="connsiteX10" fmla="*/ 1633839 w 1764435"/>
                      <a:gd name="connsiteY10" fmla="*/ 745095 h 1748555"/>
                      <a:gd name="connsiteX11" fmla="*/ 1764435 w 1764435"/>
                      <a:gd name="connsiteY11" fmla="*/ 751079 h 1748555"/>
                      <a:gd name="connsiteX12" fmla="*/ 1750629 w 1764435"/>
                      <a:gd name="connsiteY12" fmla="*/ 1052388 h 1748555"/>
                      <a:gd name="connsiteX13" fmla="*/ 1625111 w 1764435"/>
                      <a:gd name="connsiteY13" fmla="*/ 1046637 h 1748555"/>
                      <a:gd name="connsiteX14" fmla="*/ 1515303 w 1764435"/>
                      <a:gd name="connsiteY14" fmla="*/ 1302217 h 1748555"/>
                      <a:gd name="connsiteX15" fmla="*/ 1598713 w 1764435"/>
                      <a:gd name="connsiteY15" fmla="*/ 1388190 h 1748555"/>
                      <a:gd name="connsiteX16" fmla="*/ 1382229 w 1764435"/>
                      <a:gd name="connsiteY16" fmla="*/ 1598220 h 1748555"/>
                      <a:gd name="connsiteX17" fmla="*/ 1300563 w 1764435"/>
                      <a:gd name="connsiteY17" fmla="*/ 1514045 h 1748555"/>
                      <a:gd name="connsiteX18" fmla="*/ 1293060 w 1764435"/>
                      <a:gd name="connsiteY18" fmla="*/ 1519388 h 1748555"/>
                      <a:gd name="connsiteX19" fmla="*/ 1017662 w 1764435"/>
                      <a:gd name="connsiteY19" fmla="*/ 1626826 h 1748555"/>
                      <a:gd name="connsiteX20" fmla="*/ 1010698 w 1764435"/>
                      <a:gd name="connsiteY20" fmla="*/ 1627387 h 1748555"/>
                      <a:gd name="connsiteX21" fmla="*/ 1010698 w 1764435"/>
                      <a:gd name="connsiteY21" fmla="*/ 1748555 h 1748555"/>
                      <a:gd name="connsiteX22" fmla="*/ 709074 w 1764435"/>
                      <a:gd name="connsiteY22" fmla="*/ 1748555 h 1748555"/>
                      <a:gd name="connsiteX23" fmla="*/ 709074 w 1764435"/>
                      <a:gd name="connsiteY23" fmla="*/ 1616932 h 1748555"/>
                      <a:gd name="connsiteX24" fmla="*/ 454599 w 1764435"/>
                      <a:gd name="connsiteY24" fmla="*/ 1506700 h 1748555"/>
                      <a:gd name="connsiteX25" fmla="*/ 365195 w 1764435"/>
                      <a:gd name="connsiteY25" fmla="*/ 1591809 h 1748555"/>
                      <a:gd name="connsiteX26" fmla="*/ 155165 w 1764435"/>
                      <a:gd name="connsiteY26" fmla="*/ 1375325 h 1748555"/>
                      <a:gd name="connsiteX27" fmla="*/ 243279 w 1764435"/>
                      <a:gd name="connsiteY27" fmla="*/ 1289839 h 1748555"/>
                      <a:gd name="connsiteX28" fmla="*/ 240729 w 1764435"/>
                      <a:gd name="connsiteY28" fmla="*/ 1286259 h 1748555"/>
                      <a:gd name="connsiteX29" fmla="*/ 157582 w 1764435"/>
                      <a:gd name="connsiteY29" fmla="*/ 1109045 h 1748555"/>
                      <a:gd name="connsiteX30" fmla="*/ 136311 w 1764435"/>
                      <a:gd name="connsiteY30" fmla="*/ 1024161 h 1748555"/>
                      <a:gd name="connsiteX31" fmla="*/ 0 w 1764435"/>
                      <a:gd name="connsiteY31" fmla="*/ 1017916 h 1748555"/>
                      <a:gd name="connsiteX32" fmla="*/ 13805 w 1764435"/>
                      <a:gd name="connsiteY32" fmla="*/ 716607 h 1748555"/>
                      <a:gd name="connsiteX33" fmla="*/ 137591 w 1764435"/>
                      <a:gd name="connsiteY33" fmla="*/ 722279 h 1748555"/>
                      <a:gd name="connsiteX34" fmla="*/ 160456 w 1764435"/>
                      <a:gd name="connsiteY34" fmla="*/ 635514 h 1748555"/>
                      <a:gd name="connsiteX35" fmla="*/ 197010 w 1764435"/>
                      <a:gd name="connsiteY35" fmla="*/ 545377 h 1748555"/>
                      <a:gd name="connsiteX36" fmla="*/ 255898 w 1764435"/>
                      <a:gd name="connsiteY36" fmla="*/ 446398 h 1748555"/>
                      <a:gd name="connsiteX37" fmla="*/ 155077 w 1764435"/>
                      <a:gd name="connsiteY37" fmla="*/ 342479 h 1748555"/>
                      <a:gd name="connsiteX38" fmla="*/ 371560 w 1764435"/>
                      <a:gd name="connsiteY38" fmla="*/ 132449 h 1748555"/>
                      <a:gd name="connsiteX39" fmla="*/ 471585 w 1764435"/>
                      <a:gd name="connsiteY39" fmla="*/ 235548 h 1748555"/>
                      <a:gd name="connsiteX40" fmla="*/ 473859 w 1764435"/>
                      <a:gd name="connsiteY40" fmla="*/ 233929 h 1748555"/>
                      <a:gd name="connsiteX41" fmla="*/ 607436 w 1764435"/>
                      <a:gd name="connsiteY41" fmla="*/ 166197 h 1748555"/>
                      <a:gd name="connsiteX42" fmla="*/ 738328 w 1764435"/>
                      <a:gd name="connsiteY42" fmla="*/ 129551 h 1748555"/>
                      <a:gd name="connsiteX43" fmla="*/ 738328 w 1764435"/>
                      <a:gd name="connsiteY43" fmla="*/ 0 h 1748555"/>
                      <a:gd name="connsiteX44" fmla="*/ 1039953 w 1764435"/>
                      <a:gd name="connsiteY44" fmla="*/ 0 h 1748555"/>
                      <a:gd name="connsiteX45" fmla="*/ 1039953 w 1764435"/>
                      <a:gd name="connsiteY45" fmla="*/ 130857 h 1748555"/>
                      <a:gd name="connsiteX46" fmla="*/ 1040298 w 1764435"/>
                      <a:gd name="connsiteY46" fmla="*/ 130895 h 1748555"/>
                      <a:gd name="connsiteX47" fmla="*/ 1312320 w 1764435"/>
                      <a:gd name="connsiteY47" fmla="*/ 246617 h 1748555"/>
                      <a:gd name="connsiteX48" fmla="*/ 1315821 w 1764435"/>
                      <a:gd name="connsiteY48" fmla="*/ 249273 h 1748555"/>
                      <a:gd name="connsiteX49" fmla="*/ 1390262 w 1764435"/>
                      <a:gd name="connsiteY49" fmla="*/ 177051 h 1748555"/>
                      <a:gd name="connsiteX0" fmla="*/ 1266294 w 1764435"/>
                      <a:gd name="connsiteY0" fmla="*/ 505238 h 1748555"/>
                      <a:gd name="connsiteX1" fmla="*/ 512038 w 1764435"/>
                      <a:gd name="connsiteY1" fmla="*/ 493824 h 1748555"/>
                      <a:gd name="connsiteX2" fmla="*/ 500625 w 1764435"/>
                      <a:gd name="connsiteY2" fmla="*/ 1248079 h 1748555"/>
                      <a:gd name="connsiteX3" fmla="*/ 1254880 w 1764435"/>
                      <a:gd name="connsiteY3" fmla="*/ 1259493 h 1748555"/>
                      <a:gd name="connsiteX4" fmla="*/ 1266294 w 1764435"/>
                      <a:gd name="connsiteY4" fmla="*/ 505238 h 1748555"/>
                      <a:gd name="connsiteX5" fmla="*/ 1390262 w 1764435"/>
                      <a:gd name="connsiteY5" fmla="*/ 177051 h 1748555"/>
                      <a:gd name="connsiteX6" fmla="*/ 1600291 w 1764435"/>
                      <a:gd name="connsiteY6" fmla="*/ 393535 h 1748555"/>
                      <a:gd name="connsiteX7" fmla="*/ 1525503 w 1764435"/>
                      <a:gd name="connsiteY7" fmla="*/ 466094 h 1748555"/>
                      <a:gd name="connsiteX8" fmla="*/ 1526189 w 1764435"/>
                      <a:gd name="connsiteY8" fmla="*/ 467058 h 1748555"/>
                      <a:gd name="connsiteX9" fmla="*/ 1633627 w 1764435"/>
                      <a:gd name="connsiteY9" fmla="*/ 742456 h 1748555"/>
                      <a:gd name="connsiteX10" fmla="*/ 1633839 w 1764435"/>
                      <a:gd name="connsiteY10" fmla="*/ 745095 h 1748555"/>
                      <a:gd name="connsiteX11" fmla="*/ 1764435 w 1764435"/>
                      <a:gd name="connsiteY11" fmla="*/ 751079 h 1748555"/>
                      <a:gd name="connsiteX12" fmla="*/ 1750629 w 1764435"/>
                      <a:gd name="connsiteY12" fmla="*/ 1052388 h 1748555"/>
                      <a:gd name="connsiteX13" fmla="*/ 1625111 w 1764435"/>
                      <a:gd name="connsiteY13" fmla="*/ 1046637 h 1748555"/>
                      <a:gd name="connsiteX14" fmla="*/ 1515303 w 1764435"/>
                      <a:gd name="connsiteY14" fmla="*/ 1302217 h 1748555"/>
                      <a:gd name="connsiteX15" fmla="*/ 1598713 w 1764435"/>
                      <a:gd name="connsiteY15" fmla="*/ 1388190 h 1748555"/>
                      <a:gd name="connsiteX16" fmla="*/ 1382229 w 1764435"/>
                      <a:gd name="connsiteY16" fmla="*/ 1598220 h 1748555"/>
                      <a:gd name="connsiteX17" fmla="*/ 1300563 w 1764435"/>
                      <a:gd name="connsiteY17" fmla="*/ 1514045 h 1748555"/>
                      <a:gd name="connsiteX18" fmla="*/ 1293060 w 1764435"/>
                      <a:gd name="connsiteY18" fmla="*/ 1519388 h 1748555"/>
                      <a:gd name="connsiteX19" fmla="*/ 1017662 w 1764435"/>
                      <a:gd name="connsiteY19" fmla="*/ 1626826 h 1748555"/>
                      <a:gd name="connsiteX20" fmla="*/ 1010698 w 1764435"/>
                      <a:gd name="connsiteY20" fmla="*/ 1627387 h 1748555"/>
                      <a:gd name="connsiteX21" fmla="*/ 1010698 w 1764435"/>
                      <a:gd name="connsiteY21" fmla="*/ 1748555 h 1748555"/>
                      <a:gd name="connsiteX22" fmla="*/ 709074 w 1764435"/>
                      <a:gd name="connsiteY22" fmla="*/ 1748555 h 1748555"/>
                      <a:gd name="connsiteX23" fmla="*/ 709074 w 1764435"/>
                      <a:gd name="connsiteY23" fmla="*/ 1616932 h 1748555"/>
                      <a:gd name="connsiteX24" fmla="*/ 454599 w 1764435"/>
                      <a:gd name="connsiteY24" fmla="*/ 1506700 h 1748555"/>
                      <a:gd name="connsiteX25" fmla="*/ 365195 w 1764435"/>
                      <a:gd name="connsiteY25" fmla="*/ 1591809 h 1748555"/>
                      <a:gd name="connsiteX26" fmla="*/ 155165 w 1764435"/>
                      <a:gd name="connsiteY26" fmla="*/ 1375325 h 1748555"/>
                      <a:gd name="connsiteX27" fmla="*/ 243279 w 1764435"/>
                      <a:gd name="connsiteY27" fmla="*/ 1289839 h 1748555"/>
                      <a:gd name="connsiteX28" fmla="*/ 240729 w 1764435"/>
                      <a:gd name="connsiteY28" fmla="*/ 1286259 h 1748555"/>
                      <a:gd name="connsiteX29" fmla="*/ 155203 w 1764435"/>
                      <a:gd name="connsiteY29" fmla="*/ 1113628 h 1748555"/>
                      <a:gd name="connsiteX30" fmla="*/ 136311 w 1764435"/>
                      <a:gd name="connsiteY30" fmla="*/ 1024161 h 1748555"/>
                      <a:gd name="connsiteX31" fmla="*/ 0 w 1764435"/>
                      <a:gd name="connsiteY31" fmla="*/ 1017916 h 1748555"/>
                      <a:gd name="connsiteX32" fmla="*/ 13805 w 1764435"/>
                      <a:gd name="connsiteY32" fmla="*/ 716607 h 1748555"/>
                      <a:gd name="connsiteX33" fmla="*/ 137591 w 1764435"/>
                      <a:gd name="connsiteY33" fmla="*/ 722279 h 1748555"/>
                      <a:gd name="connsiteX34" fmla="*/ 160456 w 1764435"/>
                      <a:gd name="connsiteY34" fmla="*/ 635514 h 1748555"/>
                      <a:gd name="connsiteX35" fmla="*/ 197010 w 1764435"/>
                      <a:gd name="connsiteY35" fmla="*/ 545377 h 1748555"/>
                      <a:gd name="connsiteX36" fmla="*/ 255898 w 1764435"/>
                      <a:gd name="connsiteY36" fmla="*/ 446398 h 1748555"/>
                      <a:gd name="connsiteX37" fmla="*/ 155077 w 1764435"/>
                      <a:gd name="connsiteY37" fmla="*/ 342479 h 1748555"/>
                      <a:gd name="connsiteX38" fmla="*/ 371560 w 1764435"/>
                      <a:gd name="connsiteY38" fmla="*/ 132449 h 1748555"/>
                      <a:gd name="connsiteX39" fmla="*/ 471585 w 1764435"/>
                      <a:gd name="connsiteY39" fmla="*/ 235548 h 1748555"/>
                      <a:gd name="connsiteX40" fmla="*/ 473859 w 1764435"/>
                      <a:gd name="connsiteY40" fmla="*/ 233929 h 1748555"/>
                      <a:gd name="connsiteX41" fmla="*/ 607436 w 1764435"/>
                      <a:gd name="connsiteY41" fmla="*/ 166197 h 1748555"/>
                      <a:gd name="connsiteX42" fmla="*/ 738328 w 1764435"/>
                      <a:gd name="connsiteY42" fmla="*/ 129551 h 1748555"/>
                      <a:gd name="connsiteX43" fmla="*/ 738328 w 1764435"/>
                      <a:gd name="connsiteY43" fmla="*/ 0 h 1748555"/>
                      <a:gd name="connsiteX44" fmla="*/ 1039953 w 1764435"/>
                      <a:gd name="connsiteY44" fmla="*/ 0 h 1748555"/>
                      <a:gd name="connsiteX45" fmla="*/ 1039953 w 1764435"/>
                      <a:gd name="connsiteY45" fmla="*/ 130857 h 1748555"/>
                      <a:gd name="connsiteX46" fmla="*/ 1040298 w 1764435"/>
                      <a:gd name="connsiteY46" fmla="*/ 130895 h 1748555"/>
                      <a:gd name="connsiteX47" fmla="*/ 1312320 w 1764435"/>
                      <a:gd name="connsiteY47" fmla="*/ 246617 h 1748555"/>
                      <a:gd name="connsiteX48" fmla="*/ 1315821 w 1764435"/>
                      <a:gd name="connsiteY48" fmla="*/ 249273 h 1748555"/>
                      <a:gd name="connsiteX49" fmla="*/ 1390262 w 1764435"/>
                      <a:gd name="connsiteY49" fmla="*/ 177051 h 1748555"/>
                      <a:gd name="connsiteX0" fmla="*/ 1266294 w 1764435"/>
                      <a:gd name="connsiteY0" fmla="*/ 505238 h 1748555"/>
                      <a:gd name="connsiteX1" fmla="*/ 512038 w 1764435"/>
                      <a:gd name="connsiteY1" fmla="*/ 493824 h 1748555"/>
                      <a:gd name="connsiteX2" fmla="*/ 500625 w 1764435"/>
                      <a:gd name="connsiteY2" fmla="*/ 1248079 h 1748555"/>
                      <a:gd name="connsiteX3" fmla="*/ 1254880 w 1764435"/>
                      <a:gd name="connsiteY3" fmla="*/ 1259493 h 1748555"/>
                      <a:gd name="connsiteX4" fmla="*/ 1266294 w 1764435"/>
                      <a:gd name="connsiteY4" fmla="*/ 505238 h 1748555"/>
                      <a:gd name="connsiteX5" fmla="*/ 1390262 w 1764435"/>
                      <a:gd name="connsiteY5" fmla="*/ 177051 h 1748555"/>
                      <a:gd name="connsiteX6" fmla="*/ 1600291 w 1764435"/>
                      <a:gd name="connsiteY6" fmla="*/ 393535 h 1748555"/>
                      <a:gd name="connsiteX7" fmla="*/ 1525503 w 1764435"/>
                      <a:gd name="connsiteY7" fmla="*/ 466094 h 1748555"/>
                      <a:gd name="connsiteX8" fmla="*/ 1526189 w 1764435"/>
                      <a:gd name="connsiteY8" fmla="*/ 467058 h 1748555"/>
                      <a:gd name="connsiteX9" fmla="*/ 1633627 w 1764435"/>
                      <a:gd name="connsiteY9" fmla="*/ 742456 h 1748555"/>
                      <a:gd name="connsiteX10" fmla="*/ 1633839 w 1764435"/>
                      <a:gd name="connsiteY10" fmla="*/ 745095 h 1748555"/>
                      <a:gd name="connsiteX11" fmla="*/ 1764435 w 1764435"/>
                      <a:gd name="connsiteY11" fmla="*/ 751079 h 1748555"/>
                      <a:gd name="connsiteX12" fmla="*/ 1750629 w 1764435"/>
                      <a:gd name="connsiteY12" fmla="*/ 1052388 h 1748555"/>
                      <a:gd name="connsiteX13" fmla="*/ 1625111 w 1764435"/>
                      <a:gd name="connsiteY13" fmla="*/ 1046637 h 1748555"/>
                      <a:gd name="connsiteX14" fmla="*/ 1515303 w 1764435"/>
                      <a:gd name="connsiteY14" fmla="*/ 1302217 h 1748555"/>
                      <a:gd name="connsiteX15" fmla="*/ 1598713 w 1764435"/>
                      <a:gd name="connsiteY15" fmla="*/ 1388190 h 1748555"/>
                      <a:gd name="connsiteX16" fmla="*/ 1382229 w 1764435"/>
                      <a:gd name="connsiteY16" fmla="*/ 1598220 h 1748555"/>
                      <a:gd name="connsiteX17" fmla="*/ 1300563 w 1764435"/>
                      <a:gd name="connsiteY17" fmla="*/ 1514045 h 1748555"/>
                      <a:gd name="connsiteX18" fmla="*/ 1293060 w 1764435"/>
                      <a:gd name="connsiteY18" fmla="*/ 1519388 h 1748555"/>
                      <a:gd name="connsiteX19" fmla="*/ 1017662 w 1764435"/>
                      <a:gd name="connsiteY19" fmla="*/ 1626826 h 1748555"/>
                      <a:gd name="connsiteX20" fmla="*/ 1010698 w 1764435"/>
                      <a:gd name="connsiteY20" fmla="*/ 1627387 h 1748555"/>
                      <a:gd name="connsiteX21" fmla="*/ 1010698 w 1764435"/>
                      <a:gd name="connsiteY21" fmla="*/ 1748555 h 1748555"/>
                      <a:gd name="connsiteX22" fmla="*/ 709074 w 1764435"/>
                      <a:gd name="connsiteY22" fmla="*/ 1748555 h 1748555"/>
                      <a:gd name="connsiteX23" fmla="*/ 709074 w 1764435"/>
                      <a:gd name="connsiteY23" fmla="*/ 1616932 h 1748555"/>
                      <a:gd name="connsiteX24" fmla="*/ 454599 w 1764435"/>
                      <a:gd name="connsiteY24" fmla="*/ 1506700 h 1748555"/>
                      <a:gd name="connsiteX25" fmla="*/ 365195 w 1764435"/>
                      <a:gd name="connsiteY25" fmla="*/ 1591809 h 1748555"/>
                      <a:gd name="connsiteX26" fmla="*/ 155165 w 1764435"/>
                      <a:gd name="connsiteY26" fmla="*/ 1375325 h 1748555"/>
                      <a:gd name="connsiteX27" fmla="*/ 243279 w 1764435"/>
                      <a:gd name="connsiteY27" fmla="*/ 1289839 h 1748555"/>
                      <a:gd name="connsiteX28" fmla="*/ 240729 w 1764435"/>
                      <a:gd name="connsiteY28" fmla="*/ 1286259 h 1748555"/>
                      <a:gd name="connsiteX29" fmla="*/ 149448 w 1764435"/>
                      <a:gd name="connsiteY29" fmla="*/ 1112386 h 1748555"/>
                      <a:gd name="connsiteX30" fmla="*/ 136311 w 1764435"/>
                      <a:gd name="connsiteY30" fmla="*/ 1024161 h 1748555"/>
                      <a:gd name="connsiteX31" fmla="*/ 0 w 1764435"/>
                      <a:gd name="connsiteY31" fmla="*/ 1017916 h 1748555"/>
                      <a:gd name="connsiteX32" fmla="*/ 13805 w 1764435"/>
                      <a:gd name="connsiteY32" fmla="*/ 716607 h 1748555"/>
                      <a:gd name="connsiteX33" fmla="*/ 137591 w 1764435"/>
                      <a:gd name="connsiteY33" fmla="*/ 722279 h 1748555"/>
                      <a:gd name="connsiteX34" fmla="*/ 160456 w 1764435"/>
                      <a:gd name="connsiteY34" fmla="*/ 635514 h 1748555"/>
                      <a:gd name="connsiteX35" fmla="*/ 197010 w 1764435"/>
                      <a:gd name="connsiteY35" fmla="*/ 545377 h 1748555"/>
                      <a:gd name="connsiteX36" fmla="*/ 255898 w 1764435"/>
                      <a:gd name="connsiteY36" fmla="*/ 446398 h 1748555"/>
                      <a:gd name="connsiteX37" fmla="*/ 155077 w 1764435"/>
                      <a:gd name="connsiteY37" fmla="*/ 342479 h 1748555"/>
                      <a:gd name="connsiteX38" fmla="*/ 371560 w 1764435"/>
                      <a:gd name="connsiteY38" fmla="*/ 132449 h 1748555"/>
                      <a:gd name="connsiteX39" fmla="*/ 471585 w 1764435"/>
                      <a:gd name="connsiteY39" fmla="*/ 235548 h 1748555"/>
                      <a:gd name="connsiteX40" fmla="*/ 473859 w 1764435"/>
                      <a:gd name="connsiteY40" fmla="*/ 233929 h 1748555"/>
                      <a:gd name="connsiteX41" fmla="*/ 607436 w 1764435"/>
                      <a:gd name="connsiteY41" fmla="*/ 166197 h 1748555"/>
                      <a:gd name="connsiteX42" fmla="*/ 738328 w 1764435"/>
                      <a:gd name="connsiteY42" fmla="*/ 129551 h 1748555"/>
                      <a:gd name="connsiteX43" fmla="*/ 738328 w 1764435"/>
                      <a:gd name="connsiteY43" fmla="*/ 0 h 1748555"/>
                      <a:gd name="connsiteX44" fmla="*/ 1039953 w 1764435"/>
                      <a:gd name="connsiteY44" fmla="*/ 0 h 1748555"/>
                      <a:gd name="connsiteX45" fmla="*/ 1039953 w 1764435"/>
                      <a:gd name="connsiteY45" fmla="*/ 130857 h 1748555"/>
                      <a:gd name="connsiteX46" fmla="*/ 1040298 w 1764435"/>
                      <a:gd name="connsiteY46" fmla="*/ 130895 h 1748555"/>
                      <a:gd name="connsiteX47" fmla="*/ 1312320 w 1764435"/>
                      <a:gd name="connsiteY47" fmla="*/ 246617 h 1748555"/>
                      <a:gd name="connsiteX48" fmla="*/ 1315821 w 1764435"/>
                      <a:gd name="connsiteY48" fmla="*/ 249273 h 1748555"/>
                      <a:gd name="connsiteX49" fmla="*/ 1390262 w 1764435"/>
                      <a:gd name="connsiteY49" fmla="*/ 177051 h 1748555"/>
                      <a:gd name="connsiteX0" fmla="*/ 1266294 w 1764435"/>
                      <a:gd name="connsiteY0" fmla="*/ 505238 h 1748555"/>
                      <a:gd name="connsiteX1" fmla="*/ 512038 w 1764435"/>
                      <a:gd name="connsiteY1" fmla="*/ 493824 h 1748555"/>
                      <a:gd name="connsiteX2" fmla="*/ 500625 w 1764435"/>
                      <a:gd name="connsiteY2" fmla="*/ 1248079 h 1748555"/>
                      <a:gd name="connsiteX3" fmla="*/ 1254880 w 1764435"/>
                      <a:gd name="connsiteY3" fmla="*/ 1259493 h 1748555"/>
                      <a:gd name="connsiteX4" fmla="*/ 1266294 w 1764435"/>
                      <a:gd name="connsiteY4" fmla="*/ 505238 h 1748555"/>
                      <a:gd name="connsiteX5" fmla="*/ 1390262 w 1764435"/>
                      <a:gd name="connsiteY5" fmla="*/ 177051 h 1748555"/>
                      <a:gd name="connsiteX6" fmla="*/ 1600291 w 1764435"/>
                      <a:gd name="connsiteY6" fmla="*/ 393535 h 1748555"/>
                      <a:gd name="connsiteX7" fmla="*/ 1525503 w 1764435"/>
                      <a:gd name="connsiteY7" fmla="*/ 466094 h 1748555"/>
                      <a:gd name="connsiteX8" fmla="*/ 1526189 w 1764435"/>
                      <a:gd name="connsiteY8" fmla="*/ 467058 h 1748555"/>
                      <a:gd name="connsiteX9" fmla="*/ 1633627 w 1764435"/>
                      <a:gd name="connsiteY9" fmla="*/ 742456 h 1748555"/>
                      <a:gd name="connsiteX10" fmla="*/ 1633839 w 1764435"/>
                      <a:gd name="connsiteY10" fmla="*/ 745095 h 1748555"/>
                      <a:gd name="connsiteX11" fmla="*/ 1764435 w 1764435"/>
                      <a:gd name="connsiteY11" fmla="*/ 751079 h 1748555"/>
                      <a:gd name="connsiteX12" fmla="*/ 1750629 w 1764435"/>
                      <a:gd name="connsiteY12" fmla="*/ 1052388 h 1748555"/>
                      <a:gd name="connsiteX13" fmla="*/ 1625111 w 1764435"/>
                      <a:gd name="connsiteY13" fmla="*/ 1046637 h 1748555"/>
                      <a:gd name="connsiteX14" fmla="*/ 1515303 w 1764435"/>
                      <a:gd name="connsiteY14" fmla="*/ 1302217 h 1748555"/>
                      <a:gd name="connsiteX15" fmla="*/ 1598713 w 1764435"/>
                      <a:gd name="connsiteY15" fmla="*/ 1388190 h 1748555"/>
                      <a:gd name="connsiteX16" fmla="*/ 1382229 w 1764435"/>
                      <a:gd name="connsiteY16" fmla="*/ 1598220 h 1748555"/>
                      <a:gd name="connsiteX17" fmla="*/ 1300563 w 1764435"/>
                      <a:gd name="connsiteY17" fmla="*/ 1514045 h 1748555"/>
                      <a:gd name="connsiteX18" fmla="*/ 1293060 w 1764435"/>
                      <a:gd name="connsiteY18" fmla="*/ 1519388 h 1748555"/>
                      <a:gd name="connsiteX19" fmla="*/ 1017662 w 1764435"/>
                      <a:gd name="connsiteY19" fmla="*/ 1626826 h 1748555"/>
                      <a:gd name="connsiteX20" fmla="*/ 1010698 w 1764435"/>
                      <a:gd name="connsiteY20" fmla="*/ 1627387 h 1748555"/>
                      <a:gd name="connsiteX21" fmla="*/ 1010698 w 1764435"/>
                      <a:gd name="connsiteY21" fmla="*/ 1748555 h 1748555"/>
                      <a:gd name="connsiteX22" fmla="*/ 709074 w 1764435"/>
                      <a:gd name="connsiteY22" fmla="*/ 1748555 h 1748555"/>
                      <a:gd name="connsiteX23" fmla="*/ 709074 w 1764435"/>
                      <a:gd name="connsiteY23" fmla="*/ 1616932 h 1748555"/>
                      <a:gd name="connsiteX24" fmla="*/ 454599 w 1764435"/>
                      <a:gd name="connsiteY24" fmla="*/ 1506700 h 1748555"/>
                      <a:gd name="connsiteX25" fmla="*/ 365195 w 1764435"/>
                      <a:gd name="connsiteY25" fmla="*/ 1591809 h 1748555"/>
                      <a:gd name="connsiteX26" fmla="*/ 155165 w 1764435"/>
                      <a:gd name="connsiteY26" fmla="*/ 1375325 h 1748555"/>
                      <a:gd name="connsiteX27" fmla="*/ 243279 w 1764435"/>
                      <a:gd name="connsiteY27" fmla="*/ 1289839 h 1748555"/>
                      <a:gd name="connsiteX28" fmla="*/ 240729 w 1764435"/>
                      <a:gd name="connsiteY28" fmla="*/ 1286259 h 1748555"/>
                      <a:gd name="connsiteX29" fmla="*/ 136311 w 1764435"/>
                      <a:gd name="connsiteY29" fmla="*/ 1024161 h 1748555"/>
                      <a:gd name="connsiteX30" fmla="*/ 0 w 1764435"/>
                      <a:gd name="connsiteY30" fmla="*/ 1017916 h 1748555"/>
                      <a:gd name="connsiteX31" fmla="*/ 13805 w 1764435"/>
                      <a:gd name="connsiteY31" fmla="*/ 716607 h 1748555"/>
                      <a:gd name="connsiteX32" fmla="*/ 137591 w 1764435"/>
                      <a:gd name="connsiteY32" fmla="*/ 722279 h 1748555"/>
                      <a:gd name="connsiteX33" fmla="*/ 160456 w 1764435"/>
                      <a:gd name="connsiteY33" fmla="*/ 635514 h 1748555"/>
                      <a:gd name="connsiteX34" fmla="*/ 197010 w 1764435"/>
                      <a:gd name="connsiteY34" fmla="*/ 545377 h 1748555"/>
                      <a:gd name="connsiteX35" fmla="*/ 255898 w 1764435"/>
                      <a:gd name="connsiteY35" fmla="*/ 446398 h 1748555"/>
                      <a:gd name="connsiteX36" fmla="*/ 155077 w 1764435"/>
                      <a:gd name="connsiteY36" fmla="*/ 342479 h 1748555"/>
                      <a:gd name="connsiteX37" fmla="*/ 371560 w 1764435"/>
                      <a:gd name="connsiteY37" fmla="*/ 132449 h 1748555"/>
                      <a:gd name="connsiteX38" fmla="*/ 471585 w 1764435"/>
                      <a:gd name="connsiteY38" fmla="*/ 235548 h 1748555"/>
                      <a:gd name="connsiteX39" fmla="*/ 473859 w 1764435"/>
                      <a:gd name="connsiteY39" fmla="*/ 233929 h 1748555"/>
                      <a:gd name="connsiteX40" fmla="*/ 607436 w 1764435"/>
                      <a:gd name="connsiteY40" fmla="*/ 166197 h 1748555"/>
                      <a:gd name="connsiteX41" fmla="*/ 738328 w 1764435"/>
                      <a:gd name="connsiteY41" fmla="*/ 129551 h 1748555"/>
                      <a:gd name="connsiteX42" fmla="*/ 738328 w 1764435"/>
                      <a:gd name="connsiteY42" fmla="*/ 0 h 1748555"/>
                      <a:gd name="connsiteX43" fmla="*/ 1039953 w 1764435"/>
                      <a:gd name="connsiteY43" fmla="*/ 0 h 1748555"/>
                      <a:gd name="connsiteX44" fmla="*/ 1039953 w 1764435"/>
                      <a:gd name="connsiteY44" fmla="*/ 130857 h 1748555"/>
                      <a:gd name="connsiteX45" fmla="*/ 1040298 w 1764435"/>
                      <a:gd name="connsiteY45" fmla="*/ 130895 h 1748555"/>
                      <a:gd name="connsiteX46" fmla="*/ 1312320 w 1764435"/>
                      <a:gd name="connsiteY46" fmla="*/ 246617 h 1748555"/>
                      <a:gd name="connsiteX47" fmla="*/ 1315821 w 1764435"/>
                      <a:gd name="connsiteY47" fmla="*/ 249273 h 1748555"/>
                      <a:gd name="connsiteX48" fmla="*/ 1390262 w 1764435"/>
                      <a:gd name="connsiteY48" fmla="*/ 177051 h 1748555"/>
                      <a:gd name="connsiteX0" fmla="*/ 1266294 w 1764435"/>
                      <a:gd name="connsiteY0" fmla="*/ 505238 h 1748555"/>
                      <a:gd name="connsiteX1" fmla="*/ 512038 w 1764435"/>
                      <a:gd name="connsiteY1" fmla="*/ 493824 h 1748555"/>
                      <a:gd name="connsiteX2" fmla="*/ 500625 w 1764435"/>
                      <a:gd name="connsiteY2" fmla="*/ 1248079 h 1748555"/>
                      <a:gd name="connsiteX3" fmla="*/ 1254880 w 1764435"/>
                      <a:gd name="connsiteY3" fmla="*/ 1259493 h 1748555"/>
                      <a:gd name="connsiteX4" fmla="*/ 1266294 w 1764435"/>
                      <a:gd name="connsiteY4" fmla="*/ 505238 h 1748555"/>
                      <a:gd name="connsiteX5" fmla="*/ 1390262 w 1764435"/>
                      <a:gd name="connsiteY5" fmla="*/ 177051 h 1748555"/>
                      <a:gd name="connsiteX6" fmla="*/ 1600291 w 1764435"/>
                      <a:gd name="connsiteY6" fmla="*/ 393535 h 1748555"/>
                      <a:gd name="connsiteX7" fmla="*/ 1525503 w 1764435"/>
                      <a:gd name="connsiteY7" fmla="*/ 466094 h 1748555"/>
                      <a:gd name="connsiteX8" fmla="*/ 1526189 w 1764435"/>
                      <a:gd name="connsiteY8" fmla="*/ 467058 h 1748555"/>
                      <a:gd name="connsiteX9" fmla="*/ 1633627 w 1764435"/>
                      <a:gd name="connsiteY9" fmla="*/ 742456 h 1748555"/>
                      <a:gd name="connsiteX10" fmla="*/ 1633839 w 1764435"/>
                      <a:gd name="connsiteY10" fmla="*/ 745095 h 1748555"/>
                      <a:gd name="connsiteX11" fmla="*/ 1764435 w 1764435"/>
                      <a:gd name="connsiteY11" fmla="*/ 751079 h 1748555"/>
                      <a:gd name="connsiteX12" fmla="*/ 1750629 w 1764435"/>
                      <a:gd name="connsiteY12" fmla="*/ 1052388 h 1748555"/>
                      <a:gd name="connsiteX13" fmla="*/ 1625111 w 1764435"/>
                      <a:gd name="connsiteY13" fmla="*/ 1046637 h 1748555"/>
                      <a:gd name="connsiteX14" fmla="*/ 1515303 w 1764435"/>
                      <a:gd name="connsiteY14" fmla="*/ 1302217 h 1748555"/>
                      <a:gd name="connsiteX15" fmla="*/ 1598713 w 1764435"/>
                      <a:gd name="connsiteY15" fmla="*/ 1388190 h 1748555"/>
                      <a:gd name="connsiteX16" fmla="*/ 1382229 w 1764435"/>
                      <a:gd name="connsiteY16" fmla="*/ 1598220 h 1748555"/>
                      <a:gd name="connsiteX17" fmla="*/ 1300563 w 1764435"/>
                      <a:gd name="connsiteY17" fmla="*/ 1514045 h 1748555"/>
                      <a:gd name="connsiteX18" fmla="*/ 1293060 w 1764435"/>
                      <a:gd name="connsiteY18" fmla="*/ 1519388 h 1748555"/>
                      <a:gd name="connsiteX19" fmla="*/ 1017662 w 1764435"/>
                      <a:gd name="connsiteY19" fmla="*/ 1626826 h 1748555"/>
                      <a:gd name="connsiteX20" fmla="*/ 1010698 w 1764435"/>
                      <a:gd name="connsiteY20" fmla="*/ 1627387 h 1748555"/>
                      <a:gd name="connsiteX21" fmla="*/ 1010698 w 1764435"/>
                      <a:gd name="connsiteY21" fmla="*/ 1748555 h 1748555"/>
                      <a:gd name="connsiteX22" fmla="*/ 709074 w 1764435"/>
                      <a:gd name="connsiteY22" fmla="*/ 1748555 h 1748555"/>
                      <a:gd name="connsiteX23" fmla="*/ 709074 w 1764435"/>
                      <a:gd name="connsiteY23" fmla="*/ 1616932 h 1748555"/>
                      <a:gd name="connsiteX24" fmla="*/ 454599 w 1764435"/>
                      <a:gd name="connsiteY24" fmla="*/ 1506700 h 1748555"/>
                      <a:gd name="connsiteX25" fmla="*/ 365195 w 1764435"/>
                      <a:gd name="connsiteY25" fmla="*/ 1591809 h 1748555"/>
                      <a:gd name="connsiteX26" fmla="*/ 155165 w 1764435"/>
                      <a:gd name="connsiteY26" fmla="*/ 1375325 h 1748555"/>
                      <a:gd name="connsiteX27" fmla="*/ 243279 w 1764435"/>
                      <a:gd name="connsiteY27" fmla="*/ 1289839 h 1748555"/>
                      <a:gd name="connsiteX28" fmla="*/ 136311 w 1764435"/>
                      <a:gd name="connsiteY28" fmla="*/ 1024161 h 1748555"/>
                      <a:gd name="connsiteX29" fmla="*/ 0 w 1764435"/>
                      <a:gd name="connsiteY29" fmla="*/ 1017916 h 1748555"/>
                      <a:gd name="connsiteX30" fmla="*/ 13805 w 1764435"/>
                      <a:gd name="connsiteY30" fmla="*/ 716607 h 1748555"/>
                      <a:gd name="connsiteX31" fmla="*/ 137591 w 1764435"/>
                      <a:gd name="connsiteY31" fmla="*/ 722279 h 1748555"/>
                      <a:gd name="connsiteX32" fmla="*/ 160456 w 1764435"/>
                      <a:gd name="connsiteY32" fmla="*/ 635514 h 1748555"/>
                      <a:gd name="connsiteX33" fmla="*/ 197010 w 1764435"/>
                      <a:gd name="connsiteY33" fmla="*/ 545377 h 1748555"/>
                      <a:gd name="connsiteX34" fmla="*/ 255898 w 1764435"/>
                      <a:gd name="connsiteY34" fmla="*/ 446398 h 1748555"/>
                      <a:gd name="connsiteX35" fmla="*/ 155077 w 1764435"/>
                      <a:gd name="connsiteY35" fmla="*/ 342479 h 1748555"/>
                      <a:gd name="connsiteX36" fmla="*/ 371560 w 1764435"/>
                      <a:gd name="connsiteY36" fmla="*/ 132449 h 1748555"/>
                      <a:gd name="connsiteX37" fmla="*/ 471585 w 1764435"/>
                      <a:gd name="connsiteY37" fmla="*/ 235548 h 1748555"/>
                      <a:gd name="connsiteX38" fmla="*/ 473859 w 1764435"/>
                      <a:gd name="connsiteY38" fmla="*/ 233929 h 1748555"/>
                      <a:gd name="connsiteX39" fmla="*/ 607436 w 1764435"/>
                      <a:gd name="connsiteY39" fmla="*/ 166197 h 1748555"/>
                      <a:gd name="connsiteX40" fmla="*/ 738328 w 1764435"/>
                      <a:gd name="connsiteY40" fmla="*/ 129551 h 1748555"/>
                      <a:gd name="connsiteX41" fmla="*/ 738328 w 1764435"/>
                      <a:gd name="connsiteY41" fmla="*/ 0 h 1748555"/>
                      <a:gd name="connsiteX42" fmla="*/ 1039953 w 1764435"/>
                      <a:gd name="connsiteY42" fmla="*/ 0 h 1748555"/>
                      <a:gd name="connsiteX43" fmla="*/ 1039953 w 1764435"/>
                      <a:gd name="connsiteY43" fmla="*/ 130857 h 1748555"/>
                      <a:gd name="connsiteX44" fmla="*/ 1040298 w 1764435"/>
                      <a:gd name="connsiteY44" fmla="*/ 130895 h 1748555"/>
                      <a:gd name="connsiteX45" fmla="*/ 1312320 w 1764435"/>
                      <a:gd name="connsiteY45" fmla="*/ 246617 h 1748555"/>
                      <a:gd name="connsiteX46" fmla="*/ 1315821 w 1764435"/>
                      <a:gd name="connsiteY46" fmla="*/ 249273 h 1748555"/>
                      <a:gd name="connsiteX47" fmla="*/ 1390262 w 1764435"/>
                      <a:gd name="connsiteY47" fmla="*/ 177051 h 1748555"/>
                      <a:gd name="connsiteX0" fmla="*/ 1266294 w 1764435"/>
                      <a:gd name="connsiteY0" fmla="*/ 505238 h 1748555"/>
                      <a:gd name="connsiteX1" fmla="*/ 512038 w 1764435"/>
                      <a:gd name="connsiteY1" fmla="*/ 493824 h 1748555"/>
                      <a:gd name="connsiteX2" fmla="*/ 500625 w 1764435"/>
                      <a:gd name="connsiteY2" fmla="*/ 1248079 h 1748555"/>
                      <a:gd name="connsiteX3" fmla="*/ 1254880 w 1764435"/>
                      <a:gd name="connsiteY3" fmla="*/ 1259493 h 1748555"/>
                      <a:gd name="connsiteX4" fmla="*/ 1266294 w 1764435"/>
                      <a:gd name="connsiteY4" fmla="*/ 505238 h 1748555"/>
                      <a:gd name="connsiteX5" fmla="*/ 1390262 w 1764435"/>
                      <a:gd name="connsiteY5" fmla="*/ 177051 h 1748555"/>
                      <a:gd name="connsiteX6" fmla="*/ 1600291 w 1764435"/>
                      <a:gd name="connsiteY6" fmla="*/ 393535 h 1748555"/>
                      <a:gd name="connsiteX7" fmla="*/ 1525503 w 1764435"/>
                      <a:gd name="connsiteY7" fmla="*/ 466094 h 1748555"/>
                      <a:gd name="connsiteX8" fmla="*/ 1526189 w 1764435"/>
                      <a:gd name="connsiteY8" fmla="*/ 467058 h 1748555"/>
                      <a:gd name="connsiteX9" fmla="*/ 1633627 w 1764435"/>
                      <a:gd name="connsiteY9" fmla="*/ 742456 h 1748555"/>
                      <a:gd name="connsiteX10" fmla="*/ 1633839 w 1764435"/>
                      <a:gd name="connsiteY10" fmla="*/ 745095 h 1748555"/>
                      <a:gd name="connsiteX11" fmla="*/ 1764435 w 1764435"/>
                      <a:gd name="connsiteY11" fmla="*/ 751079 h 1748555"/>
                      <a:gd name="connsiteX12" fmla="*/ 1750629 w 1764435"/>
                      <a:gd name="connsiteY12" fmla="*/ 1052388 h 1748555"/>
                      <a:gd name="connsiteX13" fmla="*/ 1625111 w 1764435"/>
                      <a:gd name="connsiteY13" fmla="*/ 1046637 h 1748555"/>
                      <a:gd name="connsiteX14" fmla="*/ 1515303 w 1764435"/>
                      <a:gd name="connsiteY14" fmla="*/ 1302217 h 1748555"/>
                      <a:gd name="connsiteX15" fmla="*/ 1598713 w 1764435"/>
                      <a:gd name="connsiteY15" fmla="*/ 1388190 h 1748555"/>
                      <a:gd name="connsiteX16" fmla="*/ 1382229 w 1764435"/>
                      <a:gd name="connsiteY16" fmla="*/ 1598220 h 1748555"/>
                      <a:gd name="connsiteX17" fmla="*/ 1300563 w 1764435"/>
                      <a:gd name="connsiteY17" fmla="*/ 1514045 h 1748555"/>
                      <a:gd name="connsiteX18" fmla="*/ 1293060 w 1764435"/>
                      <a:gd name="connsiteY18" fmla="*/ 1519388 h 1748555"/>
                      <a:gd name="connsiteX19" fmla="*/ 1017662 w 1764435"/>
                      <a:gd name="connsiteY19" fmla="*/ 1626826 h 1748555"/>
                      <a:gd name="connsiteX20" fmla="*/ 1010698 w 1764435"/>
                      <a:gd name="connsiteY20" fmla="*/ 1627387 h 1748555"/>
                      <a:gd name="connsiteX21" fmla="*/ 1010698 w 1764435"/>
                      <a:gd name="connsiteY21" fmla="*/ 1748555 h 1748555"/>
                      <a:gd name="connsiteX22" fmla="*/ 709074 w 1764435"/>
                      <a:gd name="connsiteY22" fmla="*/ 1748555 h 1748555"/>
                      <a:gd name="connsiteX23" fmla="*/ 709074 w 1764435"/>
                      <a:gd name="connsiteY23" fmla="*/ 1616932 h 1748555"/>
                      <a:gd name="connsiteX24" fmla="*/ 454599 w 1764435"/>
                      <a:gd name="connsiteY24" fmla="*/ 1506700 h 1748555"/>
                      <a:gd name="connsiteX25" fmla="*/ 365195 w 1764435"/>
                      <a:gd name="connsiteY25" fmla="*/ 1591809 h 1748555"/>
                      <a:gd name="connsiteX26" fmla="*/ 155165 w 1764435"/>
                      <a:gd name="connsiteY26" fmla="*/ 1375325 h 1748555"/>
                      <a:gd name="connsiteX27" fmla="*/ 243279 w 1764435"/>
                      <a:gd name="connsiteY27" fmla="*/ 1289839 h 1748555"/>
                      <a:gd name="connsiteX28" fmla="*/ 136311 w 1764435"/>
                      <a:gd name="connsiteY28" fmla="*/ 1024161 h 1748555"/>
                      <a:gd name="connsiteX29" fmla="*/ 0 w 1764435"/>
                      <a:gd name="connsiteY29" fmla="*/ 1017916 h 1748555"/>
                      <a:gd name="connsiteX30" fmla="*/ 13805 w 1764435"/>
                      <a:gd name="connsiteY30" fmla="*/ 716607 h 1748555"/>
                      <a:gd name="connsiteX31" fmla="*/ 137591 w 1764435"/>
                      <a:gd name="connsiteY31" fmla="*/ 722279 h 1748555"/>
                      <a:gd name="connsiteX32" fmla="*/ 160456 w 1764435"/>
                      <a:gd name="connsiteY32" fmla="*/ 635514 h 1748555"/>
                      <a:gd name="connsiteX33" fmla="*/ 197010 w 1764435"/>
                      <a:gd name="connsiteY33" fmla="*/ 545377 h 1748555"/>
                      <a:gd name="connsiteX34" fmla="*/ 255898 w 1764435"/>
                      <a:gd name="connsiteY34" fmla="*/ 446398 h 1748555"/>
                      <a:gd name="connsiteX35" fmla="*/ 155077 w 1764435"/>
                      <a:gd name="connsiteY35" fmla="*/ 342479 h 1748555"/>
                      <a:gd name="connsiteX36" fmla="*/ 371560 w 1764435"/>
                      <a:gd name="connsiteY36" fmla="*/ 132449 h 1748555"/>
                      <a:gd name="connsiteX37" fmla="*/ 471585 w 1764435"/>
                      <a:gd name="connsiteY37" fmla="*/ 235548 h 1748555"/>
                      <a:gd name="connsiteX38" fmla="*/ 473859 w 1764435"/>
                      <a:gd name="connsiteY38" fmla="*/ 233929 h 1748555"/>
                      <a:gd name="connsiteX39" fmla="*/ 607436 w 1764435"/>
                      <a:gd name="connsiteY39" fmla="*/ 166197 h 1748555"/>
                      <a:gd name="connsiteX40" fmla="*/ 738328 w 1764435"/>
                      <a:gd name="connsiteY40" fmla="*/ 129551 h 1748555"/>
                      <a:gd name="connsiteX41" fmla="*/ 738328 w 1764435"/>
                      <a:gd name="connsiteY41" fmla="*/ 0 h 1748555"/>
                      <a:gd name="connsiteX42" fmla="*/ 1039953 w 1764435"/>
                      <a:gd name="connsiteY42" fmla="*/ 0 h 1748555"/>
                      <a:gd name="connsiteX43" fmla="*/ 1039953 w 1764435"/>
                      <a:gd name="connsiteY43" fmla="*/ 130857 h 1748555"/>
                      <a:gd name="connsiteX44" fmla="*/ 1040298 w 1764435"/>
                      <a:gd name="connsiteY44" fmla="*/ 130895 h 1748555"/>
                      <a:gd name="connsiteX45" fmla="*/ 1312320 w 1764435"/>
                      <a:gd name="connsiteY45" fmla="*/ 246617 h 1748555"/>
                      <a:gd name="connsiteX46" fmla="*/ 1315821 w 1764435"/>
                      <a:gd name="connsiteY46" fmla="*/ 249273 h 1748555"/>
                      <a:gd name="connsiteX47" fmla="*/ 1390262 w 1764435"/>
                      <a:gd name="connsiteY47" fmla="*/ 177051 h 1748555"/>
                      <a:gd name="connsiteX0" fmla="*/ 1266294 w 1764435"/>
                      <a:gd name="connsiteY0" fmla="*/ 505238 h 1748555"/>
                      <a:gd name="connsiteX1" fmla="*/ 512038 w 1764435"/>
                      <a:gd name="connsiteY1" fmla="*/ 493824 h 1748555"/>
                      <a:gd name="connsiteX2" fmla="*/ 500625 w 1764435"/>
                      <a:gd name="connsiteY2" fmla="*/ 1248079 h 1748555"/>
                      <a:gd name="connsiteX3" fmla="*/ 1254880 w 1764435"/>
                      <a:gd name="connsiteY3" fmla="*/ 1259493 h 1748555"/>
                      <a:gd name="connsiteX4" fmla="*/ 1266294 w 1764435"/>
                      <a:gd name="connsiteY4" fmla="*/ 505238 h 1748555"/>
                      <a:gd name="connsiteX5" fmla="*/ 1390262 w 1764435"/>
                      <a:gd name="connsiteY5" fmla="*/ 177051 h 1748555"/>
                      <a:gd name="connsiteX6" fmla="*/ 1600291 w 1764435"/>
                      <a:gd name="connsiteY6" fmla="*/ 393535 h 1748555"/>
                      <a:gd name="connsiteX7" fmla="*/ 1525503 w 1764435"/>
                      <a:gd name="connsiteY7" fmla="*/ 466094 h 1748555"/>
                      <a:gd name="connsiteX8" fmla="*/ 1526189 w 1764435"/>
                      <a:gd name="connsiteY8" fmla="*/ 467058 h 1748555"/>
                      <a:gd name="connsiteX9" fmla="*/ 1633627 w 1764435"/>
                      <a:gd name="connsiteY9" fmla="*/ 742456 h 1748555"/>
                      <a:gd name="connsiteX10" fmla="*/ 1633839 w 1764435"/>
                      <a:gd name="connsiteY10" fmla="*/ 745095 h 1748555"/>
                      <a:gd name="connsiteX11" fmla="*/ 1764435 w 1764435"/>
                      <a:gd name="connsiteY11" fmla="*/ 751079 h 1748555"/>
                      <a:gd name="connsiteX12" fmla="*/ 1750629 w 1764435"/>
                      <a:gd name="connsiteY12" fmla="*/ 1052388 h 1748555"/>
                      <a:gd name="connsiteX13" fmla="*/ 1625111 w 1764435"/>
                      <a:gd name="connsiteY13" fmla="*/ 1046637 h 1748555"/>
                      <a:gd name="connsiteX14" fmla="*/ 1515303 w 1764435"/>
                      <a:gd name="connsiteY14" fmla="*/ 1302217 h 1748555"/>
                      <a:gd name="connsiteX15" fmla="*/ 1598713 w 1764435"/>
                      <a:gd name="connsiteY15" fmla="*/ 1388190 h 1748555"/>
                      <a:gd name="connsiteX16" fmla="*/ 1382229 w 1764435"/>
                      <a:gd name="connsiteY16" fmla="*/ 1598220 h 1748555"/>
                      <a:gd name="connsiteX17" fmla="*/ 1300563 w 1764435"/>
                      <a:gd name="connsiteY17" fmla="*/ 1514045 h 1748555"/>
                      <a:gd name="connsiteX18" fmla="*/ 1293060 w 1764435"/>
                      <a:gd name="connsiteY18" fmla="*/ 1519388 h 1748555"/>
                      <a:gd name="connsiteX19" fmla="*/ 1017662 w 1764435"/>
                      <a:gd name="connsiteY19" fmla="*/ 1626826 h 1748555"/>
                      <a:gd name="connsiteX20" fmla="*/ 1010698 w 1764435"/>
                      <a:gd name="connsiteY20" fmla="*/ 1627387 h 1748555"/>
                      <a:gd name="connsiteX21" fmla="*/ 1010698 w 1764435"/>
                      <a:gd name="connsiteY21" fmla="*/ 1748555 h 1748555"/>
                      <a:gd name="connsiteX22" fmla="*/ 709074 w 1764435"/>
                      <a:gd name="connsiteY22" fmla="*/ 1748555 h 1748555"/>
                      <a:gd name="connsiteX23" fmla="*/ 709074 w 1764435"/>
                      <a:gd name="connsiteY23" fmla="*/ 1616932 h 1748555"/>
                      <a:gd name="connsiteX24" fmla="*/ 454599 w 1764435"/>
                      <a:gd name="connsiteY24" fmla="*/ 1506700 h 1748555"/>
                      <a:gd name="connsiteX25" fmla="*/ 365195 w 1764435"/>
                      <a:gd name="connsiteY25" fmla="*/ 1591809 h 1748555"/>
                      <a:gd name="connsiteX26" fmla="*/ 155165 w 1764435"/>
                      <a:gd name="connsiteY26" fmla="*/ 1375325 h 1748555"/>
                      <a:gd name="connsiteX27" fmla="*/ 243279 w 1764435"/>
                      <a:gd name="connsiteY27" fmla="*/ 1289839 h 1748555"/>
                      <a:gd name="connsiteX28" fmla="*/ 136311 w 1764435"/>
                      <a:gd name="connsiteY28" fmla="*/ 1024161 h 1748555"/>
                      <a:gd name="connsiteX29" fmla="*/ 0 w 1764435"/>
                      <a:gd name="connsiteY29" fmla="*/ 1017916 h 1748555"/>
                      <a:gd name="connsiteX30" fmla="*/ 13805 w 1764435"/>
                      <a:gd name="connsiteY30" fmla="*/ 716607 h 1748555"/>
                      <a:gd name="connsiteX31" fmla="*/ 137591 w 1764435"/>
                      <a:gd name="connsiteY31" fmla="*/ 722279 h 1748555"/>
                      <a:gd name="connsiteX32" fmla="*/ 160456 w 1764435"/>
                      <a:gd name="connsiteY32" fmla="*/ 635514 h 1748555"/>
                      <a:gd name="connsiteX33" fmla="*/ 197010 w 1764435"/>
                      <a:gd name="connsiteY33" fmla="*/ 545377 h 1748555"/>
                      <a:gd name="connsiteX34" fmla="*/ 255898 w 1764435"/>
                      <a:gd name="connsiteY34" fmla="*/ 446398 h 1748555"/>
                      <a:gd name="connsiteX35" fmla="*/ 155077 w 1764435"/>
                      <a:gd name="connsiteY35" fmla="*/ 342479 h 1748555"/>
                      <a:gd name="connsiteX36" fmla="*/ 371560 w 1764435"/>
                      <a:gd name="connsiteY36" fmla="*/ 132449 h 1748555"/>
                      <a:gd name="connsiteX37" fmla="*/ 471585 w 1764435"/>
                      <a:gd name="connsiteY37" fmla="*/ 235548 h 1748555"/>
                      <a:gd name="connsiteX38" fmla="*/ 473859 w 1764435"/>
                      <a:gd name="connsiteY38" fmla="*/ 233929 h 1748555"/>
                      <a:gd name="connsiteX39" fmla="*/ 607436 w 1764435"/>
                      <a:gd name="connsiteY39" fmla="*/ 166197 h 1748555"/>
                      <a:gd name="connsiteX40" fmla="*/ 738328 w 1764435"/>
                      <a:gd name="connsiteY40" fmla="*/ 129551 h 1748555"/>
                      <a:gd name="connsiteX41" fmla="*/ 738328 w 1764435"/>
                      <a:gd name="connsiteY41" fmla="*/ 0 h 1748555"/>
                      <a:gd name="connsiteX42" fmla="*/ 1039953 w 1764435"/>
                      <a:gd name="connsiteY42" fmla="*/ 0 h 1748555"/>
                      <a:gd name="connsiteX43" fmla="*/ 1039953 w 1764435"/>
                      <a:gd name="connsiteY43" fmla="*/ 130857 h 1748555"/>
                      <a:gd name="connsiteX44" fmla="*/ 1040298 w 1764435"/>
                      <a:gd name="connsiteY44" fmla="*/ 130895 h 1748555"/>
                      <a:gd name="connsiteX45" fmla="*/ 1312320 w 1764435"/>
                      <a:gd name="connsiteY45" fmla="*/ 246617 h 1748555"/>
                      <a:gd name="connsiteX46" fmla="*/ 1315821 w 1764435"/>
                      <a:gd name="connsiteY46" fmla="*/ 249273 h 1748555"/>
                      <a:gd name="connsiteX47" fmla="*/ 1390262 w 1764435"/>
                      <a:gd name="connsiteY47" fmla="*/ 177051 h 1748555"/>
                      <a:gd name="connsiteX0" fmla="*/ 1266294 w 1764435"/>
                      <a:gd name="connsiteY0" fmla="*/ 505238 h 1748555"/>
                      <a:gd name="connsiteX1" fmla="*/ 512038 w 1764435"/>
                      <a:gd name="connsiteY1" fmla="*/ 493824 h 1748555"/>
                      <a:gd name="connsiteX2" fmla="*/ 500625 w 1764435"/>
                      <a:gd name="connsiteY2" fmla="*/ 1248079 h 1748555"/>
                      <a:gd name="connsiteX3" fmla="*/ 1254880 w 1764435"/>
                      <a:gd name="connsiteY3" fmla="*/ 1259493 h 1748555"/>
                      <a:gd name="connsiteX4" fmla="*/ 1266294 w 1764435"/>
                      <a:gd name="connsiteY4" fmla="*/ 505238 h 1748555"/>
                      <a:gd name="connsiteX5" fmla="*/ 1390262 w 1764435"/>
                      <a:gd name="connsiteY5" fmla="*/ 177051 h 1748555"/>
                      <a:gd name="connsiteX6" fmla="*/ 1600291 w 1764435"/>
                      <a:gd name="connsiteY6" fmla="*/ 393535 h 1748555"/>
                      <a:gd name="connsiteX7" fmla="*/ 1525503 w 1764435"/>
                      <a:gd name="connsiteY7" fmla="*/ 466094 h 1748555"/>
                      <a:gd name="connsiteX8" fmla="*/ 1526189 w 1764435"/>
                      <a:gd name="connsiteY8" fmla="*/ 467058 h 1748555"/>
                      <a:gd name="connsiteX9" fmla="*/ 1633627 w 1764435"/>
                      <a:gd name="connsiteY9" fmla="*/ 742456 h 1748555"/>
                      <a:gd name="connsiteX10" fmla="*/ 1633839 w 1764435"/>
                      <a:gd name="connsiteY10" fmla="*/ 745095 h 1748555"/>
                      <a:gd name="connsiteX11" fmla="*/ 1764435 w 1764435"/>
                      <a:gd name="connsiteY11" fmla="*/ 751079 h 1748555"/>
                      <a:gd name="connsiteX12" fmla="*/ 1750629 w 1764435"/>
                      <a:gd name="connsiteY12" fmla="*/ 1052388 h 1748555"/>
                      <a:gd name="connsiteX13" fmla="*/ 1625111 w 1764435"/>
                      <a:gd name="connsiteY13" fmla="*/ 1046637 h 1748555"/>
                      <a:gd name="connsiteX14" fmla="*/ 1515303 w 1764435"/>
                      <a:gd name="connsiteY14" fmla="*/ 1302217 h 1748555"/>
                      <a:gd name="connsiteX15" fmla="*/ 1598713 w 1764435"/>
                      <a:gd name="connsiteY15" fmla="*/ 1388190 h 1748555"/>
                      <a:gd name="connsiteX16" fmla="*/ 1382229 w 1764435"/>
                      <a:gd name="connsiteY16" fmla="*/ 1598220 h 1748555"/>
                      <a:gd name="connsiteX17" fmla="*/ 1300563 w 1764435"/>
                      <a:gd name="connsiteY17" fmla="*/ 1514045 h 1748555"/>
                      <a:gd name="connsiteX18" fmla="*/ 1293060 w 1764435"/>
                      <a:gd name="connsiteY18" fmla="*/ 1519388 h 1748555"/>
                      <a:gd name="connsiteX19" fmla="*/ 1017662 w 1764435"/>
                      <a:gd name="connsiteY19" fmla="*/ 1626826 h 1748555"/>
                      <a:gd name="connsiteX20" fmla="*/ 1010698 w 1764435"/>
                      <a:gd name="connsiteY20" fmla="*/ 1627387 h 1748555"/>
                      <a:gd name="connsiteX21" fmla="*/ 1010698 w 1764435"/>
                      <a:gd name="connsiteY21" fmla="*/ 1748555 h 1748555"/>
                      <a:gd name="connsiteX22" fmla="*/ 709074 w 1764435"/>
                      <a:gd name="connsiteY22" fmla="*/ 1748555 h 1748555"/>
                      <a:gd name="connsiteX23" fmla="*/ 709074 w 1764435"/>
                      <a:gd name="connsiteY23" fmla="*/ 1616932 h 1748555"/>
                      <a:gd name="connsiteX24" fmla="*/ 454599 w 1764435"/>
                      <a:gd name="connsiteY24" fmla="*/ 1506700 h 1748555"/>
                      <a:gd name="connsiteX25" fmla="*/ 365195 w 1764435"/>
                      <a:gd name="connsiteY25" fmla="*/ 1591809 h 1748555"/>
                      <a:gd name="connsiteX26" fmla="*/ 155165 w 1764435"/>
                      <a:gd name="connsiteY26" fmla="*/ 1375325 h 1748555"/>
                      <a:gd name="connsiteX27" fmla="*/ 243279 w 1764435"/>
                      <a:gd name="connsiteY27" fmla="*/ 1289839 h 1748555"/>
                      <a:gd name="connsiteX28" fmla="*/ 136311 w 1764435"/>
                      <a:gd name="connsiteY28" fmla="*/ 1024161 h 1748555"/>
                      <a:gd name="connsiteX29" fmla="*/ 0 w 1764435"/>
                      <a:gd name="connsiteY29" fmla="*/ 1017916 h 1748555"/>
                      <a:gd name="connsiteX30" fmla="*/ 13805 w 1764435"/>
                      <a:gd name="connsiteY30" fmla="*/ 716607 h 1748555"/>
                      <a:gd name="connsiteX31" fmla="*/ 137591 w 1764435"/>
                      <a:gd name="connsiteY31" fmla="*/ 722279 h 1748555"/>
                      <a:gd name="connsiteX32" fmla="*/ 160456 w 1764435"/>
                      <a:gd name="connsiteY32" fmla="*/ 635514 h 1748555"/>
                      <a:gd name="connsiteX33" fmla="*/ 197010 w 1764435"/>
                      <a:gd name="connsiteY33" fmla="*/ 545377 h 1748555"/>
                      <a:gd name="connsiteX34" fmla="*/ 255898 w 1764435"/>
                      <a:gd name="connsiteY34" fmla="*/ 446398 h 1748555"/>
                      <a:gd name="connsiteX35" fmla="*/ 155077 w 1764435"/>
                      <a:gd name="connsiteY35" fmla="*/ 342479 h 1748555"/>
                      <a:gd name="connsiteX36" fmla="*/ 371560 w 1764435"/>
                      <a:gd name="connsiteY36" fmla="*/ 132449 h 1748555"/>
                      <a:gd name="connsiteX37" fmla="*/ 471585 w 1764435"/>
                      <a:gd name="connsiteY37" fmla="*/ 235548 h 1748555"/>
                      <a:gd name="connsiteX38" fmla="*/ 473859 w 1764435"/>
                      <a:gd name="connsiteY38" fmla="*/ 233929 h 1748555"/>
                      <a:gd name="connsiteX39" fmla="*/ 607436 w 1764435"/>
                      <a:gd name="connsiteY39" fmla="*/ 166197 h 1748555"/>
                      <a:gd name="connsiteX40" fmla="*/ 738328 w 1764435"/>
                      <a:gd name="connsiteY40" fmla="*/ 129551 h 1748555"/>
                      <a:gd name="connsiteX41" fmla="*/ 738328 w 1764435"/>
                      <a:gd name="connsiteY41" fmla="*/ 0 h 1748555"/>
                      <a:gd name="connsiteX42" fmla="*/ 1039953 w 1764435"/>
                      <a:gd name="connsiteY42" fmla="*/ 0 h 1748555"/>
                      <a:gd name="connsiteX43" fmla="*/ 1039953 w 1764435"/>
                      <a:gd name="connsiteY43" fmla="*/ 130857 h 1748555"/>
                      <a:gd name="connsiteX44" fmla="*/ 1040298 w 1764435"/>
                      <a:gd name="connsiteY44" fmla="*/ 130895 h 1748555"/>
                      <a:gd name="connsiteX45" fmla="*/ 1312320 w 1764435"/>
                      <a:gd name="connsiteY45" fmla="*/ 246617 h 1748555"/>
                      <a:gd name="connsiteX46" fmla="*/ 1315821 w 1764435"/>
                      <a:gd name="connsiteY46" fmla="*/ 249273 h 1748555"/>
                      <a:gd name="connsiteX47" fmla="*/ 1390262 w 1764435"/>
                      <a:gd name="connsiteY47" fmla="*/ 177051 h 1748555"/>
                      <a:gd name="connsiteX0" fmla="*/ 1266294 w 1764435"/>
                      <a:gd name="connsiteY0" fmla="*/ 505238 h 1748555"/>
                      <a:gd name="connsiteX1" fmla="*/ 512038 w 1764435"/>
                      <a:gd name="connsiteY1" fmla="*/ 493824 h 1748555"/>
                      <a:gd name="connsiteX2" fmla="*/ 500625 w 1764435"/>
                      <a:gd name="connsiteY2" fmla="*/ 1248079 h 1748555"/>
                      <a:gd name="connsiteX3" fmla="*/ 1254880 w 1764435"/>
                      <a:gd name="connsiteY3" fmla="*/ 1259493 h 1748555"/>
                      <a:gd name="connsiteX4" fmla="*/ 1266294 w 1764435"/>
                      <a:gd name="connsiteY4" fmla="*/ 505238 h 1748555"/>
                      <a:gd name="connsiteX5" fmla="*/ 1390262 w 1764435"/>
                      <a:gd name="connsiteY5" fmla="*/ 177051 h 1748555"/>
                      <a:gd name="connsiteX6" fmla="*/ 1600291 w 1764435"/>
                      <a:gd name="connsiteY6" fmla="*/ 393535 h 1748555"/>
                      <a:gd name="connsiteX7" fmla="*/ 1525503 w 1764435"/>
                      <a:gd name="connsiteY7" fmla="*/ 466094 h 1748555"/>
                      <a:gd name="connsiteX8" fmla="*/ 1526189 w 1764435"/>
                      <a:gd name="connsiteY8" fmla="*/ 467058 h 1748555"/>
                      <a:gd name="connsiteX9" fmla="*/ 1633627 w 1764435"/>
                      <a:gd name="connsiteY9" fmla="*/ 742456 h 1748555"/>
                      <a:gd name="connsiteX10" fmla="*/ 1633839 w 1764435"/>
                      <a:gd name="connsiteY10" fmla="*/ 745095 h 1748555"/>
                      <a:gd name="connsiteX11" fmla="*/ 1764435 w 1764435"/>
                      <a:gd name="connsiteY11" fmla="*/ 751079 h 1748555"/>
                      <a:gd name="connsiteX12" fmla="*/ 1750629 w 1764435"/>
                      <a:gd name="connsiteY12" fmla="*/ 1052388 h 1748555"/>
                      <a:gd name="connsiteX13" fmla="*/ 1625111 w 1764435"/>
                      <a:gd name="connsiteY13" fmla="*/ 1046637 h 1748555"/>
                      <a:gd name="connsiteX14" fmla="*/ 1515303 w 1764435"/>
                      <a:gd name="connsiteY14" fmla="*/ 1302217 h 1748555"/>
                      <a:gd name="connsiteX15" fmla="*/ 1598713 w 1764435"/>
                      <a:gd name="connsiteY15" fmla="*/ 1388190 h 1748555"/>
                      <a:gd name="connsiteX16" fmla="*/ 1382229 w 1764435"/>
                      <a:gd name="connsiteY16" fmla="*/ 1598220 h 1748555"/>
                      <a:gd name="connsiteX17" fmla="*/ 1300563 w 1764435"/>
                      <a:gd name="connsiteY17" fmla="*/ 1514045 h 1748555"/>
                      <a:gd name="connsiteX18" fmla="*/ 1293060 w 1764435"/>
                      <a:gd name="connsiteY18" fmla="*/ 1519388 h 1748555"/>
                      <a:gd name="connsiteX19" fmla="*/ 1017662 w 1764435"/>
                      <a:gd name="connsiteY19" fmla="*/ 1626826 h 1748555"/>
                      <a:gd name="connsiteX20" fmla="*/ 1010698 w 1764435"/>
                      <a:gd name="connsiteY20" fmla="*/ 1627387 h 1748555"/>
                      <a:gd name="connsiteX21" fmla="*/ 1010698 w 1764435"/>
                      <a:gd name="connsiteY21" fmla="*/ 1748555 h 1748555"/>
                      <a:gd name="connsiteX22" fmla="*/ 709074 w 1764435"/>
                      <a:gd name="connsiteY22" fmla="*/ 1748555 h 1748555"/>
                      <a:gd name="connsiteX23" fmla="*/ 709074 w 1764435"/>
                      <a:gd name="connsiteY23" fmla="*/ 1616932 h 1748555"/>
                      <a:gd name="connsiteX24" fmla="*/ 454599 w 1764435"/>
                      <a:gd name="connsiteY24" fmla="*/ 1506700 h 1748555"/>
                      <a:gd name="connsiteX25" fmla="*/ 365195 w 1764435"/>
                      <a:gd name="connsiteY25" fmla="*/ 1591809 h 1748555"/>
                      <a:gd name="connsiteX26" fmla="*/ 155165 w 1764435"/>
                      <a:gd name="connsiteY26" fmla="*/ 1375325 h 1748555"/>
                      <a:gd name="connsiteX27" fmla="*/ 243279 w 1764435"/>
                      <a:gd name="connsiteY27" fmla="*/ 1289839 h 1748555"/>
                      <a:gd name="connsiteX28" fmla="*/ 136311 w 1764435"/>
                      <a:gd name="connsiteY28" fmla="*/ 1024161 h 1748555"/>
                      <a:gd name="connsiteX29" fmla="*/ 0 w 1764435"/>
                      <a:gd name="connsiteY29" fmla="*/ 1017916 h 1748555"/>
                      <a:gd name="connsiteX30" fmla="*/ 13805 w 1764435"/>
                      <a:gd name="connsiteY30" fmla="*/ 716607 h 1748555"/>
                      <a:gd name="connsiteX31" fmla="*/ 137591 w 1764435"/>
                      <a:gd name="connsiteY31" fmla="*/ 722279 h 1748555"/>
                      <a:gd name="connsiteX32" fmla="*/ 197010 w 1764435"/>
                      <a:gd name="connsiteY32" fmla="*/ 545377 h 1748555"/>
                      <a:gd name="connsiteX33" fmla="*/ 255898 w 1764435"/>
                      <a:gd name="connsiteY33" fmla="*/ 446398 h 1748555"/>
                      <a:gd name="connsiteX34" fmla="*/ 155077 w 1764435"/>
                      <a:gd name="connsiteY34" fmla="*/ 342479 h 1748555"/>
                      <a:gd name="connsiteX35" fmla="*/ 371560 w 1764435"/>
                      <a:gd name="connsiteY35" fmla="*/ 132449 h 1748555"/>
                      <a:gd name="connsiteX36" fmla="*/ 471585 w 1764435"/>
                      <a:gd name="connsiteY36" fmla="*/ 235548 h 1748555"/>
                      <a:gd name="connsiteX37" fmla="*/ 473859 w 1764435"/>
                      <a:gd name="connsiteY37" fmla="*/ 233929 h 1748555"/>
                      <a:gd name="connsiteX38" fmla="*/ 607436 w 1764435"/>
                      <a:gd name="connsiteY38" fmla="*/ 166197 h 1748555"/>
                      <a:gd name="connsiteX39" fmla="*/ 738328 w 1764435"/>
                      <a:gd name="connsiteY39" fmla="*/ 129551 h 1748555"/>
                      <a:gd name="connsiteX40" fmla="*/ 738328 w 1764435"/>
                      <a:gd name="connsiteY40" fmla="*/ 0 h 1748555"/>
                      <a:gd name="connsiteX41" fmla="*/ 1039953 w 1764435"/>
                      <a:gd name="connsiteY41" fmla="*/ 0 h 1748555"/>
                      <a:gd name="connsiteX42" fmla="*/ 1039953 w 1764435"/>
                      <a:gd name="connsiteY42" fmla="*/ 130857 h 1748555"/>
                      <a:gd name="connsiteX43" fmla="*/ 1040298 w 1764435"/>
                      <a:gd name="connsiteY43" fmla="*/ 130895 h 1748555"/>
                      <a:gd name="connsiteX44" fmla="*/ 1312320 w 1764435"/>
                      <a:gd name="connsiteY44" fmla="*/ 246617 h 1748555"/>
                      <a:gd name="connsiteX45" fmla="*/ 1315821 w 1764435"/>
                      <a:gd name="connsiteY45" fmla="*/ 249273 h 1748555"/>
                      <a:gd name="connsiteX46" fmla="*/ 1390262 w 1764435"/>
                      <a:gd name="connsiteY46" fmla="*/ 177051 h 1748555"/>
                      <a:gd name="connsiteX0" fmla="*/ 1266294 w 1764435"/>
                      <a:gd name="connsiteY0" fmla="*/ 505238 h 1748555"/>
                      <a:gd name="connsiteX1" fmla="*/ 512038 w 1764435"/>
                      <a:gd name="connsiteY1" fmla="*/ 493824 h 1748555"/>
                      <a:gd name="connsiteX2" fmla="*/ 500625 w 1764435"/>
                      <a:gd name="connsiteY2" fmla="*/ 1248079 h 1748555"/>
                      <a:gd name="connsiteX3" fmla="*/ 1254880 w 1764435"/>
                      <a:gd name="connsiteY3" fmla="*/ 1259493 h 1748555"/>
                      <a:gd name="connsiteX4" fmla="*/ 1266294 w 1764435"/>
                      <a:gd name="connsiteY4" fmla="*/ 505238 h 1748555"/>
                      <a:gd name="connsiteX5" fmla="*/ 1390262 w 1764435"/>
                      <a:gd name="connsiteY5" fmla="*/ 177051 h 1748555"/>
                      <a:gd name="connsiteX6" fmla="*/ 1600291 w 1764435"/>
                      <a:gd name="connsiteY6" fmla="*/ 393535 h 1748555"/>
                      <a:gd name="connsiteX7" fmla="*/ 1525503 w 1764435"/>
                      <a:gd name="connsiteY7" fmla="*/ 466094 h 1748555"/>
                      <a:gd name="connsiteX8" fmla="*/ 1526189 w 1764435"/>
                      <a:gd name="connsiteY8" fmla="*/ 467058 h 1748555"/>
                      <a:gd name="connsiteX9" fmla="*/ 1633627 w 1764435"/>
                      <a:gd name="connsiteY9" fmla="*/ 742456 h 1748555"/>
                      <a:gd name="connsiteX10" fmla="*/ 1633839 w 1764435"/>
                      <a:gd name="connsiteY10" fmla="*/ 745095 h 1748555"/>
                      <a:gd name="connsiteX11" fmla="*/ 1764435 w 1764435"/>
                      <a:gd name="connsiteY11" fmla="*/ 751079 h 1748555"/>
                      <a:gd name="connsiteX12" fmla="*/ 1750629 w 1764435"/>
                      <a:gd name="connsiteY12" fmla="*/ 1052388 h 1748555"/>
                      <a:gd name="connsiteX13" fmla="*/ 1625111 w 1764435"/>
                      <a:gd name="connsiteY13" fmla="*/ 1046637 h 1748555"/>
                      <a:gd name="connsiteX14" fmla="*/ 1515303 w 1764435"/>
                      <a:gd name="connsiteY14" fmla="*/ 1302217 h 1748555"/>
                      <a:gd name="connsiteX15" fmla="*/ 1598713 w 1764435"/>
                      <a:gd name="connsiteY15" fmla="*/ 1388190 h 1748555"/>
                      <a:gd name="connsiteX16" fmla="*/ 1382229 w 1764435"/>
                      <a:gd name="connsiteY16" fmla="*/ 1598220 h 1748555"/>
                      <a:gd name="connsiteX17" fmla="*/ 1300563 w 1764435"/>
                      <a:gd name="connsiteY17" fmla="*/ 1514045 h 1748555"/>
                      <a:gd name="connsiteX18" fmla="*/ 1293060 w 1764435"/>
                      <a:gd name="connsiteY18" fmla="*/ 1519388 h 1748555"/>
                      <a:gd name="connsiteX19" fmla="*/ 1017662 w 1764435"/>
                      <a:gd name="connsiteY19" fmla="*/ 1626826 h 1748555"/>
                      <a:gd name="connsiteX20" fmla="*/ 1010698 w 1764435"/>
                      <a:gd name="connsiteY20" fmla="*/ 1627387 h 1748555"/>
                      <a:gd name="connsiteX21" fmla="*/ 1010698 w 1764435"/>
                      <a:gd name="connsiteY21" fmla="*/ 1748555 h 1748555"/>
                      <a:gd name="connsiteX22" fmla="*/ 709074 w 1764435"/>
                      <a:gd name="connsiteY22" fmla="*/ 1748555 h 1748555"/>
                      <a:gd name="connsiteX23" fmla="*/ 709074 w 1764435"/>
                      <a:gd name="connsiteY23" fmla="*/ 1616932 h 1748555"/>
                      <a:gd name="connsiteX24" fmla="*/ 454599 w 1764435"/>
                      <a:gd name="connsiteY24" fmla="*/ 1506700 h 1748555"/>
                      <a:gd name="connsiteX25" fmla="*/ 365195 w 1764435"/>
                      <a:gd name="connsiteY25" fmla="*/ 1591809 h 1748555"/>
                      <a:gd name="connsiteX26" fmla="*/ 155165 w 1764435"/>
                      <a:gd name="connsiteY26" fmla="*/ 1375325 h 1748555"/>
                      <a:gd name="connsiteX27" fmla="*/ 243279 w 1764435"/>
                      <a:gd name="connsiteY27" fmla="*/ 1289839 h 1748555"/>
                      <a:gd name="connsiteX28" fmla="*/ 136311 w 1764435"/>
                      <a:gd name="connsiteY28" fmla="*/ 1024161 h 1748555"/>
                      <a:gd name="connsiteX29" fmla="*/ 0 w 1764435"/>
                      <a:gd name="connsiteY29" fmla="*/ 1017916 h 1748555"/>
                      <a:gd name="connsiteX30" fmla="*/ 13805 w 1764435"/>
                      <a:gd name="connsiteY30" fmla="*/ 716607 h 1748555"/>
                      <a:gd name="connsiteX31" fmla="*/ 137591 w 1764435"/>
                      <a:gd name="connsiteY31" fmla="*/ 722279 h 1748555"/>
                      <a:gd name="connsiteX32" fmla="*/ 255898 w 1764435"/>
                      <a:gd name="connsiteY32" fmla="*/ 446398 h 1748555"/>
                      <a:gd name="connsiteX33" fmla="*/ 155077 w 1764435"/>
                      <a:gd name="connsiteY33" fmla="*/ 342479 h 1748555"/>
                      <a:gd name="connsiteX34" fmla="*/ 371560 w 1764435"/>
                      <a:gd name="connsiteY34" fmla="*/ 132449 h 1748555"/>
                      <a:gd name="connsiteX35" fmla="*/ 471585 w 1764435"/>
                      <a:gd name="connsiteY35" fmla="*/ 235548 h 1748555"/>
                      <a:gd name="connsiteX36" fmla="*/ 473859 w 1764435"/>
                      <a:gd name="connsiteY36" fmla="*/ 233929 h 1748555"/>
                      <a:gd name="connsiteX37" fmla="*/ 607436 w 1764435"/>
                      <a:gd name="connsiteY37" fmla="*/ 166197 h 1748555"/>
                      <a:gd name="connsiteX38" fmla="*/ 738328 w 1764435"/>
                      <a:gd name="connsiteY38" fmla="*/ 129551 h 1748555"/>
                      <a:gd name="connsiteX39" fmla="*/ 738328 w 1764435"/>
                      <a:gd name="connsiteY39" fmla="*/ 0 h 1748555"/>
                      <a:gd name="connsiteX40" fmla="*/ 1039953 w 1764435"/>
                      <a:gd name="connsiteY40" fmla="*/ 0 h 1748555"/>
                      <a:gd name="connsiteX41" fmla="*/ 1039953 w 1764435"/>
                      <a:gd name="connsiteY41" fmla="*/ 130857 h 1748555"/>
                      <a:gd name="connsiteX42" fmla="*/ 1040298 w 1764435"/>
                      <a:gd name="connsiteY42" fmla="*/ 130895 h 1748555"/>
                      <a:gd name="connsiteX43" fmla="*/ 1312320 w 1764435"/>
                      <a:gd name="connsiteY43" fmla="*/ 246617 h 1748555"/>
                      <a:gd name="connsiteX44" fmla="*/ 1315821 w 1764435"/>
                      <a:gd name="connsiteY44" fmla="*/ 249273 h 1748555"/>
                      <a:gd name="connsiteX45" fmla="*/ 1390262 w 1764435"/>
                      <a:gd name="connsiteY45" fmla="*/ 177051 h 1748555"/>
                      <a:gd name="connsiteX0" fmla="*/ 1266294 w 1764435"/>
                      <a:gd name="connsiteY0" fmla="*/ 505238 h 1748555"/>
                      <a:gd name="connsiteX1" fmla="*/ 512038 w 1764435"/>
                      <a:gd name="connsiteY1" fmla="*/ 493824 h 1748555"/>
                      <a:gd name="connsiteX2" fmla="*/ 500625 w 1764435"/>
                      <a:gd name="connsiteY2" fmla="*/ 1248079 h 1748555"/>
                      <a:gd name="connsiteX3" fmla="*/ 1254880 w 1764435"/>
                      <a:gd name="connsiteY3" fmla="*/ 1259493 h 1748555"/>
                      <a:gd name="connsiteX4" fmla="*/ 1266294 w 1764435"/>
                      <a:gd name="connsiteY4" fmla="*/ 505238 h 1748555"/>
                      <a:gd name="connsiteX5" fmla="*/ 1390262 w 1764435"/>
                      <a:gd name="connsiteY5" fmla="*/ 177051 h 1748555"/>
                      <a:gd name="connsiteX6" fmla="*/ 1600291 w 1764435"/>
                      <a:gd name="connsiteY6" fmla="*/ 393535 h 1748555"/>
                      <a:gd name="connsiteX7" fmla="*/ 1525503 w 1764435"/>
                      <a:gd name="connsiteY7" fmla="*/ 466094 h 1748555"/>
                      <a:gd name="connsiteX8" fmla="*/ 1526189 w 1764435"/>
                      <a:gd name="connsiteY8" fmla="*/ 467058 h 1748555"/>
                      <a:gd name="connsiteX9" fmla="*/ 1633627 w 1764435"/>
                      <a:gd name="connsiteY9" fmla="*/ 742456 h 1748555"/>
                      <a:gd name="connsiteX10" fmla="*/ 1633839 w 1764435"/>
                      <a:gd name="connsiteY10" fmla="*/ 745095 h 1748555"/>
                      <a:gd name="connsiteX11" fmla="*/ 1764435 w 1764435"/>
                      <a:gd name="connsiteY11" fmla="*/ 751079 h 1748555"/>
                      <a:gd name="connsiteX12" fmla="*/ 1750629 w 1764435"/>
                      <a:gd name="connsiteY12" fmla="*/ 1052388 h 1748555"/>
                      <a:gd name="connsiteX13" fmla="*/ 1625111 w 1764435"/>
                      <a:gd name="connsiteY13" fmla="*/ 1046637 h 1748555"/>
                      <a:gd name="connsiteX14" fmla="*/ 1515303 w 1764435"/>
                      <a:gd name="connsiteY14" fmla="*/ 1302217 h 1748555"/>
                      <a:gd name="connsiteX15" fmla="*/ 1598713 w 1764435"/>
                      <a:gd name="connsiteY15" fmla="*/ 1388190 h 1748555"/>
                      <a:gd name="connsiteX16" fmla="*/ 1382229 w 1764435"/>
                      <a:gd name="connsiteY16" fmla="*/ 1598220 h 1748555"/>
                      <a:gd name="connsiteX17" fmla="*/ 1300563 w 1764435"/>
                      <a:gd name="connsiteY17" fmla="*/ 1514045 h 1748555"/>
                      <a:gd name="connsiteX18" fmla="*/ 1293060 w 1764435"/>
                      <a:gd name="connsiteY18" fmla="*/ 1519388 h 1748555"/>
                      <a:gd name="connsiteX19" fmla="*/ 1017662 w 1764435"/>
                      <a:gd name="connsiteY19" fmla="*/ 1626826 h 1748555"/>
                      <a:gd name="connsiteX20" fmla="*/ 1010698 w 1764435"/>
                      <a:gd name="connsiteY20" fmla="*/ 1627387 h 1748555"/>
                      <a:gd name="connsiteX21" fmla="*/ 1010698 w 1764435"/>
                      <a:gd name="connsiteY21" fmla="*/ 1748555 h 1748555"/>
                      <a:gd name="connsiteX22" fmla="*/ 709074 w 1764435"/>
                      <a:gd name="connsiteY22" fmla="*/ 1748555 h 1748555"/>
                      <a:gd name="connsiteX23" fmla="*/ 709074 w 1764435"/>
                      <a:gd name="connsiteY23" fmla="*/ 1616932 h 1748555"/>
                      <a:gd name="connsiteX24" fmla="*/ 454599 w 1764435"/>
                      <a:gd name="connsiteY24" fmla="*/ 1506700 h 1748555"/>
                      <a:gd name="connsiteX25" fmla="*/ 365195 w 1764435"/>
                      <a:gd name="connsiteY25" fmla="*/ 1591809 h 1748555"/>
                      <a:gd name="connsiteX26" fmla="*/ 155165 w 1764435"/>
                      <a:gd name="connsiteY26" fmla="*/ 1375325 h 1748555"/>
                      <a:gd name="connsiteX27" fmla="*/ 243279 w 1764435"/>
                      <a:gd name="connsiteY27" fmla="*/ 1289839 h 1748555"/>
                      <a:gd name="connsiteX28" fmla="*/ 136311 w 1764435"/>
                      <a:gd name="connsiteY28" fmla="*/ 1024161 h 1748555"/>
                      <a:gd name="connsiteX29" fmla="*/ 0 w 1764435"/>
                      <a:gd name="connsiteY29" fmla="*/ 1017916 h 1748555"/>
                      <a:gd name="connsiteX30" fmla="*/ 13805 w 1764435"/>
                      <a:gd name="connsiteY30" fmla="*/ 716607 h 1748555"/>
                      <a:gd name="connsiteX31" fmla="*/ 137591 w 1764435"/>
                      <a:gd name="connsiteY31" fmla="*/ 722279 h 1748555"/>
                      <a:gd name="connsiteX32" fmla="*/ 255898 w 1764435"/>
                      <a:gd name="connsiteY32" fmla="*/ 446398 h 1748555"/>
                      <a:gd name="connsiteX33" fmla="*/ 155077 w 1764435"/>
                      <a:gd name="connsiteY33" fmla="*/ 342479 h 1748555"/>
                      <a:gd name="connsiteX34" fmla="*/ 371560 w 1764435"/>
                      <a:gd name="connsiteY34" fmla="*/ 132449 h 1748555"/>
                      <a:gd name="connsiteX35" fmla="*/ 471585 w 1764435"/>
                      <a:gd name="connsiteY35" fmla="*/ 235548 h 1748555"/>
                      <a:gd name="connsiteX36" fmla="*/ 473859 w 1764435"/>
                      <a:gd name="connsiteY36" fmla="*/ 233929 h 1748555"/>
                      <a:gd name="connsiteX37" fmla="*/ 607436 w 1764435"/>
                      <a:gd name="connsiteY37" fmla="*/ 166197 h 1748555"/>
                      <a:gd name="connsiteX38" fmla="*/ 738328 w 1764435"/>
                      <a:gd name="connsiteY38" fmla="*/ 129551 h 1748555"/>
                      <a:gd name="connsiteX39" fmla="*/ 738328 w 1764435"/>
                      <a:gd name="connsiteY39" fmla="*/ 0 h 1748555"/>
                      <a:gd name="connsiteX40" fmla="*/ 1039953 w 1764435"/>
                      <a:gd name="connsiteY40" fmla="*/ 0 h 1748555"/>
                      <a:gd name="connsiteX41" fmla="*/ 1039953 w 1764435"/>
                      <a:gd name="connsiteY41" fmla="*/ 130857 h 1748555"/>
                      <a:gd name="connsiteX42" fmla="*/ 1040298 w 1764435"/>
                      <a:gd name="connsiteY42" fmla="*/ 130895 h 1748555"/>
                      <a:gd name="connsiteX43" fmla="*/ 1312320 w 1764435"/>
                      <a:gd name="connsiteY43" fmla="*/ 246617 h 1748555"/>
                      <a:gd name="connsiteX44" fmla="*/ 1315821 w 1764435"/>
                      <a:gd name="connsiteY44" fmla="*/ 249273 h 1748555"/>
                      <a:gd name="connsiteX45" fmla="*/ 1390262 w 1764435"/>
                      <a:gd name="connsiteY45" fmla="*/ 177051 h 1748555"/>
                      <a:gd name="connsiteX0" fmla="*/ 1266294 w 1764435"/>
                      <a:gd name="connsiteY0" fmla="*/ 505238 h 1748555"/>
                      <a:gd name="connsiteX1" fmla="*/ 512038 w 1764435"/>
                      <a:gd name="connsiteY1" fmla="*/ 493824 h 1748555"/>
                      <a:gd name="connsiteX2" fmla="*/ 500625 w 1764435"/>
                      <a:gd name="connsiteY2" fmla="*/ 1248079 h 1748555"/>
                      <a:gd name="connsiteX3" fmla="*/ 1254880 w 1764435"/>
                      <a:gd name="connsiteY3" fmla="*/ 1259493 h 1748555"/>
                      <a:gd name="connsiteX4" fmla="*/ 1266294 w 1764435"/>
                      <a:gd name="connsiteY4" fmla="*/ 505238 h 1748555"/>
                      <a:gd name="connsiteX5" fmla="*/ 1390262 w 1764435"/>
                      <a:gd name="connsiteY5" fmla="*/ 177051 h 1748555"/>
                      <a:gd name="connsiteX6" fmla="*/ 1600291 w 1764435"/>
                      <a:gd name="connsiteY6" fmla="*/ 393535 h 1748555"/>
                      <a:gd name="connsiteX7" fmla="*/ 1525503 w 1764435"/>
                      <a:gd name="connsiteY7" fmla="*/ 466094 h 1748555"/>
                      <a:gd name="connsiteX8" fmla="*/ 1526189 w 1764435"/>
                      <a:gd name="connsiteY8" fmla="*/ 467058 h 1748555"/>
                      <a:gd name="connsiteX9" fmla="*/ 1633627 w 1764435"/>
                      <a:gd name="connsiteY9" fmla="*/ 742456 h 1748555"/>
                      <a:gd name="connsiteX10" fmla="*/ 1633839 w 1764435"/>
                      <a:gd name="connsiteY10" fmla="*/ 745095 h 1748555"/>
                      <a:gd name="connsiteX11" fmla="*/ 1764435 w 1764435"/>
                      <a:gd name="connsiteY11" fmla="*/ 751079 h 1748555"/>
                      <a:gd name="connsiteX12" fmla="*/ 1750629 w 1764435"/>
                      <a:gd name="connsiteY12" fmla="*/ 1052388 h 1748555"/>
                      <a:gd name="connsiteX13" fmla="*/ 1625111 w 1764435"/>
                      <a:gd name="connsiteY13" fmla="*/ 1046637 h 1748555"/>
                      <a:gd name="connsiteX14" fmla="*/ 1515303 w 1764435"/>
                      <a:gd name="connsiteY14" fmla="*/ 1302217 h 1748555"/>
                      <a:gd name="connsiteX15" fmla="*/ 1598713 w 1764435"/>
                      <a:gd name="connsiteY15" fmla="*/ 1388190 h 1748555"/>
                      <a:gd name="connsiteX16" fmla="*/ 1382229 w 1764435"/>
                      <a:gd name="connsiteY16" fmla="*/ 1598220 h 1748555"/>
                      <a:gd name="connsiteX17" fmla="*/ 1300563 w 1764435"/>
                      <a:gd name="connsiteY17" fmla="*/ 1514045 h 1748555"/>
                      <a:gd name="connsiteX18" fmla="*/ 1293060 w 1764435"/>
                      <a:gd name="connsiteY18" fmla="*/ 1519388 h 1748555"/>
                      <a:gd name="connsiteX19" fmla="*/ 1017662 w 1764435"/>
                      <a:gd name="connsiteY19" fmla="*/ 1626826 h 1748555"/>
                      <a:gd name="connsiteX20" fmla="*/ 1010698 w 1764435"/>
                      <a:gd name="connsiteY20" fmla="*/ 1627387 h 1748555"/>
                      <a:gd name="connsiteX21" fmla="*/ 1010698 w 1764435"/>
                      <a:gd name="connsiteY21" fmla="*/ 1748555 h 1748555"/>
                      <a:gd name="connsiteX22" fmla="*/ 709074 w 1764435"/>
                      <a:gd name="connsiteY22" fmla="*/ 1748555 h 1748555"/>
                      <a:gd name="connsiteX23" fmla="*/ 709074 w 1764435"/>
                      <a:gd name="connsiteY23" fmla="*/ 1616932 h 1748555"/>
                      <a:gd name="connsiteX24" fmla="*/ 454599 w 1764435"/>
                      <a:gd name="connsiteY24" fmla="*/ 1506700 h 1748555"/>
                      <a:gd name="connsiteX25" fmla="*/ 365195 w 1764435"/>
                      <a:gd name="connsiteY25" fmla="*/ 1591809 h 1748555"/>
                      <a:gd name="connsiteX26" fmla="*/ 155165 w 1764435"/>
                      <a:gd name="connsiteY26" fmla="*/ 1375325 h 1748555"/>
                      <a:gd name="connsiteX27" fmla="*/ 243279 w 1764435"/>
                      <a:gd name="connsiteY27" fmla="*/ 1289839 h 1748555"/>
                      <a:gd name="connsiteX28" fmla="*/ 136311 w 1764435"/>
                      <a:gd name="connsiteY28" fmla="*/ 1024161 h 1748555"/>
                      <a:gd name="connsiteX29" fmla="*/ 0 w 1764435"/>
                      <a:gd name="connsiteY29" fmla="*/ 1017916 h 1748555"/>
                      <a:gd name="connsiteX30" fmla="*/ 13805 w 1764435"/>
                      <a:gd name="connsiteY30" fmla="*/ 716607 h 1748555"/>
                      <a:gd name="connsiteX31" fmla="*/ 137591 w 1764435"/>
                      <a:gd name="connsiteY31" fmla="*/ 722279 h 1748555"/>
                      <a:gd name="connsiteX32" fmla="*/ 255898 w 1764435"/>
                      <a:gd name="connsiteY32" fmla="*/ 446398 h 1748555"/>
                      <a:gd name="connsiteX33" fmla="*/ 155077 w 1764435"/>
                      <a:gd name="connsiteY33" fmla="*/ 342479 h 1748555"/>
                      <a:gd name="connsiteX34" fmla="*/ 371560 w 1764435"/>
                      <a:gd name="connsiteY34" fmla="*/ 132449 h 1748555"/>
                      <a:gd name="connsiteX35" fmla="*/ 471585 w 1764435"/>
                      <a:gd name="connsiteY35" fmla="*/ 235548 h 1748555"/>
                      <a:gd name="connsiteX36" fmla="*/ 473859 w 1764435"/>
                      <a:gd name="connsiteY36" fmla="*/ 233929 h 1748555"/>
                      <a:gd name="connsiteX37" fmla="*/ 607436 w 1764435"/>
                      <a:gd name="connsiteY37" fmla="*/ 166197 h 1748555"/>
                      <a:gd name="connsiteX38" fmla="*/ 738328 w 1764435"/>
                      <a:gd name="connsiteY38" fmla="*/ 129551 h 1748555"/>
                      <a:gd name="connsiteX39" fmla="*/ 738328 w 1764435"/>
                      <a:gd name="connsiteY39" fmla="*/ 0 h 1748555"/>
                      <a:gd name="connsiteX40" fmla="*/ 1039953 w 1764435"/>
                      <a:gd name="connsiteY40" fmla="*/ 0 h 1748555"/>
                      <a:gd name="connsiteX41" fmla="*/ 1039953 w 1764435"/>
                      <a:gd name="connsiteY41" fmla="*/ 130857 h 1748555"/>
                      <a:gd name="connsiteX42" fmla="*/ 1040298 w 1764435"/>
                      <a:gd name="connsiteY42" fmla="*/ 130895 h 1748555"/>
                      <a:gd name="connsiteX43" fmla="*/ 1312320 w 1764435"/>
                      <a:gd name="connsiteY43" fmla="*/ 246617 h 1748555"/>
                      <a:gd name="connsiteX44" fmla="*/ 1315821 w 1764435"/>
                      <a:gd name="connsiteY44" fmla="*/ 249273 h 1748555"/>
                      <a:gd name="connsiteX45" fmla="*/ 1390262 w 1764435"/>
                      <a:gd name="connsiteY45" fmla="*/ 177051 h 1748555"/>
                      <a:gd name="connsiteX0" fmla="*/ 1266294 w 1764435"/>
                      <a:gd name="connsiteY0" fmla="*/ 505238 h 1748555"/>
                      <a:gd name="connsiteX1" fmla="*/ 512038 w 1764435"/>
                      <a:gd name="connsiteY1" fmla="*/ 493824 h 1748555"/>
                      <a:gd name="connsiteX2" fmla="*/ 500625 w 1764435"/>
                      <a:gd name="connsiteY2" fmla="*/ 1248079 h 1748555"/>
                      <a:gd name="connsiteX3" fmla="*/ 1254880 w 1764435"/>
                      <a:gd name="connsiteY3" fmla="*/ 1259493 h 1748555"/>
                      <a:gd name="connsiteX4" fmla="*/ 1266294 w 1764435"/>
                      <a:gd name="connsiteY4" fmla="*/ 505238 h 1748555"/>
                      <a:gd name="connsiteX5" fmla="*/ 1390262 w 1764435"/>
                      <a:gd name="connsiteY5" fmla="*/ 177051 h 1748555"/>
                      <a:gd name="connsiteX6" fmla="*/ 1600291 w 1764435"/>
                      <a:gd name="connsiteY6" fmla="*/ 393535 h 1748555"/>
                      <a:gd name="connsiteX7" fmla="*/ 1525503 w 1764435"/>
                      <a:gd name="connsiteY7" fmla="*/ 466094 h 1748555"/>
                      <a:gd name="connsiteX8" fmla="*/ 1526189 w 1764435"/>
                      <a:gd name="connsiteY8" fmla="*/ 467058 h 1748555"/>
                      <a:gd name="connsiteX9" fmla="*/ 1633627 w 1764435"/>
                      <a:gd name="connsiteY9" fmla="*/ 742456 h 1748555"/>
                      <a:gd name="connsiteX10" fmla="*/ 1633839 w 1764435"/>
                      <a:gd name="connsiteY10" fmla="*/ 745095 h 1748555"/>
                      <a:gd name="connsiteX11" fmla="*/ 1764435 w 1764435"/>
                      <a:gd name="connsiteY11" fmla="*/ 751079 h 1748555"/>
                      <a:gd name="connsiteX12" fmla="*/ 1750629 w 1764435"/>
                      <a:gd name="connsiteY12" fmla="*/ 1052388 h 1748555"/>
                      <a:gd name="connsiteX13" fmla="*/ 1625111 w 1764435"/>
                      <a:gd name="connsiteY13" fmla="*/ 1046637 h 1748555"/>
                      <a:gd name="connsiteX14" fmla="*/ 1515303 w 1764435"/>
                      <a:gd name="connsiteY14" fmla="*/ 1302217 h 1748555"/>
                      <a:gd name="connsiteX15" fmla="*/ 1598713 w 1764435"/>
                      <a:gd name="connsiteY15" fmla="*/ 1388190 h 1748555"/>
                      <a:gd name="connsiteX16" fmla="*/ 1382229 w 1764435"/>
                      <a:gd name="connsiteY16" fmla="*/ 1598220 h 1748555"/>
                      <a:gd name="connsiteX17" fmla="*/ 1300563 w 1764435"/>
                      <a:gd name="connsiteY17" fmla="*/ 1514045 h 1748555"/>
                      <a:gd name="connsiteX18" fmla="*/ 1293060 w 1764435"/>
                      <a:gd name="connsiteY18" fmla="*/ 1519388 h 1748555"/>
                      <a:gd name="connsiteX19" fmla="*/ 1017662 w 1764435"/>
                      <a:gd name="connsiteY19" fmla="*/ 1626826 h 1748555"/>
                      <a:gd name="connsiteX20" fmla="*/ 1010698 w 1764435"/>
                      <a:gd name="connsiteY20" fmla="*/ 1627387 h 1748555"/>
                      <a:gd name="connsiteX21" fmla="*/ 1010698 w 1764435"/>
                      <a:gd name="connsiteY21" fmla="*/ 1748555 h 1748555"/>
                      <a:gd name="connsiteX22" fmla="*/ 709074 w 1764435"/>
                      <a:gd name="connsiteY22" fmla="*/ 1748555 h 1748555"/>
                      <a:gd name="connsiteX23" fmla="*/ 709074 w 1764435"/>
                      <a:gd name="connsiteY23" fmla="*/ 1616932 h 1748555"/>
                      <a:gd name="connsiteX24" fmla="*/ 454599 w 1764435"/>
                      <a:gd name="connsiteY24" fmla="*/ 1506700 h 1748555"/>
                      <a:gd name="connsiteX25" fmla="*/ 365195 w 1764435"/>
                      <a:gd name="connsiteY25" fmla="*/ 1591809 h 1748555"/>
                      <a:gd name="connsiteX26" fmla="*/ 155165 w 1764435"/>
                      <a:gd name="connsiteY26" fmla="*/ 1375325 h 1748555"/>
                      <a:gd name="connsiteX27" fmla="*/ 243279 w 1764435"/>
                      <a:gd name="connsiteY27" fmla="*/ 1289839 h 1748555"/>
                      <a:gd name="connsiteX28" fmla="*/ 136311 w 1764435"/>
                      <a:gd name="connsiteY28" fmla="*/ 1024161 h 1748555"/>
                      <a:gd name="connsiteX29" fmla="*/ 0 w 1764435"/>
                      <a:gd name="connsiteY29" fmla="*/ 1017916 h 1748555"/>
                      <a:gd name="connsiteX30" fmla="*/ 13805 w 1764435"/>
                      <a:gd name="connsiteY30" fmla="*/ 716607 h 1748555"/>
                      <a:gd name="connsiteX31" fmla="*/ 137591 w 1764435"/>
                      <a:gd name="connsiteY31" fmla="*/ 722279 h 1748555"/>
                      <a:gd name="connsiteX32" fmla="*/ 255898 w 1764435"/>
                      <a:gd name="connsiteY32" fmla="*/ 446398 h 1748555"/>
                      <a:gd name="connsiteX33" fmla="*/ 155077 w 1764435"/>
                      <a:gd name="connsiteY33" fmla="*/ 342479 h 1748555"/>
                      <a:gd name="connsiteX34" fmla="*/ 371560 w 1764435"/>
                      <a:gd name="connsiteY34" fmla="*/ 132449 h 1748555"/>
                      <a:gd name="connsiteX35" fmla="*/ 471585 w 1764435"/>
                      <a:gd name="connsiteY35" fmla="*/ 235548 h 1748555"/>
                      <a:gd name="connsiteX36" fmla="*/ 473859 w 1764435"/>
                      <a:gd name="connsiteY36" fmla="*/ 233929 h 1748555"/>
                      <a:gd name="connsiteX37" fmla="*/ 607436 w 1764435"/>
                      <a:gd name="connsiteY37" fmla="*/ 166197 h 1748555"/>
                      <a:gd name="connsiteX38" fmla="*/ 738328 w 1764435"/>
                      <a:gd name="connsiteY38" fmla="*/ 129551 h 1748555"/>
                      <a:gd name="connsiteX39" fmla="*/ 738328 w 1764435"/>
                      <a:gd name="connsiteY39" fmla="*/ 0 h 1748555"/>
                      <a:gd name="connsiteX40" fmla="*/ 1039953 w 1764435"/>
                      <a:gd name="connsiteY40" fmla="*/ 0 h 1748555"/>
                      <a:gd name="connsiteX41" fmla="*/ 1039953 w 1764435"/>
                      <a:gd name="connsiteY41" fmla="*/ 130857 h 1748555"/>
                      <a:gd name="connsiteX42" fmla="*/ 1040298 w 1764435"/>
                      <a:gd name="connsiteY42" fmla="*/ 130895 h 1748555"/>
                      <a:gd name="connsiteX43" fmla="*/ 1312320 w 1764435"/>
                      <a:gd name="connsiteY43" fmla="*/ 246617 h 1748555"/>
                      <a:gd name="connsiteX44" fmla="*/ 1315821 w 1764435"/>
                      <a:gd name="connsiteY44" fmla="*/ 249273 h 1748555"/>
                      <a:gd name="connsiteX45" fmla="*/ 1390262 w 1764435"/>
                      <a:gd name="connsiteY45" fmla="*/ 177051 h 1748555"/>
                      <a:gd name="connsiteX0" fmla="*/ 1266294 w 1764435"/>
                      <a:gd name="connsiteY0" fmla="*/ 505238 h 1748555"/>
                      <a:gd name="connsiteX1" fmla="*/ 512038 w 1764435"/>
                      <a:gd name="connsiteY1" fmla="*/ 493824 h 1748555"/>
                      <a:gd name="connsiteX2" fmla="*/ 500625 w 1764435"/>
                      <a:gd name="connsiteY2" fmla="*/ 1248079 h 1748555"/>
                      <a:gd name="connsiteX3" fmla="*/ 1254880 w 1764435"/>
                      <a:gd name="connsiteY3" fmla="*/ 1259493 h 1748555"/>
                      <a:gd name="connsiteX4" fmla="*/ 1266294 w 1764435"/>
                      <a:gd name="connsiteY4" fmla="*/ 505238 h 1748555"/>
                      <a:gd name="connsiteX5" fmla="*/ 1390262 w 1764435"/>
                      <a:gd name="connsiteY5" fmla="*/ 177051 h 1748555"/>
                      <a:gd name="connsiteX6" fmla="*/ 1600291 w 1764435"/>
                      <a:gd name="connsiteY6" fmla="*/ 393535 h 1748555"/>
                      <a:gd name="connsiteX7" fmla="*/ 1525503 w 1764435"/>
                      <a:gd name="connsiteY7" fmla="*/ 466094 h 1748555"/>
                      <a:gd name="connsiteX8" fmla="*/ 1526189 w 1764435"/>
                      <a:gd name="connsiteY8" fmla="*/ 467058 h 1748555"/>
                      <a:gd name="connsiteX9" fmla="*/ 1633627 w 1764435"/>
                      <a:gd name="connsiteY9" fmla="*/ 742456 h 1748555"/>
                      <a:gd name="connsiteX10" fmla="*/ 1633839 w 1764435"/>
                      <a:gd name="connsiteY10" fmla="*/ 745095 h 1748555"/>
                      <a:gd name="connsiteX11" fmla="*/ 1764435 w 1764435"/>
                      <a:gd name="connsiteY11" fmla="*/ 751079 h 1748555"/>
                      <a:gd name="connsiteX12" fmla="*/ 1750629 w 1764435"/>
                      <a:gd name="connsiteY12" fmla="*/ 1052388 h 1748555"/>
                      <a:gd name="connsiteX13" fmla="*/ 1625111 w 1764435"/>
                      <a:gd name="connsiteY13" fmla="*/ 1046637 h 1748555"/>
                      <a:gd name="connsiteX14" fmla="*/ 1515303 w 1764435"/>
                      <a:gd name="connsiteY14" fmla="*/ 1302217 h 1748555"/>
                      <a:gd name="connsiteX15" fmla="*/ 1598713 w 1764435"/>
                      <a:gd name="connsiteY15" fmla="*/ 1388190 h 1748555"/>
                      <a:gd name="connsiteX16" fmla="*/ 1382229 w 1764435"/>
                      <a:gd name="connsiteY16" fmla="*/ 1598220 h 1748555"/>
                      <a:gd name="connsiteX17" fmla="*/ 1300563 w 1764435"/>
                      <a:gd name="connsiteY17" fmla="*/ 1514045 h 1748555"/>
                      <a:gd name="connsiteX18" fmla="*/ 1293060 w 1764435"/>
                      <a:gd name="connsiteY18" fmla="*/ 1519388 h 1748555"/>
                      <a:gd name="connsiteX19" fmla="*/ 1017662 w 1764435"/>
                      <a:gd name="connsiteY19" fmla="*/ 1626826 h 1748555"/>
                      <a:gd name="connsiteX20" fmla="*/ 1010698 w 1764435"/>
                      <a:gd name="connsiteY20" fmla="*/ 1627387 h 1748555"/>
                      <a:gd name="connsiteX21" fmla="*/ 1010698 w 1764435"/>
                      <a:gd name="connsiteY21" fmla="*/ 1748555 h 1748555"/>
                      <a:gd name="connsiteX22" fmla="*/ 709074 w 1764435"/>
                      <a:gd name="connsiteY22" fmla="*/ 1748555 h 1748555"/>
                      <a:gd name="connsiteX23" fmla="*/ 709074 w 1764435"/>
                      <a:gd name="connsiteY23" fmla="*/ 1616932 h 1748555"/>
                      <a:gd name="connsiteX24" fmla="*/ 454599 w 1764435"/>
                      <a:gd name="connsiteY24" fmla="*/ 1506700 h 1748555"/>
                      <a:gd name="connsiteX25" fmla="*/ 365195 w 1764435"/>
                      <a:gd name="connsiteY25" fmla="*/ 1591809 h 1748555"/>
                      <a:gd name="connsiteX26" fmla="*/ 155165 w 1764435"/>
                      <a:gd name="connsiteY26" fmla="*/ 1375325 h 1748555"/>
                      <a:gd name="connsiteX27" fmla="*/ 243279 w 1764435"/>
                      <a:gd name="connsiteY27" fmla="*/ 1289839 h 1748555"/>
                      <a:gd name="connsiteX28" fmla="*/ 136311 w 1764435"/>
                      <a:gd name="connsiteY28" fmla="*/ 1024161 h 1748555"/>
                      <a:gd name="connsiteX29" fmla="*/ 0 w 1764435"/>
                      <a:gd name="connsiteY29" fmla="*/ 1017916 h 1748555"/>
                      <a:gd name="connsiteX30" fmla="*/ 13805 w 1764435"/>
                      <a:gd name="connsiteY30" fmla="*/ 716607 h 1748555"/>
                      <a:gd name="connsiteX31" fmla="*/ 137591 w 1764435"/>
                      <a:gd name="connsiteY31" fmla="*/ 722279 h 1748555"/>
                      <a:gd name="connsiteX32" fmla="*/ 255898 w 1764435"/>
                      <a:gd name="connsiteY32" fmla="*/ 446398 h 1748555"/>
                      <a:gd name="connsiteX33" fmla="*/ 155077 w 1764435"/>
                      <a:gd name="connsiteY33" fmla="*/ 342479 h 1748555"/>
                      <a:gd name="connsiteX34" fmla="*/ 371560 w 1764435"/>
                      <a:gd name="connsiteY34" fmla="*/ 132449 h 1748555"/>
                      <a:gd name="connsiteX35" fmla="*/ 471585 w 1764435"/>
                      <a:gd name="connsiteY35" fmla="*/ 235548 h 1748555"/>
                      <a:gd name="connsiteX36" fmla="*/ 473859 w 1764435"/>
                      <a:gd name="connsiteY36" fmla="*/ 233929 h 1748555"/>
                      <a:gd name="connsiteX37" fmla="*/ 738328 w 1764435"/>
                      <a:gd name="connsiteY37" fmla="*/ 129551 h 1748555"/>
                      <a:gd name="connsiteX38" fmla="*/ 738328 w 1764435"/>
                      <a:gd name="connsiteY38" fmla="*/ 0 h 1748555"/>
                      <a:gd name="connsiteX39" fmla="*/ 1039953 w 1764435"/>
                      <a:gd name="connsiteY39" fmla="*/ 0 h 1748555"/>
                      <a:gd name="connsiteX40" fmla="*/ 1039953 w 1764435"/>
                      <a:gd name="connsiteY40" fmla="*/ 130857 h 1748555"/>
                      <a:gd name="connsiteX41" fmla="*/ 1040298 w 1764435"/>
                      <a:gd name="connsiteY41" fmla="*/ 130895 h 1748555"/>
                      <a:gd name="connsiteX42" fmla="*/ 1312320 w 1764435"/>
                      <a:gd name="connsiteY42" fmla="*/ 246617 h 1748555"/>
                      <a:gd name="connsiteX43" fmla="*/ 1315821 w 1764435"/>
                      <a:gd name="connsiteY43" fmla="*/ 249273 h 1748555"/>
                      <a:gd name="connsiteX44" fmla="*/ 1390262 w 1764435"/>
                      <a:gd name="connsiteY44" fmla="*/ 177051 h 1748555"/>
                      <a:gd name="connsiteX0" fmla="*/ 1266294 w 1764435"/>
                      <a:gd name="connsiteY0" fmla="*/ 505238 h 1748555"/>
                      <a:gd name="connsiteX1" fmla="*/ 512038 w 1764435"/>
                      <a:gd name="connsiteY1" fmla="*/ 493824 h 1748555"/>
                      <a:gd name="connsiteX2" fmla="*/ 500625 w 1764435"/>
                      <a:gd name="connsiteY2" fmla="*/ 1248079 h 1748555"/>
                      <a:gd name="connsiteX3" fmla="*/ 1254880 w 1764435"/>
                      <a:gd name="connsiteY3" fmla="*/ 1259493 h 1748555"/>
                      <a:gd name="connsiteX4" fmla="*/ 1266294 w 1764435"/>
                      <a:gd name="connsiteY4" fmla="*/ 505238 h 1748555"/>
                      <a:gd name="connsiteX5" fmla="*/ 1390262 w 1764435"/>
                      <a:gd name="connsiteY5" fmla="*/ 177051 h 1748555"/>
                      <a:gd name="connsiteX6" fmla="*/ 1600291 w 1764435"/>
                      <a:gd name="connsiteY6" fmla="*/ 393535 h 1748555"/>
                      <a:gd name="connsiteX7" fmla="*/ 1525503 w 1764435"/>
                      <a:gd name="connsiteY7" fmla="*/ 466094 h 1748555"/>
                      <a:gd name="connsiteX8" fmla="*/ 1526189 w 1764435"/>
                      <a:gd name="connsiteY8" fmla="*/ 467058 h 1748555"/>
                      <a:gd name="connsiteX9" fmla="*/ 1633627 w 1764435"/>
                      <a:gd name="connsiteY9" fmla="*/ 742456 h 1748555"/>
                      <a:gd name="connsiteX10" fmla="*/ 1633839 w 1764435"/>
                      <a:gd name="connsiteY10" fmla="*/ 745095 h 1748555"/>
                      <a:gd name="connsiteX11" fmla="*/ 1764435 w 1764435"/>
                      <a:gd name="connsiteY11" fmla="*/ 751079 h 1748555"/>
                      <a:gd name="connsiteX12" fmla="*/ 1750629 w 1764435"/>
                      <a:gd name="connsiteY12" fmla="*/ 1052388 h 1748555"/>
                      <a:gd name="connsiteX13" fmla="*/ 1625111 w 1764435"/>
                      <a:gd name="connsiteY13" fmla="*/ 1046637 h 1748555"/>
                      <a:gd name="connsiteX14" fmla="*/ 1515303 w 1764435"/>
                      <a:gd name="connsiteY14" fmla="*/ 1302217 h 1748555"/>
                      <a:gd name="connsiteX15" fmla="*/ 1598713 w 1764435"/>
                      <a:gd name="connsiteY15" fmla="*/ 1388190 h 1748555"/>
                      <a:gd name="connsiteX16" fmla="*/ 1382229 w 1764435"/>
                      <a:gd name="connsiteY16" fmla="*/ 1598220 h 1748555"/>
                      <a:gd name="connsiteX17" fmla="*/ 1300563 w 1764435"/>
                      <a:gd name="connsiteY17" fmla="*/ 1514045 h 1748555"/>
                      <a:gd name="connsiteX18" fmla="*/ 1293060 w 1764435"/>
                      <a:gd name="connsiteY18" fmla="*/ 1519388 h 1748555"/>
                      <a:gd name="connsiteX19" fmla="*/ 1017662 w 1764435"/>
                      <a:gd name="connsiteY19" fmla="*/ 1626826 h 1748555"/>
                      <a:gd name="connsiteX20" fmla="*/ 1010698 w 1764435"/>
                      <a:gd name="connsiteY20" fmla="*/ 1627387 h 1748555"/>
                      <a:gd name="connsiteX21" fmla="*/ 1010698 w 1764435"/>
                      <a:gd name="connsiteY21" fmla="*/ 1748555 h 1748555"/>
                      <a:gd name="connsiteX22" fmla="*/ 709074 w 1764435"/>
                      <a:gd name="connsiteY22" fmla="*/ 1748555 h 1748555"/>
                      <a:gd name="connsiteX23" fmla="*/ 709074 w 1764435"/>
                      <a:gd name="connsiteY23" fmla="*/ 1616932 h 1748555"/>
                      <a:gd name="connsiteX24" fmla="*/ 454599 w 1764435"/>
                      <a:gd name="connsiteY24" fmla="*/ 1506700 h 1748555"/>
                      <a:gd name="connsiteX25" fmla="*/ 365195 w 1764435"/>
                      <a:gd name="connsiteY25" fmla="*/ 1591809 h 1748555"/>
                      <a:gd name="connsiteX26" fmla="*/ 155165 w 1764435"/>
                      <a:gd name="connsiteY26" fmla="*/ 1375325 h 1748555"/>
                      <a:gd name="connsiteX27" fmla="*/ 243279 w 1764435"/>
                      <a:gd name="connsiteY27" fmla="*/ 1289839 h 1748555"/>
                      <a:gd name="connsiteX28" fmla="*/ 136311 w 1764435"/>
                      <a:gd name="connsiteY28" fmla="*/ 1024161 h 1748555"/>
                      <a:gd name="connsiteX29" fmla="*/ 0 w 1764435"/>
                      <a:gd name="connsiteY29" fmla="*/ 1017916 h 1748555"/>
                      <a:gd name="connsiteX30" fmla="*/ 13805 w 1764435"/>
                      <a:gd name="connsiteY30" fmla="*/ 716607 h 1748555"/>
                      <a:gd name="connsiteX31" fmla="*/ 137591 w 1764435"/>
                      <a:gd name="connsiteY31" fmla="*/ 722279 h 1748555"/>
                      <a:gd name="connsiteX32" fmla="*/ 255898 w 1764435"/>
                      <a:gd name="connsiteY32" fmla="*/ 446398 h 1748555"/>
                      <a:gd name="connsiteX33" fmla="*/ 155077 w 1764435"/>
                      <a:gd name="connsiteY33" fmla="*/ 342479 h 1748555"/>
                      <a:gd name="connsiteX34" fmla="*/ 371560 w 1764435"/>
                      <a:gd name="connsiteY34" fmla="*/ 132449 h 1748555"/>
                      <a:gd name="connsiteX35" fmla="*/ 471585 w 1764435"/>
                      <a:gd name="connsiteY35" fmla="*/ 235548 h 1748555"/>
                      <a:gd name="connsiteX36" fmla="*/ 473859 w 1764435"/>
                      <a:gd name="connsiteY36" fmla="*/ 233929 h 1748555"/>
                      <a:gd name="connsiteX37" fmla="*/ 738328 w 1764435"/>
                      <a:gd name="connsiteY37" fmla="*/ 129551 h 1748555"/>
                      <a:gd name="connsiteX38" fmla="*/ 738328 w 1764435"/>
                      <a:gd name="connsiteY38" fmla="*/ 0 h 1748555"/>
                      <a:gd name="connsiteX39" fmla="*/ 1039953 w 1764435"/>
                      <a:gd name="connsiteY39" fmla="*/ 0 h 1748555"/>
                      <a:gd name="connsiteX40" fmla="*/ 1039953 w 1764435"/>
                      <a:gd name="connsiteY40" fmla="*/ 130857 h 1748555"/>
                      <a:gd name="connsiteX41" fmla="*/ 1040298 w 1764435"/>
                      <a:gd name="connsiteY41" fmla="*/ 130895 h 1748555"/>
                      <a:gd name="connsiteX42" fmla="*/ 1312320 w 1764435"/>
                      <a:gd name="connsiteY42" fmla="*/ 246617 h 1748555"/>
                      <a:gd name="connsiteX43" fmla="*/ 1315821 w 1764435"/>
                      <a:gd name="connsiteY43" fmla="*/ 249273 h 1748555"/>
                      <a:gd name="connsiteX44" fmla="*/ 1390262 w 1764435"/>
                      <a:gd name="connsiteY44" fmla="*/ 177051 h 1748555"/>
                      <a:gd name="connsiteX0" fmla="*/ 1266294 w 1764435"/>
                      <a:gd name="connsiteY0" fmla="*/ 505238 h 1748555"/>
                      <a:gd name="connsiteX1" fmla="*/ 512038 w 1764435"/>
                      <a:gd name="connsiteY1" fmla="*/ 493824 h 1748555"/>
                      <a:gd name="connsiteX2" fmla="*/ 500625 w 1764435"/>
                      <a:gd name="connsiteY2" fmla="*/ 1248079 h 1748555"/>
                      <a:gd name="connsiteX3" fmla="*/ 1254880 w 1764435"/>
                      <a:gd name="connsiteY3" fmla="*/ 1259493 h 1748555"/>
                      <a:gd name="connsiteX4" fmla="*/ 1266294 w 1764435"/>
                      <a:gd name="connsiteY4" fmla="*/ 505238 h 1748555"/>
                      <a:gd name="connsiteX5" fmla="*/ 1390262 w 1764435"/>
                      <a:gd name="connsiteY5" fmla="*/ 177051 h 1748555"/>
                      <a:gd name="connsiteX6" fmla="*/ 1600291 w 1764435"/>
                      <a:gd name="connsiteY6" fmla="*/ 393535 h 1748555"/>
                      <a:gd name="connsiteX7" fmla="*/ 1525503 w 1764435"/>
                      <a:gd name="connsiteY7" fmla="*/ 466094 h 1748555"/>
                      <a:gd name="connsiteX8" fmla="*/ 1526189 w 1764435"/>
                      <a:gd name="connsiteY8" fmla="*/ 467058 h 1748555"/>
                      <a:gd name="connsiteX9" fmla="*/ 1633627 w 1764435"/>
                      <a:gd name="connsiteY9" fmla="*/ 742456 h 1748555"/>
                      <a:gd name="connsiteX10" fmla="*/ 1633839 w 1764435"/>
                      <a:gd name="connsiteY10" fmla="*/ 745095 h 1748555"/>
                      <a:gd name="connsiteX11" fmla="*/ 1764435 w 1764435"/>
                      <a:gd name="connsiteY11" fmla="*/ 751079 h 1748555"/>
                      <a:gd name="connsiteX12" fmla="*/ 1750629 w 1764435"/>
                      <a:gd name="connsiteY12" fmla="*/ 1052388 h 1748555"/>
                      <a:gd name="connsiteX13" fmla="*/ 1625111 w 1764435"/>
                      <a:gd name="connsiteY13" fmla="*/ 1046637 h 1748555"/>
                      <a:gd name="connsiteX14" fmla="*/ 1515303 w 1764435"/>
                      <a:gd name="connsiteY14" fmla="*/ 1302217 h 1748555"/>
                      <a:gd name="connsiteX15" fmla="*/ 1598713 w 1764435"/>
                      <a:gd name="connsiteY15" fmla="*/ 1388190 h 1748555"/>
                      <a:gd name="connsiteX16" fmla="*/ 1382229 w 1764435"/>
                      <a:gd name="connsiteY16" fmla="*/ 1598220 h 1748555"/>
                      <a:gd name="connsiteX17" fmla="*/ 1300563 w 1764435"/>
                      <a:gd name="connsiteY17" fmla="*/ 1514045 h 1748555"/>
                      <a:gd name="connsiteX18" fmla="*/ 1293060 w 1764435"/>
                      <a:gd name="connsiteY18" fmla="*/ 1519388 h 1748555"/>
                      <a:gd name="connsiteX19" fmla="*/ 1017662 w 1764435"/>
                      <a:gd name="connsiteY19" fmla="*/ 1626826 h 1748555"/>
                      <a:gd name="connsiteX20" fmla="*/ 1010698 w 1764435"/>
                      <a:gd name="connsiteY20" fmla="*/ 1627387 h 1748555"/>
                      <a:gd name="connsiteX21" fmla="*/ 1010698 w 1764435"/>
                      <a:gd name="connsiteY21" fmla="*/ 1748555 h 1748555"/>
                      <a:gd name="connsiteX22" fmla="*/ 709074 w 1764435"/>
                      <a:gd name="connsiteY22" fmla="*/ 1748555 h 1748555"/>
                      <a:gd name="connsiteX23" fmla="*/ 709074 w 1764435"/>
                      <a:gd name="connsiteY23" fmla="*/ 1616932 h 1748555"/>
                      <a:gd name="connsiteX24" fmla="*/ 454599 w 1764435"/>
                      <a:gd name="connsiteY24" fmla="*/ 1506700 h 1748555"/>
                      <a:gd name="connsiteX25" fmla="*/ 365195 w 1764435"/>
                      <a:gd name="connsiteY25" fmla="*/ 1591809 h 1748555"/>
                      <a:gd name="connsiteX26" fmla="*/ 155165 w 1764435"/>
                      <a:gd name="connsiteY26" fmla="*/ 1375325 h 1748555"/>
                      <a:gd name="connsiteX27" fmla="*/ 243279 w 1764435"/>
                      <a:gd name="connsiteY27" fmla="*/ 1289839 h 1748555"/>
                      <a:gd name="connsiteX28" fmla="*/ 136311 w 1764435"/>
                      <a:gd name="connsiteY28" fmla="*/ 1024161 h 1748555"/>
                      <a:gd name="connsiteX29" fmla="*/ 0 w 1764435"/>
                      <a:gd name="connsiteY29" fmla="*/ 1017916 h 1748555"/>
                      <a:gd name="connsiteX30" fmla="*/ 13805 w 1764435"/>
                      <a:gd name="connsiteY30" fmla="*/ 716607 h 1748555"/>
                      <a:gd name="connsiteX31" fmla="*/ 137591 w 1764435"/>
                      <a:gd name="connsiteY31" fmla="*/ 722279 h 1748555"/>
                      <a:gd name="connsiteX32" fmla="*/ 255898 w 1764435"/>
                      <a:gd name="connsiteY32" fmla="*/ 446398 h 1748555"/>
                      <a:gd name="connsiteX33" fmla="*/ 155077 w 1764435"/>
                      <a:gd name="connsiteY33" fmla="*/ 342479 h 1748555"/>
                      <a:gd name="connsiteX34" fmla="*/ 371560 w 1764435"/>
                      <a:gd name="connsiteY34" fmla="*/ 132449 h 1748555"/>
                      <a:gd name="connsiteX35" fmla="*/ 471585 w 1764435"/>
                      <a:gd name="connsiteY35" fmla="*/ 235548 h 1748555"/>
                      <a:gd name="connsiteX36" fmla="*/ 473859 w 1764435"/>
                      <a:gd name="connsiteY36" fmla="*/ 233929 h 1748555"/>
                      <a:gd name="connsiteX37" fmla="*/ 738328 w 1764435"/>
                      <a:gd name="connsiteY37" fmla="*/ 129551 h 1748555"/>
                      <a:gd name="connsiteX38" fmla="*/ 738328 w 1764435"/>
                      <a:gd name="connsiteY38" fmla="*/ 0 h 1748555"/>
                      <a:gd name="connsiteX39" fmla="*/ 1039953 w 1764435"/>
                      <a:gd name="connsiteY39" fmla="*/ 0 h 1748555"/>
                      <a:gd name="connsiteX40" fmla="*/ 1039953 w 1764435"/>
                      <a:gd name="connsiteY40" fmla="*/ 130857 h 1748555"/>
                      <a:gd name="connsiteX41" fmla="*/ 1040298 w 1764435"/>
                      <a:gd name="connsiteY41" fmla="*/ 130895 h 1748555"/>
                      <a:gd name="connsiteX42" fmla="*/ 1312320 w 1764435"/>
                      <a:gd name="connsiteY42" fmla="*/ 246617 h 1748555"/>
                      <a:gd name="connsiteX43" fmla="*/ 1315821 w 1764435"/>
                      <a:gd name="connsiteY43" fmla="*/ 249273 h 1748555"/>
                      <a:gd name="connsiteX44" fmla="*/ 1390262 w 1764435"/>
                      <a:gd name="connsiteY44" fmla="*/ 177051 h 1748555"/>
                      <a:gd name="connsiteX0" fmla="*/ 1266294 w 1764435"/>
                      <a:gd name="connsiteY0" fmla="*/ 505238 h 1748555"/>
                      <a:gd name="connsiteX1" fmla="*/ 512038 w 1764435"/>
                      <a:gd name="connsiteY1" fmla="*/ 493824 h 1748555"/>
                      <a:gd name="connsiteX2" fmla="*/ 500625 w 1764435"/>
                      <a:gd name="connsiteY2" fmla="*/ 1248079 h 1748555"/>
                      <a:gd name="connsiteX3" fmla="*/ 1254880 w 1764435"/>
                      <a:gd name="connsiteY3" fmla="*/ 1259493 h 1748555"/>
                      <a:gd name="connsiteX4" fmla="*/ 1266294 w 1764435"/>
                      <a:gd name="connsiteY4" fmla="*/ 505238 h 1748555"/>
                      <a:gd name="connsiteX5" fmla="*/ 1390262 w 1764435"/>
                      <a:gd name="connsiteY5" fmla="*/ 177051 h 1748555"/>
                      <a:gd name="connsiteX6" fmla="*/ 1600291 w 1764435"/>
                      <a:gd name="connsiteY6" fmla="*/ 393535 h 1748555"/>
                      <a:gd name="connsiteX7" fmla="*/ 1525503 w 1764435"/>
                      <a:gd name="connsiteY7" fmla="*/ 466094 h 1748555"/>
                      <a:gd name="connsiteX8" fmla="*/ 1526189 w 1764435"/>
                      <a:gd name="connsiteY8" fmla="*/ 467058 h 1748555"/>
                      <a:gd name="connsiteX9" fmla="*/ 1633627 w 1764435"/>
                      <a:gd name="connsiteY9" fmla="*/ 742456 h 1748555"/>
                      <a:gd name="connsiteX10" fmla="*/ 1633839 w 1764435"/>
                      <a:gd name="connsiteY10" fmla="*/ 745095 h 1748555"/>
                      <a:gd name="connsiteX11" fmla="*/ 1764435 w 1764435"/>
                      <a:gd name="connsiteY11" fmla="*/ 751079 h 1748555"/>
                      <a:gd name="connsiteX12" fmla="*/ 1750629 w 1764435"/>
                      <a:gd name="connsiteY12" fmla="*/ 1052388 h 1748555"/>
                      <a:gd name="connsiteX13" fmla="*/ 1625111 w 1764435"/>
                      <a:gd name="connsiteY13" fmla="*/ 1046637 h 1748555"/>
                      <a:gd name="connsiteX14" fmla="*/ 1515303 w 1764435"/>
                      <a:gd name="connsiteY14" fmla="*/ 1302217 h 1748555"/>
                      <a:gd name="connsiteX15" fmla="*/ 1598713 w 1764435"/>
                      <a:gd name="connsiteY15" fmla="*/ 1388190 h 1748555"/>
                      <a:gd name="connsiteX16" fmla="*/ 1382229 w 1764435"/>
                      <a:gd name="connsiteY16" fmla="*/ 1598220 h 1748555"/>
                      <a:gd name="connsiteX17" fmla="*/ 1300563 w 1764435"/>
                      <a:gd name="connsiteY17" fmla="*/ 1514045 h 1748555"/>
                      <a:gd name="connsiteX18" fmla="*/ 1293060 w 1764435"/>
                      <a:gd name="connsiteY18" fmla="*/ 1519388 h 1748555"/>
                      <a:gd name="connsiteX19" fmla="*/ 1017662 w 1764435"/>
                      <a:gd name="connsiteY19" fmla="*/ 1626826 h 1748555"/>
                      <a:gd name="connsiteX20" fmla="*/ 1010698 w 1764435"/>
                      <a:gd name="connsiteY20" fmla="*/ 1627387 h 1748555"/>
                      <a:gd name="connsiteX21" fmla="*/ 1010698 w 1764435"/>
                      <a:gd name="connsiteY21" fmla="*/ 1748555 h 1748555"/>
                      <a:gd name="connsiteX22" fmla="*/ 709074 w 1764435"/>
                      <a:gd name="connsiteY22" fmla="*/ 1748555 h 1748555"/>
                      <a:gd name="connsiteX23" fmla="*/ 709074 w 1764435"/>
                      <a:gd name="connsiteY23" fmla="*/ 1616932 h 1748555"/>
                      <a:gd name="connsiteX24" fmla="*/ 454599 w 1764435"/>
                      <a:gd name="connsiteY24" fmla="*/ 1506700 h 1748555"/>
                      <a:gd name="connsiteX25" fmla="*/ 365195 w 1764435"/>
                      <a:gd name="connsiteY25" fmla="*/ 1591809 h 1748555"/>
                      <a:gd name="connsiteX26" fmla="*/ 155165 w 1764435"/>
                      <a:gd name="connsiteY26" fmla="*/ 1375325 h 1748555"/>
                      <a:gd name="connsiteX27" fmla="*/ 243279 w 1764435"/>
                      <a:gd name="connsiteY27" fmla="*/ 1289839 h 1748555"/>
                      <a:gd name="connsiteX28" fmla="*/ 136311 w 1764435"/>
                      <a:gd name="connsiteY28" fmla="*/ 1024161 h 1748555"/>
                      <a:gd name="connsiteX29" fmla="*/ 0 w 1764435"/>
                      <a:gd name="connsiteY29" fmla="*/ 1017916 h 1748555"/>
                      <a:gd name="connsiteX30" fmla="*/ 13805 w 1764435"/>
                      <a:gd name="connsiteY30" fmla="*/ 716607 h 1748555"/>
                      <a:gd name="connsiteX31" fmla="*/ 137591 w 1764435"/>
                      <a:gd name="connsiteY31" fmla="*/ 722279 h 1748555"/>
                      <a:gd name="connsiteX32" fmla="*/ 255898 w 1764435"/>
                      <a:gd name="connsiteY32" fmla="*/ 446398 h 1748555"/>
                      <a:gd name="connsiteX33" fmla="*/ 155077 w 1764435"/>
                      <a:gd name="connsiteY33" fmla="*/ 342479 h 1748555"/>
                      <a:gd name="connsiteX34" fmla="*/ 371560 w 1764435"/>
                      <a:gd name="connsiteY34" fmla="*/ 132449 h 1748555"/>
                      <a:gd name="connsiteX35" fmla="*/ 471585 w 1764435"/>
                      <a:gd name="connsiteY35" fmla="*/ 235548 h 1748555"/>
                      <a:gd name="connsiteX36" fmla="*/ 473859 w 1764435"/>
                      <a:gd name="connsiteY36" fmla="*/ 233929 h 1748555"/>
                      <a:gd name="connsiteX37" fmla="*/ 738328 w 1764435"/>
                      <a:gd name="connsiteY37" fmla="*/ 129551 h 1748555"/>
                      <a:gd name="connsiteX38" fmla="*/ 738328 w 1764435"/>
                      <a:gd name="connsiteY38" fmla="*/ 0 h 1748555"/>
                      <a:gd name="connsiteX39" fmla="*/ 1039953 w 1764435"/>
                      <a:gd name="connsiteY39" fmla="*/ 0 h 1748555"/>
                      <a:gd name="connsiteX40" fmla="*/ 1039953 w 1764435"/>
                      <a:gd name="connsiteY40" fmla="*/ 130857 h 1748555"/>
                      <a:gd name="connsiteX41" fmla="*/ 1040298 w 1764435"/>
                      <a:gd name="connsiteY41" fmla="*/ 130895 h 1748555"/>
                      <a:gd name="connsiteX42" fmla="*/ 1312320 w 1764435"/>
                      <a:gd name="connsiteY42" fmla="*/ 246617 h 1748555"/>
                      <a:gd name="connsiteX43" fmla="*/ 1315821 w 1764435"/>
                      <a:gd name="connsiteY43" fmla="*/ 249273 h 1748555"/>
                      <a:gd name="connsiteX44" fmla="*/ 1390262 w 1764435"/>
                      <a:gd name="connsiteY44" fmla="*/ 177051 h 1748555"/>
                      <a:gd name="connsiteX0" fmla="*/ 1266294 w 1764435"/>
                      <a:gd name="connsiteY0" fmla="*/ 505238 h 1748555"/>
                      <a:gd name="connsiteX1" fmla="*/ 512038 w 1764435"/>
                      <a:gd name="connsiteY1" fmla="*/ 493824 h 1748555"/>
                      <a:gd name="connsiteX2" fmla="*/ 500625 w 1764435"/>
                      <a:gd name="connsiteY2" fmla="*/ 1248079 h 1748555"/>
                      <a:gd name="connsiteX3" fmla="*/ 1254880 w 1764435"/>
                      <a:gd name="connsiteY3" fmla="*/ 1259493 h 1748555"/>
                      <a:gd name="connsiteX4" fmla="*/ 1266294 w 1764435"/>
                      <a:gd name="connsiteY4" fmla="*/ 505238 h 1748555"/>
                      <a:gd name="connsiteX5" fmla="*/ 1390262 w 1764435"/>
                      <a:gd name="connsiteY5" fmla="*/ 177051 h 1748555"/>
                      <a:gd name="connsiteX6" fmla="*/ 1600291 w 1764435"/>
                      <a:gd name="connsiteY6" fmla="*/ 393535 h 1748555"/>
                      <a:gd name="connsiteX7" fmla="*/ 1525503 w 1764435"/>
                      <a:gd name="connsiteY7" fmla="*/ 466094 h 1748555"/>
                      <a:gd name="connsiteX8" fmla="*/ 1526189 w 1764435"/>
                      <a:gd name="connsiteY8" fmla="*/ 467058 h 1748555"/>
                      <a:gd name="connsiteX9" fmla="*/ 1633627 w 1764435"/>
                      <a:gd name="connsiteY9" fmla="*/ 742456 h 1748555"/>
                      <a:gd name="connsiteX10" fmla="*/ 1633839 w 1764435"/>
                      <a:gd name="connsiteY10" fmla="*/ 745095 h 1748555"/>
                      <a:gd name="connsiteX11" fmla="*/ 1764435 w 1764435"/>
                      <a:gd name="connsiteY11" fmla="*/ 751079 h 1748555"/>
                      <a:gd name="connsiteX12" fmla="*/ 1750629 w 1764435"/>
                      <a:gd name="connsiteY12" fmla="*/ 1052388 h 1748555"/>
                      <a:gd name="connsiteX13" fmla="*/ 1625111 w 1764435"/>
                      <a:gd name="connsiteY13" fmla="*/ 1046637 h 1748555"/>
                      <a:gd name="connsiteX14" fmla="*/ 1515303 w 1764435"/>
                      <a:gd name="connsiteY14" fmla="*/ 1302217 h 1748555"/>
                      <a:gd name="connsiteX15" fmla="*/ 1598713 w 1764435"/>
                      <a:gd name="connsiteY15" fmla="*/ 1388190 h 1748555"/>
                      <a:gd name="connsiteX16" fmla="*/ 1382229 w 1764435"/>
                      <a:gd name="connsiteY16" fmla="*/ 1598220 h 1748555"/>
                      <a:gd name="connsiteX17" fmla="*/ 1300563 w 1764435"/>
                      <a:gd name="connsiteY17" fmla="*/ 1514045 h 1748555"/>
                      <a:gd name="connsiteX18" fmla="*/ 1293060 w 1764435"/>
                      <a:gd name="connsiteY18" fmla="*/ 1519388 h 1748555"/>
                      <a:gd name="connsiteX19" fmla="*/ 1017662 w 1764435"/>
                      <a:gd name="connsiteY19" fmla="*/ 1626826 h 1748555"/>
                      <a:gd name="connsiteX20" fmla="*/ 1010698 w 1764435"/>
                      <a:gd name="connsiteY20" fmla="*/ 1627387 h 1748555"/>
                      <a:gd name="connsiteX21" fmla="*/ 1010698 w 1764435"/>
                      <a:gd name="connsiteY21" fmla="*/ 1748555 h 1748555"/>
                      <a:gd name="connsiteX22" fmla="*/ 709074 w 1764435"/>
                      <a:gd name="connsiteY22" fmla="*/ 1748555 h 1748555"/>
                      <a:gd name="connsiteX23" fmla="*/ 709074 w 1764435"/>
                      <a:gd name="connsiteY23" fmla="*/ 1616932 h 1748555"/>
                      <a:gd name="connsiteX24" fmla="*/ 454599 w 1764435"/>
                      <a:gd name="connsiteY24" fmla="*/ 1506700 h 1748555"/>
                      <a:gd name="connsiteX25" fmla="*/ 365195 w 1764435"/>
                      <a:gd name="connsiteY25" fmla="*/ 1591809 h 1748555"/>
                      <a:gd name="connsiteX26" fmla="*/ 155165 w 1764435"/>
                      <a:gd name="connsiteY26" fmla="*/ 1375325 h 1748555"/>
                      <a:gd name="connsiteX27" fmla="*/ 243279 w 1764435"/>
                      <a:gd name="connsiteY27" fmla="*/ 1289839 h 1748555"/>
                      <a:gd name="connsiteX28" fmla="*/ 136311 w 1764435"/>
                      <a:gd name="connsiteY28" fmla="*/ 1024161 h 1748555"/>
                      <a:gd name="connsiteX29" fmla="*/ 0 w 1764435"/>
                      <a:gd name="connsiteY29" fmla="*/ 1017916 h 1748555"/>
                      <a:gd name="connsiteX30" fmla="*/ 13805 w 1764435"/>
                      <a:gd name="connsiteY30" fmla="*/ 716607 h 1748555"/>
                      <a:gd name="connsiteX31" fmla="*/ 137591 w 1764435"/>
                      <a:gd name="connsiteY31" fmla="*/ 722279 h 1748555"/>
                      <a:gd name="connsiteX32" fmla="*/ 255898 w 1764435"/>
                      <a:gd name="connsiteY32" fmla="*/ 446398 h 1748555"/>
                      <a:gd name="connsiteX33" fmla="*/ 155077 w 1764435"/>
                      <a:gd name="connsiteY33" fmla="*/ 342479 h 1748555"/>
                      <a:gd name="connsiteX34" fmla="*/ 371560 w 1764435"/>
                      <a:gd name="connsiteY34" fmla="*/ 132449 h 1748555"/>
                      <a:gd name="connsiteX35" fmla="*/ 471585 w 1764435"/>
                      <a:gd name="connsiteY35" fmla="*/ 235548 h 1748555"/>
                      <a:gd name="connsiteX36" fmla="*/ 473859 w 1764435"/>
                      <a:gd name="connsiteY36" fmla="*/ 233929 h 1748555"/>
                      <a:gd name="connsiteX37" fmla="*/ 738328 w 1764435"/>
                      <a:gd name="connsiteY37" fmla="*/ 129551 h 1748555"/>
                      <a:gd name="connsiteX38" fmla="*/ 738328 w 1764435"/>
                      <a:gd name="connsiteY38" fmla="*/ 0 h 1748555"/>
                      <a:gd name="connsiteX39" fmla="*/ 1039953 w 1764435"/>
                      <a:gd name="connsiteY39" fmla="*/ 0 h 1748555"/>
                      <a:gd name="connsiteX40" fmla="*/ 1039953 w 1764435"/>
                      <a:gd name="connsiteY40" fmla="*/ 130857 h 1748555"/>
                      <a:gd name="connsiteX41" fmla="*/ 1040298 w 1764435"/>
                      <a:gd name="connsiteY41" fmla="*/ 130895 h 1748555"/>
                      <a:gd name="connsiteX42" fmla="*/ 1312320 w 1764435"/>
                      <a:gd name="connsiteY42" fmla="*/ 246617 h 1748555"/>
                      <a:gd name="connsiteX43" fmla="*/ 1315821 w 1764435"/>
                      <a:gd name="connsiteY43" fmla="*/ 249273 h 1748555"/>
                      <a:gd name="connsiteX44" fmla="*/ 1390262 w 1764435"/>
                      <a:gd name="connsiteY44" fmla="*/ 177051 h 1748555"/>
                      <a:gd name="connsiteX0" fmla="*/ 1266294 w 1764435"/>
                      <a:gd name="connsiteY0" fmla="*/ 505238 h 1748555"/>
                      <a:gd name="connsiteX1" fmla="*/ 512038 w 1764435"/>
                      <a:gd name="connsiteY1" fmla="*/ 493824 h 1748555"/>
                      <a:gd name="connsiteX2" fmla="*/ 500625 w 1764435"/>
                      <a:gd name="connsiteY2" fmla="*/ 1248079 h 1748555"/>
                      <a:gd name="connsiteX3" fmla="*/ 1254880 w 1764435"/>
                      <a:gd name="connsiteY3" fmla="*/ 1259493 h 1748555"/>
                      <a:gd name="connsiteX4" fmla="*/ 1266294 w 1764435"/>
                      <a:gd name="connsiteY4" fmla="*/ 505238 h 1748555"/>
                      <a:gd name="connsiteX5" fmla="*/ 1390262 w 1764435"/>
                      <a:gd name="connsiteY5" fmla="*/ 177051 h 1748555"/>
                      <a:gd name="connsiteX6" fmla="*/ 1600291 w 1764435"/>
                      <a:gd name="connsiteY6" fmla="*/ 393535 h 1748555"/>
                      <a:gd name="connsiteX7" fmla="*/ 1525503 w 1764435"/>
                      <a:gd name="connsiteY7" fmla="*/ 466094 h 1748555"/>
                      <a:gd name="connsiteX8" fmla="*/ 1526189 w 1764435"/>
                      <a:gd name="connsiteY8" fmla="*/ 467058 h 1748555"/>
                      <a:gd name="connsiteX9" fmla="*/ 1633627 w 1764435"/>
                      <a:gd name="connsiteY9" fmla="*/ 742456 h 1748555"/>
                      <a:gd name="connsiteX10" fmla="*/ 1633839 w 1764435"/>
                      <a:gd name="connsiteY10" fmla="*/ 745095 h 1748555"/>
                      <a:gd name="connsiteX11" fmla="*/ 1764435 w 1764435"/>
                      <a:gd name="connsiteY11" fmla="*/ 751079 h 1748555"/>
                      <a:gd name="connsiteX12" fmla="*/ 1750629 w 1764435"/>
                      <a:gd name="connsiteY12" fmla="*/ 1052388 h 1748555"/>
                      <a:gd name="connsiteX13" fmla="*/ 1625111 w 1764435"/>
                      <a:gd name="connsiteY13" fmla="*/ 1046637 h 1748555"/>
                      <a:gd name="connsiteX14" fmla="*/ 1515303 w 1764435"/>
                      <a:gd name="connsiteY14" fmla="*/ 1302217 h 1748555"/>
                      <a:gd name="connsiteX15" fmla="*/ 1598713 w 1764435"/>
                      <a:gd name="connsiteY15" fmla="*/ 1388190 h 1748555"/>
                      <a:gd name="connsiteX16" fmla="*/ 1382229 w 1764435"/>
                      <a:gd name="connsiteY16" fmla="*/ 1598220 h 1748555"/>
                      <a:gd name="connsiteX17" fmla="*/ 1300563 w 1764435"/>
                      <a:gd name="connsiteY17" fmla="*/ 1514045 h 1748555"/>
                      <a:gd name="connsiteX18" fmla="*/ 1293060 w 1764435"/>
                      <a:gd name="connsiteY18" fmla="*/ 1519388 h 1748555"/>
                      <a:gd name="connsiteX19" fmla="*/ 1017662 w 1764435"/>
                      <a:gd name="connsiteY19" fmla="*/ 1626826 h 1748555"/>
                      <a:gd name="connsiteX20" fmla="*/ 1010698 w 1764435"/>
                      <a:gd name="connsiteY20" fmla="*/ 1627387 h 1748555"/>
                      <a:gd name="connsiteX21" fmla="*/ 1010698 w 1764435"/>
                      <a:gd name="connsiteY21" fmla="*/ 1748555 h 1748555"/>
                      <a:gd name="connsiteX22" fmla="*/ 709074 w 1764435"/>
                      <a:gd name="connsiteY22" fmla="*/ 1748555 h 1748555"/>
                      <a:gd name="connsiteX23" fmla="*/ 709074 w 1764435"/>
                      <a:gd name="connsiteY23" fmla="*/ 1616932 h 1748555"/>
                      <a:gd name="connsiteX24" fmla="*/ 454599 w 1764435"/>
                      <a:gd name="connsiteY24" fmla="*/ 1506700 h 1748555"/>
                      <a:gd name="connsiteX25" fmla="*/ 365195 w 1764435"/>
                      <a:gd name="connsiteY25" fmla="*/ 1591809 h 1748555"/>
                      <a:gd name="connsiteX26" fmla="*/ 155165 w 1764435"/>
                      <a:gd name="connsiteY26" fmla="*/ 1375325 h 1748555"/>
                      <a:gd name="connsiteX27" fmla="*/ 243279 w 1764435"/>
                      <a:gd name="connsiteY27" fmla="*/ 1289839 h 1748555"/>
                      <a:gd name="connsiteX28" fmla="*/ 136311 w 1764435"/>
                      <a:gd name="connsiteY28" fmla="*/ 1024161 h 1748555"/>
                      <a:gd name="connsiteX29" fmla="*/ 0 w 1764435"/>
                      <a:gd name="connsiteY29" fmla="*/ 1017916 h 1748555"/>
                      <a:gd name="connsiteX30" fmla="*/ 13805 w 1764435"/>
                      <a:gd name="connsiteY30" fmla="*/ 716607 h 1748555"/>
                      <a:gd name="connsiteX31" fmla="*/ 137591 w 1764435"/>
                      <a:gd name="connsiteY31" fmla="*/ 722279 h 1748555"/>
                      <a:gd name="connsiteX32" fmla="*/ 255898 w 1764435"/>
                      <a:gd name="connsiteY32" fmla="*/ 446398 h 1748555"/>
                      <a:gd name="connsiteX33" fmla="*/ 155077 w 1764435"/>
                      <a:gd name="connsiteY33" fmla="*/ 342479 h 1748555"/>
                      <a:gd name="connsiteX34" fmla="*/ 371560 w 1764435"/>
                      <a:gd name="connsiteY34" fmla="*/ 132449 h 1748555"/>
                      <a:gd name="connsiteX35" fmla="*/ 471585 w 1764435"/>
                      <a:gd name="connsiteY35" fmla="*/ 235548 h 1748555"/>
                      <a:gd name="connsiteX36" fmla="*/ 473859 w 1764435"/>
                      <a:gd name="connsiteY36" fmla="*/ 233929 h 1748555"/>
                      <a:gd name="connsiteX37" fmla="*/ 738328 w 1764435"/>
                      <a:gd name="connsiteY37" fmla="*/ 129551 h 1748555"/>
                      <a:gd name="connsiteX38" fmla="*/ 738328 w 1764435"/>
                      <a:gd name="connsiteY38" fmla="*/ 0 h 1748555"/>
                      <a:gd name="connsiteX39" fmla="*/ 1039953 w 1764435"/>
                      <a:gd name="connsiteY39" fmla="*/ 0 h 1748555"/>
                      <a:gd name="connsiteX40" fmla="*/ 1039953 w 1764435"/>
                      <a:gd name="connsiteY40" fmla="*/ 130857 h 1748555"/>
                      <a:gd name="connsiteX41" fmla="*/ 1040298 w 1764435"/>
                      <a:gd name="connsiteY41" fmla="*/ 130895 h 1748555"/>
                      <a:gd name="connsiteX42" fmla="*/ 1312320 w 1764435"/>
                      <a:gd name="connsiteY42" fmla="*/ 246617 h 1748555"/>
                      <a:gd name="connsiteX43" fmla="*/ 1315821 w 1764435"/>
                      <a:gd name="connsiteY43" fmla="*/ 249273 h 1748555"/>
                      <a:gd name="connsiteX44" fmla="*/ 1390262 w 1764435"/>
                      <a:gd name="connsiteY44" fmla="*/ 177051 h 1748555"/>
                      <a:gd name="connsiteX0" fmla="*/ 1266294 w 1764435"/>
                      <a:gd name="connsiteY0" fmla="*/ 505238 h 1748555"/>
                      <a:gd name="connsiteX1" fmla="*/ 512038 w 1764435"/>
                      <a:gd name="connsiteY1" fmla="*/ 493824 h 1748555"/>
                      <a:gd name="connsiteX2" fmla="*/ 500625 w 1764435"/>
                      <a:gd name="connsiteY2" fmla="*/ 1248079 h 1748555"/>
                      <a:gd name="connsiteX3" fmla="*/ 1254880 w 1764435"/>
                      <a:gd name="connsiteY3" fmla="*/ 1259493 h 1748555"/>
                      <a:gd name="connsiteX4" fmla="*/ 1266294 w 1764435"/>
                      <a:gd name="connsiteY4" fmla="*/ 505238 h 1748555"/>
                      <a:gd name="connsiteX5" fmla="*/ 1390262 w 1764435"/>
                      <a:gd name="connsiteY5" fmla="*/ 177051 h 1748555"/>
                      <a:gd name="connsiteX6" fmla="*/ 1600291 w 1764435"/>
                      <a:gd name="connsiteY6" fmla="*/ 393535 h 1748555"/>
                      <a:gd name="connsiteX7" fmla="*/ 1525503 w 1764435"/>
                      <a:gd name="connsiteY7" fmla="*/ 466094 h 1748555"/>
                      <a:gd name="connsiteX8" fmla="*/ 1526189 w 1764435"/>
                      <a:gd name="connsiteY8" fmla="*/ 467058 h 1748555"/>
                      <a:gd name="connsiteX9" fmla="*/ 1633627 w 1764435"/>
                      <a:gd name="connsiteY9" fmla="*/ 742456 h 1748555"/>
                      <a:gd name="connsiteX10" fmla="*/ 1633839 w 1764435"/>
                      <a:gd name="connsiteY10" fmla="*/ 745095 h 1748555"/>
                      <a:gd name="connsiteX11" fmla="*/ 1764435 w 1764435"/>
                      <a:gd name="connsiteY11" fmla="*/ 751079 h 1748555"/>
                      <a:gd name="connsiteX12" fmla="*/ 1750629 w 1764435"/>
                      <a:gd name="connsiteY12" fmla="*/ 1052388 h 1748555"/>
                      <a:gd name="connsiteX13" fmla="*/ 1625111 w 1764435"/>
                      <a:gd name="connsiteY13" fmla="*/ 1046637 h 1748555"/>
                      <a:gd name="connsiteX14" fmla="*/ 1515303 w 1764435"/>
                      <a:gd name="connsiteY14" fmla="*/ 1302217 h 1748555"/>
                      <a:gd name="connsiteX15" fmla="*/ 1598713 w 1764435"/>
                      <a:gd name="connsiteY15" fmla="*/ 1388190 h 1748555"/>
                      <a:gd name="connsiteX16" fmla="*/ 1382229 w 1764435"/>
                      <a:gd name="connsiteY16" fmla="*/ 1598220 h 1748555"/>
                      <a:gd name="connsiteX17" fmla="*/ 1300563 w 1764435"/>
                      <a:gd name="connsiteY17" fmla="*/ 1514045 h 1748555"/>
                      <a:gd name="connsiteX18" fmla="*/ 1293060 w 1764435"/>
                      <a:gd name="connsiteY18" fmla="*/ 1519388 h 1748555"/>
                      <a:gd name="connsiteX19" fmla="*/ 1017662 w 1764435"/>
                      <a:gd name="connsiteY19" fmla="*/ 1626826 h 1748555"/>
                      <a:gd name="connsiteX20" fmla="*/ 1010698 w 1764435"/>
                      <a:gd name="connsiteY20" fmla="*/ 1627387 h 1748555"/>
                      <a:gd name="connsiteX21" fmla="*/ 1010698 w 1764435"/>
                      <a:gd name="connsiteY21" fmla="*/ 1748555 h 1748555"/>
                      <a:gd name="connsiteX22" fmla="*/ 709074 w 1764435"/>
                      <a:gd name="connsiteY22" fmla="*/ 1748555 h 1748555"/>
                      <a:gd name="connsiteX23" fmla="*/ 709074 w 1764435"/>
                      <a:gd name="connsiteY23" fmla="*/ 1616932 h 1748555"/>
                      <a:gd name="connsiteX24" fmla="*/ 454599 w 1764435"/>
                      <a:gd name="connsiteY24" fmla="*/ 1506700 h 1748555"/>
                      <a:gd name="connsiteX25" fmla="*/ 365195 w 1764435"/>
                      <a:gd name="connsiteY25" fmla="*/ 1591809 h 1748555"/>
                      <a:gd name="connsiteX26" fmla="*/ 155165 w 1764435"/>
                      <a:gd name="connsiteY26" fmla="*/ 1375325 h 1748555"/>
                      <a:gd name="connsiteX27" fmla="*/ 243279 w 1764435"/>
                      <a:gd name="connsiteY27" fmla="*/ 1289839 h 1748555"/>
                      <a:gd name="connsiteX28" fmla="*/ 136311 w 1764435"/>
                      <a:gd name="connsiteY28" fmla="*/ 1024161 h 1748555"/>
                      <a:gd name="connsiteX29" fmla="*/ 0 w 1764435"/>
                      <a:gd name="connsiteY29" fmla="*/ 1017916 h 1748555"/>
                      <a:gd name="connsiteX30" fmla="*/ 13805 w 1764435"/>
                      <a:gd name="connsiteY30" fmla="*/ 716607 h 1748555"/>
                      <a:gd name="connsiteX31" fmla="*/ 137591 w 1764435"/>
                      <a:gd name="connsiteY31" fmla="*/ 722279 h 1748555"/>
                      <a:gd name="connsiteX32" fmla="*/ 255898 w 1764435"/>
                      <a:gd name="connsiteY32" fmla="*/ 446398 h 1748555"/>
                      <a:gd name="connsiteX33" fmla="*/ 155077 w 1764435"/>
                      <a:gd name="connsiteY33" fmla="*/ 342479 h 1748555"/>
                      <a:gd name="connsiteX34" fmla="*/ 371560 w 1764435"/>
                      <a:gd name="connsiteY34" fmla="*/ 132449 h 1748555"/>
                      <a:gd name="connsiteX35" fmla="*/ 471585 w 1764435"/>
                      <a:gd name="connsiteY35" fmla="*/ 235548 h 1748555"/>
                      <a:gd name="connsiteX36" fmla="*/ 473859 w 1764435"/>
                      <a:gd name="connsiteY36" fmla="*/ 233929 h 1748555"/>
                      <a:gd name="connsiteX37" fmla="*/ 738328 w 1764435"/>
                      <a:gd name="connsiteY37" fmla="*/ 129551 h 1748555"/>
                      <a:gd name="connsiteX38" fmla="*/ 738328 w 1764435"/>
                      <a:gd name="connsiteY38" fmla="*/ 0 h 1748555"/>
                      <a:gd name="connsiteX39" fmla="*/ 1039953 w 1764435"/>
                      <a:gd name="connsiteY39" fmla="*/ 0 h 1748555"/>
                      <a:gd name="connsiteX40" fmla="*/ 1039953 w 1764435"/>
                      <a:gd name="connsiteY40" fmla="*/ 130857 h 1748555"/>
                      <a:gd name="connsiteX41" fmla="*/ 1040298 w 1764435"/>
                      <a:gd name="connsiteY41" fmla="*/ 130895 h 1748555"/>
                      <a:gd name="connsiteX42" fmla="*/ 1312320 w 1764435"/>
                      <a:gd name="connsiteY42" fmla="*/ 246617 h 1748555"/>
                      <a:gd name="connsiteX43" fmla="*/ 1315821 w 1764435"/>
                      <a:gd name="connsiteY43" fmla="*/ 249273 h 1748555"/>
                      <a:gd name="connsiteX44" fmla="*/ 1390262 w 1764435"/>
                      <a:gd name="connsiteY44" fmla="*/ 177051 h 1748555"/>
                      <a:gd name="connsiteX0" fmla="*/ 1266294 w 1764435"/>
                      <a:gd name="connsiteY0" fmla="*/ 505238 h 1748555"/>
                      <a:gd name="connsiteX1" fmla="*/ 512038 w 1764435"/>
                      <a:gd name="connsiteY1" fmla="*/ 493824 h 1748555"/>
                      <a:gd name="connsiteX2" fmla="*/ 500625 w 1764435"/>
                      <a:gd name="connsiteY2" fmla="*/ 1248079 h 1748555"/>
                      <a:gd name="connsiteX3" fmla="*/ 1254880 w 1764435"/>
                      <a:gd name="connsiteY3" fmla="*/ 1259493 h 1748555"/>
                      <a:gd name="connsiteX4" fmla="*/ 1266294 w 1764435"/>
                      <a:gd name="connsiteY4" fmla="*/ 505238 h 1748555"/>
                      <a:gd name="connsiteX5" fmla="*/ 1390262 w 1764435"/>
                      <a:gd name="connsiteY5" fmla="*/ 177051 h 1748555"/>
                      <a:gd name="connsiteX6" fmla="*/ 1600291 w 1764435"/>
                      <a:gd name="connsiteY6" fmla="*/ 393535 h 1748555"/>
                      <a:gd name="connsiteX7" fmla="*/ 1525503 w 1764435"/>
                      <a:gd name="connsiteY7" fmla="*/ 466094 h 1748555"/>
                      <a:gd name="connsiteX8" fmla="*/ 1526189 w 1764435"/>
                      <a:gd name="connsiteY8" fmla="*/ 467058 h 1748555"/>
                      <a:gd name="connsiteX9" fmla="*/ 1633627 w 1764435"/>
                      <a:gd name="connsiteY9" fmla="*/ 742456 h 1748555"/>
                      <a:gd name="connsiteX10" fmla="*/ 1633839 w 1764435"/>
                      <a:gd name="connsiteY10" fmla="*/ 745095 h 1748555"/>
                      <a:gd name="connsiteX11" fmla="*/ 1764435 w 1764435"/>
                      <a:gd name="connsiteY11" fmla="*/ 751079 h 1748555"/>
                      <a:gd name="connsiteX12" fmla="*/ 1750629 w 1764435"/>
                      <a:gd name="connsiteY12" fmla="*/ 1052388 h 1748555"/>
                      <a:gd name="connsiteX13" fmla="*/ 1625111 w 1764435"/>
                      <a:gd name="connsiteY13" fmla="*/ 1046637 h 1748555"/>
                      <a:gd name="connsiteX14" fmla="*/ 1515303 w 1764435"/>
                      <a:gd name="connsiteY14" fmla="*/ 1302217 h 1748555"/>
                      <a:gd name="connsiteX15" fmla="*/ 1598713 w 1764435"/>
                      <a:gd name="connsiteY15" fmla="*/ 1388190 h 1748555"/>
                      <a:gd name="connsiteX16" fmla="*/ 1382229 w 1764435"/>
                      <a:gd name="connsiteY16" fmla="*/ 1598220 h 1748555"/>
                      <a:gd name="connsiteX17" fmla="*/ 1300563 w 1764435"/>
                      <a:gd name="connsiteY17" fmla="*/ 1514045 h 1748555"/>
                      <a:gd name="connsiteX18" fmla="*/ 1293060 w 1764435"/>
                      <a:gd name="connsiteY18" fmla="*/ 1519388 h 1748555"/>
                      <a:gd name="connsiteX19" fmla="*/ 1017662 w 1764435"/>
                      <a:gd name="connsiteY19" fmla="*/ 1626826 h 1748555"/>
                      <a:gd name="connsiteX20" fmla="*/ 1010698 w 1764435"/>
                      <a:gd name="connsiteY20" fmla="*/ 1627387 h 1748555"/>
                      <a:gd name="connsiteX21" fmla="*/ 1010698 w 1764435"/>
                      <a:gd name="connsiteY21" fmla="*/ 1748555 h 1748555"/>
                      <a:gd name="connsiteX22" fmla="*/ 709074 w 1764435"/>
                      <a:gd name="connsiteY22" fmla="*/ 1748555 h 1748555"/>
                      <a:gd name="connsiteX23" fmla="*/ 709074 w 1764435"/>
                      <a:gd name="connsiteY23" fmla="*/ 1616932 h 1748555"/>
                      <a:gd name="connsiteX24" fmla="*/ 454599 w 1764435"/>
                      <a:gd name="connsiteY24" fmla="*/ 1506700 h 1748555"/>
                      <a:gd name="connsiteX25" fmla="*/ 365195 w 1764435"/>
                      <a:gd name="connsiteY25" fmla="*/ 1591809 h 1748555"/>
                      <a:gd name="connsiteX26" fmla="*/ 155165 w 1764435"/>
                      <a:gd name="connsiteY26" fmla="*/ 1375325 h 1748555"/>
                      <a:gd name="connsiteX27" fmla="*/ 243279 w 1764435"/>
                      <a:gd name="connsiteY27" fmla="*/ 1289839 h 1748555"/>
                      <a:gd name="connsiteX28" fmla="*/ 136311 w 1764435"/>
                      <a:gd name="connsiteY28" fmla="*/ 1024161 h 1748555"/>
                      <a:gd name="connsiteX29" fmla="*/ 0 w 1764435"/>
                      <a:gd name="connsiteY29" fmla="*/ 1017916 h 1748555"/>
                      <a:gd name="connsiteX30" fmla="*/ 13805 w 1764435"/>
                      <a:gd name="connsiteY30" fmla="*/ 716607 h 1748555"/>
                      <a:gd name="connsiteX31" fmla="*/ 137591 w 1764435"/>
                      <a:gd name="connsiteY31" fmla="*/ 722279 h 1748555"/>
                      <a:gd name="connsiteX32" fmla="*/ 255898 w 1764435"/>
                      <a:gd name="connsiteY32" fmla="*/ 446398 h 1748555"/>
                      <a:gd name="connsiteX33" fmla="*/ 155077 w 1764435"/>
                      <a:gd name="connsiteY33" fmla="*/ 342479 h 1748555"/>
                      <a:gd name="connsiteX34" fmla="*/ 371560 w 1764435"/>
                      <a:gd name="connsiteY34" fmla="*/ 132449 h 1748555"/>
                      <a:gd name="connsiteX35" fmla="*/ 471585 w 1764435"/>
                      <a:gd name="connsiteY35" fmla="*/ 235548 h 1748555"/>
                      <a:gd name="connsiteX36" fmla="*/ 473859 w 1764435"/>
                      <a:gd name="connsiteY36" fmla="*/ 233929 h 1748555"/>
                      <a:gd name="connsiteX37" fmla="*/ 738328 w 1764435"/>
                      <a:gd name="connsiteY37" fmla="*/ 129551 h 1748555"/>
                      <a:gd name="connsiteX38" fmla="*/ 738328 w 1764435"/>
                      <a:gd name="connsiteY38" fmla="*/ 0 h 1748555"/>
                      <a:gd name="connsiteX39" fmla="*/ 1039953 w 1764435"/>
                      <a:gd name="connsiteY39" fmla="*/ 0 h 1748555"/>
                      <a:gd name="connsiteX40" fmla="*/ 1039953 w 1764435"/>
                      <a:gd name="connsiteY40" fmla="*/ 130857 h 1748555"/>
                      <a:gd name="connsiteX41" fmla="*/ 1040298 w 1764435"/>
                      <a:gd name="connsiteY41" fmla="*/ 130895 h 1748555"/>
                      <a:gd name="connsiteX42" fmla="*/ 1312320 w 1764435"/>
                      <a:gd name="connsiteY42" fmla="*/ 246617 h 1748555"/>
                      <a:gd name="connsiteX43" fmla="*/ 1315821 w 1764435"/>
                      <a:gd name="connsiteY43" fmla="*/ 249273 h 1748555"/>
                      <a:gd name="connsiteX44" fmla="*/ 1390262 w 1764435"/>
                      <a:gd name="connsiteY44" fmla="*/ 177051 h 1748555"/>
                      <a:gd name="connsiteX0" fmla="*/ 1266294 w 1764435"/>
                      <a:gd name="connsiteY0" fmla="*/ 505238 h 1748555"/>
                      <a:gd name="connsiteX1" fmla="*/ 512038 w 1764435"/>
                      <a:gd name="connsiteY1" fmla="*/ 493824 h 1748555"/>
                      <a:gd name="connsiteX2" fmla="*/ 500625 w 1764435"/>
                      <a:gd name="connsiteY2" fmla="*/ 1248079 h 1748555"/>
                      <a:gd name="connsiteX3" fmla="*/ 1254880 w 1764435"/>
                      <a:gd name="connsiteY3" fmla="*/ 1259493 h 1748555"/>
                      <a:gd name="connsiteX4" fmla="*/ 1266294 w 1764435"/>
                      <a:gd name="connsiteY4" fmla="*/ 505238 h 1748555"/>
                      <a:gd name="connsiteX5" fmla="*/ 1390262 w 1764435"/>
                      <a:gd name="connsiteY5" fmla="*/ 177051 h 1748555"/>
                      <a:gd name="connsiteX6" fmla="*/ 1600291 w 1764435"/>
                      <a:gd name="connsiteY6" fmla="*/ 393535 h 1748555"/>
                      <a:gd name="connsiteX7" fmla="*/ 1525503 w 1764435"/>
                      <a:gd name="connsiteY7" fmla="*/ 466094 h 1748555"/>
                      <a:gd name="connsiteX8" fmla="*/ 1526189 w 1764435"/>
                      <a:gd name="connsiteY8" fmla="*/ 467058 h 1748555"/>
                      <a:gd name="connsiteX9" fmla="*/ 1633627 w 1764435"/>
                      <a:gd name="connsiteY9" fmla="*/ 742456 h 1748555"/>
                      <a:gd name="connsiteX10" fmla="*/ 1633839 w 1764435"/>
                      <a:gd name="connsiteY10" fmla="*/ 745095 h 1748555"/>
                      <a:gd name="connsiteX11" fmla="*/ 1764435 w 1764435"/>
                      <a:gd name="connsiteY11" fmla="*/ 751079 h 1748555"/>
                      <a:gd name="connsiteX12" fmla="*/ 1750629 w 1764435"/>
                      <a:gd name="connsiteY12" fmla="*/ 1052388 h 1748555"/>
                      <a:gd name="connsiteX13" fmla="*/ 1625111 w 1764435"/>
                      <a:gd name="connsiteY13" fmla="*/ 1046637 h 1748555"/>
                      <a:gd name="connsiteX14" fmla="*/ 1515303 w 1764435"/>
                      <a:gd name="connsiteY14" fmla="*/ 1302217 h 1748555"/>
                      <a:gd name="connsiteX15" fmla="*/ 1598713 w 1764435"/>
                      <a:gd name="connsiteY15" fmla="*/ 1388190 h 1748555"/>
                      <a:gd name="connsiteX16" fmla="*/ 1382229 w 1764435"/>
                      <a:gd name="connsiteY16" fmla="*/ 1598220 h 1748555"/>
                      <a:gd name="connsiteX17" fmla="*/ 1300563 w 1764435"/>
                      <a:gd name="connsiteY17" fmla="*/ 1514045 h 1748555"/>
                      <a:gd name="connsiteX18" fmla="*/ 1293060 w 1764435"/>
                      <a:gd name="connsiteY18" fmla="*/ 1519388 h 1748555"/>
                      <a:gd name="connsiteX19" fmla="*/ 1017662 w 1764435"/>
                      <a:gd name="connsiteY19" fmla="*/ 1626826 h 1748555"/>
                      <a:gd name="connsiteX20" fmla="*/ 1010698 w 1764435"/>
                      <a:gd name="connsiteY20" fmla="*/ 1627387 h 1748555"/>
                      <a:gd name="connsiteX21" fmla="*/ 1010698 w 1764435"/>
                      <a:gd name="connsiteY21" fmla="*/ 1748555 h 1748555"/>
                      <a:gd name="connsiteX22" fmla="*/ 709074 w 1764435"/>
                      <a:gd name="connsiteY22" fmla="*/ 1748555 h 1748555"/>
                      <a:gd name="connsiteX23" fmla="*/ 709074 w 1764435"/>
                      <a:gd name="connsiteY23" fmla="*/ 1616932 h 1748555"/>
                      <a:gd name="connsiteX24" fmla="*/ 454599 w 1764435"/>
                      <a:gd name="connsiteY24" fmla="*/ 1506700 h 1748555"/>
                      <a:gd name="connsiteX25" fmla="*/ 365195 w 1764435"/>
                      <a:gd name="connsiteY25" fmla="*/ 1591809 h 1748555"/>
                      <a:gd name="connsiteX26" fmla="*/ 155165 w 1764435"/>
                      <a:gd name="connsiteY26" fmla="*/ 1375325 h 1748555"/>
                      <a:gd name="connsiteX27" fmla="*/ 243279 w 1764435"/>
                      <a:gd name="connsiteY27" fmla="*/ 1289839 h 1748555"/>
                      <a:gd name="connsiteX28" fmla="*/ 136311 w 1764435"/>
                      <a:gd name="connsiteY28" fmla="*/ 1024161 h 1748555"/>
                      <a:gd name="connsiteX29" fmla="*/ 0 w 1764435"/>
                      <a:gd name="connsiteY29" fmla="*/ 1017916 h 1748555"/>
                      <a:gd name="connsiteX30" fmla="*/ 13805 w 1764435"/>
                      <a:gd name="connsiteY30" fmla="*/ 716607 h 1748555"/>
                      <a:gd name="connsiteX31" fmla="*/ 137591 w 1764435"/>
                      <a:gd name="connsiteY31" fmla="*/ 722279 h 1748555"/>
                      <a:gd name="connsiteX32" fmla="*/ 255898 w 1764435"/>
                      <a:gd name="connsiteY32" fmla="*/ 446398 h 1748555"/>
                      <a:gd name="connsiteX33" fmla="*/ 155077 w 1764435"/>
                      <a:gd name="connsiteY33" fmla="*/ 342479 h 1748555"/>
                      <a:gd name="connsiteX34" fmla="*/ 371560 w 1764435"/>
                      <a:gd name="connsiteY34" fmla="*/ 132449 h 1748555"/>
                      <a:gd name="connsiteX35" fmla="*/ 471585 w 1764435"/>
                      <a:gd name="connsiteY35" fmla="*/ 235548 h 1748555"/>
                      <a:gd name="connsiteX36" fmla="*/ 473859 w 1764435"/>
                      <a:gd name="connsiteY36" fmla="*/ 233929 h 1748555"/>
                      <a:gd name="connsiteX37" fmla="*/ 738328 w 1764435"/>
                      <a:gd name="connsiteY37" fmla="*/ 129551 h 1748555"/>
                      <a:gd name="connsiteX38" fmla="*/ 738328 w 1764435"/>
                      <a:gd name="connsiteY38" fmla="*/ 0 h 1748555"/>
                      <a:gd name="connsiteX39" fmla="*/ 1039953 w 1764435"/>
                      <a:gd name="connsiteY39" fmla="*/ 0 h 1748555"/>
                      <a:gd name="connsiteX40" fmla="*/ 1039953 w 1764435"/>
                      <a:gd name="connsiteY40" fmla="*/ 130857 h 1748555"/>
                      <a:gd name="connsiteX41" fmla="*/ 1040298 w 1764435"/>
                      <a:gd name="connsiteY41" fmla="*/ 130895 h 1748555"/>
                      <a:gd name="connsiteX42" fmla="*/ 1312320 w 1764435"/>
                      <a:gd name="connsiteY42" fmla="*/ 246617 h 1748555"/>
                      <a:gd name="connsiteX43" fmla="*/ 1315821 w 1764435"/>
                      <a:gd name="connsiteY43" fmla="*/ 249273 h 1748555"/>
                      <a:gd name="connsiteX44" fmla="*/ 1390262 w 1764435"/>
                      <a:gd name="connsiteY44" fmla="*/ 177051 h 1748555"/>
                      <a:gd name="connsiteX0" fmla="*/ 1266294 w 1764435"/>
                      <a:gd name="connsiteY0" fmla="*/ 505238 h 1748555"/>
                      <a:gd name="connsiteX1" fmla="*/ 512038 w 1764435"/>
                      <a:gd name="connsiteY1" fmla="*/ 493824 h 1748555"/>
                      <a:gd name="connsiteX2" fmla="*/ 500625 w 1764435"/>
                      <a:gd name="connsiteY2" fmla="*/ 1248079 h 1748555"/>
                      <a:gd name="connsiteX3" fmla="*/ 1254880 w 1764435"/>
                      <a:gd name="connsiteY3" fmla="*/ 1259493 h 1748555"/>
                      <a:gd name="connsiteX4" fmla="*/ 1266294 w 1764435"/>
                      <a:gd name="connsiteY4" fmla="*/ 505238 h 1748555"/>
                      <a:gd name="connsiteX5" fmla="*/ 1390262 w 1764435"/>
                      <a:gd name="connsiteY5" fmla="*/ 177051 h 1748555"/>
                      <a:gd name="connsiteX6" fmla="*/ 1600291 w 1764435"/>
                      <a:gd name="connsiteY6" fmla="*/ 393535 h 1748555"/>
                      <a:gd name="connsiteX7" fmla="*/ 1525503 w 1764435"/>
                      <a:gd name="connsiteY7" fmla="*/ 466094 h 1748555"/>
                      <a:gd name="connsiteX8" fmla="*/ 1526189 w 1764435"/>
                      <a:gd name="connsiteY8" fmla="*/ 467058 h 1748555"/>
                      <a:gd name="connsiteX9" fmla="*/ 1633627 w 1764435"/>
                      <a:gd name="connsiteY9" fmla="*/ 742456 h 1748555"/>
                      <a:gd name="connsiteX10" fmla="*/ 1633839 w 1764435"/>
                      <a:gd name="connsiteY10" fmla="*/ 745095 h 1748555"/>
                      <a:gd name="connsiteX11" fmla="*/ 1764435 w 1764435"/>
                      <a:gd name="connsiteY11" fmla="*/ 751079 h 1748555"/>
                      <a:gd name="connsiteX12" fmla="*/ 1750629 w 1764435"/>
                      <a:gd name="connsiteY12" fmla="*/ 1052388 h 1748555"/>
                      <a:gd name="connsiteX13" fmla="*/ 1625111 w 1764435"/>
                      <a:gd name="connsiteY13" fmla="*/ 1046637 h 1748555"/>
                      <a:gd name="connsiteX14" fmla="*/ 1515303 w 1764435"/>
                      <a:gd name="connsiteY14" fmla="*/ 1302217 h 1748555"/>
                      <a:gd name="connsiteX15" fmla="*/ 1598713 w 1764435"/>
                      <a:gd name="connsiteY15" fmla="*/ 1388190 h 1748555"/>
                      <a:gd name="connsiteX16" fmla="*/ 1382229 w 1764435"/>
                      <a:gd name="connsiteY16" fmla="*/ 1598220 h 1748555"/>
                      <a:gd name="connsiteX17" fmla="*/ 1300563 w 1764435"/>
                      <a:gd name="connsiteY17" fmla="*/ 1514045 h 1748555"/>
                      <a:gd name="connsiteX18" fmla="*/ 1293060 w 1764435"/>
                      <a:gd name="connsiteY18" fmla="*/ 1519388 h 1748555"/>
                      <a:gd name="connsiteX19" fmla="*/ 1017662 w 1764435"/>
                      <a:gd name="connsiteY19" fmla="*/ 1626826 h 1748555"/>
                      <a:gd name="connsiteX20" fmla="*/ 1010698 w 1764435"/>
                      <a:gd name="connsiteY20" fmla="*/ 1627387 h 1748555"/>
                      <a:gd name="connsiteX21" fmla="*/ 1010698 w 1764435"/>
                      <a:gd name="connsiteY21" fmla="*/ 1748555 h 1748555"/>
                      <a:gd name="connsiteX22" fmla="*/ 709074 w 1764435"/>
                      <a:gd name="connsiteY22" fmla="*/ 1748555 h 1748555"/>
                      <a:gd name="connsiteX23" fmla="*/ 709074 w 1764435"/>
                      <a:gd name="connsiteY23" fmla="*/ 1616932 h 1748555"/>
                      <a:gd name="connsiteX24" fmla="*/ 454599 w 1764435"/>
                      <a:gd name="connsiteY24" fmla="*/ 1506700 h 1748555"/>
                      <a:gd name="connsiteX25" fmla="*/ 365195 w 1764435"/>
                      <a:gd name="connsiteY25" fmla="*/ 1591809 h 1748555"/>
                      <a:gd name="connsiteX26" fmla="*/ 155165 w 1764435"/>
                      <a:gd name="connsiteY26" fmla="*/ 1375325 h 1748555"/>
                      <a:gd name="connsiteX27" fmla="*/ 243279 w 1764435"/>
                      <a:gd name="connsiteY27" fmla="*/ 1289839 h 1748555"/>
                      <a:gd name="connsiteX28" fmla="*/ 136311 w 1764435"/>
                      <a:gd name="connsiteY28" fmla="*/ 1024161 h 1748555"/>
                      <a:gd name="connsiteX29" fmla="*/ 0 w 1764435"/>
                      <a:gd name="connsiteY29" fmla="*/ 1017916 h 1748555"/>
                      <a:gd name="connsiteX30" fmla="*/ 13805 w 1764435"/>
                      <a:gd name="connsiteY30" fmla="*/ 716607 h 1748555"/>
                      <a:gd name="connsiteX31" fmla="*/ 137591 w 1764435"/>
                      <a:gd name="connsiteY31" fmla="*/ 722279 h 1748555"/>
                      <a:gd name="connsiteX32" fmla="*/ 255898 w 1764435"/>
                      <a:gd name="connsiteY32" fmla="*/ 446398 h 1748555"/>
                      <a:gd name="connsiteX33" fmla="*/ 155077 w 1764435"/>
                      <a:gd name="connsiteY33" fmla="*/ 342479 h 1748555"/>
                      <a:gd name="connsiteX34" fmla="*/ 371560 w 1764435"/>
                      <a:gd name="connsiteY34" fmla="*/ 132449 h 1748555"/>
                      <a:gd name="connsiteX35" fmla="*/ 471585 w 1764435"/>
                      <a:gd name="connsiteY35" fmla="*/ 235548 h 1748555"/>
                      <a:gd name="connsiteX36" fmla="*/ 473859 w 1764435"/>
                      <a:gd name="connsiteY36" fmla="*/ 233929 h 1748555"/>
                      <a:gd name="connsiteX37" fmla="*/ 738328 w 1764435"/>
                      <a:gd name="connsiteY37" fmla="*/ 129551 h 1748555"/>
                      <a:gd name="connsiteX38" fmla="*/ 738328 w 1764435"/>
                      <a:gd name="connsiteY38" fmla="*/ 0 h 1748555"/>
                      <a:gd name="connsiteX39" fmla="*/ 1039953 w 1764435"/>
                      <a:gd name="connsiteY39" fmla="*/ 0 h 1748555"/>
                      <a:gd name="connsiteX40" fmla="*/ 1039953 w 1764435"/>
                      <a:gd name="connsiteY40" fmla="*/ 130857 h 1748555"/>
                      <a:gd name="connsiteX41" fmla="*/ 1040298 w 1764435"/>
                      <a:gd name="connsiteY41" fmla="*/ 130895 h 1748555"/>
                      <a:gd name="connsiteX42" fmla="*/ 1312320 w 1764435"/>
                      <a:gd name="connsiteY42" fmla="*/ 246617 h 1748555"/>
                      <a:gd name="connsiteX43" fmla="*/ 1315821 w 1764435"/>
                      <a:gd name="connsiteY43" fmla="*/ 249273 h 1748555"/>
                      <a:gd name="connsiteX44" fmla="*/ 1390262 w 1764435"/>
                      <a:gd name="connsiteY44" fmla="*/ 177051 h 1748555"/>
                      <a:gd name="connsiteX0" fmla="*/ 1266294 w 1764435"/>
                      <a:gd name="connsiteY0" fmla="*/ 505238 h 1748555"/>
                      <a:gd name="connsiteX1" fmla="*/ 512038 w 1764435"/>
                      <a:gd name="connsiteY1" fmla="*/ 493824 h 1748555"/>
                      <a:gd name="connsiteX2" fmla="*/ 500625 w 1764435"/>
                      <a:gd name="connsiteY2" fmla="*/ 1248079 h 1748555"/>
                      <a:gd name="connsiteX3" fmla="*/ 1254880 w 1764435"/>
                      <a:gd name="connsiteY3" fmla="*/ 1259493 h 1748555"/>
                      <a:gd name="connsiteX4" fmla="*/ 1266294 w 1764435"/>
                      <a:gd name="connsiteY4" fmla="*/ 505238 h 1748555"/>
                      <a:gd name="connsiteX5" fmla="*/ 1390262 w 1764435"/>
                      <a:gd name="connsiteY5" fmla="*/ 177051 h 1748555"/>
                      <a:gd name="connsiteX6" fmla="*/ 1600291 w 1764435"/>
                      <a:gd name="connsiteY6" fmla="*/ 393535 h 1748555"/>
                      <a:gd name="connsiteX7" fmla="*/ 1525503 w 1764435"/>
                      <a:gd name="connsiteY7" fmla="*/ 466094 h 1748555"/>
                      <a:gd name="connsiteX8" fmla="*/ 1526189 w 1764435"/>
                      <a:gd name="connsiteY8" fmla="*/ 467058 h 1748555"/>
                      <a:gd name="connsiteX9" fmla="*/ 1633627 w 1764435"/>
                      <a:gd name="connsiteY9" fmla="*/ 742456 h 1748555"/>
                      <a:gd name="connsiteX10" fmla="*/ 1633839 w 1764435"/>
                      <a:gd name="connsiteY10" fmla="*/ 745095 h 1748555"/>
                      <a:gd name="connsiteX11" fmla="*/ 1764435 w 1764435"/>
                      <a:gd name="connsiteY11" fmla="*/ 751079 h 1748555"/>
                      <a:gd name="connsiteX12" fmla="*/ 1750629 w 1764435"/>
                      <a:gd name="connsiteY12" fmla="*/ 1052388 h 1748555"/>
                      <a:gd name="connsiteX13" fmla="*/ 1625111 w 1764435"/>
                      <a:gd name="connsiteY13" fmla="*/ 1046637 h 1748555"/>
                      <a:gd name="connsiteX14" fmla="*/ 1515303 w 1764435"/>
                      <a:gd name="connsiteY14" fmla="*/ 1302217 h 1748555"/>
                      <a:gd name="connsiteX15" fmla="*/ 1598713 w 1764435"/>
                      <a:gd name="connsiteY15" fmla="*/ 1388190 h 1748555"/>
                      <a:gd name="connsiteX16" fmla="*/ 1382229 w 1764435"/>
                      <a:gd name="connsiteY16" fmla="*/ 1598220 h 1748555"/>
                      <a:gd name="connsiteX17" fmla="*/ 1300563 w 1764435"/>
                      <a:gd name="connsiteY17" fmla="*/ 1514045 h 1748555"/>
                      <a:gd name="connsiteX18" fmla="*/ 1293060 w 1764435"/>
                      <a:gd name="connsiteY18" fmla="*/ 1519388 h 1748555"/>
                      <a:gd name="connsiteX19" fmla="*/ 1017662 w 1764435"/>
                      <a:gd name="connsiteY19" fmla="*/ 1626826 h 1748555"/>
                      <a:gd name="connsiteX20" fmla="*/ 1010698 w 1764435"/>
                      <a:gd name="connsiteY20" fmla="*/ 1627387 h 1748555"/>
                      <a:gd name="connsiteX21" fmla="*/ 1010698 w 1764435"/>
                      <a:gd name="connsiteY21" fmla="*/ 1748555 h 1748555"/>
                      <a:gd name="connsiteX22" fmla="*/ 709074 w 1764435"/>
                      <a:gd name="connsiteY22" fmla="*/ 1748555 h 1748555"/>
                      <a:gd name="connsiteX23" fmla="*/ 709074 w 1764435"/>
                      <a:gd name="connsiteY23" fmla="*/ 1616932 h 1748555"/>
                      <a:gd name="connsiteX24" fmla="*/ 454599 w 1764435"/>
                      <a:gd name="connsiteY24" fmla="*/ 1506700 h 1748555"/>
                      <a:gd name="connsiteX25" fmla="*/ 365195 w 1764435"/>
                      <a:gd name="connsiteY25" fmla="*/ 1591809 h 1748555"/>
                      <a:gd name="connsiteX26" fmla="*/ 155165 w 1764435"/>
                      <a:gd name="connsiteY26" fmla="*/ 1375325 h 1748555"/>
                      <a:gd name="connsiteX27" fmla="*/ 243279 w 1764435"/>
                      <a:gd name="connsiteY27" fmla="*/ 1289839 h 1748555"/>
                      <a:gd name="connsiteX28" fmla="*/ 136311 w 1764435"/>
                      <a:gd name="connsiteY28" fmla="*/ 1024161 h 1748555"/>
                      <a:gd name="connsiteX29" fmla="*/ 0 w 1764435"/>
                      <a:gd name="connsiteY29" fmla="*/ 1017916 h 1748555"/>
                      <a:gd name="connsiteX30" fmla="*/ 13805 w 1764435"/>
                      <a:gd name="connsiteY30" fmla="*/ 716607 h 1748555"/>
                      <a:gd name="connsiteX31" fmla="*/ 137591 w 1764435"/>
                      <a:gd name="connsiteY31" fmla="*/ 722279 h 1748555"/>
                      <a:gd name="connsiteX32" fmla="*/ 255898 w 1764435"/>
                      <a:gd name="connsiteY32" fmla="*/ 446398 h 1748555"/>
                      <a:gd name="connsiteX33" fmla="*/ 155077 w 1764435"/>
                      <a:gd name="connsiteY33" fmla="*/ 342479 h 1748555"/>
                      <a:gd name="connsiteX34" fmla="*/ 371560 w 1764435"/>
                      <a:gd name="connsiteY34" fmla="*/ 132449 h 1748555"/>
                      <a:gd name="connsiteX35" fmla="*/ 471585 w 1764435"/>
                      <a:gd name="connsiteY35" fmla="*/ 235548 h 1748555"/>
                      <a:gd name="connsiteX36" fmla="*/ 473859 w 1764435"/>
                      <a:gd name="connsiteY36" fmla="*/ 233929 h 1748555"/>
                      <a:gd name="connsiteX37" fmla="*/ 738328 w 1764435"/>
                      <a:gd name="connsiteY37" fmla="*/ 129551 h 1748555"/>
                      <a:gd name="connsiteX38" fmla="*/ 738328 w 1764435"/>
                      <a:gd name="connsiteY38" fmla="*/ 0 h 1748555"/>
                      <a:gd name="connsiteX39" fmla="*/ 1039953 w 1764435"/>
                      <a:gd name="connsiteY39" fmla="*/ 0 h 1748555"/>
                      <a:gd name="connsiteX40" fmla="*/ 1039953 w 1764435"/>
                      <a:gd name="connsiteY40" fmla="*/ 130857 h 1748555"/>
                      <a:gd name="connsiteX41" fmla="*/ 1040298 w 1764435"/>
                      <a:gd name="connsiteY41" fmla="*/ 130895 h 1748555"/>
                      <a:gd name="connsiteX42" fmla="*/ 1312320 w 1764435"/>
                      <a:gd name="connsiteY42" fmla="*/ 246617 h 1748555"/>
                      <a:gd name="connsiteX43" fmla="*/ 1315821 w 1764435"/>
                      <a:gd name="connsiteY43" fmla="*/ 249273 h 1748555"/>
                      <a:gd name="connsiteX44" fmla="*/ 1390262 w 1764435"/>
                      <a:gd name="connsiteY44" fmla="*/ 177051 h 1748555"/>
                      <a:gd name="connsiteX0" fmla="*/ 1266294 w 1764435"/>
                      <a:gd name="connsiteY0" fmla="*/ 505238 h 1748555"/>
                      <a:gd name="connsiteX1" fmla="*/ 512038 w 1764435"/>
                      <a:gd name="connsiteY1" fmla="*/ 493824 h 1748555"/>
                      <a:gd name="connsiteX2" fmla="*/ 500625 w 1764435"/>
                      <a:gd name="connsiteY2" fmla="*/ 1248079 h 1748555"/>
                      <a:gd name="connsiteX3" fmla="*/ 1254880 w 1764435"/>
                      <a:gd name="connsiteY3" fmla="*/ 1259493 h 1748555"/>
                      <a:gd name="connsiteX4" fmla="*/ 1266294 w 1764435"/>
                      <a:gd name="connsiteY4" fmla="*/ 505238 h 1748555"/>
                      <a:gd name="connsiteX5" fmla="*/ 1390262 w 1764435"/>
                      <a:gd name="connsiteY5" fmla="*/ 177051 h 1748555"/>
                      <a:gd name="connsiteX6" fmla="*/ 1600291 w 1764435"/>
                      <a:gd name="connsiteY6" fmla="*/ 393535 h 1748555"/>
                      <a:gd name="connsiteX7" fmla="*/ 1525503 w 1764435"/>
                      <a:gd name="connsiteY7" fmla="*/ 466094 h 1748555"/>
                      <a:gd name="connsiteX8" fmla="*/ 1526189 w 1764435"/>
                      <a:gd name="connsiteY8" fmla="*/ 467058 h 1748555"/>
                      <a:gd name="connsiteX9" fmla="*/ 1633627 w 1764435"/>
                      <a:gd name="connsiteY9" fmla="*/ 742456 h 1748555"/>
                      <a:gd name="connsiteX10" fmla="*/ 1633839 w 1764435"/>
                      <a:gd name="connsiteY10" fmla="*/ 745095 h 1748555"/>
                      <a:gd name="connsiteX11" fmla="*/ 1764435 w 1764435"/>
                      <a:gd name="connsiteY11" fmla="*/ 751079 h 1748555"/>
                      <a:gd name="connsiteX12" fmla="*/ 1750629 w 1764435"/>
                      <a:gd name="connsiteY12" fmla="*/ 1052388 h 1748555"/>
                      <a:gd name="connsiteX13" fmla="*/ 1625111 w 1764435"/>
                      <a:gd name="connsiteY13" fmla="*/ 1046637 h 1748555"/>
                      <a:gd name="connsiteX14" fmla="*/ 1515303 w 1764435"/>
                      <a:gd name="connsiteY14" fmla="*/ 1302217 h 1748555"/>
                      <a:gd name="connsiteX15" fmla="*/ 1598713 w 1764435"/>
                      <a:gd name="connsiteY15" fmla="*/ 1388190 h 1748555"/>
                      <a:gd name="connsiteX16" fmla="*/ 1382229 w 1764435"/>
                      <a:gd name="connsiteY16" fmla="*/ 1598220 h 1748555"/>
                      <a:gd name="connsiteX17" fmla="*/ 1300563 w 1764435"/>
                      <a:gd name="connsiteY17" fmla="*/ 1514045 h 1748555"/>
                      <a:gd name="connsiteX18" fmla="*/ 1293060 w 1764435"/>
                      <a:gd name="connsiteY18" fmla="*/ 1519388 h 1748555"/>
                      <a:gd name="connsiteX19" fmla="*/ 1017662 w 1764435"/>
                      <a:gd name="connsiteY19" fmla="*/ 1626826 h 1748555"/>
                      <a:gd name="connsiteX20" fmla="*/ 1010698 w 1764435"/>
                      <a:gd name="connsiteY20" fmla="*/ 1627387 h 1748555"/>
                      <a:gd name="connsiteX21" fmla="*/ 1010698 w 1764435"/>
                      <a:gd name="connsiteY21" fmla="*/ 1748555 h 1748555"/>
                      <a:gd name="connsiteX22" fmla="*/ 709074 w 1764435"/>
                      <a:gd name="connsiteY22" fmla="*/ 1748555 h 1748555"/>
                      <a:gd name="connsiteX23" fmla="*/ 709074 w 1764435"/>
                      <a:gd name="connsiteY23" fmla="*/ 1616932 h 1748555"/>
                      <a:gd name="connsiteX24" fmla="*/ 454599 w 1764435"/>
                      <a:gd name="connsiteY24" fmla="*/ 1506700 h 1748555"/>
                      <a:gd name="connsiteX25" fmla="*/ 365195 w 1764435"/>
                      <a:gd name="connsiteY25" fmla="*/ 1591809 h 1748555"/>
                      <a:gd name="connsiteX26" fmla="*/ 155165 w 1764435"/>
                      <a:gd name="connsiteY26" fmla="*/ 1375325 h 1748555"/>
                      <a:gd name="connsiteX27" fmla="*/ 243279 w 1764435"/>
                      <a:gd name="connsiteY27" fmla="*/ 1289839 h 1748555"/>
                      <a:gd name="connsiteX28" fmla="*/ 136311 w 1764435"/>
                      <a:gd name="connsiteY28" fmla="*/ 1024161 h 1748555"/>
                      <a:gd name="connsiteX29" fmla="*/ 0 w 1764435"/>
                      <a:gd name="connsiteY29" fmla="*/ 1017916 h 1748555"/>
                      <a:gd name="connsiteX30" fmla="*/ 13805 w 1764435"/>
                      <a:gd name="connsiteY30" fmla="*/ 716607 h 1748555"/>
                      <a:gd name="connsiteX31" fmla="*/ 137591 w 1764435"/>
                      <a:gd name="connsiteY31" fmla="*/ 722279 h 1748555"/>
                      <a:gd name="connsiteX32" fmla="*/ 255898 w 1764435"/>
                      <a:gd name="connsiteY32" fmla="*/ 446398 h 1748555"/>
                      <a:gd name="connsiteX33" fmla="*/ 155077 w 1764435"/>
                      <a:gd name="connsiteY33" fmla="*/ 342479 h 1748555"/>
                      <a:gd name="connsiteX34" fmla="*/ 371560 w 1764435"/>
                      <a:gd name="connsiteY34" fmla="*/ 132449 h 1748555"/>
                      <a:gd name="connsiteX35" fmla="*/ 471585 w 1764435"/>
                      <a:gd name="connsiteY35" fmla="*/ 235548 h 1748555"/>
                      <a:gd name="connsiteX36" fmla="*/ 473859 w 1764435"/>
                      <a:gd name="connsiteY36" fmla="*/ 233929 h 1748555"/>
                      <a:gd name="connsiteX37" fmla="*/ 738328 w 1764435"/>
                      <a:gd name="connsiteY37" fmla="*/ 129551 h 1748555"/>
                      <a:gd name="connsiteX38" fmla="*/ 738328 w 1764435"/>
                      <a:gd name="connsiteY38" fmla="*/ 0 h 1748555"/>
                      <a:gd name="connsiteX39" fmla="*/ 1039953 w 1764435"/>
                      <a:gd name="connsiteY39" fmla="*/ 0 h 1748555"/>
                      <a:gd name="connsiteX40" fmla="*/ 1039953 w 1764435"/>
                      <a:gd name="connsiteY40" fmla="*/ 130857 h 1748555"/>
                      <a:gd name="connsiteX41" fmla="*/ 1040298 w 1764435"/>
                      <a:gd name="connsiteY41" fmla="*/ 130895 h 1748555"/>
                      <a:gd name="connsiteX42" fmla="*/ 1312320 w 1764435"/>
                      <a:gd name="connsiteY42" fmla="*/ 246617 h 1748555"/>
                      <a:gd name="connsiteX43" fmla="*/ 1315821 w 1764435"/>
                      <a:gd name="connsiteY43" fmla="*/ 249273 h 1748555"/>
                      <a:gd name="connsiteX44" fmla="*/ 1390262 w 1764435"/>
                      <a:gd name="connsiteY44" fmla="*/ 177051 h 1748555"/>
                      <a:gd name="connsiteX0" fmla="*/ 1266294 w 1764435"/>
                      <a:gd name="connsiteY0" fmla="*/ 505238 h 1748555"/>
                      <a:gd name="connsiteX1" fmla="*/ 512038 w 1764435"/>
                      <a:gd name="connsiteY1" fmla="*/ 493824 h 1748555"/>
                      <a:gd name="connsiteX2" fmla="*/ 500625 w 1764435"/>
                      <a:gd name="connsiteY2" fmla="*/ 1248079 h 1748555"/>
                      <a:gd name="connsiteX3" fmla="*/ 1254880 w 1764435"/>
                      <a:gd name="connsiteY3" fmla="*/ 1259493 h 1748555"/>
                      <a:gd name="connsiteX4" fmla="*/ 1266294 w 1764435"/>
                      <a:gd name="connsiteY4" fmla="*/ 505238 h 1748555"/>
                      <a:gd name="connsiteX5" fmla="*/ 1390262 w 1764435"/>
                      <a:gd name="connsiteY5" fmla="*/ 177051 h 1748555"/>
                      <a:gd name="connsiteX6" fmla="*/ 1600291 w 1764435"/>
                      <a:gd name="connsiteY6" fmla="*/ 393535 h 1748555"/>
                      <a:gd name="connsiteX7" fmla="*/ 1525503 w 1764435"/>
                      <a:gd name="connsiteY7" fmla="*/ 466094 h 1748555"/>
                      <a:gd name="connsiteX8" fmla="*/ 1526189 w 1764435"/>
                      <a:gd name="connsiteY8" fmla="*/ 467058 h 1748555"/>
                      <a:gd name="connsiteX9" fmla="*/ 1633627 w 1764435"/>
                      <a:gd name="connsiteY9" fmla="*/ 742456 h 1748555"/>
                      <a:gd name="connsiteX10" fmla="*/ 1633839 w 1764435"/>
                      <a:gd name="connsiteY10" fmla="*/ 745095 h 1748555"/>
                      <a:gd name="connsiteX11" fmla="*/ 1764435 w 1764435"/>
                      <a:gd name="connsiteY11" fmla="*/ 751079 h 1748555"/>
                      <a:gd name="connsiteX12" fmla="*/ 1750629 w 1764435"/>
                      <a:gd name="connsiteY12" fmla="*/ 1052388 h 1748555"/>
                      <a:gd name="connsiteX13" fmla="*/ 1625111 w 1764435"/>
                      <a:gd name="connsiteY13" fmla="*/ 1046637 h 1748555"/>
                      <a:gd name="connsiteX14" fmla="*/ 1515303 w 1764435"/>
                      <a:gd name="connsiteY14" fmla="*/ 1302217 h 1748555"/>
                      <a:gd name="connsiteX15" fmla="*/ 1598713 w 1764435"/>
                      <a:gd name="connsiteY15" fmla="*/ 1388190 h 1748555"/>
                      <a:gd name="connsiteX16" fmla="*/ 1382229 w 1764435"/>
                      <a:gd name="connsiteY16" fmla="*/ 1598220 h 1748555"/>
                      <a:gd name="connsiteX17" fmla="*/ 1300563 w 1764435"/>
                      <a:gd name="connsiteY17" fmla="*/ 1514045 h 1748555"/>
                      <a:gd name="connsiteX18" fmla="*/ 1293060 w 1764435"/>
                      <a:gd name="connsiteY18" fmla="*/ 1519388 h 1748555"/>
                      <a:gd name="connsiteX19" fmla="*/ 1017662 w 1764435"/>
                      <a:gd name="connsiteY19" fmla="*/ 1626826 h 1748555"/>
                      <a:gd name="connsiteX20" fmla="*/ 1010698 w 1764435"/>
                      <a:gd name="connsiteY20" fmla="*/ 1627387 h 1748555"/>
                      <a:gd name="connsiteX21" fmla="*/ 1010698 w 1764435"/>
                      <a:gd name="connsiteY21" fmla="*/ 1748555 h 1748555"/>
                      <a:gd name="connsiteX22" fmla="*/ 709074 w 1764435"/>
                      <a:gd name="connsiteY22" fmla="*/ 1748555 h 1748555"/>
                      <a:gd name="connsiteX23" fmla="*/ 709074 w 1764435"/>
                      <a:gd name="connsiteY23" fmla="*/ 1616932 h 1748555"/>
                      <a:gd name="connsiteX24" fmla="*/ 454599 w 1764435"/>
                      <a:gd name="connsiteY24" fmla="*/ 1506700 h 1748555"/>
                      <a:gd name="connsiteX25" fmla="*/ 365195 w 1764435"/>
                      <a:gd name="connsiteY25" fmla="*/ 1591809 h 1748555"/>
                      <a:gd name="connsiteX26" fmla="*/ 155165 w 1764435"/>
                      <a:gd name="connsiteY26" fmla="*/ 1375325 h 1748555"/>
                      <a:gd name="connsiteX27" fmla="*/ 243279 w 1764435"/>
                      <a:gd name="connsiteY27" fmla="*/ 1289839 h 1748555"/>
                      <a:gd name="connsiteX28" fmla="*/ 136311 w 1764435"/>
                      <a:gd name="connsiteY28" fmla="*/ 1024161 h 1748555"/>
                      <a:gd name="connsiteX29" fmla="*/ 0 w 1764435"/>
                      <a:gd name="connsiteY29" fmla="*/ 1017916 h 1748555"/>
                      <a:gd name="connsiteX30" fmla="*/ 13805 w 1764435"/>
                      <a:gd name="connsiteY30" fmla="*/ 716607 h 1748555"/>
                      <a:gd name="connsiteX31" fmla="*/ 137591 w 1764435"/>
                      <a:gd name="connsiteY31" fmla="*/ 722279 h 1748555"/>
                      <a:gd name="connsiteX32" fmla="*/ 255898 w 1764435"/>
                      <a:gd name="connsiteY32" fmla="*/ 446398 h 1748555"/>
                      <a:gd name="connsiteX33" fmla="*/ 155077 w 1764435"/>
                      <a:gd name="connsiteY33" fmla="*/ 342479 h 1748555"/>
                      <a:gd name="connsiteX34" fmla="*/ 371560 w 1764435"/>
                      <a:gd name="connsiteY34" fmla="*/ 132449 h 1748555"/>
                      <a:gd name="connsiteX35" fmla="*/ 471585 w 1764435"/>
                      <a:gd name="connsiteY35" fmla="*/ 235548 h 1748555"/>
                      <a:gd name="connsiteX36" fmla="*/ 473859 w 1764435"/>
                      <a:gd name="connsiteY36" fmla="*/ 233929 h 1748555"/>
                      <a:gd name="connsiteX37" fmla="*/ 738328 w 1764435"/>
                      <a:gd name="connsiteY37" fmla="*/ 129551 h 1748555"/>
                      <a:gd name="connsiteX38" fmla="*/ 738328 w 1764435"/>
                      <a:gd name="connsiteY38" fmla="*/ 0 h 1748555"/>
                      <a:gd name="connsiteX39" fmla="*/ 1039953 w 1764435"/>
                      <a:gd name="connsiteY39" fmla="*/ 0 h 1748555"/>
                      <a:gd name="connsiteX40" fmla="*/ 1039953 w 1764435"/>
                      <a:gd name="connsiteY40" fmla="*/ 130857 h 1748555"/>
                      <a:gd name="connsiteX41" fmla="*/ 1040298 w 1764435"/>
                      <a:gd name="connsiteY41" fmla="*/ 130895 h 1748555"/>
                      <a:gd name="connsiteX42" fmla="*/ 1312320 w 1764435"/>
                      <a:gd name="connsiteY42" fmla="*/ 246617 h 1748555"/>
                      <a:gd name="connsiteX43" fmla="*/ 1315821 w 1764435"/>
                      <a:gd name="connsiteY43" fmla="*/ 249273 h 1748555"/>
                      <a:gd name="connsiteX44" fmla="*/ 1390262 w 1764435"/>
                      <a:gd name="connsiteY44" fmla="*/ 177051 h 1748555"/>
                      <a:gd name="connsiteX0" fmla="*/ 1266294 w 1764435"/>
                      <a:gd name="connsiteY0" fmla="*/ 505238 h 1748555"/>
                      <a:gd name="connsiteX1" fmla="*/ 512038 w 1764435"/>
                      <a:gd name="connsiteY1" fmla="*/ 493824 h 1748555"/>
                      <a:gd name="connsiteX2" fmla="*/ 500625 w 1764435"/>
                      <a:gd name="connsiteY2" fmla="*/ 1248079 h 1748555"/>
                      <a:gd name="connsiteX3" fmla="*/ 1254880 w 1764435"/>
                      <a:gd name="connsiteY3" fmla="*/ 1259493 h 1748555"/>
                      <a:gd name="connsiteX4" fmla="*/ 1266294 w 1764435"/>
                      <a:gd name="connsiteY4" fmla="*/ 505238 h 1748555"/>
                      <a:gd name="connsiteX5" fmla="*/ 1390262 w 1764435"/>
                      <a:gd name="connsiteY5" fmla="*/ 177051 h 1748555"/>
                      <a:gd name="connsiteX6" fmla="*/ 1600291 w 1764435"/>
                      <a:gd name="connsiteY6" fmla="*/ 393535 h 1748555"/>
                      <a:gd name="connsiteX7" fmla="*/ 1525503 w 1764435"/>
                      <a:gd name="connsiteY7" fmla="*/ 466094 h 1748555"/>
                      <a:gd name="connsiteX8" fmla="*/ 1526189 w 1764435"/>
                      <a:gd name="connsiteY8" fmla="*/ 467058 h 1748555"/>
                      <a:gd name="connsiteX9" fmla="*/ 1633627 w 1764435"/>
                      <a:gd name="connsiteY9" fmla="*/ 742456 h 1748555"/>
                      <a:gd name="connsiteX10" fmla="*/ 1633839 w 1764435"/>
                      <a:gd name="connsiteY10" fmla="*/ 745095 h 1748555"/>
                      <a:gd name="connsiteX11" fmla="*/ 1764435 w 1764435"/>
                      <a:gd name="connsiteY11" fmla="*/ 751079 h 1748555"/>
                      <a:gd name="connsiteX12" fmla="*/ 1750629 w 1764435"/>
                      <a:gd name="connsiteY12" fmla="*/ 1052388 h 1748555"/>
                      <a:gd name="connsiteX13" fmla="*/ 1625111 w 1764435"/>
                      <a:gd name="connsiteY13" fmla="*/ 1046637 h 1748555"/>
                      <a:gd name="connsiteX14" fmla="*/ 1515303 w 1764435"/>
                      <a:gd name="connsiteY14" fmla="*/ 1302217 h 1748555"/>
                      <a:gd name="connsiteX15" fmla="*/ 1598713 w 1764435"/>
                      <a:gd name="connsiteY15" fmla="*/ 1388190 h 1748555"/>
                      <a:gd name="connsiteX16" fmla="*/ 1382229 w 1764435"/>
                      <a:gd name="connsiteY16" fmla="*/ 1598220 h 1748555"/>
                      <a:gd name="connsiteX17" fmla="*/ 1300563 w 1764435"/>
                      <a:gd name="connsiteY17" fmla="*/ 1514045 h 1748555"/>
                      <a:gd name="connsiteX18" fmla="*/ 1293060 w 1764435"/>
                      <a:gd name="connsiteY18" fmla="*/ 1519388 h 1748555"/>
                      <a:gd name="connsiteX19" fmla="*/ 1017662 w 1764435"/>
                      <a:gd name="connsiteY19" fmla="*/ 1626826 h 1748555"/>
                      <a:gd name="connsiteX20" fmla="*/ 1010698 w 1764435"/>
                      <a:gd name="connsiteY20" fmla="*/ 1627387 h 1748555"/>
                      <a:gd name="connsiteX21" fmla="*/ 1010698 w 1764435"/>
                      <a:gd name="connsiteY21" fmla="*/ 1748555 h 1748555"/>
                      <a:gd name="connsiteX22" fmla="*/ 709074 w 1764435"/>
                      <a:gd name="connsiteY22" fmla="*/ 1748555 h 1748555"/>
                      <a:gd name="connsiteX23" fmla="*/ 709074 w 1764435"/>
                      <a:gd name="connsiteY23" fmla="*/ 1616932 h 1748555"/>
                      <a:gd name="connsiteX24" fmla="*/ 453841 w 1764435"/>
                      <a:gd name="connsiteY24" fmla="*/ 1505919 h 1748555"/>
                      <a:gd name="connsiteX25" fmla="*/ 365195 w 1764435"/>
                      <a:gd name="connsiteY25" fmla="*/ 1591809 h 1748555"/>
                      <a:gd name="connsiteX26" fmla="*/ 155165 w 1764435"/>
                      <a:gd name="connsiteY26" fmla="*/ 1375325 h 1748555"/>
                      <a:gd name="connsiteX27" fmla="*/ 243279 w 1764435"/>
                      <a:gd name="connsiteY27" fmla="*/ 1289839 h 1748555"/>
                      <a:gd name="connsiteX28" fmla="*/ 136311 w 1764435"/>
                      <a:gd name="connsiteY28" fmla="*/ 1024161 h 1748555"/>
                      <a:gd name="connsiteX29" fmla="*/ 0 w 1764435"/>
                      <a:gd name="connsiteY29" fmla="*/ 1017916 h 1748555"/>
                      <a:gd name="connsiteX30" fmla="*/ 13805 w 1764435"/>
                      <a:gd name="connsiteY30" fmla="*/ 716607 h 1748555"/>
                      <a:gd name="connsiteX31" fmla="*/ 137591 w 1764435"/>
                      <a:gd name="connsiteY31" fmla="*/ 722279 h 1748555"/>
                      <a:gd name="connsiteX32" fmla="*/ 255898 w 1764435"/>
                      <a:gd name="connsiteY32" fmla="*/ 446398 h 1748555"/>
                      <a:gd name="connsiteX33" fmla="*/ 155077 w 1764435"/>
                      <a:gd name="connsiteY33" fmla="*/ 342479 h 1748555"/>
                      <a:gd name="connsiteX34" fmla="*/ 371560 w 1764435"/>
                      <a:gd name="connsiteY34" fmla="*/ 132449 h 1748555"/>
                      <a:gd name="connsiteX35" fmla="*/ 471585 w 1764435"/>
                      <a:gd name="connsiteY35" fmla="*/ 235548 h 1748555"/>
                      <a:gd name="connsiteX36" fmla="*/ 473859 w 1764435"/>
                      <a:gd name="connsiteY36" fmla="*/ 233929 h 1748555"/>
                      <a:gd name="connsiteX37" fmla="*/ 738328 w 1764435"/>
                      <a:gd name="connsiteY37" fmla="*/ 129551 h 1748555"/>
                      <a:gd name="connsiteX38" fmla="*/ 738328 w 1764435"/>
                      <a:gd name="connsiteY38" fmla="*/ 0 h 1748555"/>
                      <a:gd name="connsiteX39" fmla="*/ 1039953 w 1764435"/>
                      <a:gd name="connsiteY39" fmla="*/ 0 h 1748555"/>
                      <a:gd name="connsiteX40" fmla="*/ 1039953 w 1764435"/>
                      <a:gd name="connsiteY40" fmla="*/ 130857 h 1748555"/>
                      <a:gd name="connsiteX41" fmla="*/ 1040298 w 1764435"/>
                      <a:gd name="connsiteY41" fmla="*/ 130895 h 1748555"/>
                      <a:gd name="connsiteX42" fmla="*/ 1312320 w 1764435"/>
                      <a:gd name="connsiteY42" fmla="*/ 246617 h 1748555"/>
                      <a:gd name="connsiteX43" fmla="*/ 1315821 w 1764435"/>
                      <a:gd name="connsiteY43" fmla="*/ 249273 h 1748555"/>
                      <a:gd name="connsiteX44" fmla="*/ 1390262 w 1764435"/>
                      <a:gd name="connsiteY44" fmla="*/ 177051 h 1748555"/>
                      <a:gd name="connsiteX0" fmla="*/ 1266294 w 1764435"/>
                      <a:gd name="connsiteY0" fmla="*/ 505238 h 1748555"/>
                      <a:gd name="connsiteX1" fmla="*/ 512038 w 1764435"/>
                      <a:gd name="connsiteY1" fmla="*/ 493824 h 1748555"/>
                      <a:gd name="connsiteX2" fmla="*/ 500625 w 1764435"/>
                      <a:gd name="connsiteY2" fmla="*/ 1248079 h 1748555"/>
                      <a:gd name="connsiteX3" fmla="*/ 1254880 w 1764435"/>
                      <a:gd name="connsiteY3" fmla="*/ 1259493 h 1748555"/>
                      <a:gd name="connsiteX4" fmla="*/ 1266294 w 1764435"/>
                      <a:gd name="connsiteY4" fmla="*/ 505238 h 1748555"/>
                      <a:gd name="connsiteX5" fmla="*/ 1390262 w 1764435"/>
                      <a:gd name="connsiteY5" fmla="*/ 177051 h 1748555"/>
                      <a:gd name="connsiteX6" fmla="*/ 1600291 w 1764435"/>
                      <a:gd name="connsiteY6" fmla="*/ 393535 h 1748555"/>
                      <a:gd name="connsiteX7" fmla="*/ 1525503 w 1764435"/>
                      <a:gd name="connsiteY7" fmla="*/ 466094 h 1748555"/>
                      <a:gd name="connsiteX8" fmla="*/ 1526189 w 1764435"/>
                      <a:gd name="connsiteY8" fmla="*/ 467058 h 1748555"/>
                      <a:gd name="connsiteX9" fmla="*/ 1633627 w 1764435"/>
                      <a:gd name="connsiteY9" fmla="*/ 742456 h 1748555"/>
                      <a:gd name="connsiteX10" fmla="*/ 1633839 w 1764435"/>
                      <a:gd name="connsiteY10" fmla="*/ 745095 h 1748555"/>
                      <a:gd name="connsiteX11" fmla="*/ 1764435 w 1764435"/>
                      <a:gd name="connsiteY11" fmla="*/ 751079 h 1748555"/>
                      <a:gd name="connsiteX12" fmla="*/ 1750629 w 1764435"/>
                      <a:gd name="connsiteY12" fmla="*/ 1052388 h 1748555"/>
                      <a:gd name="connsiteX13" fmla="*/ 1625111 w 1764435"/>
                      <a:gd name="connsiteY13" fmla="*/ 1046637 h 1748555"/>
                      <a:gd name="connsiteX14" fmla="*/ 1515303 w 1764435"/>
                      <a:gd name="connsiteY14" fmla="*/ 1302217 h 1748555"/>
                      <a:gd name="connsiteX15" fmla="*/ 1598713 w 1764435"/>
                      <a:gd name="connsiteY15" fmla="*/ 1388190 h 1748555"/>
                      <a:gd name="connsiteX16" fmla="*/ 1382229 w 1764435"/>
                      <a:gd name="connsiteY16" fmla="*/ 1598220 h 1748555"/>
                      <a:gd name="connsiteX17" fmla="*/ 1300563 w 1764435"/>
                      <a:gd name="connsiteY17" fmla="*/ 1514045 h 1748555"/>
                      <a:gd name="connsiteX18" fmla="*/ 1293060 w 1764435"/>
                      <a:gd name="connsiteY18" fmla="*/ 1519388 h 1748555"/>
                      <a:gd name="connsiteX19" fmla="*/ 1017662 w 1764435"/>
                      <a:gd name="connsiteY19" fmla="*/ 1626826 h 1748555"/>
                      <a:gd name="connsiteX20" fmla="*/ 1010698 w 1764435"/>
                      <a:gd name="connsiteY20" fmla="*/ 1627387 h 1748555"/>
                      <a:gd name="connsiteX21" fmla="*/ 1010698 w 1764435"/>
                      <a:gd name="connsiteY21" fmla="*/ 1748555 h 1748555"/>
                      <a:gd name="connsiteX22" fmla="*/ 709074 w 1764435"/>
                      <a:gd name="connsiteY22" fmla="*/ 1748555 h 1748555"/>
                      <a:gd name="connsiteX23" fmla="*/ 709074 w 1764435"/>
                      <a:gd name="connsiteY23" fmla="*/ 1616932 h 1748555"/>
                      <a:gd name="connsiteX24" fmla="*/ 453841 w 1764435"/>
                      <a:gd name="connsiteY24" fmla="*/ 1505919 h 1748555"/>
                      <a:gd name="connsiteX25" fmla="*/ 365195 w 1764435"/>
                      <a:gd name="connsiteY25" fmla="*/ 1591809 h 1748555"/>
                      <a:gd name="connsiteX26" fmla="*/ 155165 w 1764435"/>
                      <a:gd name="connsiteY26" fmla="*/ 1375325 h 1748555"/>
                      <a:gd name="connsiteX27" fmla="*/ 243279 w 1764435"/>
                      <a:gd name="connsiteY27" fmla="*/ 1289839 h 1748555"/>
                      <a:gd name="connsiteX28" fmla="*/ 136311 w 1764435"/>
                      <a:gd name="connsiteY28" fmla="*/ 1024161 h 1748555"/>
                      <a:gd name="connsiteX29" fmla="*/ 0 w 1764435"/>
                      <a:gd name="connsiteY29" fmla="*/ 1017916 h 1748555"/>
                      <a:gd name="connsiteX30" fmla="*/ 13805 w 1764435"/>
                      <a:gd name="connsiteY30" fmla="*/ 716607 h 1748555"/>
                      <a:gd name="connsiteX31" fmla="*/ 137591 w 1764435"/>
                      <a:gd name="connsiteY31" fmla="*/ 722279 h 1748555"/>
                      <a:gd name="connsiteX32" fmla="*/ 255898 w 1764435"/>
                      <a:gd name="connsiteY32" fmla="*/ 446398 h 1748555"/>
                      <a:gd name="connsiteX33" fmla="*/ 155077 w 1764435"/>
                      <a:gd name="connsiteY33" fmla="*/ 342479 h 1748555"/>
                      <a:gd name="connsiteX34" fmla="*/ 371560 w 1764435"/>
                      <a:gd name="connsiteY34" fmla="*/ 132449 h 1748555"/>
                      <a:gd name="connsiteX35" fmla="*/ 471585 w 1764435"/>
                      <a:gd name="connsiteY35" fmla="*/ 235548 h 1748555"/>
                      <a:gd name="connsiteX36" fmla="*/ 473859 w 1764435"/>
                      <a:gd name="connsiteY36" fmla="*/ 233929 h 1748555"/>
                      <a:gd name="connsiteX37" fmla="*/ 738328 w 1764435"/>
                      <a:gd name="connsiteY37" fmla="*/ 129551 h 1748555"/>
                      <a:gd name="connsiteX38" fmla="*/ 738328 w 1764435"/>
                      <a:gd name="connsiteY38" fmla="*/ 0 h 1748555"/>
                      <a:gd name="connsiteX39" fmla="*/ 1039953 w 1764435"/>
                      <a:gd name="connsiteY39" fmla="*/ 0 h 1748555"/>
                      <a:gd name="connsiteX40" fmla="*/ 1039953 w 1764435"/>
                      <a:gd name="connsiteY40" fmla="*/ 130857 h 1748555"/>
                      <a:gd name="connsiteX41" fmla="*/ 1040298 w 1764435"/>
                      <a:gd name="connsiteY41" fmla="*/ 130895 h 1748555"/>
                      <a:gd name="connsiteX42" fmla="*/ 1312320 w 1764435"/>
                      <a:gd name="connsiteY42" fmla="*/ 246617 h 1748555"/>
                      <a:gd name="connsiteX43" fmla="*/ 1315821 w 1764435"/>
                      <a:gd name="connsiteY43" fmla="*/ 249273 h 1748555"/>
                      <a:gd name="connsiteX44" fmla="*/ 1390262 w 1764435"/>
                      <a:gd name="connsiteY44" fmla="*/ 177051 h 1748555"/>
                      <a:gd name="connsiteX0" fmla="*/ 1266294 w 1764435"/>
                      <a:gd name="connsiteY0" fmla="*/ 505238 h 1748555"/>
                      <a:gd name="connsiteX1" fmla="*/ 512038 w 1764435"/>
                      <a:gd name="connsiteY1" fmla="*/ 493824 h 1748555"/>
                      <a:gd name="connsiteX2" fmla="*/ 500625 w 1764435"/>
                      <a:gd name="connsiteY2" fmla="*/ 1248079 h 1748555"/>
                      <a:gd name="connsiteX3" fmla="*/ 1254880 w 1764435"/>
                      <a:gd name="connsiteY3" fmla="*/ 1259493 h 1748555"/>
                      <a:gd name="connsiteX4" fmla="*/ 1266294 w 1764435"/>
                      <a:gd name="connsiteY4" fmla="*/ 505238 h 1748555"/>
                      <a:gd name="connsiteX5" fmla="*/ 1390262 w 1764435"/>
                      <a:gd name="connsiteY5" fmla="*/ 177051 h 1748555"/>
                      <a:gd name="connsiteX6" fmla="*/ 1600291 w 1764435"/>
                      <a:gd name="connsiteY6" fmla="*/ 393535 h 1748555"/>
                      <a:gd name="connsiteX7" fmla="*/ 1525503 w 1764435"/>
                      <a:gd name="connsiteY7" fmla="*/ 466094 h 1748555"/>
                      <a:gd name="connsiteX8" fmla="*/ 1526189 w 1764435"/>
                      <a:gd name="connsiteY8" fmla="*/ 467058 h 1748555"/>
                      <a:gd name="connsiteX9" fmla="*/ 1633627 w 1764435"/>
                      <a:gd name="connsiteY9" fmla="*/ 742456 h 1748555"/>
                      <a:gd name="connsiteX10" fmla="*/ 1633839 w 1764435"/>
                      <a:gd name="connsiteY10" fmla="*/ 745095 h 1748555"/>
                      <a:gd name="connsiteX11" fmla="*/ 1764435 w 1764435"/>
                      <a:gd name="connsiteY11" fmla="*/ 751079 h 1748555"/>
                      <a:gd name="connsiteX12" fmla="*/ 1750629 w 1764435"/>
                      <a:gd name="connsiteY12" fmla="*/ 1052388 h 1748555"/>
                      <a:gd name="connsiteX13" fmla="*/ 1625111 w 1764435"/>
                      <a:gd name="connsiteY13" fmla="*/ 1046637 h 1748555"/>
                      <a:gd name="connsiteX14" fmla="*/ 1515303 w 1764435"/>
                      <a:gd name="connsiteY14" fmla="*/ 1302217 h 1748555"/>
                      <a:gd name="connsiteX15" fmla="*/ 1598713 w 1764435"/>
                      <a:gd name="connsiteY15" fmla="*/ 1388190 h 1748555"/>
                      <a:gd name="connsiteX16" fmla="*/ 1382229 w 1764435"/>
                      <a:gd name="connsiteY16" fmla="*/ 1598220 h 1748555"/>
                      <a:gd name="connsiteX17" fmla="*/ 1300563 w 1764435"/>
                      <a:gd name="connsiteY17" fmla="*/ 1514045 h 1748555"/>
                      <a:gd name="connsiteX18" fmla="*/ 1293060 w 1764435"/>
                      <a:gd name="connsiteY18" fmla="*/ 1519388 h 1748555"/>
                      <a:gd name="connsiteX19" fmla="*/ 1017662 w 1764435"/>
                      <a:gd name="connsiteY19" fmla="*/ 1626826 h 1748555"/>
                      <a:gd name="connsiteX20" fmla="*/ 1010698 w 1764435"/>
                      <a:gd name="connsiteY20" fmla="*/ 1627387 h 1748555"/>
                      <a:gd name="connsiteX21" fmla="*/ 1010698 w 1764435"/>
                      <a:gd name="connsiteY21" fmla="*/ 1748555 h 1748555"/>
                      <a:gd name="connsiteX22" fmla="*/ 709074 w 1764435"/>
                      <a:gd name="connsiteY22" fmla="*/ 1748555 h 1748555"/>
                      <a:gd name="connsiteX23" fmla="*/ 709074 w 1764435"/>
                      <a:gd name="connsiteY23" fmla="*/ 1616932 h 1748555"/>
                      <a:gd name="connsiteX24" fmla="*/ 453841 w 1764435"/>
                      <a:gd name="connsiteY24" fmla="*/ 1505919 h 1748555"/>
                      <a:gd name="connsiteX25" fmla="*/ 365195 w 1764435"/>
                      <a:gd name="connsiteY25" fmla="*/ 1591809 h 1748555"/>
                      <a:gd name="connsiteX26" fmla="*/ 155165 w 1764435"/>
                      <a:gd name="connsiteY26" fmla="*/ 1375325 h 1748555"/>
                      <a:gd name="connsiteX27" fmla="*/ 243279 w 1764435"/>
                      <a:gd name="connsiteY27" fmla="*/ 1289839 h 1748555"/>
                      <a:gd name="connsiteX28" fmla="*/ 136311 w 1764435"/>
                      <a:gd name="connsiteY28" fmla="*/ 1024161 h 1748555"/>
                      <a:gd name="connsiteX29" fmla="*/ 0 w 1764435"/>
                      <a:gd name="connsiteY29" fmla="*/ 1017916 h 1748555"/>
                      <a:gd name="connsiteX30" fmla="*/ 13805 w 1764435"/>
                      <a:gd name="connsiteY30" fmla="*/ 716607 h 1748555"/>
                      <a:gd name="connsiteX31" fmla="*/ 137591 w 1764435"/>
                      <a:gd name="connsiteY31" fmla="*/ 722279 h 1748555"/>
                      <a:gd name="connsiteX32" fmla="*/ 255898 w 1764435"/>
                      <a:gd name="connsiteY32" fmla="*/ 446398 h 1748555"/>
                      <a:gd name="connsiteX33" fmla="*/ 155077 w 1764435"/>
                      <a:gd name="connsiteY33" fmla="*/ 342479 h 1748555"/>
                      <a:gd name="connsiteX34" fmla="*/ 371560 w 1764435"/>
                      <a:gd name="connsiteY34" fmla="*/ 132449 h 1748555"/>
                      <a:gd name="connsiteX35" fmla="*/ 471585 w 1764435"/>
                      <a:gd name="connsiteY35" fmla="*/ 235548 h 1748555"/>
                      <a:gd name="connsiteX36" fmla="*/ 473859 w 1764435"/>
                      <a:gd name="connsiteY36" fmla="*/ 233929 h 1748555"/>
                      <a:gd name="connsiteX37" fmla="*/ 738328 w 1764435"/>
                      <a:gd name="connsiteY37" fmla="*/ 129551 h 1748555"/>
                      <a:gd name="connsiteX38" fmla="*/ 738328 w 1764435"/>
                      <a:gd name="connsiteY38" fmla="*/ 0 h 1748555"/>
                      <a:gd name="connsiteX39" fmla="*/ 1039953 w 1764435"/>
                      <a:gd name="connsiteY39" fmla="*/ 0 h 1748555"/>
                      <a:gd name="connsiteX40" fmla="*/ 1039953 w 1764435"/>
                      <a:gd name="connsiteY40" fmla="*/ 130857 h 1748555"/>
                      <a:gd name="connsiteX41" fmla="*/ 1040298 w 1764435"/>
                      <a:gd name="connsiteY41" fmla="*/ 130895 h 1748555"/>
                      <a:gd name="connsiteX42" fmla="*/ 1312320 w 1764435"/>
                      <a:gd name="connsiteY42" fmla="*/ 246617 h 1748555"/>
                      <a:gd name="connsiteX43" fmla="*/ 1315821 w 1764435"/>
                      <a:gd name="connsiteY43" fmla="*/ 249273 h 1748555"/>
                      <a:gd name="connsiteX44" fmla="*/ 1390262 w 1764435"/>
                      <a:gd name="connsiteY44" fmla="*/ 177051 h 1748555"/>
                      <a:gd name="connsiteX0" fmla="*/ 1266294 w 1764435"/>
                      <a:gd name="connsiteY0" fmla="*/ 505238 h 1748555"/>
                      <a:gd name="connsiteX1" fmla="*/ 512038 w 1764435"/>
                      <a:gd name="connsiteY1" fmla="*/ 493824 h 1748555"/>
                      <a:gd name="connsiteX2" fmla="*/ 500625 w 1764435"/>
                      <a:gd name="connsiteY2" fmla="*/ 1248079 h 1748555"/>
                      <a:gd name="connsiteX3" fmla="*/ 1254880 w 1764435"/>
                      <a:gd name="connsiteY3" fmla="*/ 1259493 h 1748555"/>
                      <a:gd name="connsiteX4" fmla="*/ 1266294 w 1764435"/>
                      <a:gd name="connsiteY4" fmla="*/ 505238 h 1748555"/>
                      <a:gd name="connsiteX5" fmla="*/ 1390262 w 1764435"/>
                      <a:gd name="connsiteY5" fmla="*/ 177051 h 1748555"/>
                      <a:gd name="connsiteX6" fmla="*/ 1600291 w 1764435"/>
                      <a:gd name="connsiteY6" fmla="*/ 393535 h 1748555"/>
                      <a:gd name="connsiteX7" fmla="*/ 1525503 w 1764435"/>
                      <a:gd name="connsiteY7" fmla="*/ 466094 h 1748555"/>
                      <a:gd name="connsiteX8" fmla="*/ 1526189 w 1764435"/>
                      <a:gd name="connsiteY8" fmla="*/ 467058 h 1748555"/>
                      <a:gd name="connsiteX9" fmla="*/ 1633627 w 1764435"/>
                      <a:gd name="connsiteY9" fmla="*/ 742456 h 1748555"/>
                      <a:gd name="connsiteX10" fmla="*/ 1633839 w 1764435"/>
                      <a:gd name="connsiteY10" fmla="*/ 745095 h 1748555"/>
                      <a:gd name="connsiteX11" fmla="*/ 1764435 w 1764435"/>
                      <a:gd name="connsiteY11" fmla="*/ 751079 h 1748555"/>
                      <a:gd name="connsiteX12" fmla="*/ 1750629 w 1764435"/>
                      <a:gd name="connsiteY12" fmla="*/ 1052388 h 1748555"/>
                      <a:gd name="connsiteX13" fmla="*/ 1625111 w 1764435"/>
                      <a:gd name="connsiteY13" fmla="*/ 1046637 h 1748555"/>
                      <a:gd name="connsiteX14" fmla="*/ 1515303 w 1764435"/>
                      <a:gd name="connsiteY14" fmla="*/ 1302217 h 1748555"/>
                      <a:gd name="connsiteX15" fmla="*/ 1598713 w 1764435"/>
                      <a:gd name="connsiteY15" fmla="*/ 1388190 h 1748555"/>
                      <a:gd name="connsiteX16" fmla="*/ 1382229 w 1764435"/>
                      <a:gd name="connsiteY16" fmla="*/ 1598220 h 1748555"/>
                      <a:gd name="connsiteX17" fmla="*/ 1300563 w 1764435"/>
                      <a:gd name="connsiteY17" fmla="*/ 1514045 h 1748555"/>
                      <a:gd name="connsiteX18" fmla="*/ 1293060 w 1764435"/>
                      <a:gd name="connsiteY18" fmla="*/ 1519388 h 1748555"/>
                      <a:gd name="connsiteX19" fmla="*/ 1017662 w 1764435"/>
                      <a:gd name="connsiteY19" fmla="*/ 1626826 h 1748555"/>
                      <a:gd name="connsiteX20" fmla="*/ 1010698 w 1764435"/>
                      <a:gd name="connsiteY20" fmla="*/ 1627387 h 1748555"/>
                      <a:gd name="connsiteX21" fmla="*/ 1010698 w 1764435"/>
                      <a:gd name="connsiteY21" fmla="*/ 1748555 h 1748555"/>
                      <a:gd name="connsiteX22" fmla="*/ 709074 w 1764435"/>
                      <a:gd name="connsiteY22" fmla="*/ 1748555 h 1748555"/>
                      <a:gd name="connsiteX23" fmla="*/ 709074 w 1764435"/>
                      <a:gd name="connsiteY23" fmla="*/ 1616932 h 1748555"/>
                      <a:gd name="connsiteX24" fmla="*/ 453841 w 1764435"/>
                      <a:gd name="connsiteY24" fmla="*/ 1505919 h 1748555"/>
                      <a:gd name="connsiteX25" fmla="*/ 365195 w 1764435"/>
                      <a:gd name="connsiteY25" fmla="*/ 1591809 h 1748555"/>
                      <a:gd name="connsiteX26" fmla="*/ 155165 w 1764435"/>
                      <a:gd name="connsiteY26" fmla="*/ 1375325 h 1748555"/>
                      <a:gd name="connsiteX27" fmla="*/ 243279 w 1764435"/>
                      <a:gd name="connsiteY27" fmla="*/ 1289839 h 1748555"/>
                      <a:gd name="connsiteX28" fmla="*/ 136311 w 1764435"/>
                      <a:gd name="connsiteY28" fmla="*/ 1024161 h 1748555"/>
                      <a:gd name="connsiteX29" fmla="*/ 0 w 1764435"/>
                      <a:gd name="connsiteY29" fmla="*/ 1017916 h 1748555"/>
                      <a:gd name="connsiteX30" fmla="*/ 13805 w 1764435"/>
                      <a:gd name="connsiteY30" fmla="*/ 716607 h 1748555"/>
                      <a:gd name="connsiteX31" fmla="*/ 137591 w 1764435"/>
                      <a:gd name="connsiteY31" fmla="*/ 722279 h 1748555"/>
                      <a:gd name="connsiteX32" fmla="*/ 255921 w 1764435"/>
                      <a:gd name="connsiteY32" fmla="*/ 444859 h 1748555"/>
                      <a:gd name="connsiteX33" fmla="*/ 155077 w 1764435"/>
                      <a:gd name="connsiteY33" fmla="*/ 342479 h 1748555"/>
                      <a:gd name="connsiteX34" fmla="*/ 371560 w 1764435"/>
                      <a:gd name="connsiteY34" fmla="*/ 132449 h 1748555"/>
                      <a:gd name="connsiteX35" fmla="*/ 471585 w 1764435"/>
                      <a:gd name="connsiteY35" fmla="*/ 235548 h 1748555"/>
                      <a:gd name="connsiteX36" fmla="*/ 473859 w 1764435"/>
                      <a:gd name="connsiteY36" fmla="*/ 233929 h 1748555"/>
                      <a:gd name="connsiteX37" fmla="*/ 738328 w 1764435"/>
                      <a:gd name="connsiteY37" fmla="*/ 129551 h 1748555"/>
                      <a:gd name="connsiteX38" fmla="*/ 738328 w 1764435"/>
                      <a:gd name="connsiteY38" fmla="*/ 0 h 1748555"/>
                      <a:gd name="connsiteX39" fmla="*/ 1039953 w 1764435"/>
                      <a:gd name="connsiteY39" fmla="*/ 0 h 1748555"/>
                      <a:gd name="connsiteX40" fmla="*/ 1039953 w 1764435"/>
                      <a:gd name="connsiteY40" fmla="*/ 130857 h 1748555"/>
                      <a:gd name="connsiteX41" fmla="*/ 1040298 w 1764435"/>
                      <a:gd name="connsiteY41" fmla="*/ 130895 h 1748555"/>
                      <a:gd name="connsiteX42" fmla="*/ 1312320 w 1764435"/>
                      <a:gd name="connsiteY42" fmla="*/ 246617 h 1748555"/>
                      <a:gd name="connsiteX43" fmla="*/ 1315821 w 1764435"/>
                      <a:gd name="connsiteY43" fmla="*/ 249273 h 1748555"/>
                      <a:gd name="connsiteX44" fmla="*/ 1390262 w 1764435"/>
                      <a:gd name="connsiteY44" fmla="*/ 177051 h 1748555"/>
                      <a:gd name="connsiteX0" fmla="*/ 1266294 w 1764435"/>
                      <a:gd name="connsiteY0" fmla="*/ 505238 h 1748555"/>
                      <a:gd name="connsiteX1" fmla="*/ 512038 w 1764435"/>
                      <a:gd name="connsiteY1" fmla="*/ 493824 h 1748555"/>
                      <a:gd name="connsiteX2" fmla="*/ 500625 w 1764435"/>
                      <a:gd name="connsiteY2" fmla="*/ 1248079 h 1748555"/>
                      <a:gd name="connsiteX3" fmla="*/ 1254880 w 1764435"/>
                      <a:gd name="connsiteY3" fmla="*/ 1259493 h 1748555"/>
                      <a:gd name="connsiteX4" fmla="*/ 1266294 w 1764435"/>
                      <a:gd name="connsiteY4" fmla="*/ 505238 h 1748555"/>
                      <a:gd name="connsiteX5" fmla="*/ 1390262 w 1764435"/>
                      <a:gd name="connsiteY5" fmla="*/ 177051 h 1748555"/>
                      <a:gd name="connsiteX6" fmla="*/ 1600291 w 1764435"/>
                      <a:gd name="connsiteY6" fmla="*/ 393535 h 1748555"/>
                      <a:gd name="connsiteX7" fmla="*/ 1525503 w 1764435"/>
                      <a:gd name="connsiteY7" fmla="*/ 466094 h 1748555"/>
                      <a:gd name="connsiteX8" fmla="*/ 1526189 w 1764435"/>
                      <a:gd name="connsiteY8" fmla="*/ 467058 h 1748555"/>
                      <a:gd name="connsiteX9" fmla="*/ 1633627 w 1764435"/>
                      <a:gd name="connsiteY9" fmla="*/ 742456 h 1748555"/>
                      <a:gd name="connsiteX10" fmla="*/ 1633839 w 1764435"/>
                      <a:gd name="connsiteY10" fmla="*/ 745095 h 1748555"/>
                      <a:gd name="connsiteX11" fmla="*/ 1764435 w 1764435"/>
                      <a:gd name="connsiteY11" fmla="*/ 751079 h 1748555"/>
                      <a:gd name="connsiteX12" fmla="*/ 1750629 w 1764435"/>
                      <a:gd name="connsiteY12" fmla="*/ 1052388 h 1748555"/>
                      <a:gd name="connsiteX13" fmla="*/ 1625111 w 1764435"/>
                      <a:gd name="connsiteY13" fmla="*/ 1046637 h 1748555"/>
                      <a:gd name="connsiteX14" fmla="*/ 1515303 w 1764435"/>
                      <a:gd name="connsiteY14" fmla="*/ 1302217 h 1748555"/>
                      <a:gd name="connsiteX15" fmla="*/ 1598713 w 1764435"/>
                      <a:gd name="connsiteY15" fmla="*/ 1388190 h 1748555"/>
                      <a:gd name="connsiteX16" fmla="*/ 1382229 w 1764435"/>
                      <a:gd name="connsiteY16" fmla="*/ 1598220 h 1748555"/>
                      <a:gd name="connsiteX17" fmla="*/ 1300563 w 1764435"/>
                      <a:gd name="connsiteY17" fmla="*/ 1514045 h 1748555"/>
                      <a:gd name="connsiteX18" fmla="*/ 1293060 w 1764435"/>
                      <a:gd name="connsiteY18" fmla="*/ 1519388 h 1748555"/>
                      <a:gd name="connsiteX19" fmla="*/ 1017662 w 1764435"/>
                      <a:gd name="connsiteY19" fmla="*/ 1626826 h 1748555"/>
                      <a:gd name="connsiteX20" fmla="*/ 1010698 w 1764435"/>
                      <a:gd name="connsiteY20" fmla="*/ 1627387 h 1748555"/>
                      <a:gd name="connsiteX21" fmla="*/ 1010698 w 1764435"/>
                      <a:gd name="connsiteY21" fmla="*/ 1748555 h 1748555"/>
                      <a:gd name="connsiteX22" fmla="*/ 709074 w 1764435"/>
                      <a:gd name="connsiteY22" fmla="*/ 1748555 h 1748555"/>
                      <a:gd name="connsiteX23" fmla="*/ 709074 w 1764435"/>
                      <a:gd name="connsiteY23" fmla="*/ 1616932 h 1748555"/>
                      <a:gd name="connsiteX24" fmla="*/ 453841 w 1764435"/>
                      <a:gd name="connsiteY24" fmla="*/ 1505919 h 1748555"/>
                      <a:gd name="connsiteX25" fmla="*/ 365195 w 1764435"/>
                      <a:gd name="connsiteY25" fmla="*/ 1591809 h 1748555"/>
                      <a:gd name="connsiteX26" fmla="*/ 155165 w 1764435"/>
                      <a:gd name="connsiteY26" fmla="*/ 1375325 h 1748555"/>
                      <a:gd name="connsiteX27" fmla="*/ 243279 w 1764435"/>
                      <a:gd name="connsiteY27" fmla="*/ 1289839 h 1748555"/>
                      <a:gd name="connsiteX28" fmla="*/ 136311 w 1764435"/>
                      <a:gd name="connsiteY28" fmla="*/ 1024161 h 1748555"/>
                      <a:gd name="connsiteX29" fmla="*/ 0 w 1764435"/>
                      <a:gd name="connsiteY29" fmla="*/ 1017916 h 1748555"/>
                      <a:gd name="connsiteX30" fmla="*/ 13805 w 1764435"/>
                      <a:gd name="connsiteY30" fmla="*/ 716607 h 1748555"/>
                      <a:gd name="connsiteX31" fmla="*/ 137591 w 1764435"/>
                      <a:gd name="connsiteY31" fmla="*/ 722279 h 1748555"/>
                      <a:gd name="connsiteX32" fmla="*/ 255921 w 1764435"/>
                      <a:gd name="connsiteY32" fmla="*/ 444859 h 1748555"/>
                      <a:gd name="connsiteX33" fmla="*/ 155077 w 1764435"/>
                      <a:gd name="connsiteY33" fmla="*/ 342479 h 1748555"/>
                      <a:gd name="connsiteX34" fmla="*/ 371560 w 1764435"/>
                      <a:gd name="connsiteY34" fmla="*/ 132449 h 1748555"/>
                      <a:gd name="connsiteX35" fmla="*/ 471585 w 1764435"/>
                      <a:gd name="connsiteY35" fmla="*/ 235548 h 1748555"/>
                      <a:gd name="connsiteX36" fmla="*/ 473859 w 1764435"/>
                      <a:gd name="connsiteY36" fmla="*/ 233929 h 1748555"/>
                      <a:gd name="connsiteX37" fmla="*/ 738328 w 1764435"/>
                      <a:gd name="connsiteY37" fmla="*/ 129551 h 1748555"/>
                      <a:gd name="connsiteX38" fmla="*/ 738328 w 1764435"/>
                      <a:gd name="connsiteY38" fmla="*/ 0 h 1748555"/>
                      <a:gd name="connsiteX39" fmla="*/ 1039953 w 1764435"/>
                      <a:gd name="connsiteY39" fmla="*/ 0 h 1748555"/>
                      <a:gd name="connsiteX40" fmla="*/ 1039953 w 1764435"/>
                      <a:gd name="connsiteY40" fmla="*/ 130857 h 1748555"/>
                      <a:gd name="connsiteX41" fmla="*/ 1040298 w 1764435"/>
                      <a:gd name="connsiteY41" fmla="*/ 130895 h 1748555"/>
                      <a:gd name="connsiteX42" fmla="*/ 1312320 w 1764435"/>
                      <a:gd name="connsiteY42" fmla="*/ 246617 h 1748555"/>
                      <a:gd name="connsiteX43" fmla="*/ 1315821 w 1764435"/>
                      <a:gd name="connsiteY43" fmla="*/ 249273 h 1748555"/>
                      <a:gd name="connsiteX44" fmla="*/ 1390262 w 1764435"/>
                      <a:gd name="connsiteY44" fmla="*/ 177051 h 1748555"/>
                      <a:gd name="connsiteX0" fmla="*/ 1266294 w 1764435"/>
                      <a:gd name="connsiteY0" fmla="*/ 505238 h 1748555"/>
                      <a:gd name="connsiteX1" fmla="*/ 512038 w 1764435"/>
                      <a:gd name="connsiteY1" fmla="*/ 493824 h 1748555"/>
                      <a:gd name="connsiteX2" fmla="*/ 500625 w 1764435"/>
                      <a:gd name="connsiteY2" fmla="*/ 1248079 h 1748555"/>
                      <a:gd name="connsiteX3" fmla="*/ 1254880 w 1764435"/>
                      <a:gd name="connsiteY3" fmla="*/ 1259493 h 1748555"/>
                      <a:gd name="connsiteX4" fmla="*/ 1266294 w 1764435"/>
                      <a:gd name="connsiteY4" fmla="*/ 505238 h 1748555"/>
                      <a:gd name="connsiteX5" fmla="*/ 1390262 w 1764435"/>
                      <a:gd name="connsiteY5" fmla="*/ 177051 h 1748555"/>
                      <a:gd name="connsiteX6" fmla="*/ 1600291 w 1764435"/>
                      <a:gd name="connsiteY6" fmla="*/ 393535 h 1748555"/>
                      <a:gd name="connsiteX7" fmla="*/ 1525503 w 1764435"/>
                      <a:gd name="connsiteY7" fmla="*/ 466094 h 1748555"/>
                      <a:gd name="connsiteX8" fmla="*/ 1526189 w 1764435"/>
                      <a:gd name="connsiteY8" fmla="*/ 467058 h 1748555"/>
                      <a:gd name="connsiteX9" fmla="*/ 1633627 w 1764435"/>
                      <a:gd name="connsiteY9" fmla="*/ 742456 h 1748555"/>
                      <a:gd name="connsiteX10" fmla="*/ 1633839 w 1764435"/>
                      <a:gd name="connsiteY10" fmla="*/ 745095 h 1748555"/>
                      <a:gd name="connsiteX11" fmla="*/ 1764435 w 1764435"/>
                      <a:gd name="connsiteY11" fmla="*/ 751079 h 1748555"/>
                      <a:gd name="connsiteX12" fmla="*/ 1750629 w 1764435"/>
                      <a:gd name="connsiteY12" fmla="*/ 1052388 h 1748555"/>
                      <a:gd name="connsiteX13" fmla="*/ 1625111 w 1764435"/>
                      <a:gd name="connsiteY13" fmla="*/ 1046637 h 1748555"/>
                      <a:gd name="connsiteX14" fmla="*/ 1515303 w 1764435"/>
                      <a:gd name="connsiteY14" fmla="*/ 1302217 h 1748555"/>
                      <a:gd name="connsiteX15" fmla="*/ 1598713 w 1764435"/>
                      <a:gd name="connsiteY15" fmla="*/ 1388190 h 1748555"/>
                      <a:gd name="connsiteX16" fmla="*/ 1382229 w 1764435"/>
                      <a:gd name="connsiteY16" fmla="*/ 1598220 h 1748555"/>
                      <a:gd name="connsiteX17" fmla="*/ 1300563 w 1764435"/>
                      <a:gd name="connsiteY17" fmla="*/ 1514045 h 1748555"/>
                      <a:gd name="connsiteX18" fmla="*/ 1293060 w 1764435"/>
                      <a:gd name="connsiteY18" fmla="*/ 1519388 h 1748555"/>
                      <a:gd name="connsiteX19" fmla="*/ 1017662 w 1764435"/>
                      <a:gd name="connsiteY19" fmla="*/ 1626826 h 1748555"/>
                      <a:gd name="connsiteX20" fmla="*/ 1010698 w 1764435"/>
                      <a:gd name="connsiteY20" fmla="*/ 1627387 h 1748555"/>
                      <a:gd name="connsiteX21" fmla="*/ 1010698 w 1764435"/>
                      <a:gd name="connsiteY21" fmla="*/ 1748555 h 1748555"/>
                      <a:gd name="connsiteX22" fmla="*/ 709074 w 1764435"/>
                      <a:gd name="connsiteY22" fmla="*/ 1748555 h 1748555"/>
                      <a:gd name="connsiteX23" fmla="*/ 709074 w 1764435"/>
                      <a:gd name="connsiteY23" fmla="*/ 1616932 h 1748555"/>
                      <a:gd name="connsiteX24" fmla="*/ 453841 w 1764435"/>
                      <a:gd name="connsiteY24" fmla="*/ 1505919 h 1748555"/>
                      <a:gd name="connsiteX25" fmla="*/ 365195 w 1764435"/>
                      <a:gd name="connsiteY25" fmla="*/ 1591809 h 1748555"/>
                      <a:gd name="connsiteX26" fmla="*/ 155165 w 1764435"/>
                      <a:gd name="connsiteY26" fmla="*/ 1375325 h 1748555"/>
                      <a:gd name="connsiteX27" fmla="*/ 243279 w 1764435"/>
                      <a:gd name="connsiteY27" fmla="*/ 1289839 h 1748555"/>
                      <a:gd name="connsiteX28" fmla="*/ 136311 w 1764435"/>
                      <a:gd name="connsiteY28" fmla="*/ 1024161 h 1748555"/>
                      <a:gd name="connsiteX29" fmla="*/ 0 w 1764435"/>
                      <a:gd name="connsiteY29" fmla="*/ 1017916 h 1748555"/>
                      <a:gd name="connsiteX30" fmla="*/ 13805 w 1764435"/>
                      <a:gd name="connsiteY30" fmla="*/ 716607 h 1748555"/>
                      <a:gd name="connsiteX31" fmla="*/ 137591 w 1764435"/>
                      <a:gd name="connsiteY31" fmla="*/ 722279 h 1748555"/>
                      <a:gd name="connsiteX32" fmla="*/ 255921 w 1764435"/>
                      <a:gd name="connsiteY32" fmla="*/ 444859 h 1748555"/>
                      <a:gd name="connsiteX33" fmla="*/ 155077 w 1764435"/>
                      <a:gd name="connsiteY33" fmla="*/ 342479 h 1748555"/>
                      <a:gd name="connsiteX34" fmla="*/ 371560 w 1764435"/>
                      <a:gd name="connsiteY34" fmla="*/ 132449 h 1748555"/>
                      <a:gd name="connsiteX35" fmla="*/ 471585 w 1764435"/>
                      <a:gd name="connsiteY35" fmla="*/ 235548 h 1748555"/>
                      <a:gd name="connsiteX36" fmla="*/ 473859 w 1764435"/>
                      <a:gd name="connsiteY36" fmla="*/ 233929 h 1748555"/>
                      <a:gd name="connsiteX37" fmla="*/ 738328 w 1764435"/>
                      <a:gd name="connsiteY37" fmla="*/ 129551 h 1748555"/>
                      <a:gd name="connsiteX38" fmla="*/ 738328 w 1764435"/>
                      <a:gd name="connsiteY38" fmla="*/ 0 h 1748555"/>
                      <a:gd name="connsiteX39" fmla="*/ 1039953 w 1764435"/>
                      <a:gd name="connsiteY39" fmla="*/ 0 h 1748555"/>
                      <a:gd name="connsiteX40" fmla="*/ 1039953 w 1764435"/>
                      <a:gd name="connsiteY40" fmla="*/ 130857 h 1748555"/>
                      <a:gd name="connsiteX41" fmla="*/ 1040298 w 1764435"/>
                      <a:gd name="connsiteY41" fmla="*/ 130895 h 1748555"/>
                      <a:gd name="connsiteX42" fmla="*/ 1312320 w 1764435"/>
                      <a:gd name="connsiteY42" fmla="*/ 246617 h 1748555"/>
                      <a:gd name="connsiteX43" fmla="*/ 1315821 w 1764435"/>
                      <a:gd name="connsiteY43" fmla="*/ 249273 h 1748555"/>
                      <a:gd name="connsiteX44" fmla="*/ 1390262 w 1764435"/>
                      <a:gd name="connsiteY44" fmla="*/ 177051 h 1748555"/>
                      <a:gd name="connsiteX0" fmla="*/ 1266294 w 1764435"/>
                      <a:gd name="connsiteY0" fmla="*/ 505238 h 1748555"/>
                      <a:gd name="connsiteX1" fmla="*/ 512038 w 1764435"/>
                      <a:gd name="connsiteY1" fmla="*/ 493824 h 1748555"/>
                      <a:gd name="connsiteX2" fmla="*/ 500625 w 1764435"/>
                      <a:gd name="connsiteY2" fmla="*/ 1248079 h 1748555"/>
                      <a:gd name="connsiteX3" fmla="*/ 1254880 w 1764435"/>
                      <a:gd name="connsiteY3" fmla="*/ 1259493 h 1748555"/>
                      <a:gd name="connsiteX4" fmla="*/ 1266294 w 1764435"/>
                      <a:gd name="connsiteY4" fmla="*/ 505238 h 1748555"/>
                      <a:gd name="connsiteX5" fmla="*/ 1390262 w 1764435"/>
                      <a:gd name="connsiteY5" fmla="*/ 177051 h 1748555"/>
                      <a:gd name="connsiteX6" fmla="*/ 1600291 w 1764435"/>
                      <a:gd name="connsiteY6" fmla="*/ 393535 h 1748555"/>
                      <a:gd name="connsiteX7" fmla="*/ 1525503 w 1764435"/>
                      <a:gd name="connsiteY7" fmla="*/ 466094 h 1748555"/>
                      <a:gd name="connsiteX8" fmla="*/ 1526189 w 1764435"/>
                      <a:gd name="connsiteY8" fmla="*/ 467058 h 1748555"/>
                      <a:gd name="connsiteX9" fmla="*/ 1633627 w 1764435"/>
                      <a:gd name="connsiteY9" fmla="*/ 742456 h 1748555"/>
                      <a:gd name="connsiteX10" fmla="*/ 1633839 w 1764435"/>
                      <a:gd name="connsiteY10" fmla="*/ 745095 h 1748555"/>
                      <a:gd name="connsiteX11" fmla="*/ 1764435 w 1764435"/>
                      <a:gd name="connsiteY11" fmla="*/ 751079 h 1748555"/>
                      <a:gd name="connsiteX12" fmla="*/ 1750629 w 1764435"/>
                      <a:gd name="connsiteY12" fmla="*/ 1052388 h 1748555"/>
                      <a:gd name="connsiteX13" fmla="*/ 1625111 w 1764435"/>
                      <a:gd name="connsiteY13" fmla="*/ 1046637 h 1748555"/>
                      <a:gd name="connsiteX14" fmla="*/ 1515303 w 1764435"/>
                      <a:gd name="connsiteY14" fmla="*/ 1302217 h 1748555"/>
                      <a:gd name="connsiteX15" fmla="*/ 1598713 w 1764435"/>
                      <a:gd name="connsiteY15" fmla="*/ 1388190 h 1748555"/>
                      <a:gd name="connsiteX16" fmla="*/ 1382229 w 1764435"/>
                      <a:gd name="connsiteY16" fmla="*/ 1598220 h 1748555"/>
                      <a:gd name="connsiteX17" fmla="*/ 1300563 w 1764435"/>
                      <a:gd name="connsiteY17" fmla="*/ 1514045 h 1748555"/>
                      <a:gd name="connsiteX18" fmla="*/ 1293060 w 1764435"/>
                      <a:gd name="connsiteY18" fmla="*/ 1519388 h 1748555"/>
                      <a:gd name="connsiteX19" fmla="*/ 1017662 w 1764435"/>
                      <a:gd name="connsiteY19" fmla="*/ 1626826 h 1748555"/>
                      <a:gd name="connsiteX20" fmla="*/ 1010698 w 1764435"/>
                      <a:gd name="connsiteY20" fmla="*/ 1627387 h 1748555"/>
                      <a:gd name="connsiteX21" fmla="*/ 1010698 w 1764435"/>
                      <a:gd name="connsiteY21" fmla="*/ 1748555 h 1748555"/>
                      <a:gd name="connsiteX22" fmla="*/ 709074 w 1764435"/>
                      <a:gd name="connsiteY22" fmla="*/ 1748555 h 1748555"/>
                      <a:gd name="connsiteX23" fmla="*/ 709074 w 1764435"/>
                      <a:gd name="connsiteY23" fmla="*/ 1616932 h 1748555"/>
                      <a:gd name="connsiteX24" fmla="*/ 453841 w 1764435"/>
                      <a:gd name="connsiteY24" fmla="*/ 1505919 h 1748555"/>
                      <a:gd name="connsiteX25" fmla="*/ 365195 w 1764435"/>
                      <a:gd name="connsiteY25" fmla="*/ 1591809 h 1748555"/>
                      <a:gd name="connsiteX26" fmla="*/ 155165 w 1764435"/>
                      <a:gd name="connsiteY26" fmla="*/ 1375325 h 1748555"/>
                      <a:gd name="connsiteX27" fmla="*/ 243279 w 1764435"/>
                      <a:gd name="connsiteY27" fmla="*/ 1289839 h 1748555"/>
                      <a:gd name="connsiteX28" fmla="*/ 136311 w 1764435"/>
                      <a:gd name="connsiteY28" fmla="*/ 1024161 h 1748555"/>
                      <a:gd name="connsiteX29" fmla="*/ 0 w 1764435"/>
                      <a:gd name="connsiteY29" fmla="*/ 1017916 h 1748555"/>
                      <a:gd name="connsiteX30" fmla="*/ 13805 w 1764435"/>
                      <a:gd name="connsiteY30" fmla="*/ 716607 h 1748555"/>
                      <a:gd name="connsiteX31" fmla="*/ 137591 w 1764435"/>
                      <a:gd name="connsiteY31" fmla="*/ 722279 h 1748555"/>
                      <a:gd name="connsiteX32" fmla="*/ 255921 w 1764435"/>
                      <a:gd name="connsiteY32" fmla="*/ 444859 h 1748555"/>
                      <a:gd name="connsiteX33" fmla="*/ 155077 w 1764435"/>
                      <a:gd name="connsiteY33" fmla="*/ 342479 h 1748555"/>
                      <a:gd name="connsiteX34" fmla="*/ 371560 w 1764435"/>
                      <a:gd name="connsiteY34" fmla="*/ 132449 h 1748555"/>
                      <a:gd name="connsiteX35" fmla="*/ 471585 w 1764435"/>
                      <a:gd name="connsiteY35" fmla="*/ 235548 h 1748555"/>
                      <a:gd name="connsiteX36" fmla="*/ 473859 w 1764435"/>
                      <a:gd name="connsiteY36" fmla="*/ 233929 h 1748555"/>
                      <a:gd name="connsiteX37" fmla="*/ 738328 w 1764435"/>
                      <a:gd name="connsiteY37" fmla="*/ 129551 h 1748555"/>
                      <a:gd name="connsiteX38" fmla="*/ 738328 w 1764435"/>
                      <a:gd name="connsiteY38" fmla="*/ 0 h 1748555"/>
                      <a:gd name="connsiteX39" fmla="*/ 1039953 w 1764435"/>
                      <a:gd name="connsiteY39" fmla="*/ 0 h 1748555"/>
                      <a:gd name="connsiteX40" fmla="*/ 1039953 w 1764435"/>
                      <a:gd name="connsiteY40" fmla="*/ 130857 h 1748555"/>
                      <a:gd name="connsiteX41" fmla="*/ 1040298 w 1764435"/>
                      <a:gd name="connsiteY41" fmla="*/ 130895 h 1748555"/>
                      <a:gd name="connsiteX42" fmla="*/ 1312320 w 1764435"/>
                      <a:gd name="connsiteY42" fmla="*/ 246617 h 1748555"/>
                      <a:gd name="connsiteX43" fmla="*/ 1315821 w 1764435"/>
                      <a:gd name="connsiteY43" fmla="*/ 249273 h 1748555"/>
                      <a:gd name="connsiteX44" fmla="*/ 1390262 w 1764435"/>
                      <a:gd name="connsiteY44" fmla="*/ 177051 h 1748555"/>
                      <a:gd name="connsiteX0" fmla="*/ 1266294 w 1764435"/>
                      <a:gd name="connsiteY0" fmla="*/ 505238 h 1748555"/>
                      <a:gd name="connsiteX1" fmla="*/ 512038 w 1764435"/>
                      <a:gd name="connsiteY1" fmla="*/ 493824 h 1748555"/>
                      <a:gd name="connsiteX2" fmla="*/ 500625 w 1764435"/>
                      <a:gd name="connsiteY2" fmla="*/ 1248079 h 1748555"/>
                      <a:gd name="connsiteX3" fmla="*/ 1254880 w 1764435"/>
                      <a:gd name="connsiteY3" fmla="*/ 1259493 h 1748555"/>
                      <a:gd name="connsiteX4" fmla="*/ 1266294 w 1764435"/>
                      <a:gd name="connsiteY4" fmla="*/ 505238 h 1748555"/>
                      <a:gd name="connsiteX5" fmla="*/ 1390262 w 1764435"/>
                      <a:gd name="connsiteY5" fmla="*/ 177051 h 1748555"/>
                      <a:gd name="connsiteX6" fmla="*/ 1600291 w 1764435"/>
                      <a:gd name="connsiteY6" fmla="*/ 393535 h 1748555"/>
                      <a:gd name="connsiteX7" fmla="*/ 1525503 w 1764435"/>
                      <a:gd name="connsiteY7" fmla="*/ 466094 h 1748555"/>
                      <a:gd name="connsiteX8" fmla="*/ 1526189 w 1764435"/>
                      <a:gd name="connsiteY8" fmla="*/ 467058 h 1748555"/>
                      <a:gd name="connsiteX9" fmla="*/ 1633627 w 1764435"/>
                      <a:gd name="connsiteY9" fmla="*/ 742456 h 1748555"/>
                      <a:gd name="connsiteX10" fmla="*/ 1633839 w 1764435"/>
                      <a:gd name="connsiteY10" fmla="*/ 745095 h 1748555"/>
                      <a:gd name="connsiteX11" fmla="*/ 1764435 w 1764435"/>
                      <a:gd name="connsiteY11" fmla="*/ 751079 h 1748555"/>
                      <a:gd name="connsiteX12" fmla="*/ 1750629 w 1764435"/>
                      <a:gd name="connsiteY12" fmla="*/ 1052388 h 1748555"/>
                      <a:gd name="connsiteX13" fmla="*/ 1625111 w 1764435"/>
                      <a:gd name="connsiteY13" fmla="*/ 1046637 h 1748555"/>
                      <a:gd name="connsiteX14" fmla="*/ 1515303 w 1764435"/>
                      <a:gd name="connsiteY14" fmla="*/ 1302217 h 1748555"/>
                      <a:gd name="connsiteX15" fmla="*/ 1598713 w 1764435"/>
                      <a:gd name="connsiteY15" fmla="*/ 1388190 h 1748555"/>
                      <a:gd name="connsiteX16" fmla="*/ 1382229 w 1764435"/>
                      <a:gd name="connsiteY16" fmla="*/ 1598220 h 1748555"/>
                      <a:gd name="connsiteX17" fmla="*/ 1300563 w 1764435"/>
                      <a:gd name="connsiteY17" fmla="*/ 1514045 h 1748555"/>
                      <a:gd name="connsiteX18" fmla="*/ 1293060 w 1764435"/>
                      <a:gd name="connsiteY18" fmla="*/ 1519388 h 1748555"/>
                      <a:gd name="connsiteX19" fmla="*/ 1017662 w 1764435"/>
                      <a:gd name="connsiteY19" fmla="*/ 1626826 h 1748555"/>
                      <a:gd name="connsiteX20" fmla="*/ 1010698 w 1764435"/>
                      <a:gd name="connsiteY20" fmla="*/ 1627387 h 1748555"/>
                      <a:gd name="connsiteX21" fmla="*/ 1010698 w 1764435"/>
                      <a:gd name="connsiteY21" fmla="*/ 1748555 h 1748555"/>
                      <a:gd name="connsiteX22" fmla="*/ 709074 w 1764435"/>
                      <a:gd name="connsiteY22" fmla="*/ 1748555 h 1748555"/>
                      <a:gd name="connsiteX23" fmla="*/ 709074 w 1764435"/>
                      <a:gd name="connsiteY23" fmla="*/ 1616932 h 1748555"/>
                      <a:gd name="connsiteX24" fmla="*/ 453841 w 1764435"/>
                      <a:gd name="connsiteY24" fmla="*/ 1505919 h 1748555"/>
                      <a:gd name="connsiteX25" fmla="*/ 365195 w 1764435"/>
                      <a:gd name="connsiteY25" fmla="*/ 1591809 h 1748555"/>
                      <a:gd name="connsiteX26" fmla="*/ 155165 w 1764435"/>
                      <a:gd name="connsiteY26" fmla="*/ 1375325 h 1748555"/>
                      <a:gd name="connsiteX27" fmla="*/ 243279 w 1764435"/>
                      <a:gd name="connsiteY27" fmla="*/ 1289839 h 1748555"/>
                      <a:gd name="connsiteX28" fmla="*/ 136311 w 1764435"/>
                      <a:gd name="connsiteY28" fmla="*/ 1024161 h 1748555"/>
                      <a:gd name="connsiteX29" fmla="*/ 0 w 1764435"/>
                      <a:gd name="connsiteY29" fmla="*/ 1017916 h 1748555"/>
                      <a:gd name="connsiteX30" fmla="*/ 13805 w 1764435"/>
                      <a:gd name="connsiteY30" fmla="*/ 716607 h 1748555"/>
                      <a:gd name="connsiteX31" fmla="*/ 137591 w 1764435"/>
                      <a:gd name="connsiteY31" fmla="*/ 722279 h 1748555"/>
                      <a:gd name="connsiteX32" fmla="*/ 255921 w 1764435"/>
                      <a:gd name="connsiteY32" fmla="*/ 444859 h 1748555"/>
                      <a:gd name="connsiteX33" fmla="*/ 155077 w 1764435"/>
                      <a:gd name="connsiteY33" fmla="*/ 342479 h 1748555"/>
                      <a:gd name="connsiteX34" fmla="*/ 371560 w 1764435"/>
                      <a:gd name="connsiteY34" fmla="*/ 132449 h 1748555"/>
                      <a:gd name="connsiteX35" fmla="*/ 471585 w 1764435"/>
                      <a:gd name="connsiteY35" fmla="*/ 235548 h 1748555"/>
                      <a:gd name="connsiteX36" fmla="*/ 473859 w 1764435"/>
                      <a:gd name="connsiteY36" fmla="*/ 233929 h 1748555"/>
                      <a:gd name="connsiteX37" fmla="*/ 738328 w 1764435"/>
                      <a:gd name="connsiteY37" fmla="*/ 129551 h 1748555"/>
                      <a:gd name="connsiteX38" fmla="*/ 738328 w 1764435"/>
                      <a:gd name="connsiteY38" fmla="*/ 0 h 1748555"/>
                      <a:gd name="connsiteX39" fmla="*/ 1039953 w 1764435"/>
                      <a:gd name="connsiteY39" fmla="*/ 0 h 1748555"/>
                      <a:gd name="connsiteX40" fmla="*/ 1039953 w 1764435"/>
                      <a:gd name="connsiteY40" fmla="*/ 130857 h 1748555"/>
                      <a:gd name="connsiteX41" fmla="*/ 1040298 w 1764435"/>
                      <a:gd name="connsiteY41" fmla="*/ 130895 h 1748555"/>
                      <a:gd name="connsiteX42" fmla="*/ 1312320 w 1764435"/>
                      <a:gd name="connsiteY42" fmla="*/ 246617 h 1748555"/>
                      <a:gd name="connsiteX43" fmla="*/ 1315821 w 1764435"/>
                      <a:gd name="connsiteY43" fmla="*/ 249273 h 1748555"/>
                      <a:gd name="connsiteX44" fmla="*/ 1390262 w 1764435"/>
                      <a:gd name="connsiteY44" fmla="*/ 177051 h 17485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Lst>
                    <a:rect l="l" t="t" r="r" b="b"/>
                    <a:pathLst>
                      <a:path w="1764435" h="1748555">
                        <a:moveTo>
                          <a:pt x="1266294" y="505238"/>
                        </a:moveTo>
                        <a:cubicBezTo>
                          <a:pt x="1061163" y="293804"/>
                          <a:pt x="723472" y="288694"/>
                          <a:pt x="512038" y="493824"/>
                        </a:cubicBezTo>
                        <a:cubicBezTo>
                          <a:pt x="300605" y="698954"/>
                          <a:pt x="295495" y="1036645"/>
                          <a:pt x="500625" y="1248079"/>
                        </a:cubicBezTo>
                        <a:cubicBezTo>
                          <a:pt x="705755" y="1459513"/>
                          <a:pt x="1043446" y="1464623"/>
                          <a:pt x="1254880" y="1259493"/>
                        </a:cubicBezTo>
                        <a:cubicBezTo>
                          <a:pt x="1466314" y="1054362"/>
                          <a:pt x="1471424" y="716671"/>
                          <a:pt x="1266294" y="505238"/>
                        </a:cubicBezTo>
                        <a:close/>
                        <a:moveTo>
                          <a:pt x="1390262" y="177051"/>
                        </a:moveTo>
                        <a:lnTo>
                          <a:pt x="1600291" y="393535"/>
                        </a:lnTo>
                        <a:lnTo>
                          <a:pt x="1525503" y="466094"/>
                        </a:lnTo>
                        <a:lnTo>
                          <a:pt x="1526189" y="467058"/>
                        </a:lnTo>
                        <a:cubicBezTo>
                          <a:pt x="1580700" y="552399"/>
                          <a:pt x="1616483" y="646124"/>
                          <a:pt x="1633627" y="742456"/>
                        </a:cubicBezTo>
                        <a:cubicBezTo>
                          <a:pt x="1633698" y="743336"/>
                          <a:pt x="1633768" y="744215"/>
                          <a:pt x="1633839" y="745095"/>
                        </a:cubicBezTo>
                        <a:lnTo>
                          <a:pt x="1764435" y="751079"/>
                        </a:lnTo>
                        <a:lnTo>
                          <a:pt x="1750629" y="1052388"/>
                        </a:lnTo>
                        <a:lnTo>
                          <a:pt x="1625111" y="1046637"/>
                        </a:lnTo>
                        <a:cubicBezTo>
                          <a:pt x="1600053" y="1132004"/>
                          <a:pt x="1576201" y="1213928"/>
                          <a:pt x="1515303" y="1302217"/>
                        </a:cubicBezTo>
                        <a:lnTo>
                          <a:pt x="1598713" y="1388190"/>
                        </a:lnTo>
                        <a:lnTo>
                          <a:pt x="1382229" y="1598220"/>
                        </a:lnTo>
                        <a:lnTo>
                          <a:pt x="1300563" y="1514045"/>
                        </a:lnTo>
                        <a:lnTo>
                          <a:pt x="1293060" y="1519388"/>
                        </a:lnTo>
                        <a:cubicBezTo>
                          <a:pt x="1207719" y="1573899"/>
                          <a:pt x="1113994" y="1609683"/>
                          <a:pt x="1017662" y="1626826"/>
                        </a:cubicBezTo>
                        <a:lnTo>
                          <a:pt x="1010698" y="1627387"/>
                        </a:lnTo>
                        <a:lnTo>
                          <a:pt x="1010698" y="1748555"/>
                        </a:lnTo>
                        <a:lnTo>
                          <a:pt x="709074" y="1748555"/>
                        </a:lnTo>
                        <a:lnTo>
                          <a:pt x="709074" y="1616932"/>
                        </a:lnTo>
                        <a:cubicBezTo>
                          <a:pt x="623119" y="1604035"/>
                          <a:pt x="515840" y="1550401"/>
                          <a:pt x="453841" y="1505919"/>
                        </a:cubicBezTo>
                        <a:lnTo>
                          <a:pt x="365195" y="1591809"/>
                        </a:lnTo>
                        <a:lnTo>
                          <a:pt x="155165" y="1375325"/>
                        </a:lnTo>
                        <a:lnTo>
                          <a:pt x="243279" y="1289839"/>
                        </a:lnTo>
                        <a:cubicBezTo>
                          <a:pt x="196452" y="1227284"/>
                          <a:pt x="143345" y="1096505"/>
                          <a:pt x="136311" y="1024161"/>
                        </a:cubicBezTo>
                        <a:lnTo>
                          <a:pt x="0" y="1017916"/>
                        </a:lnTo>
                        <a:lnTo>
                          <a:pt x="13805" y="716607"/>
                        </a:lnTo>
                        <a:lnTo>
                          <a:pt x="137591" y="722279"/>
                        </a:lnTo>
                        <a:cubicBezTo>
                          <a:pt x="148044" y="637963"/>
                          <a:pt x="203775" y="511993"/>
                          <a:pt x="255921" y="444859"/>
                        </a:cubicBezTo>
                        <a:lnTo>
                          <a:pt x="155077" y="342479"/>
                        </a:lnTo>
                        <a:lnTo>
                          <a:pt x="371560" y="132449"/>
                        </a:lnTo>
                        <a:lnTo>
                          <a:pt x="471585" y="235548"/>
                        </a:lnTo>
                        <a:lnTo>
                          <a:pt x="473859" y="233929"/>
                        </a:lnTo>
                        <a:cubicBezTo>
                          <a:pt x="524030" y="194796"/>
                          <a:pt x="675191" y="130915"/>
                          <a:pt x="738328" y="129551"/>
                        </a:cubicBezTo>
                        <a:lnTo>
                          <a:pt x="738328" y="0"/>
                        </a:lnTo>
                        <a:lnTo>
                          <a:pt x="1039953" y="0"/>
                        </a:lnTo>
                        <a:lnTo>
                          <a:pt x="1039953" y="130857"/>
                        </a:lnTo>
                        <a:lnTo>
                          <a:pt x="1040298" y="130895"/>
                        </a:lnTo>
                        <a:cubicBezTo>
                          <a:pt x="1136068" y="150945"/>
                          <a:pt x="1228667" y="189548"/>
                          <a:pt x="1312320" y="246617"/>
                        </a:cubicBezTo>
                        <a:lnTo>
                          <a:pt x="1315821" y="249273"/>
                        </a:lnTo>
                        <a:lnTo>
                          <a:pt x="1390262" y="177051"/>
                        </a:lnTo>
                        <a:close/>
                      </a:path>
                    </a:pathLst>
                  </a:custGeom>
                  <a:grpFill/>
                  <a:ln w="12700" cap="flat" cmpd="sng" algn="ctr">
                    <a:noFill/>
                    <a:prstDash val="solid"/>
                    <a:miter lim="800000"/>
                  </a:ln>
                  <a:effectLst/>
                </p:spPr>
                <p:txBody>
                  <a:bodyPr rtlCol="0" anchor="ctr"/>
                  <a:lstStyle/>
                  <a:p>
                    <a:pPr algn="ctr">
                      <a:defRPr/>
                    </a:pPr>
                    <a:endParaRPr lang="en-US" kern="0" dirty="0">
                      <a:solidFill>
                        <a:prstClr val="white"/>
                      </a:solidFill>
                      <a:latin typeface="Arial" panose="020B0604020202020204" pitchFamily="34" charset="0"/>
                      <a:cs typeface="Arial" panose="020B0604020202020204" pitchFamily="34" charset="0"/>
                    </a:endParaRPr>
                  </a:p>
                </p:txBody>
              </p:sp>
            </p:grpSp>
          </p:grpSp>
          <p:grpSp>
            <p:nvGrpSpPr>
              <p:cNvPr id="77" name="Group 27">
                <a:extLst>
                  <a:ext uri="{FF2B5EF4-FFF2-40B4-BE49-F238E27FC236}">
                    <a16:creationId xmlns:a16="http://schemas.microsoft.com/office/drawing/2014/main" id="{454B2495-8A02-4BCB-9CF0-4BFA9F5C64B3}"/>
                  </a:ext>
                </a:extLst>
              </p:cNvPr>
              <p:cNvGrpSpPr/>
              <p:nvPr/>
            </p:nvGrpSpPr>
            <p:grpSpPr>
              <a:xfrm flipH="1">
                <a:off x="6449541" y="2715891"/>
                <a:ext cx="968845" cy="1139091"/>
                <a:chOff x="2863120" y="3323055"/>
                <a:chExt cx="1244056" cy="1462663"/>
              </a:xfrm>
              <a:solidFill>
                <a:srgbClr val="404040"/>
              </a:solidFill>
            </p:grpSpPr>
            <p:sp>
              <p:nvSpPr>
                <p:cNvPr id="78" name="Oval 28">
                  <a:extLst>
                    <a:ext uri="{FF2B5EF4-FFF2-40B4-BE49-F238E27FC236}">
                      <a16:creationId xmlns:a16="http://schemas.microsoft.com/office/drawing/2014/main" id="{88C67DA8-686F-4845-B805-66FD49692E19}"/>
                    </a:ext>
                  </a:extLst>
                </p:cNvPr>
                <p:cNvSpPr/>
                <p:nvPr/>
              </p:nvSpPr>
              <p:spPr>
                <a:xfrm>
                  <a:off x="3657272" y="3323055"/>
                  <a:ext cx="311034" cy="309762"/>
                </a:xfrm>
                <a:prstGeom prst="ellipse">
                  <a:avLst/>
                </a:prstGeom>
                <a:grp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Arial" panose="020B0604020202020204" pitchFamily="34" charset="0"/>
                    <a:cs typeface="Arial" panose="020B0604020202020204" pitchFamily="34" charset="0"/>
                  </a:endParaRPr>
                </a:p>
              </p:txBody>
            </p:sp>
            <p:sp>
              <p:nvSpPr>
                <p:cNvPr id="79" name="Rectangle 5">
                  <a:extLst>
                    <a:ext uri="{FF2B5EF4-FFF2-40B4-BE49-F238E27FC236}">
                      <a16:creationId xmlns:a16="http://schemas.microsoft.com/office/drawing/2014/main" id="{7A6A420A-8457-4E1F-BD38-B64B14A5AC00}"/>
                    </a:ext>
                  </a:extLst>
                </p:cNvPr>
                <p:cNvSpPr/>
                <p:nvPr/>
              </p:nvSpPr>
              <p:spPr>
                <a:xfrm>
                  <a:off x="2863120" y="3620479"/>
                  <a:ext cx="1244056" cy="1165239"/>
                </a:xfrm>
                <a:custGeom>
                  <a:avLst/>
                  <a:gdLst>
                    <a:gd name="connsiteX0" fmla="*/ 0 w 375285"/>
                    <a:gd name="connsiteY0" fmla="*/ 0 h 523875"/>
                    <a:gd name="connsiteX1" fmla="*/ 375285 w 375285"/>
                    <a:gd name="connsiteY1" fmla="*/ 0 h 523875"/>
                    <a:gd name="connsiteX2" fmla="*/ 375285 w 375285"/>
                    <a:gd name="connsiteY2" fmla="*/ 523875 h 523875"/>
                    <a:gd name="connsiteX3" fmla="*/ 0 w 375285"/>
                    <a:gd name="connsiteY3" fmla="*/ 523875 h 523875"/>
                    <a:gd name="connsiteX4" fmla="*/ 0 w 375285"/>
                    <a:gd name="connsiteY4" fmla="*/ 0 h 523875"/>
                    <a:gd name="connsiteX0" fmla="*/ 13335 w 375285"/>
                    <a:gd name="connsiteY0" fmla="*/ 0 h 529590"/>
                    <a:gd name="connsiteX1" fmla="*/ 375285 w 375285"/>
                    <a:gd name="connsiteY1" fmla="*/ 5715 h 529590"/>
                    <a:gd name="connsiteX2" fmla="*/ 375285 w 375285"/>
                    <a:gd name="connsiteY2" fmla="*/ 529590 h 529590"/>
                    <a:gd name="connsiteX3" fmla="*/ 0 w 375285"/>
                    <a:gd name="connsiteY3" fmla="*/ 529590 h 529590"/>
                    <a:gd name="connsiteX4" fmla="*/ 13335 w 375285"/>
                    <a:gd name="connsiteY4" fmla="*/ 0 h 529590"/>
                    <a:gd name="connsiteX0" fmla="*/ 13335 w 375285"/>
                    <a:gd name="connsiteY0" fmla="*/ 0 h 529590"/>
                    <a:gd name="connsiteX1" fmla="*/ 375285 w 375285"/>
                    <a:gd name="connsiteY1" fmla="*/ 5715 h 529590"/>
                    <a:gd name="connsiteX2" fmla="*/ 375285 w 375285"/>
                    <a:gd name="connsiteY2" fmla="*/ 529590 h 529590"/>
                    <a:gd name="connsiteX3" fmla="*/ 0 w 375285"/>
                    <a:gd name="connsiteY3" fmla="*/ 529590 h 529590"/>
                    <a:gd name="connsiteX4" fmla="*/ 13335 w 375285"/>
                    <a:gd name="connsiteY4" fmla="*/ 0 h 529590"/>
                    <a:gd name="connsiteX0" fmla="*/ 13335 w 375285"/>
                    <a:gd name="connsiteY0" fmla="*/ 0 h 529590"/>
                    <a:gd name="connsiteX1" fmla="*/ 375285 w 375285"/>
                    <a:gd name="connsiteY1" fmla="*/ 5715 h 529590"/>
                    <a:gd name="connsiteX2" fmla="*/ 375285 w 375285"/>
                    <a:gd name="connsiteY2" fmla="*/ 529590 h 529590"/>
                    <a:gd name="connsiteX3" fmla="*/ 0 w 375285"/>
                    <a:gd name="connsiteY3" fmla="*/ 529590 h 529590"/>
                    <a:gd name="connsiteX4" fmla="*/ 13335 w 375285"/>
                    <a:gd name="connsiteY4" fmla="*/ 0 h 529590"/>
                    <a:gd name="connsiteX0" fmla="*/ 13335 w 375285"/>
                    <a:gd name="connsiteY0" fmla="*/ 0 h 529590"/>
                    <a:gd name="connsiteX1" fmla="*/ 375285 w 375285"/>
                    <a:gd name="connsiteY1" fmla="*/ 5715 h 529590"/>
                    <a:gd name="connsiteX2" fmla="*/ 375285 w 375285"/>
                    <a:gd name="connsiteY2" fmla="*/ 529590 h 529590"/>
                    <a:gd name="connsiteX3" fmla="*/ 0 w 375285"/>
                    <a:gd name="connsiteY3" fmla="*/ 529590 h 529590"/>
                    <a:gd name="connsiteX4" fmla="*/ 13335 w 375285"/>
                    <a:gd name="connsiteY4" fmla="*/ 0 h 529590"/>
                    <a:gd name="connsiteX0" fmla="*/ 13335 w 375285"/>
                    <a:gd name="connsiteY0" fmla="*/ 0 h 542925"/>
                    <a:gd name="connsiteX1" fmla="*/ 375285 w 375285"/>
                    <a:gd name="connsiteY1" fmla="*/ 19050 h 542925"/>
                    <a:gd name="connsiteX2" fmla="*/ 375285 w 375285"/>
                    <a:gd name="connsiteY2" fmla="*/ 542925 h 542925"/>
                    <a:gd name="connsiteX3" fmla="*/ 0 w 375285"/>
                    <a:gd name="connsiteY3" fmla="*/ 542925 h 542925"/>
                    <a:gd name="connsiteX4" fmla="*/ 13335 w 375285"/>
                    <a:gd name="connsiteY4" fmla="*/ 0 h 542925"/>
                    <a:gd name="connsiteX0" fmla="*/ 13335 w 375285"/>
                    <a:gd name="connsiteY0" fmla="*/ 0 h 542925"/>
                    <a:gd name="connsiteX1" fmla="*/ 375285 w 375285"/>
                    <a:gd name="connsiteY1" fmla="*/ 19050 h 542925"/>
                    <a:gd name="connsiteX2" fmla="*/ 375285 w 375285"/>
                    <a:gd name="connsiteY2" fmla="*/ 542925 h 542925"/>
                    <a:gd name="connsiteX3" fmla="*/ 0 w 375285"/>
                    <a:gd name="connsiteY3" fmla="*/ 542925 h 542925"/>
                    <a:gd name="connsiteX4" fmla="*/ 13335 w 375285"/>
                    <a:gd name="connsiteY4" fmla="*/ 0 h 542925"/>
                    <a:gd name="connsiteX0" fmla="*/ 13335 w 375285"/>
                    <a:gd name="connsiteY0" fmla="*/ 0 h 542925"/>
                    <a:gd name="connsiteX1" fmla="*/ 375285 w 375285"/>
                    <a:gd name="connsiteY1" fmla="*/ 19050 h 542925"/>
                    <a:gd name="connsiteX2" fmla="*/ 375285 w 375285"/>
                    <a:gd name="connsiteY2" fmla="*/ 542925 h 542925"/>
                    <a:gd name="connsiteX3" fmla="*/ 0 w 375285"/>
                    <a:gd name="connsiteY3" fmla="*/ 542925 h 542925"/>
                    <a:gd name="connsiteX4" fmla="*/ 13335 w 375285"/>
                    <a:gd name="connsiteY4" fmla="*/ 0 h 542925"/>
                    <a:gd name="connsiteX0" fmla="*/ 13335 w 375285"/>
                    <a:gd name="connsiteY0" fmla="*/ 0 h 542925"/>
                    <a:gd name="connsiteX1" fmla="*/ 375285 w 375285"/>
                    <a:gd name="connsiteY1" fmla="*/ 19050 h 542925"/>
                    <a:gd name="connsiteX2" fmla="*/ 209550 w 375285"/>
                    <a:gd name="connsiteY2" fmla="*/ 129540 h 542925"/>
                    <a:gd name="connsiteX3" fmla="*/ 0 w 375285"/>
                    <a:gd name="connsiteY3" fmla="*/ 542925 h 542925"/>
                    <a:gd name="connsiteX4" fmla="*/ 13335 w 375285"/>
                    <a:gd name="connsiteY4" fmla="*/ 0 h 542925"/>
                    <a:gd name="connsiteX0" fmla="*/ 13335 w 375285"/>
                    <a:gd name="connsiteY0" fmla="*/ 0 h 542925"/>
                    <a:gd name="connsiteX1" fmla="*/ 375285 w 375285"/>
                    <a:gd name="connsiteY1" fmla="*/ 19050 h 542925"/>
                    <a:gd name="connsiteX2" fmla="*/ 369570 w 375285"/>
                    <a:gd name="connsiteY2" fmla="*/ 156210 h 542925"/>
                    <a:gd name="connsiteX3" fmla="*/ 0 w 375285"/>
                    <a:gd name="connsiteY3" fmla="*/ 542925 h 542925"/>
                    <a:gd name="connsiteX4" fmla="*/ 13335 w 375285"/>
                    <a:gd name="connsiteY4" fmla="*/ 0 h 542925"/>
                    <a:gd name="connsiteX0" fmla="*/ 43815 w 405765"/>
                    <a:gd name="connsiteY0" fmla="*/ 0 h 156210"/>
                    <a:gd name="connsiteX1" fmla="*/ 405765 w 405765"/>
                    <a:gd name="connsiteY1" fmla="*/ 19050 h 156210"/>
                    <a:gd name="connsiteX2" fmla="*/ 400050 w 405765"/>
                    <a:gd name="connsiteY2" fmla="*/ 156210 h 156210"/>
                    <a:gd name="connsiteX3" fmla="*/ 0 w 405765"/>
                    <a:gd name="connsiteY3" fmla="*/ 133350 h 156210"/>
                    <a:gd name="connsiteX4" fmla="*/ 43815 w 405765"/>
                    <a:gd name="connsiteY4" fmla="*/ 0 h 156210"/>
                    <a:gd name="connsiteX0" fmla="*/ 43815 w 405765"/>
                    <a:gd name="connsiteY0" fmla="*/ 0 h 187130"/>
                    <a:gd name="connsiteX1" fmla="*/ 405765 w 405765"/>
                    <a:gd name="connsiteY1" fmla="*/ 19050 h 187130"/>
                    <a:gd name="connsiteX2" fmla="*/ 400050 w 405765"/>
                    <a:gd name="connsiteY2" fmla="*/ 156210 h 187130"/>
                    <a:gd name="connsiteX3" fmla="*/ 0 w 405765"/>
                    <a:gd name="connsiteY3" fmla="*/ 133350 h 187130"/>
                    <a:gd name="connsiteX4" fmla="*/ 43815 w 405765"/>
                    <a:gd name="connsiteY4" fmla="*/ 0 h 187130"/>
                    <a:gd name="connsiteX0" fmla="*/ 43815 w 405765"/>
                    <a:gd name="connsiteY0" fmla="*/ 0 h 194741"/>
                    <a:gd name="connsiteX1" fmla="*/ 405765 w 405765"/>
                    <a:gd name="connsiteY1" fmla="*/ 19050 h 194741"/>
                    <a:gd name="connsiteX2" fmla="*/ 400050 w 405765"/>
                    <a:gd name="connsiteY2" fmla="*/ 156210 h 194741"/>
                    <a:gd name="connsiteX3" fmla="*/ 0 w 405765"/>
                    <a:gd name="connsiteY3" fmla="*/ 133350 h 194741"/>
                    <a:gd name="connsiteX4" fmla="*/ 43815 w 405765"/>
                    <a:gd name="connsiteY4" fmla="*/ 0 h 194741"/>
                    <a:gd name="connsiteX0" fmla="*/ 43815 w 405765"/>
                    <a:gd name="connsiteY0" fmla="*/ 0 h 201228"/>
                    <a:gd name="connsiteX1" fmla="*/ 405765 w 405765"/>
                    <a:gd name="connsiteY1" fmla="*/ 19050 h 201228"/>
                    <a:gd name="connsiteX2" fmla="*/ 400050 w 405765"/>
                    <a:gd name="connsiteY2" fmla="*/ 156210 h 201228"/>
                    <a:gd name="connsiteX3" fmla="*/ 0 w 405765"/>
                    <a:gd name="connsiteY3" fmla="*/ 133350 h 201228"/>
                    <a:gd name="connsiteX4" fmla="*/ 43815 w 405765"/>
                    <a:gd name="connsiteY4" fmla="*/ 0 h 201228"/>
                    <a:gd name="connsiteX0" fmla="*/ 43815 w 405765"/>
                    <a:gd name="connsiteY0" fmla="*/ 0 h 206552"/>
                    <a:gd name="connsiteX1" fmla="*/ 405765 w 405765"/>
                    <a:gd name="connsiteY1" fmla="*/ 19050 h 206552"/>
                    <a:gd name="connsiteX2" fmla="*/ 400050 w 405765"/>
                    <a:gd name="connsiteY2" fmla="*/ 156210 h 206552"/>
                    <a:gd name="connsiteX3" fmla="*/ 0 w 405765"/>
                    <a:gd name="connsiteY3" fmla="*/ 133350 h 206552"/>
                    <a:gd name="connsiteX4" fmla="*/ 43815 w 405765"/>
                    <a:gd name="connsiteY4" fmla="*/ 0 h 206552"/>
                    <a:gd name="connsiteX0" fmla="*/ 43815 w 405765"/>
                    <a:gd name="connsiteY0" fmla="*/ 0 h 206552"/>
                    <a:gd name="connsiteX1" fmla="*/ 405765 w 405765"/>
                    <a:gd name="connsiteY1" fmla="*/ 19050 h 206552"/>
                    <a:gd name="connsiteX2" fmla="*/ 400050 w 405765"/>
                    <a:gd name="connsiteY2" fmla="*/ 156210 h 206552"/>
                    <a:gd name="connsiteX3" fmla="*/ 0 w 405765"/>
                    <a:gd name="connsiteY3" fmla="*/ 133350 h 206552"/>
                    <a:gd name="connsiteX4" fmla="*/ 0 w 405765"/>
                    <a:gd name="connsiteY4" fmla="*/ 137160 h 206552"/>
                    <a:gd name="connsiteX5" fmla="*/ 43815 w 405765"/>
                    <a:gd name="connsiteY5" fmla="*/ 0 h 206552"/>
                    <a:gd name="connsiteX0" fmla="*/ 108585 w 470535"/>
                    <a:gd name="connsiteY0" fmla="*/ 53340 h 259892"/>
                    <a:gd name="connsiteX1" fmla="*/ 470535 w 470535"/>
                    <a:gd name="connsiteY1" fmla="*/ 72390 h 259892"/>
                    <a:gd name="connsiteX2" fmla="*/ 464820 w 470535"/>
                    <a:gd name="connsiteY2" fmla="*/ 209550 h 259892"/>
                    <a:gd name="connsiteX3" fmla="*/ 64770 w 470535"/>
                    <a:gd name="connsiteY3" fmla="*/ 186690 h 259892"/>
                    <a:gd name="connsiteX4" fmla="*/ 0 w 470535"/>
                    <a:gd name="connsiteY4" fmla="*/ 0 h 259892"/>
                    <a:gd name="connsiteX5" fmla="*/ 108585 w 470535"/>
                    <a:gd name="connsiteY5" fmla="*/ 53340 h 259892"/>
                    <a:gd name="connsiteX0" fmla="*/ 108585 w 470535"/>
                    <a:gd name="connsiteY0" fmla="*/ 60960 h 267512"/>
                    <a:gd name="connsiteX1" fmla="*/ 470535 w 470535"/>
                    <a:gd name="connsiteY1" fmla="*/ 80010 h 267512"/>
                    <a:gd name="connsiteX2" fmla="*/ 464820 w 470535"/>
                    <a:gd name="connsiteY2" fmla="*/ 217170 h 267512"/>
                    <a:gd name="connsiteX3" fmla="*/ 64770 w 470535"/>
                    <a:gd name="connsiteY3" fmla="*/ 194310 h 267512"/>
                    <a:gd name="connsiteX4" fmla="*/ 0 w 470535"/>
                    <a:gd name="connsiteY4" fmla="*/ 7620 h 267512"/>
                    <a:gd name="connsiteX5" fmla="*/ 1905 w 470535"/>
                    <a:gd name="connsiteY5" fmla="*/ 0 h 267512"/>
                    <a:gd name="connsiteX6" fmla="*/ 108585 w 470535"/>
                    <a:gd name="connsiteY6" fmla="*/ 60960 h 267512"/>
                    <a:gd name="connsiteX0" fmla="*/ 108585 w 470535"/>
                    <a:gd name="connsiteY0" fmla="*/ 106680 h 313232"/>
                    <a:gd name="connsiteX1" fmla="*/ 470535 w 470535"/>
                    <a:gd name="connsiteY1" fmla="*/ 125730 h 313232"/>
                    <a:gd name="connsiteX2" fmla="*/ 464820 w 470535"/>
                    <a:gd name="connsiteY2" fmla="*/ 262890 h 313232"/>
                    <a:gd name="connsiteX3" fmla="*/ 64770 w 470535"/>
                    <a:gd name="connsiteY3" fmla="*/ 240030 h 313232"/>
                    <a:gd name="connsiteX4" fmla="*/ 0 w 470535"/>
                    <a:gd name="connsiteY4" fmla="*/ 53340 h 313232"/>
                    <a:gd name="connsiteX5" fmla="*/ 13335 w 470535"/>
                    <a:gd name="connsiteY5" fmla="*/ 0 h 313232"/>
                    <a:gd name="connsiteX6" fmla="*/ 108585 w 470535"/>
                    <a:gd name="connsiteY6" fmla="*/ 106680 h 313232"/>
                    <a:gd name="connsiteX0" fmla="*/ 102870 w 464820"/>
                    <a:gd name="connsiteY0" fmla="*/ 106680 h 381000"/>
                    <a:gd name="connsiteX1" fmla="*/ 464820 w 464820"/>
                    <a:gd name="connsiteY1" fmla="*/ 125730 h 381000"/>
                    <a:gd name="connsiteX2" fmla="*/ 459105 w 464820"/>
                    <a:gd name="connsiteY2" fmla="*/ 262890 h 381000"/>
                    <a:gd name="connsiteX3" fmla="*/ 59055 w 464820"/>
                    <a:gd name="connsiteY3" fmla="*/ 240030 h 381000"/>
                    <a:gd name="connsiteX4" fmla="*/ 0 w 464820"/>
                    <a:gd name="connsiteY4" fmla="*/ 381000 h 381000"/>
                    <a:gd name="connsiteX5" fmla="*/ 7620 w 464820"/>
                    <a:gd name="connsiteY5" fmla="*/ 0 h 381000"/>
                    <a:gd name="connsiteX6" fmla="*/ 102870 w 464820"/>
                    <a:gd name="connsiteY6" fmla="*/ 106680 h 381000"/>
                    <a:gd name="connsiteX0" fmla="*/ 175260 w 537210"/>
                    <a:gd name="connsiteY0" fmla="*/ 0 h 274320"/>
                    <a:gd name="connsiteX1" fmla="*/ 537210 w 537210"/>
                    <a:gd name="connsiteY1" fmla="*/ 19050 h 274320"/>
                    <a:gd name="connsiteX2" fmla="*/ 531495 w 537210"/>
                    <a:gd name="connsiteY2" fmla="*/ 156210 h 274320"/>
                    <a:gd name="connsiteX3" fmla="*/ 131445 w 537210"/>
                    <a:gd name="connsiteY3" fmla="*/ 133350 h 274320"/>
                    <a:gd name="connsiteX4" fmla="*/ 72390 w 537210"/>
                    <a:gd name="connsiteY4" fmla="*/ 274320 h 274320"/>
                    <a:gd name="connsiteX5" fmla="*/ 0 w 537210"/>
                    <a:gd name="connsiteY5" fmla="*/ 9525 h 274320"/>
                    <a:gd name="connsiteX6" fmla="*/ 175260 w 537210"/>
                    <a:gd name="connsiteY6" fmla="*/ 0 h 274320"/>
                    <a:gd name="connsiteX0" fmla="*/ 123825 w 485775"/>
                    <a:gd name="connsiteY0" fmla="*/ 51435 h 325755"/>
                    <a:gd name="connsiteX1" fmla="*/ 485775 w 485775"/>
                    <a:gd name="connsiteY1" fmla="*/ 70485 h 325755"/>
                    <a:gd name="connsiteX2" fmla="*/ 480060 w 485775"/>
                    <a:gd name="connsiteY2" fmla="*/ 207645 h 325755"/>
                    <a:gd name="connsiteX3" fmla="*/ 80010 w 485775"/>
                    <a:gd name="connsiteY3" fmla="*/ 184785 h 325755"/>
                    <a:gd name="connsiteX4" fmla="*/ 20955 w 485775"/>
                    <a:gd name="connsiteY4" fmla="*/ 325755 h 325755"/>
                    <a:gd name="connsiteX5" fmla="*/ 0 w 485775"/>
                    <a:gd name="connsiteY5" fmla="*/ 0 h 325755"/>
                    <a:gd name="connsiteX6" fmla="*/ 123825 w 485775"/>
                    <a:gd name="connsiteY6" fmla="*/ 51435 h 325755"/>
                    <a:gd name="connsiteX0" fmla="*/ 270510 w 632460"/>
                    <a:gd name="connsiteY0" fmla="*/ 30480 h 304800"/>
                    <a:gd name="connsiteX1" fmla="*/ 632460 w 632460"/>
                    <a:gd name="connsiteY1" fmla="*/ 49530 h 304800"/>
                    <a:gd name="connsiteX2" fmla="*/ 626745 w 632460"/>
                    <a:gd name="connsiteY2" fmla="*/ 186690 h 304800"/>
                    <a:gd name="connsiteX3" fmla="*/ 226695 w 632460"/>
                    <a:gd name="connsiteY3" fmla="*/ 163830 h 304800"/>
                    <a:gd name="connsiteX4" fmla="*/ 167640 w 632460"/>
                    <a:gd name="connsiteY4" fmla="*/ 304800 h 304800"/>
                    <a:gd name="connsiteX5" fmla="*/ 0 w 632460"/>
                    <a:gd name="connsiteY5" fmla="*/ 0 h 304800"/>
                    <a:gd name="connsiteX6" fmla="*/ 270510 w 632460"/>
                    <a:gd name="connsiteY6" fmla="*/ 30480 h 304800"/>
                    <a:gd name="connsiteX0" fmla="*/ 270510 w 632460"/>
                    <a:gd name="connsiteY0" fmla="*/ 70933 h 345253"/>
                    <a:gd name="connsiteX1" fmla="*/ 632460 w 632460"/>
                    <a:gd name="connsiteY1" fmla="*/ 89983 h 345253"/>
                    <a:gd name="connsiteX2" fmla="*/ 626745 w 632460"/>
                    <a:gd name="connsiteY2" fmla="*/ 227143 h 345253"/>
                    <a:gd name="connsiteX3" fmla="*/ 226695 w 632460"/>
                    <a:gd name="connsiteY3" fmla="*/ 204283 h 345253"/>
                    <a:gd name="connsiteX4" fmla="*/ 167640 w 632460"/>
                    <a:gd name="connsiteY4" fmla="*/ 345253 h 345253"/>
                    <a:gd name="connsiteX5" fmla="*/ 0 w 632460"/>
                    <a:gd name="connsiteY5" fmla="*/ 40453 h 345253"/>
                    <a:gd name="connsiteX6" fmla="*/ 270510 w 632460"/>
                    <a:gd name="connsiteY6" fmla="*/ 70933 h 345253"/>
                    <a:gd name="connsiteX0" fmla="*/ 270510 w 632460"/>
                    <a:gd name="connsiteY0" fmla="*/ 73449 h 347769"/>
                    <a:gd name="connsiteX1" fmla="*/ 632460 w 632460"/>
                    <a:gd name="connsiteY1" fmla="*/ 92499 h 347769"/>
                    <a:gd name="connsiteX2" fmla="*/ 626745 w 632460"/>
                    <a:gd name="connsiteY2" fmla="*/ 229659 h 347769"/>
                    <a:gd name="connsiteX3" fmla="*/ 226695 w 632460"/>
                    <a:gd name="connsiteY3" fmla="*/ 206799 h 347769"/>
                    <a:gd name="connsiteX4" fmla="*/ 167640 w 632460"/>
                    <a:gd name="connsiteY4" fmla="*/ 347769 h 347769"/>
                    <a:gd name="connsiteX5" fmla="*/ 0 w 632460"/>
                    <a:gd name="connsiteY5" fmla="*/ 42969 h 347769"/>
                    <a:gd name="connsiteX6" fmla="*/ 270510 w 632460"/>
                    <a:gd name="connsiteY6" fmla="*/ 73449 h 347769"/>
                    <a:gd name="connsiteX0" fmla="*/ 299493 w 661443"/>
                    <a:gd name="connsiteY0" fmla="*/ 52917 h 327237"/>
                    <a:gd name="connsiteX1" fmla="*/ 661443 w 661443"/>
                    <a:gd name="connsiteY1" fmla="*/ 71967 h 327237"/>
                    <a:gd name="connsiteX2" fmla="*/ 655728 w 661443"/>
                    <a:gd name="connsiteY2" fmla="*/ 209127 h 327237"/>
                    <a:gd name="connsiteX3" fmla="*/ 255678 w 661443"/>
                    <a:gd name="connsiteY3" fmla="*/ 186267 h 327237"/>
                    <a:gd name="connsiteX4" fmla="*/ 196623 w 661443"/>
                    <a:gd name="connsiteY4" fmla="*/ 327237 h 327237"/>
                    <a:gd name="connsiteX5" fmla="*/ 28983 w 661443"/>
                    <a:gd name="connsiteY5" fmla="*/ 22437 h 327237"/>
                    <a:gd name="connsiteX6" fmla="*/ 27077 w 661443"/>
                    <a:gd name="connsiteY6" fmla="*/ 26248 h 327237"/>
                    <a:gd name="connsiteX7" fmla="*/ 299493 w 661443"/>
                    <a:gd name="connsiteY7" fmla="*/ 52917 h 327237"/>
                    <a:gd name="connsiteX0" fmla="*/ 281709 w 643659"/>
                    <a:gd name="connsiteY0" fmla="*/ 72108 h 346428"/>
                    <a:gd name="connsiteX1" fmla="*/ 643659 w 643659"/>
                    <a:gd name="connsiteY1" fmla="*/ 91158 h 346428"/>
                    <a:gd name="connsiteX2" fmla="*/ 637944 w 643659"/>
                    <a:gd name="connsiteY2" fmla="*/ 228318 h 346428"/>
                    <a:gd name="connsiteX3" fmla="*/ 237894 w 643659"/>
                    <a:gd name="connsiteY3" fmla="*/ 205458 h 346428"/>
                    <a:gd name="connsiteX4" fmla="*/ 178839 w 643659"/>
                    <a:gd name="connsiteY4" fmla="*/ 346428 h 346428"/>
                    <a:gd name="connsiteX5" fmla="*/ 11199 w 643659"/>
                    <a:gd name="connsiteY5" fmla="*/ 41628 h 346428"/>
                    <a:gd name="connsiteX6" fmla="*/ 56918 w 643659"/>
                    <a:gd name="connsiteY6" fmla="*/ 3529 h 346428"/>
                    <a:gd name="connsiteX7" fmla="*/ 281709 w 643659"/>
                    <a:gd name="connsiteY7" fmla="*/ 72108 h 346428"/>
                    <a:gd name="connsiteX0" fmla="*/ 512615 w 874565"/>
                    <a:gd name="connsiteY0" fmla="*/ 68632 h 407722"/>
                    <a:gd name="connsiteX1" fmla="*/ 874565 w 874565"/>
                    <a:gd name="connsiteY1" fmla="*/ 87682 h 407722"/>
                    <a:gd name="connsiteX2" fmla="*/ 868850 w 874565"/>
                    <a:gd name="connsiteY2" fmla="*/ 224842 h 407722"/>
                    <a:gd name="connsiteX3" fmla="*/ 468800 w 874565"/>
                    <a:gd name="connsiteY3" fmla="*/ 201982 h 407722"/>
                    <a:gd name="connsiteX4" fmla="*/ 409745 w 874565"/>
                    <a:gd name="connsiteY4" fmla="*/ 342952 h 407722"/>
                    <a:gd name="connsiteX5" fmla="*/ 2075 w 874565"/>
                    <a:gd name="connsiteY5" fmla="*/ 407722 h 407722"/>
                    <a:gd name="connsiteX6" fmla="*/ 287824 w 874565"/>
                    <a:gd name="connsiteY6" fmla="*/ 53 h 407722"/>
                    <a:gd name="connsiteX7" fmla="*/ 512615 w 874565"/>
                    <a:gd name="connsiteY7" fmla="*/ 68632 h 407722"/>
                    <a:gd name="connsiteX0" fmla="*/ 512628 w 874578"/>
                    <a:gd name="connsiteY0" fmla="*/ 11492 h 350582"/>
                    <a:gd name="connsiteX1" fmla="*/ 874578 w 874578"/>
                    <a:gd name="connsiteY1" fmla="*/ 30542 h 350582"/>
                    <a:gd name="connsiteX2" fmla="*/ 868863 w 874578"/>
                    <a:gd name="connsiteY2" fmla="*/ 167702 h 350582"/>
                    <a:gd name="connsiteX3" fmla="*/ 468813 w 874578"/>
                    <a:gd name="connsiteY3" fmla="*/ 144842 h 350582"/>
                    <a:gd name="connsiteX4" fmla="*/ 409758 w 874578"/>
                    <a:gd name="connsiteY4" fmla="*/ 285812 h 350582"/>
                    <a:gd name="connsiteX5" fmla="*/ 2088 w 874578"/>
                    <a:gd name="connsiteY5" fmla="*/ 350582 h 350582"/>
                    <a:gd name="connsiteX6" fmla="*/ 285932 w 874578"/>
                    <a:gd name="connsiteY6" fmla="*/ 63 h 350582"/>
                    <a:gd name="connsiteX7" fmla="*/ 512628 w 874578"/>
                    <a:gd name="connsiteY7" fmla="*/ 11492 h 350582"/>
                    <a:gd name="connsiteX0" fmla="*/ 512730 w 874680"/>
                    <a:gd name="connsiteY0" fmla="*/ 40061 h 379151"/>
                    <a:gd name="connsiteX1" fmla="*/ 874680 w 874680"/>
                    <a:gd name="connsiteY1" fmla="*/ 59111 h 379151"/>
                    <a:gd name="connsiteX2" fmla="*/ 868965 w 874680"/>
                    <a:gd name="connsiteY2" fmla="*/ 196271 h 379151"/>
                    <a:gd name="connsiteX3" fmla="*/ 468915 w 874680"/>
                    <a:gd name="connsiteY3" fmla="*/ 173411 h 379151"/>
                    <a:gd name="connsiteX4" fmla="*/ 409860 w 874680"/>
                    <a:gd name="connsiteY4" fmla="*/ 314381 h 379151"/>
                    <a:gd name="connsiteX5" fmla="*/ 2190 w 874680"/>
                    <a:gd name="connsiteY5" fmla="*/ 379151 h 379151"/>
                    <a:gd name="connsiteX6" fmla="*/ 272699 w 874680"/>
                    <a:gd name="connsiteY6" fmla="*/ 57 h 379151"/>
                    <a:gd name="connsiteX7" fmla="*/ 512730 w 874680"/>
                    <a:gd name="connsiteY7" fmla="*/ 40061 h 379151"/>
                    <a:gd name="connsiteX0" fmla="*/ 512730 w 874680"/>
                    <a:gd name="connsiteY0" fmla="*/ 66449 h 405539"/>
                    <a:gd name="connsiteX1" fmla="*/ 874680 w 874680"/>
                    <a:gd name="connsiteY1" fmla="*/ 85499 h 405539"/>
                    <a:gd name="connsiteX2" fmla="*/ 868965 w 874680"/>
                    <a:gd name="connsiteY2" fmla="*/ 222659 h 405539"/>
                    <a:gd name="connsiteX3" fmla="*/ 468915 w 874680"/>
                    <a:gd name="connsiteY3" fmla="*/ 199799 h 405539"/>
                    <a:gd name="connsiteX4" fmla="*/ 409860 w 874680"/>
                    <a:gd name="connsiteY4" fmla="*/ 340769 h 405539"/>
                    <a:gd name="connsiteX5" fmla="*/ 2190 w 874680"/>
                    <a:gd name="connsiteY5" fmla="*/ 405539 h 405539"/>
                    <a:gd name="connsiteX6" fmla="*/ 272699 w 874680"/>
                    <a:gd name="connsiteY6" fmla="*/ 26445 h 405539"/>
                    <a:gd name="connsiteX7" fmla="*/ 512730 w 874680"/>
                    <a:gd name="connsiteY7" fmla="*/ 66449 h 405539"/>
                    <a:gd name="connsiteX0" fmla="*/ 512730 w 874680"/>
                    <a:gd name="connsiteY0" fmla="*/ 69506 h 408596"/>
                    <a:gd name="connsiteX1" fmla="*/ 874680 w 874680"/>
                    <a:gd name="connsiteY1" fmla="*/ 88556 h 408596"/>
                    <a:gd name="connsiteX2" fmla="*/ 868965 w 874680"/>
                    <a:gd name="connsiteY2" fmla="*/ 225716 h 408596"/>
                    <a:gd name="connsiteX3" fmla="*/ 468915 w 874680"/>
                    <a:gd name="connsiteY3" fmla="*/ 202856 h 408596"/>
                    <a:gd name="connsiteX4" fmla="*/ 409860 w 874680"/>
                    <a:gd name="connsiteY4" fmla="*/ 343826 h 408596"/>
                    <a:gd name="connsiteX5" fmla="*/ 2190 w 874680"/>
                    <a:gd name="connsiteY5" fmla="*/ 408596 h 408596"/>
                    <a:gd name="connsiteX6" fmla="*/ 272699 w 874680"/>
                    <a:gd name="connsiteY6" fmla="*/ 29502 h 408596"/>
                    <a:gd name="connsiteX7" fmla="*/ 512730 w 874680"/>
                    <a:gd name="connsiteY7" fmla="*/ 69506 h 408596"/>
                    <a:gd name="connsiteX0" fmla="*/ 522181 w 884131"/>
                    <a:gd name="connsiteY0" fmla="*/ 69506 h 399071"/>
                    <a:gd name="connsiteX1" fmla="*/ 884131 w 884131"/>
                    <a:gd name="connsiteY1" fmla="*/ 88556 h 399071"/>
                    <a:gd name="connsiteX2" fmla="*/ 878416 w 884131"/>
                    <a:gd name="connsiteY2" fmla="*/ 225716 h 399071"/>
                    <a:gd name="connsiteX3" fmla="*/ 478366 w 884131"/>
                    <a:gd name="connsiteY3" fmla="*/ 202856 h 399071"/>
                    <a:gd name="connsiteX4" fmla="*/ 419311 w 884131"/>
                    <a:gd name="connsiteY4" fmla="*/ 343826 h 399071"/>
                    <a:gd name="connsiteX5" fmla="*/ 2116 w 884131"/>
                    <a:gd name="connsiteY5" fmla="*/ 399071 h 399071"/>
                    <a:gd name="connsiteX6" fmla="*/ 282150 w 884131"/>
                    <a:gd name="connsiteY6" fmla="*/ 29502 h 399071"/>
                    <a:gd name="connsiteX7" fmla="*/ 522181 w 884131"/>
                    <a:gd name="connsiteY7" fmla="*/ 69506 h 399071"/>
                    <a:gd name="connsiteX0" fmla="*/ 512731 w 874681"/>
                    <a:gd name="connsiteY0" fmla="*/ 69506 h 400976"/>
                    <a:gd name="connsiteX1" fmla="*/ 874681 w 874681"/>
                    <a:gd name="connsiteY1" fmla="*/ 88556 h 400976"/>
                    <a:gd name="connsiteX2" fmla="*/ 868966 w 874681"/>
                    <a:gd name="connsiteY2" fmla="*/ 225716 h 400976"/>
                    <a:gd name="connsiteX3" fmla="*/ 468916 w 874681"/>
                    <a:gd name="connsiteY3" fmla="*/ 202856 h 400976"/>
                    <a:gd name="connsiteX4" fmla="*/ 409861 w 874681"/>
                    <a:gd name="connsiteY4" fmla="*/ 343826 h 400976"/>
                    <a:gd name="connsiteX5" fmla="*/ 2191 w 874681"/>
                    <a:gd name="connsiteY5" fmla="*/ 400976 h 400976"/>
                    <a:gd name="connsiteX6" fmla="*/ 272700 w 874681"/>
                    <a:gd name="connsiteY6" fmla="*/ 29502 h 400976"/>
                    <a:gd name="connsiteX7" fmla="*/ 512731 w 874681"/>
                    <a:gd name="connsiteY7" fmla="*/ 69506 h 400976"/>
                    <a:gd name="connsiteX0" fmla="*/ 510540 w 872490"/>
                    <a:gd name="connsiteY0" fmla="*/ 69506 h 400976"/>
                    <a:gd name="connsiteX1" fmla="*/ 872490 w 872490"/>
                    <a:gd name="connsiteY1" fmla="*/ 88556 h 400976"/>
                    <a:gd name="connsiteX2" fmla="*/ 866775 w 872490"/>
                    <a:gd name="connsiteY2" fmla="*/ 225716 h 400976"/>
                    <a:gd name="connsiteX3" fmla="*/ 466725 w 872490"/>
                    <a:gd name="connsiteY3" fmla="*/ 202856 h 400976"/>
                    <a:gd name="connsiteX4" fmla="*/ 407670 w 872490"/>
                    <a:gd name="connsiteY4" fmla="*/ 343826 h 400976"/>
                    <a:gd name="connsiteX5" fmla="*/ 0 w 872490"/>
                    <a:gd name="connsiteY5" fmla="*/ 400976 h 400976"/>
                    <a:gd name="connsiteX6" fmla="*/ 270509 w 872490"/>
                    <a:gd name="connsiteY6" fmla="*/ 29502 h 400976"/>
                    <a:gd name="connsiteX7" fmla="*/ 510540 w 872490"/>
                    <a:gd name="connsiteY7" fmla="*/ 69506 h 400976"/>
                    <a:gd name="connsiteX0" fmla="*/ 510540 w 872490"/>
                    <a:gd name="connsiteY0" fmla="*/ 69506 h 400976"/>
                    <a:gd name="connsiteX1" fmla="*/ 872490 w 872490"/>
                    <a:gd name="connsiteY1" fmla="*/ 88556 h 400976"/>
                    <a:gd name="connsiteX2" fmla="*/ 866775 w 872490"/>
                    <a:gd name="connsiteY2" fmla="*/ 225716 h 400976"/>
                    <a:gd name="connsiteX3" fmla="*/ 466725 w 872490"/>
                    <a:gd name="connsiteY3" fmla="*/ 202856 h 400976"/>
                    <a:gd name="connsiteX4" fmla="*/ 407670 w 872490"/>
                    <a:gd name="connsiteY4" fmla="*/ 343826 h 400976"/>
                    <a:gd name="connsiteX5" fmla="*/ 0 w 872490"/>
                    <a:gd name="connsiteY5" fmla="*/ 400976 h 400976"/>
                    <a:gd name="connsiteX6" fmla="*/ 270509 w 872490"/>
                    <a:gd name="connsiteY6" fmla="*/ 29502 h 400976"/>
                    <a:gd name="connsiteX7" fmla="*/ 510540 w 872490"/>
                    <a:gd name="connsiteY7" fmla="*/ 69506 h 400976"/>
                    <a:gd name="connsiteX0" fmla="*/ 510540 w 872490"/>
                    <a:gd name="connsiteY0" fmla="*/ 69506 h 400976"/>
                    <a:gd name="connsiteX1" fmla="*/ 872490 w 872490"/>
                    <a:gd name="connsiteY1" fmla="*/ 88556 h 400976"/>
                    <a:gd name="connsiteX2" fmla="*/ 866775 w 872490"/>
                    <a:gd name="connsiteY2" fmla="*/ 225716 h 400976"/>
                    <a:gd name="connsiteX3" fmla="*/ 466725 w 872490"/>
                    <a:gd name="connsiteY3" fmla="*/ 202856 h 400976"/>
                    <a:gd name="connsiteX4" fmla="*/ 407670 w 872490"/>
                    <a:gd name="connsiteY4" fmla="*/ 343826 h 400976"/>
                    <a:gd name="connsiteX5" fmla="*/ 0 w 872490"/>
                    <a:gd name="connsiteY5" fmla="*/ 400976 h 400976"/>
                    <a:gd name="connsiteX6" fmla="*/ 270509 w 872490"/>
                    <a:gd name="connsiteY6" fmla="*/ 29502 h 400976"/>
                    <a:gd name="connsiteX7" fmla="*/ 510540 w 872490"/>
                    <a:gd name="connsiteY7" fmla="*/ 69506 h 400976"/>
                    <a:gd name="connsiteX0" fmla="*/ 512445 w 874395"/>
                    <a:gd name="connsiteY0" fmla="*/ 69506 h 393356"/>
                    <a:gd name="connsiteX1" fmla="*/ 874395 w 874395"/>
                    <a:gd name="connsiteY1" fmla="*/ 88556 h 393356"/>
                    <a:gd name="connsiteX2" fmla="*/ 868680 w 874395"/>
                    <a:gd name="connsiteY2" fmla="*/ 225716 h 393356"/>
                    <a:gd name="connsiteX3" fmla="*/ 468630 w 874395"/>
                    <a:gd name="connsiteY3" fmla="*/ 202856 h 393356"/>
                    <a:gd name="connsiteX4" fmla="*/ 409575 w 874395"/>
                    <a:gd name="connsiteY4" fmla="*/ 343826 h 393356"/>
                    <a:gd name="connsiteX5" fmla="*/ 0 w 874395"/>
                    <a:gd name="connsiteY5" fmla="*/ 393356 h 393356"/>
                    <a:gd name="connsiteX6" fmla="*/ 272414 w 874395"/>
                    <a:gd name="connsiteY6" fmla="*/ 29502 h 393356"/>
                    <a:gd name="connsiteX7" fmla="*/ 512445 w 874395"/>
                    <a:gd name="connsiteY7" fmla="*/ 69506 h 393356"/>
                    <a:gd name="connsiteX0" fmla="*/ 512445 w 874395"/>
                    <a:gd name="connsiteY0" fmla="*/ 69506 h 393356"/>
                    <a:gd name="connsiteX1" fmla="*/ 874395 w 874395"/>
                    <a:gd name="connsiteY1" fmla="*/ 88556 h 393356"/>
                    <a:gd name="connsiteX2" fmla="*/ 868680 w 874395"/>
                    <a:gd name="connsiteY2" fmla="*/ 225716 h 393356"/>
                    <a:gd name="connsiteX3" fmla="*/ 468630 w 874395"/>
                    <a:gd name="connsiteY3" fmla="*/ 202856 h 393356"/>
                    <a:gd name="connsiteX4" fmla="*/ 409575 w 874395"/>
                    <a:gd name="connsiteY4" fmla="*/ 343826 h 393356"/>
                    <a:gd name="connsiteX5" fmla="*/ 0 w 874395"/>
                    <a:gd name="connsiteY5" fmla="*/ 393356 h 393356"/>
                    <a:gd name="connsiteX6" fmla="*/ 272414 w 874395"/>
                    <a:gd name="connsiteY6" fmla="*/ 29502 h 393356"/>
                    <a:gd name="connsiteX7" fmla="*/ 512445 w 874395"/>
                    <a:gd name="connsiteY7" fmla="*/ 69506 h 393356"/>
                    <a:gd name="connsiteX0" fmla="*/ 512445 w 874395"/>
                    <a:gd name="connsiteY0" fmla="*/ 69506 h 393356"/>
                    <a:gd name="connsiteX1" fmla="*/ 874395 w 874395"/>
                    <a:gd name="connsiteY1" fmla="*/ 88556 h 393356"/>
                    <a:gd name="connsiteX2" fmla="*/ 868680 w 874395"/>
                    <a:gd name="connsiteY2" fmla="*/ 225716 h 393356"/>
                    <a:gd name="connsiteX3" fmla="*/ 468630 w 874395"/>
                    <a:gd name="connsiteY3" fmla="*/ 202856 h 393356"/>
                    <a:gd name="connsiteX4" fmla="*/ 409575 w 874395"/>
                    <a:gd name="connsiteY4" fmla="*/ 343826 h 393356"/>
                    <a:gd name="connsiteX5" fmla="*/ 177166 w 874395"/>
                    <a:gd name="connsiteY5" fmla="*/ 366688 h 393356"/>
                    <a:gd name="connsiteX6" fmla="*/ 0 w 874395"/>
                    <a:gd name="connsiteY6" fmla="*/ 393356 h 393356"/>
                    <a:gd name="connsiteX7" fmla="*/ 272414 w 874395"/>
                    <a:gd name="connsiteY7" fmla="*/ 29502 h 393356"/>
                    <a:gd name="connsiteX8" fmla="*/ 512445 w 874395"/>
                    <a:gd name="connsiteY8" fmla="*/ 69506 h 393356"/>
                    <a:gd name="connsiteX0" fmla="*/ 632459 w 994409"/>
                    <a:gd name="connsiteY0" fmla="*/ 69506 h 761023"/>
                    <a:gd name="connsiteX1" fmla="*/ 994409 w 994409"/>
                    <a:gd name="connsiteY1" fmla="*/ 88556 h 761023"/>
                    <a:gd name="connsiteX2" fmla="*/ 988694 w 994409"/>
                    <a:gd name="connsiteY2" fmla="*/ 225716 h 761023"/>
                    <a:gd name="connsiteX3" fmla="*/ 588644 w 994409"/>
                    <a:gd name="connsiteY3" fmla="*/ 202856 h 761023"/>
                    <a:gd name="connsiteX4" fmla="*/ 529589 w 994409"/>
                    <a:gd name="connsiteY4" fmla="*/ 343826 h 761023"/>
                    <a:gd name="connsiteX5" fmla="*/ 0 w 994409"/>
                    <a:gd name="connsiteY5" fmla="*/ 761023 h 761023"/>
                    <a:gd name="connsiteX6" fmla="*/ 120014 w 994409"/>
                    <a:gd name="connsiteY6" fmla="*/ 393356 h 761023"/>
                    <a:gd name="connsiteX7" fmla="*/ 392428 w 994409"/>
                    <a:gd name="connsiteY7" fmla="*/ 29502 h 761023"/>
                    <a:gd name="connsiteX8" fmla="*/ 632459 w 994409"/>
                    <a:gd name="connsiteY8" fmla="*/ 69506 h 761023"/>
                    <a:gd name="connsiteX0" fmla="*/ 632459 w 994409"/>
                    <a:gd name="connsiteY0" fmla="*/ 69506 h 761023"/>
                    <a:gd name="connsiteX1" fmla="*/ 994409 w 994409"/>
                    <a:gd name="connsiteY1" fmla="*/ 88556 h 761023"/>
                    <a:gd name="connsiteX2" fmla="*/ 988694 w 994409"/>
                    <a:gd name="connsiteY2" fmla="*/ 225716 h 761023"/>
                    <a:gd name="connsiteX3" fmla="*/ 588644 w 994409"/>
                    <a:gd name="connsiteY3" fmla="*/ 202856 h 761023"/>
                    <a:gd name="connsiteX4" fmla="*/ 529589 w 994409"/>
                    <a:gd name="connsiteY4" fmla="*/ 343826 h 761023"/>
                    <a:gd name="connsiteX5" fmla="*/ 0 w 994409"/>
                    <a:gd name="connsiteY5" fmla="*/ 761023 h 761023"/>
                    <a:gd name="connsiteX6" fmla="*/ 120014 w 994409"/>
                    <a:gd name="connsiteY6" fmla="*/ 393356 h 761023"/>
                    <a:gd name="connsiteX7" fmla="*/ 392428 w 994409"/>
                    <a:gd name="connsiteY7" fmla="*/ 29502 h 761023"/>
                    <a:gd name="connsiteX8" fmla="*/ 632459 w 994409"/>
                    <a:gd name="connsiteY8" fmla="*/ 69506 h 761023"/>
                    <a:gd name="connsiteX0" fmla="*/ 632459 w 994409"/>
                    <a:gd name="connsiteY0" fmla="*/ 69506 h 761023"/>
                    <a:gd name="connsiteX1" fmla="*/ 994409 w 994409"/>
                    <a:gd name="connsiteY1" fmla="*/ 88556 h 761023"/>
                    <a:gd name="connsiteX2" fmla="*/ 988694 w 994409"/>
                    <a:gd name="connsiteY2" fmla="*/ 225716 h 761023"/>
                    <a:gd name="connsiteX3" fmla="*/ 588644 w 994409"/>
                    <a:gd name="connsiteY3" fmla="*/ 202856 h 761023"/>
                    <a:gd name="connsiteX4" fmla="*/ 529589 w 994409"/>
                    <a:gd name="connsiteY4" fmla="*/ 343826 h 761023"/>
                    <a:gd name="connsiteX5" fmla="*/ 0 w 994409"/>
                    <a:gd name="connsiteY5" fmla="*/ 761023 h 761023"/>
                    <a:gd name="connsiteX6" fmla="*/ 120014 w 994409"/>
                    <a:gd name="connsiteY6" fmla="*/ 393356 h 761023"/>
                    <a:gd name="connsiteX7" fmla="*/ 392428 w 994409"/>
                    <a:gd name="connsiteY7" fmla="*/ 29502 h 761023"/>
                    <a:gd name="connsiteX8" fmla="*/ 632459 w 994409"/>
                    <a:gd name="connsiteY8" fmla="*/ 69506 h 761023"/>
                    <a:gd name="connsiteX0" fmla="*/ 632459 w 994409"/>
                    <a:gd name="connsiteY0" fmla="*/ 69506 h 721018"/>
                    <a:gd name="connsiteX1" fmla="*/ 994409 w 994409"/>
                    <a:gd name="connsiteY1" fmla="*/ 88556 h 721018"/>
                    <a:gd name="connsiteX2" fmla="*/ 988694 w 994409"/>
                    <a:gd name="connsiteY2" fmla="*/ 225716 h 721018"/>
                    <a:gd name="connsiteX3" fmla="*/ 588644 w 994409"/>
                    <a:gd name="connsiteY3" fmla="*/ 202856 h 721018"/>
                    <a:gd name="connsiteX4" fmla="*/ 529589 w 994409"/>
                    <a:gd name="connsiteY4" fmla="*/ 343826 h 721018"/>
                    <a:gd name="connsiteX5" fmla="*/ 0 w 994409"/>
                    <a:gd name="connsiteY5" fmla="*/ 721018 h 721018"/>
                    <a:gd name="connsiteX6" fmla="*/ 120014 w 994409"/>
                    <a:gd name="connsiteY6" fmla="*/ 393356 h 721018"/>
                    <a:gd name="connsiteX7" fmla="*/ 392428 w 994409"/>
                    <a:gd name="connsiteY7" fmla="*/ 29502 h 721018"/>
                    <a:gd name="connsiteX8" fmla="*/ 632459 w 994409"/>
                    <a:gd name="connsiteY8" fmla="*/ 69506 h 721018"/>
                    <a:gd name="connsiteX0" fmla="*/ 678024 w 1039974"/>
                    <a:gd name="connsiteY0" fmla="*/ 69506 h 766160"/>
                    <a:gd name="connsiteX1" fmla="*/ 1039974 w 1039974"/>
                    <a:gd name="connsiteY1" fmla="*/ 88556 h 766160"/>
                    <a:gd name="connsiteX2" fmla="*/ 1034259 w 1039974"/>
                    <a:gd name="connsiteY2" fmla="*/ 225716 h 766160"/>
                    <a:gd name="connsiteX3" fmla="*/ 634209 w 1039974"/>
                    <a:gd name="connsiteY3" fmla="*/ 202856 h 766160"/>
                    <a:gd name="connsiteX4" fmla="*/ 575154 w 1039974"/>
                    <a:gd name="connsiteY4" fmla="*/ 343826 h 766160"/>
                    <a:gd name="connsiteX5" fmla="*/ 45565 w 1039974"/>
                    <a:gd name="connsiteY5" fmla="*/ 721018 h 766160"/>
                    <a:gd name="connsiteX6" fmla="*/ 41755 w 1039974"/>
                    <a:gd name="connsiteY6" fmla="*/ 722923 h 766160"/>
                    <a:gd name="connsiteX7" fmla="*/ 165579 w 1039974"/>
                    <a:gd name="connsiteY7" fmla="*/ 393356 h 766160"/>
                    <a:gd name="connsiteX8" fmla="*/ 437993 w 1039974"/>
                    <a:gd name="connsiteY8" fmla="*/ 29502 h 766160"/>
                    <a:gd name="connsiteX9" fmla="*/ 678024 w 1039974"/>
                    <a:gd name="connsiteY9" fmla="*/ 69506 h 766160"/>
                    <a:gd name="connsiteX0" fmla="*/ 672464 w 1034414"/>
                    <a:gd name="connsiteY0" fmla="*/ 69506 h 746494"/>
                    <a:gd name="connsiteX1" fmla="*/ 1034414 w 1034414"/>
                    <a:gd name="connsiteY1" fmla="*/ 88556 h 746494"/>
                    <a:gd name="connsiteX2" fmla="*/ 1028699 w 1034414"/>
                    <a:gd name="connsiteY2" fmla="*/ 225716 h 746494"/>
                    <a:gd name="connsiteX3" fmla="*/ 628649 w 1034414"/>
                    <a:gd name="connsiteY3" fmla="*/ 202856 h 746494"/>
                    <a:gd name="connsiteX4" fmla="*/ 569594 w 1034414"/>
                    <a:gd name="connsiteY4" fmla="*/ 343826 h 746494"/>
                    <a:gd name="connsiteX5" fmla="*/ 40005 w 1034414"/>
                    <a:gd name="connsiteY5" fmla="*/ 721018 h 746494"/>
                    <a:gd name="connsiteX6" fmla="*/ 55245 w 1034414"/>
                    <a:gd name="connsiteY6" fmla="*/ 661963 h 746494"/>
                    <a:gd name="connsiteX7" fmla="*/ 160019 w 1034414"/>
                    <a:gd name="connsiteY7" fmla="*/ 393356 h 746494"/>
                    <a:gd name="connsiteX8" fmla="*/ 432433 w 1034414"/>
                    <a:gd name="connsiteY8" fmla="*/ 29502 h 746494"/>
                    <a:gd name="connsiteX9" fmla="*/ 672464 w 1034414"/>
                    <a:gd name="connsiteY9" fmla="*/ 69506 h 746494"/>
                    <a:gd name="connsiteX0" fmla="*/ 880577 w 1242527"/>
                    <a:gd name="connsiteY0" fmla="*/ 69506 h 1072386"/>
                    <a:gd name="connsiteX1" fmla="*/ 1242527 w 1242527"/>
                    <a:gd name="connsiteY1" fmla="*/ 88556 h 1072386"/>
                    <a:gd name="connsiteX2" fmla="*/ 1236812 w 1242527"/>
                    <a:gd name="connsiteY2" fmla="*/ 225716 h 1072386"/>
                    <a:gd name="connsiteX3" fmla="*/ 836762 w 1242527"/>
                    <a:gd name="connsiteY3" fmla="*/ 202856 h 1072386"/>
                    <a:gd name="connsiteX4" fmla="*/ 777707 w 1242527"/>
                    <a:gd name="connsiteY4" fmla="*/ 343826 h 1072386"/>
                    <a:gd name="connsiteX5" fmla="*/ 15708 w 1242527"/>
                    <a:gd name="connsiteY5" fmla="*/ 1065823 h 1072386"/>
                    <a:gd name="connsiteX6" fmla="*/ 263358 w 1242527"/>
                    <a:gd name="connsiteY6" fmla="*/ 661963 h 1072386"/>
                    <a:gd name="connsiteX7" fmla="*/ 368132 w 1242527"/>
                    <a:gd name="connsiteY7" fmla="*/ 393356 h 1072386"/>
                    <a:gd name="connsiteX8" fmla="*/ 640546 w 1242527"/>
                    <a:gd name="connsiteY8" fmla="*/ 29502 h 1072386"/>
                    <a:gd name="connsiteX9" fmla="*/ 880577 w 1242527"/>
                    <a:gd name="connsiteY9" fmla="*/ 69506 h 1072386"/>
                    <a:gd name="connsiteX0" fmla="*/ 880899 w 1242849"/>
                    <a:gd name="connsiteY0" fmla="*/ 69506 h 1073182"/>
                    <a:gd name="connsiteX1" fmla="*/ 1242849 w 1242849"/>
                    <a:gd name="connsiteY1" fmla="*/ 88556 h 1073182"/>
                    <a:gd name="connsiteX2" fmla="*/ 1237134 w 1242849"/>
                    <a:gd name="connsiteY2" fmla="*/ 225716 h 1073182"/>
                    <a:gd name="connsiteX3" fmla="*/ 837084 w 1242849"/>
                    <a:gd name="connsiteY3" fmla="*/ 202856 h 1073182"/>
                    <a:gd name="connsiteX4" fmla="*/ 778029 w 1242849"/>
                    <a:gd name="connsiteY4" fmla="*/ 343826 h 1073182"/>
                    <a:gd name="connsiteX5" fmla="*/ 16030 w 1242849"/>
                    <a:gd name="connsiteY5" fmla="*/ 1065823 h 1073182"/>
                    <a:gd name="connsiteX6" fmla="*/ 256060 w 1242849"/>
                    <a:gd name="connsiteY6" fmla="*/ 711493 h 1073182"/>
                    <a:gd name="connsiteX7" fmla="*/ 368454 w 1242849"/>
                    <a:gd name="connsiteY7" fmla="*/ 393356 h 1073182"/>
                    <a:gd name="connsiteX8" fmla="*/ 640868 w 1242849"/>
                    <a:gd name="connsiteY8" fmla="*/ 29502 h 1073182"/>
                    <a:gd name="connsiteX9" fmla="*/ 880899 w 1242849"/>
                    <a:gd name="connsiteY9" fmla="*/ 69506 h 1073182"/>
                    <a:gd name="connsiteX0" fmla="*/ 879134 w 1241084"/>
                    <a:gd name="connsiteY0" fmla="*/ 69506 h 1080661"/>
                    <a:gd name="connsiteX1" fmla="*/ 1241084 w 1241084"/>
                    <a:gd name="connsiteY1" fmla="*/ 88556 h 1080661"/>
                    <a:gd name="connsiteX2" fmla="*/ 1235369 w 1241084"/>
                    <a:gd name="connsiteY2" fmla="*/ 225716 h 1080661"/>
                    <a:gd name="connsiteX3" fmla="*/ 835319 w 1241084"/>
                    <a:gd name="connsiteY3" fmla="*/ 202856 h 1080661"/>
                    <a:gd name="connsiteX4" fmla="*/ 776264 w 1241084"/>
                    <a:gd name="connsiteY4" fmla="*/ 343826 h 1080661"/>
                    <a:gd name="connsiteX5" fmla="*/ 14265 w 1241084"/>
                    <a:gd name="connsiteY5" fmla="*/ 1065823 h 1080661"/>
                    <a:gd name="connsiteX6" fmla="*/ 277156 w 1241084"/>
                    <a:gd name="connsiteY6" fmla="*/ 821983 h 1080661"/>
                    <a:gd name="connsiteX7" fmla="*/ 254295 w 1241084"/>
                    <a:gd name="connsiteY7" fmla="*/ 711493 h 1080661"/>
                    <a:gd name="connsiteX8" fmla="*/ 366689 w 1241084"/>
                    <a:gd name="connsiteY8" fmla="*/ 393356 h 1080661"/>
                    <a:gd name="connsiteX9" fmla="*/ 639103 w 1241084"/>
                    <a:gd name="connsiteY9" fmla="*/ 29502 h 1080661"/>
                    <a:gd name="connsiteX10" fmla="*/ 879134 w 1241084"/>
                    <a:gd name="connsiteY10" fmla="*/ 69506 h 1080661"/>
                    <a:gd name="connsiteX0" fmla="*/ 894905 w 1256855"/>
                    <a:gd name="connsiteY0" fmla="*/ 69506 h 1089457"/>
                    <a:gd name="connsiteX1" fmla="*/ 1256855 w 1256855"/>
                    <a:gd name="connsiteY1" fmla="*/ 88556 h 1089457"/>
                    <a:gd name="connsiteX2" fmla="*/ 1251140 w 1256855"/>
                    <a:gd name="connsiteY2" fmla="*/ 225716 h 1089457"/>
                    <a:gd name="connsiteX3" fmla="*/ 851090 w 1256855"/>
                    <a:gd name="connsiteY3" fmla="*/ 202856 h 1089457"/>
                    <a:gd name="connsiteX4" fmla="*/ 792035 w 1256855"/>
                    <a:gd name="connsiteY4" fmla="*/ 343826 h 1089457"/>
                    <a:gd name="connsiteX5" fmla="*/ 30036 w 1256855"/>
                    <a:gd name="connsiteY5" fmla="*/ 1065823 h 1089457"/>
                    <a:gd name="connsiteX6" fmla="*/ 98617 w 1256855"/>
                    <a:gd name="connsiteY6" fmla="*/ 943903 h 1089457"/>
                    <a:gd name="connsiteX7" fmla="*/ 270066 w 1256855"/>
                    <a:gd name="connsiteY7" fmla="*/ 711493 h 1089457"/>
                    <a:gd name="connsiteX8" fmla="*/ 382460 w 1256855"/>
                    <a:gd name="connsiteY8" fmla="*/ 393356 h 1089457"/>
                    <a:gd name="connsiteX9" fmla="*/ 654874 w 1256855"/>
                    <a:gd name="connsiteY9" fmla="*/ 29502 h 1089457"/>
                    <a:gd name="connsiteX10" fmla="*/ 894905 w 1256855"/>
                    <a:gd name="connsiteY10" fmla="*/ 69506 h 1089457"/>
                    <a:gd name="connsiteX0" fmla="*/ 814433 w 1176383"/>
                    <a:gd name="connsiteY0" fmla="*/ 69506 h 1116911"/>
                    <a:gd name="connsiteX1" fmla="*/ 1176383 w 1176383"/>
                    <a:gd name="connsiteY1" fmla="*/ 88556 h 1116911"/>
                    <a:gd name="connsiteX2" fmla="*/ 1170668 w 1176383"/>
                    <a:gd name="connsiteY2" fmla="*/ 225716 h 1116911"/>
                    <a:gd name="connsiteX3" fmla="*/ 770618 w 1176383"/>
                    <a:gd name="connsiteY3" fmla="*/ 202856 h 1116911"/>
                    <a:gd name="connsiteX4" fmla="*/ 711563 w 1176383"/>
                    <a:gd name="connsiteY4" fmla="*/ 343826 h 1116911"/>
                    <a:gd name="connsiteX5" fmla="*/ 88629 w 1176383"/>
                    <a:gd name="connsiteY5" fmla="*/ 1096303 h 1116911"/>
                    <a:gd name="connsiteX6" fmla="*/ 18145 w 1176383"/>
                    <a:gd name="connsiteY6" fmla="*/ 943903 h 1116911"/>
                    <a:gd name="connsiteX7" fmla="*/ 189594 w 1176383"/>
                    <a:gd name="connsiteY7" fmla="*/ 711493 h 1116911"/>
                    <a:gd name="connsiteX8" fmla="*/ 301988 w 1176383"/>
                    <a:gd name="connsiteY8" fmla="*/ 393356 h 1116911"/>
                    <a:gd name="connsiteX9" fmla="*/ 574402 w 1176383"/>
                    <a:gd name="connsiteY9" fmla="*/ 29502 h 1116911"/>
                    <a:gd name="connsiteX10" fmla="*/ 814433 w 1176383"/>
                    <a:gd name="connsiteY10" fmla="*/ 69506 h 1116911"/>
                    <a:gd name="connsiteX0" fmla="*/ 829563 w 1191513"/>
                    <a:gd name="connsiteY0" fmla="*/ 69506 h 1153900"/>
                    <a:gd name="connsiteX1" fmla="*/ 1191513 w 1191513"/>
                    <a:gd name="connsiteY1" fmla="*/ 88556 h 1153900"/>
                    <a:gd name="connsiteX2" fmla="*/ 1185798 w 1191513"/>
                    <a:gd name="connsiteY2" fmla="*/ 225716 h 1153900"/>
                    <a:gd name="connsiteX3" fmla="*/ 785748 w 1191513"/>
                    <a:gd name="connsiteY3" fmla="*/ 202856 h 1153900"/>
                    <a:gd name="connsiteX4" fmla="*/ 726693 w 1191513"/>
                    <a:gd name="connsiteY4" fmla="*/ 343826 h 1153900"/>
                    <a:gd name="connsiteX5" fmla="*/ 103759 w 1191513"/>
                    <a:gd name="connsiteY5" fmla="*/ 1096303 h 1153900"/>
                    <a:gd name="connsiteX6" fmla="*/ 33275 w 1191513"/>
                    <a:gd name="connsiteY6" fmla="*/ 943903 h 1153900"/>
                    <a:gd name="connsiteX7" fmla="*/ 204724 w 1191513"/>
                    <a:gd name="connsiteY7" fmla="*/ 711493 h 1153900"/>
                    <a:gd name="connsiteX8" fmla="*/ 317118 w 1191513"/>
                    <a:gd name="connsiteY8" fmla="*/ 393356 h 1153900"/>
                    <a:gd name="connsiteX9" fmla="*/ 589532 w 1191513"/>
                    <a:gd name="connsiteY9" fmla="*/ 29502 h 1153900"/>
                    <a:gd name="connsiteX10" fmla="*/ 829563 w 1191513"/>
                    <a:gd name="connsiteY10" fmla="*/ 69506 h 1153900"/>
                    <a:gd name="connsiteX0" fmla="*/ 841096 w 1203046"/>
                    <a:gd name="connsiteY0" fmla="*/ 69506 h 1186980"/>
                    <a:gd name="connsiteX1" fmla="*/ 1203046 w 1203046"/>
                    <a:gd name="connsiteY1" fmla="*/ 88556 h 1186980"/>
                    <a:gd name="connsiteX2" fmla="*/ 1197331 w 1203046"/>
                    <a:gd name="connsiteY2" fmla="*/ 225716 h 1186980"/>
                    <a:gd name="connsiteX3" fmla="*/ 797281 w 1203046"/>
                    <a:gd name="connsiteY3" fmla="*/ 202856 h 1186980"/>
                    <a:gd name="connsiteX4" fmla="*/ 738226 w 1203046"/>
                    <a:gd name="connsiteY4" fmla="*/ 343826 h 1186980"/>
                    <a:gd name="connsiteX5" fmla="*/ 90527 w 1203046"/>
                    <a:gd name="connsiteY5" fmla="*/ 1134403 h 1186980"/>
                    <a:gd name="connsiteX6" fmla="*/ 44808 w 1203046"/>
                    <a:gd name="connsiteY6" fmla="*/ 943903 h 1186980"/>
                    <a:gd name="connsiteX7" fmla="*/ 216257 w 1203046"/>
                    <a:gd name="connsiteY7" fmla="*/ 711493 h 1186980"/>
                    <a:gd name="connsiteX8" fmla="*/ 328651 w 1203046"/>
                    <a:gd name="connsiteY8" fmla="*/ 393356 h 1186980"/>
                    <a:gd name="connsiteX9" fmla="*/ 601065 w 1203046"/>
                    <a:gd name="connsiteY9" fmla="*/ 29502 h 1186980"/>
                    <a:gd name="connsiteX10" fmla="*/ 841096 w 1203046"/>
                    <a:gd name="connsiteY10" fmla="*/ 69506 h 1186980"/>
                    <a:gd name="connsiteX0" fmla="*/ 860141 w 1222091"/>
                    <a:gd name="connsiteY0" fmla="*/ 69506 h 1199049"/>
                    <a:gd name="connsiteX1" fmla="*/ 1222091 w 1222091"/>
                    <a:gd name="connsiteY1" fmla="*/ 88556 h 1199049"/>
                    <a:gd name="connsiteX2" fmla="*/ 1216376 w 1222091"/>
                    <a:gd name="connsiteY2" fmla="*/ 225716 h 1199049"/>
                    <a:gd name="connsiteX3" fmla="*/ 816326 w 1222091"/>
                    <a:gd name="connsiteY3" fmla="*/ 202856 h 1199049"/>
                    <a:gd name="connsiteX4" fmla="*/ 757271 w 1222091"/>
                    <a:gd name="connsiteY4" fmla="*/ 343826 h 1199049"/>
                    <a:gd name="connsiteX5" fmla="*/ 109572 w 1222091"/>
                    <a:gd name="connsiteY5" fmla="*/ 1134403 h 1199049"/>
                    <a:gd name="connsiteX6" fmla="*/ 29563 w 1222091"/>
                    <a:gd name="connsiteY6" fmla="*/ 1025818 h 1199049"/>
                    <a:gd name="connsiteX7" fmla="*/ 235302 w 1222091"/>
                    <a:gd name="connsiteY7" fmla="*/ 711493 h 1199049"/>
                    <a:gd name="connsiteX8" fmla="*/ 347696 w 1222091"/>
                    <a:gd name="connsiteY8" fmla="*/ 393356 h 1199049"/>
                    <a:gd name="connsiteX9" fmla="*/ 620110 w 1222091"/>
                    <a:gd name="connsiteY9" fmla="*/ 29502 h 1199049"/>
                    <a:gd name="connsiteX10" fmla="*/ 860141 w 1222091"/>
                    <a:gd name="connsiteY10" fmla="*/ 69506 h 1199049"/>
                    <a:gd name="connsiteX0" fmla="*/ 868967 w 1230917"/>
                    <a:gd name="connsiteY0" fmla="*/ 69506 h 1199394"/>
                    <a:gd name="connsiteX1" fmla="*/ 1230917 w 1230917"/>
                    <a:gd name="connsiteY1" fmla="*/ 88556 h 1199394"/>
                    <a:gd name="connsiteX2" fmla="*/ 1225202 w 1230917"/>
                    <a:gd name="connsiteY2" fmla="*/ 225716 h 1199394"/>
                    <a:gd name="connsiteX3" fmla="*/ 825152 w 1230917"/>
                    <a:gd name="connsiteY3" fmla="*/ 202856 h 1199394"/>
                    <a:gd name="connsiteX4" fmla="*/ 766097 w 1230917"/>
                    <a:gd name="connsiteY4" fmla="*/ 343826 h 1199394"/>
                    <a:gd name="connsiteX5" fmla="*/ 118398 w 1230917"/>
                    <a:gd name="connsiteY5" fmla="*/ 1134403 h 1199394"/>
                    <a:gd name="connsiteX6" fmla="*/ 25054 w 1230917"/>
                    <a:gd name="connsiteY6" fmla="*/ 1027723 h 1199394"/>
                    <a:gd name="connsiteX7" fmla="*/ 244128 w 1230917"/>
                    <a:gd name="connsiteY7" fmla="*/ 711493 h 1199394"/>
                    <a:gd name="connsiteX8" fmla="*/ 356522 w 1230917"/>
                    <a:gd name="connsiteY8" fmla="*/ 393356 h 1199394"/>
                    <a:gd name="connsiteX9" fmla="*/ 628936 w 1230917"/>
                    <a:gd name="connsiteY9" fmla="*/ 29502 h 1199394"/>
                    <a:gd name="connsiteX10" fmla="*/ 868967 w 1230917"/>
                    <a:gd name="connsiteY10" fmla="*/ 69506 h 1199394"/>
                    <a:gd name="connsiteX0" fmla="*/ 884117 w 1246067"/>
                    <a:gd name="connsiteY0" fmla="*/ 69506 h 1189229"/>
                    <a:gd name="connsiteX1" fmla="*/ 1246067 w 1246067"/>
                    <a:gd name="connsiteY1" fmla="*/ 88556 h 1189229"/>
                    <a:gd name="connsiteX2" fmla="*/ 1240352 w 1246067"/>
                    <a:gd name="connsiteY2" fmla="*/ 225716 h 1189229"/>
                    <a:gd name="connsiteX3" fmla="*/ 840302 w 1246067"/>
                    <a:gd name="connsiteY3" fmla="*/ 202856 h 1189229"/>
                    <a:gd name="connsiteX4" fmla="*/ 781247 w 1246067"/>
                    <a:gd name="connsiteY4" fmla="*/ 343826 h 1189229"/>
                    <a:gd name="connsiteX5" fmla="*/ 133548 w 1246067"/>
                    <a:gd name="connsiteY5" fmla="*/ 1134403 h 1189229"/>
                    <a:gd name="connsiteX6" fmla="*/ 40204 w 1246067"/>
                    <a:gd name="connsiteY6" fmla="*/ 1027723 h 1189229"/>
                    <a:gd name="connsiteX7" fmla="*/ 259278 w 1246067"/>
                    <a:gd name="connsiteY7" fmla="*/ 711493 h 1189229"/>
                    <a:gd name="connsiteX8" fmla="*/ 371672 w 1246067"/>
                    <a:gd name="connsiteY8" fmla="*/ 393356 h 1189229"/>
                    <a:gd name="connsiteX9" fmla="*/ 644086 w 1246067"/>
                    <a:gd name="connsiteY9" fmla="*/ 29502 h 1189229"/>
                    <a:gd name="connsiteX10" fmla="*/ 884117 w 1246067"/>
                    <a:gd name="connsiteY10" fmla="*/ 69506 h 1189229"/>
                    <a:gd name="connsiteX0" fmla="*/ 846307 w 1208257"/>
                    <a:gd name="connsiteY0" fmla="*/ 69506 h 1184789"/>
                    <a:gd name="connsiteX1" fmla="*/ 1208257 w 1208257"/>
                    <a:gd name="connsiteY1" fmla="*/ 88556 h 1184789"/>
                    <a:gd name="connsiteX2" fmla="*/ 1202542 w 1208257"/>
                    <a:gd name="connsiteY2" fmla="*/ 225716 h 1184789"/>
                    <a:gd name="connsiteX3" fmla="*/ 802492 w 1208257"/>
                    <a:gd name="connsiteY3" fmla="*/ 202856 h 1184789"/>
                    <a:gd name="connsiteX4" fmla="*/ 743437 w 1208257"/>
                    <a:gd name="connsiteY4" fmla="*/ 343826 h 1184789"/>
                    <a:gd name="connsiteX5" fmla="*/ 95738 w 1208257"/>
                    <a:gd name="connsiteY5" fmla="*/ 1134403 h 1184789"/>
                    <a:gd name="connsiteX6" fmla="*/ 65259 w 1208257"/>
                    <a:gd name="connsiteY6" fmla="*/ 991528 h 1184789"/>
                    <a:gd name="connsiteX7" fmla="*/ 221468 w 1208257"/>
                    <a:gd name="connsiteY7" fmla="*/ 711493 h 1184789"/>
                    <a:gd name="connsiteX8" fmla="*/ 333862 w 1208257"/>
                    <a:gd name="connsiteY8" fmla="*/ 393356 h 1184789"/>
                    <a:gd name="connsiteX9" fmla="*/ 606276 w 1208257"/>
                    <a:gd name="connsiteY9" fmla="*/ 29502 h 1184789"/>
                    <a:gd name="connsiteX10" fmla="*/ 846307 w 1208257"/>
                    <a:gd name="connsiteY10" fmla="*/ 69506 h 1184789"/>
                    <a:gd name="connsiteX0" fmla="*/ 866403 w 1228353"/>
                    <a:gd name="connsiteY0" fmla="*/ 69506 h 1187745"/>
                    <a:gd name="connsiteX1" fmla="*/ 1228353 w 1228353"/>
                    <a:gd name="connsiteY1" fmla="*/ 88556 h 1187745"/>
                    <a:gd name="connsiteX2" fmla="*/ 1222638 w 1228353"/>
                    <a:gd name="connsiteY2" fmla="*/ 225716 h 1187745"/>
                    <a:gd name="connsiteX3" fmla="*/ 822588 w 1228353"/>
                    <a:gd name="connsiteY3" fmla="*/ 202856 h 1187745"/>
                    <a:gd name="connsiteX4" fmla="*/ 763533 w 1228353"/>
                    <a:gd name="connsiteY4" fmla="*/ 343826 h 1187745"/>
                    <a:gd name="connsiteX5" fmla="*/ 115834 w 1228353"/>
                    <a:gd name="connsiteY5" fmla="*/ 1134403 h 1187745"/>
                    <a:gd name="connsiteX6" fmla="*/ 49160 w 1228353"/>
                    <a:gd name="connsiteY6" fmla="*/ 1016293 h 1187745"/>
                    <a:gd name="connsiteX7" fmla="*/ 241564 w 1228353"/>
                    <a:gd name="connsiteY7" fmla="*/ 711493 h 1187745"/>
                    <a:gd name="connsiteX8" fmla="*/ 353958 w 1228353"/>
                    <a:gd name="connsiteY8" fmla="*/ 393356 h 1187745"/>
                    <a:gd name="connsiteX9" fmla="*/ 626372 w 1228353"/>
                    <a:gd name="connsiteY9" fmla="*/ 29502 h 1187745"/>
                    <a:gd name="connsiteX10" fmla="*/ 866403 w 1228353"/>
                    <a:gd name="connsiteY10" fmla="*/ 69506 h 1187745"/>
                    <a:gd name="connsiteX0" fmla="*/ 880276 w 1242226"/>
                    <a:gd name="connsiteY0" fmla="*/ 69506 h 1189789"/>
                    <a:gd name="connsiteX1" fmla="*/ 1242226 w 1242226"/>
                    <a:gd name="connsiteY1" fmla="*/ 88556 h 1189789"/>
                    <a:gd name="connsiteX2" fmla="*/ 1236511 w 1242226"/>
                    <a:gd name="connsiteY2" fmla="*/ 225716 h 1189789"/>
                    <a:gd name="connsiteX3" fmla="*/ 836461 w 1242226"/>
                    <a:gd name="connsiteY3" fmla="*/ 202856 h 1189789"/>
                    <a:gd name="connsiteX4" fmla="*/ 777406 w 1242226"/>
                    <a:gd name="connsiteY4" fmla="*/ 343826 h 1189789"/>
                    <a:gd name="connsiteX5" fmla="*/ 129707 w 1242226"/>
                    <a:gd name="connsiteY5" fmla="*/ 1134403 h 1189789"/>
                    <a:gd name="connsiteX6" fmla="*/ 63033 w 1242226"/>
                    <a:gd name="connsiteY6" fmla="*/ 1016293 h 1189789"/>
                    <a:gd name="connsiteX7" fmla="*/ 255437 w 1242226"/>
                    <a:gd name="connsiteY7" fmla="*/ 711493 h 1189789"/>
                    <a:gd name="connsiteX8" fmla="*/ 367831 w 1242226"/>
                    <a:gd name="connsiteY8" fmla="*/ 393356 h 1189789"/>
                    <a:gd name="connsiteX9" fmla="*/ 640245 w 1242226"/>
                    <a:gd name="connsiteY9" fmla="*/ 29502 h 1189789"/>
                    <a:gd name="connsiteX10" fmla="*/ 880276 w 1242226"/>
                    <a:gd name="connsiteY10" fmla="*/ 69506 h 1189789"/>
                    <a:gd name="connsiteX0" fmla="*/ 803241 w 1165191"/>
                    <a:gd name="connsiteY0" fmla="*/ 69506 h 1204030"/>
                    <a:gd name="connsiteX1" fmla="*/ 1165191 w 1165191"/>
                    <a:gd name="connsiteY1" fmla="*/ 88556 h 1204030"/>
                    <a:gd name="connsiteX2" fmla="*/ 1159476 w 1165191"/>
                    <a:gd name="connsiteY2" fmla="*/ 225716 h 1204030"/>
                    <a:gd name="connsiteX3" fmla="*/ 759426 w 1165191"/>
                    <a:gd name="connsiteY3" fmla="*/ 202856 h 1204030"/>
                    <a:gd name="connsiteX4" fmla="*/ 700371 w 1165191"/>
                    <a:gd name="connsiteY4" fmla="*/ 343826 h 1204030"/>
                    <a:gd name="connsiteX5" fmla="*/ 52672 w 1165191"/>
                    <a:gd name="connsiteY5" fmla="*/ 1134403 h 1204030"/>
                    <a:gd name="connsiteX6" fmla="*/ 191738 w 1165191"/>
                    <a:gd name="connsiteY6" fmla="*/ 1100113 h 1204030"/>
                    <a:gd name="connsiteX7" fmla="*/ 178402 w 1165191"/>
                    <a:gd name="connsiteY7" fmla="*/ 711493 h 1204030"/>
                    <a:gd name="connsiteX8" fmla="*/ 290796 w 1165191"/>
                    <a:gd name="connsiteY8" fmla="*/ 393356 h 1204030"/>
                    <a:gd name="connsiteX9" fmla="*/ 563210 w 1165191"/>
                    <a:gd name="connsiteY9" fmla="*/ 29502 h 1204030"/>
                    <a:gd name="connsiteX10" fmla="*/ 803241 w 1165191"/>
                    <a:gd name="connsiteY10" fmla="*/ 69506 h 1204030"/>
                    <a:gd name="connsiteX0" fmla="*/ 866214 w 1228164"/>
                    <a:gd name="connsiteY0" fmla="*/ 69506 h 1184848"/>
                    <a:gd name="connsiteX1" fmla="*/ 1228164 w 1228164"/>
                    <a:gd name="connsiteY1" fmla="*/ 88556 h 1184848"/>
                    <a:gd name="connsiteX2" fmla="*/ 1222449 w 1228164"/>
                    <a:gd name="connsiteY2" fmla="*/ 225716 h 1184848"/>
                    <a:gd name="connsiteX3" fmla="*/ 822399 w 1228164"/>
                    <a:gd name="connsiteY3" fmla="*/ 202856 h 1184848"/>
                    <a:gd name="connsiteX4" fmla="*/ 763344 w 1228164"/>
                    <a:gd name="connsiteY4" fmla="*/ 343826 h 1184848"/>
                    <a:gd name="connsiteX5" fmla="*/ 115645 w 1228164"/>
                    <a:gd name="connsiteY5" fmla="*/ 1134403 h 1184848"/>
                    <a:gd name="connsiteX6" fmla="*/ 71831 w 1228164"/>
                    <a:gd name="connsiteY6" fmla="*/ 976288 h 1184848"/>
                    <a:gd name="connsiteX7" fmla="*/ 241375 w 1228164"/>
                    <a:gd name="connsiteY7" fmla="*/ 711493 h 1184848"/>
                    <a:gd name="connsiteX8" fmla="*/ 353769 w 1228164"/>
                    <a:gd name="connsiteY8" fmla="*/ 393356 h 1184848"/>
                    <a:gd name="connsiteX9" fmla="*/ 626183 w 1228164"/>
                    <a:gd name="connsiteY9" fmla="*/ 29502 h 1184848"/>
                    <a:gd name="connsiteX10" fmla="*/ 866214 w 1228164"/>
                    <a:gd name="connsiteY10" fmla="*/ 69506 h 1184848"/>
                    <a:gd name="connsiteX0" fmla="*/ 866998 w 1228948"/>
                    <a:gd name="connsiteY0" fmla="*/ 69506 h 1186262"/>
                    <a:gd name="connsiteX1" fmla="*/ 1228948 w 1228948"/>
                    <a:gd name="connsiteY1" fmla="*/ 88556 h 1186262"/>
                    <a:gd name="connsiteX2" fmla="*/ 1223233 w 1228948"/>
                    <a:gd name="connsiteY2" fmla="*/ 225716 h 1186262"/>
                    <a:gd name="connsiteX3" fmla="*/ 823183 w 1228948"/>
                    <a:gd name="connsiteY3" fmla="*/ 202856 h 1186262"/>
                    <a:gd name="connsiteX4" fmla="*/ 764128 w 1228948"/>
                    <a:gd name="connsiteY4" fmla="*/ 343826 h 1186262"/>
                    <a:gd name="connsiteX5" fmla="*/ 116429 w 1228948"/>
                    <a:gd name="connsiteY5" fmla="*/ 1134403 h 1186262"/>
                    <a:gd name="connsiteX6" fmla="*/ 72615 w 1228948"/>
                    <a:gd name="connsiteY6" fmla="*/ 976288 h 1186262"/>
                    <a:gd name="connsiteX7" fmla="*/ 242159 w 1228948"/>
                    <a:gd name="connsiteY7" fmla="*/ 711493 h 1186262"/>
                    <a:gd name="connsiteX8" fmla="*/ 354553 w 1228948"/>
                    <a:gd name="connsiteY8" fmla="*/ 393356 h 1186262"/>
                    <a:gd name="connsiteX9" fmla="*/ 626967 w 1228948"/>
                    <a:gd name="connsiteY9" fmla="*/ 29502 h 1186262"/>
                    <a:gd name="connsiteX10" fmla="*/ 866998 w 1228948"/>
                    <a:gd name="connsiteY10" fmla="*/ 69506 h 1186262"/>
                    <a:gd name="connsiteX0" fmla="*/ 869532 w 1231482"/>
                    <a:gd name="connsiteY0" fmla="*/ 69506 h 1166436"/>
                    <a:gd name="connsiteX1" fmla="*/ 1231482 w 1231482"/>
                    <a:gd name="connsiteY1" fmla="*/ 88556 h 1166436"/>
                    <a:gd name="connsiteX2" fmla="*/ 1225767 w 1231482"/>
                    <a:gd name="connsiteY2" fmla="*/ 225716 h 1166436"/>
                    <a:gd name="connsiteX3" fmla="*/ 825717 w 1231482"/>
                    <a:gd name="connsiteY3" fmla="*/ 202856 h 1166436"/>
                    <a:gd name="connsiteX4" fmla="*/ 766662 w 1231482"/>
                    <a:gd name="connsiteY4" fmla="*/ 343826 h 1166436"/>
                    <a:gd name="connsiteX5" fmla="*/ 118963 w 1231482"/>
                    <a:gd name="connsiteY5" fmla="*/ 1134403 h 1166436"/>
                    <a:gd name="connsiteX6" fmla="*/ 75149 w 1231482"/>
                    <a:gd name="connsiteY6" fmla="*/ 976288 h 1166436"/>
                    <a:gd name="connsiteX7" fmla="*/ 244693 w 1231482"/>
                    <a:gd name="connsiteY7" fmla="*/ 711493 h 1166436"/>
                    <a:gd name="connsiteX8" fmla="*/ 357087 w 1231482"/>
                    <a:gd name="connsiteY8" fmla="*/ 393356 h 1166436"/>
                    <a:gd name="connsiteX9" fmla="*/ 629501 w 1231482"/>
                    <a:gd name="connsiteY9" fmla="*/ 29502 h 1166436"/>
                    <a:gd name="connsiteX10" fmla="*/ 869532 w 1231482"/>
                    <a:gd name="connsiteY10" fmla="*/ 69506 h 1166436"/>
                    <a:gd name="connsiteX0" fmla="*/ 869532 w 1231482"/>
                    <a:gd name="connsiteY0" fmla="*/ 69506 h 1169281"/>
                    <a:gd name="connsiteX1" fmla="*/ 1231482 w 1231482"/>
                    <a:gd name="connsiteY1" fmla="*/ 88556 h 1169281"/>
                    <a:gd name="connsiteX2" fmla="*/ 1225767 w 1231482"/>
                    <a:gd name="connsiteY2" fmla="*/ 225716 h 1169281"/>
                    <a:gd name="connsiteX3" fmla="*/ 825717 w 1231482"/>
                    <a:gd name="connsiteY3" fmla="*/ 202856 h 1169281"/>
                    <a:gd name="connsiteX4" fmla="*/ 766662 w 1231482"/>
                    <a:gd name="connsiteY4" fmla="*/ 343826 h 1169281"/>
                    <a:gd name="connsiteX5" fmla="*/ 118963 w 1231482"/>
                    <a:gd name="connsiteY5" fmla="*/ 1134403 h 1169281"/>
                    <a:gd name="connsiteX6" fmla="*/ 75149 w 1231482"/>
                    <a:gd name="connsiteY6" fmla="*/ 976288 h 1169281"/>
                    <a:gd name="connsiteX7" fmla="*/ 244693 w 1231482"/>
                    <a:gd name="connsiteY7" fmla="*/ 711493 h 1169281"/>
                    <a:gd name="connsiteX8" fmla="*/ 357087 w 1231482"/>
                    <a:gd name="connsiteY8" fmla="*/ 393356 h 1169281"/>
                    <a:gd name="connsiteX9" fmla="*/ 629501 w 1231482"/>
                    <a:gd name="connsiteY9" fmla="*/ 29502 h 1169281"/>
                    <a:gd name="connsiteX10" fmla="*/ 869532 w 1231482"/>
                    <a:gd name="connsiteY10" fmla="*/ 69506 h 1169281"/>
                    <a:gd name="connsiteX0" fmla="*/ 903875 w 1265825"/>
                    <a:gd name="connsiteY0" fmla="*/ 69506 h 1175541"/>
                    <a:gd name="connsiteX1" fmla="*/ 1265825 w 1265825"/>
                    <a:gd name="connsiteY1" fmla="*/ 88556 h 1175541"/>
                    <a:gd name="connsiteX2" fmla="*/ 1260110 w 1265825"/>
                    <a:gd name="connsiteY2" fmla="*/ 225716 h 1175541"/>
                    <a:gd name="connsiteX3" fmla="*/ 860060 w 1265825"/>
                    <a:gd name="connsiteY3" fmla="*/ 202856 h 1175541"/>
                    <a:gd name="connsiteX4" fmla="*/ 801005 w 1265825"/>
                    <a:gd name="connsiteY4" fmla="*/ 343826 h 1175541"/>
                    <a:gd name="connsiteX5" fmla="*/ 153306 w 1265825"/>
                    <a:gd name="connsiteY5" fmla="*/ 1134403 h 1175541"/>
                    <a:gd name="connsiteX6" fmla="*/ 56152 w 1265825"/>
                    <a:gd name="connsiteY6" fmla="*/ 1031533 h 1175541"/>
                    <a:gd name="connsiteX7" fmla="*/ 279036 w 1265825"/>
                    <a:gd name="connsiteY7" fmla="*/ 711493 h 1175541"/>
                    <a:gd name="connsiteX8" fmla="*/ 391430 w 1265825"/>
                    <a:gd name="connsiteY8" fmla="*/ 393356 h 1175541"/>
                    <a:gd name="connsiteX9" fmla="*/ 663844 w 1265825"/>
                    <a:gd name="connsiteY9" fmla="*/ 29502 h 1175541"/>
                    <a:gd name="connsiteX10" fmla="*/ 903875 w 1265825"/>
                    <a:gd name="connsiteY10" fmla="*/ 69506 h 1175541"/>
                    <a:gd name="connsiteX0" fmla="*/ 873575 w 1235525"/>
                    <a:gd name="connsiteY0" fmla="*/ 69506 h 1181214"/>
                    <a:gd name="connsiteX1" fmla="*/ 1235525 w 1235525"/>
                    <a:gd name="connsiteY1" fmla="*/ 88556 h 1181214"/>
                    <a:gd name="connsiteX2" fmla="*/ 1229810 w 1235525"/>
                    <a:gd name="connsiteY2" fmla="*/ 225716 h 1181214"/>
                    <a:gd name="connsiteX3" fmla="*/ 829760 w 1235525"/>
                    <a:gd name="connsiteY3" fmla="*/ 202856 h 1181214"/>
                    <a:gd name="connsiteX4" fmla="*/ 770705 w 1235525"/>
                    <a:gd name="connsiteY4" fmla="*/ 343826 h 1181214"/>
                    <a:gd name="connsiteX5" fmla="*/ 123006 w 1235525"/>
                    <a:gd name="connsiteY5" fmla="*/ 1134403 h 1181214"/>
                    <a:gd name="connsiteX6" fmla="*/ 25852 w 1235525"/>
                    <a:gd name="connsiteY6" fmla="*/ 1031533 h 1181214"/>
                    <a:gd name="connsiteX7" fmla="*/ 248736 w 1235525"/>
                    <a:gd name="connsiteY7" fmla="*/ 711493 h 1181214"/>
                    <a:gd name="connsiteX8" fmla="*/ 361130 w 1235525"/>
                    <a:gd name="connsiteY8" fmla="*/ 393356 h 1181214"/>
                    <a:gd name="connsiteX9" fmla="*/ 633544 w 1235525"/>
                    <a:gd name="connsiteY9" fmla="*/ 29502 h 1181214"/>
                    <a:gd name="connsiteX10" fmla="*/ 873575 w 1235525"/>
                    <a:gd name="connsiteY10" fmla="*/ 69506 h 1181214"/>
                    <a:gd name="connsiteX0" fmla="*/ 881966 w 1243916"/>
                    <a:gd name="connsiteY0" fmla="*/ 69506 h 1179543"/>
                    <a:gd name="connsiteX1" fmla="*/ 1243916 w 1243916"/>
                    <a:gd name="connsiteY1" fmla="*/ 88556 h 1179543"/>
                    <a:gd name="connsiteX2" fmla="*/ 1238201 w 1243916"/>
                    <a:gd name="connsiteY2" fmla="*/ 225716 h 1179543"/>
                    <a:gd name="connsiteX3" fmla="*/ 838151 w 1243916"/>
                    <a:gd name="connsiteY3" fmla="*/ 202856 h 1179543"/>
                    <a:gd name="connsiteX4" fmla="*/ 779096 w 1243916"/>
                    <a:gd name="connsiteY4" fmla="*/ 343826 h 1179543"/>
                    <a:gd name="connsiteX5" fmla="*/ 131397 w 1243916"/>
                    <a:gd name="connsiteY5" fmla="*/ 1134403 h 1179543"/>
                    <a:gd name="connsiteX6" fmla="*/ 34243 w 1243916"/>
                    <a:gd name="connsiteY6" fmla="*/ 1031533 h 1179543"/>
                    <a:gd name="connsiteX7" fmla="*/ 257127 w 1243916"/>
                    <a:gd name="connsiteY7" fmla="*/ 711493 h 1179543"/>
                    <a:gd name="connsiteX8" fmla="*/ 369521 w 1243916"/>
                    <a:gd name="connsiteY8" fmla="*/ 393356 h 1179543"/>
                    <a:gd name="connsiteX9" fmla="*/ 641935 w 1243916"/>
                    <a:gd name="connsiteY9" fmla="*/ 29502 h 1179543"/>
                    <a:gd name="connsiteX10" fmla="*/ 881966 w 1243916"/>
                    <a:gd name="connsiteY10" fmla="*/ 69506 h 1179543"/>
                    <a:gd name="connsiteX0" fmla="*/ 885331 w 1247281"/>
                    <a:gd name="connsiteY0" fmla="*/ 69506 h 1179543"/>
                    <a:gd name="connsiteX1" fmla="*/ 1247281 w 1247281"/>
                    <a:gd name="connsiteY1" fmla="*/ 88556 h 1179543"/>
                    <a:gd name="connsiteX2" fmla="*/ 1241566 w 1247281"/>
                    <a:gd name="connsiteY2" fmla="*/ 225716 h 1179543"/>
                    <a:gd name="connsiteX3" fmla="*/ 841516 w 1247281"/>
                    <a:gd name="connsiteY3" fmla="*/ 202856 h 1179543"/>
                    <a:gd name="connsiteX4" fmla="*/ 782461 w 1247281"/>
                    <a:gd name="connsiteY4" fmla="*/ 343826 h 1179543"/>
                    <a:gd name="connsiteX5" fmla="*/ 134762 w 1247281"/>
                    <a:gd name="connsiteY5" fmla="*/ 1134403 h 1179543"/>
                    <a:gd name="connsiteX6" fmla="*/ 37608 w 1247281"/>
                    <a:gd name="connsiteY6" fmla="*/ 1031533 h 1179543"/>
                    <a:gd name="connsiteX7" fmla="*/ 260492 w 1247281"/>
                    <a:gd name="connsiteY7" fmla="*/ 711493 h 1179543"/>
                    <a:gd name="connsiteX8" fmla="*/ 372886 w 1247281"/>
                    <a:gd name="connsiteY8" fmla="*/ 393356 h 1179543"/>
                    <a:gd name="connsiteX9" fmla="*/ 645300 w 1247281"/>
                    <a:gd name="connsiteY9" fmla="*/ 29502 h 1179543"/>
                    <a:gd name="connsiteX10" fmla="*/ 885331 w 1247281"/>
                    <a:gd name="connsiteY10" fmla="*/ 69506 h 1179543"/>
                    <a:gd name="connsiteX0" fmla="*/ 882106 w 1244056"/>
                    <a:gd name="connsiteY0" fmla="*/ 69506 h 1165239"/>
                    <a:gd name="connsiteX1" fmla="*/ 1244056 w 1244056"/>
                    <a:gd name="connsiteY1" fmla="*/ 88556 h 1165239"/>
                    <a:gd name="connsiteX2" fmla="*/ 1238341 w 1244056"/>
                    <a:gd name="connsiteY2" fmla="*/ 225716 h 1165239"/>
                    <a:gd name="connsiteX3" fmla="*/ 838291 w 1244056"/>
                    <a:gd name="connsiteY3" fmla="*/ 202856 h 1165239"/>
                    <a:gd name="connsiteX4" fmla="*/ 779236 w 1244056"/>
                    <a:gd name="connsiteY4" fmla="*/ 343826 h 1165239"/>
                    <a:gd name="connsiteX5" fmla="*/ 131537 w 1244056"/>
                    <a:gd name="connsiteY5" fmla="*/ 1134403 h 1165239"/>
                    <a:gd name="connsiteX6" fmla="*/ 34383 w 1244056"/>
                    <a:gd name="connsiteY6" fmla="*/ 1031533 h 1165239"/>
                    <a:gd name="connsiteX7" fmla="*/ 257267 w 1244056"/>
                    <a:gd name="connsiteY7" fmla="*/ 711493 h 1165239"/>
                    <a:gd name="connsiteX8" fmla="*/ 369661 w 1244056"/>
                    <a:gd name="connsiteY8" fmla="*/ 393356 h 1165239"/>
                    <a:gd name="connsiteX9" fmla="*/ 642075 w 1244056"/>
                    <a:gd name="connsiteY9" fmla="*/ 29502 h 1165239"/>
                    <a:gd name="connsiteX10" fmla="*/ 882106 w 1244056"/>
                    <a:gd name="connsiteY10" fmla="*/ 69506 h 1165239"/>
                    <a:gd name="connsiteX0" fmla="*/ 882106 w 1244056"/>
                    <a:gd name="connsiteY0" fmla="*/ 69506 h 1165239"/>
                    <a:gd name="connsiteX1" fmla="*/ 1244056 w 1244056"/>
                    <a:gd name="connsiteY1" fmla="*/ 88556 h 1165239"/>
                    <a:gd name="connsiteX2" fmla="*/ 1238341 w 1244056"/>
                    <a:gd name="connsiteY2" fmla="*/ 225716 h 1165239"/>
                    <a:gd name="connsiteX3" fmla="*/ 838291 w 1244056"/>
                    <a:gd name="connsiteY3" fmla="*/ 202856 h 1165239"/>
                    <a:gd name="connsiteX4" fmla="*/ 779236 w 1244056"/>
                    <a:gd name="connsiteY4" fmla="*/ 343826 h 1165239"/>
                    <a:gd name="connsiteX5" fmla="*/ 131537 w 1244056"/>
                    <a:gd name="connsiteY5" fmla="*/ 1134403 h 1165239"/>
                    <a:gd name="connsiteX6" fmla="*/ 34383 w 1244056"/>
                    <a:gd name="connsiteY6" fmla="*/ 1031533 h 1165239"/>
                    <a:gd name="connsiteX7" fmla="*/ 257267 w 1244056"/>
                    <a:gd name="connsiteY7" fmla="*/ 711493 h 1165239"/>
                    <a:gd name="connsiteX8" fmla="*/ 369661 w 1244056"/>
                    <a:gd name="connsiteY8" fmla="*/ 393356 h 1165239"/>
                    <a:gd name="connsiteX9" fmla="*/ 642075 w 1244056"/>
                    <a:gd name="connsiteY9" fmla="*/ 29502 h 1165239"/>
                    <a:gd name="connsiteX10" fmla="*/ 882106 w 1244056"/>
                    <a:gd name="connsiteY10" fmla="*/ 69506 h 1165239"/>
                    <a:gd name="connsiteX0" fmla="*/ 882106 w 1244056"/>
                    <a:gd name="connsiteY0" fmla="*/ 69506 h 1165239"/>
                    <a:gd name="connsiteX1" fmla="*/ 1244056 w 1244056"/>
                    <a:gd name="connsiteY1" fmla="*/ 88556 h 1165239"/>
                    <a:gd name="connsiteX2" fmla="*/ 1238341 w 1244056"/>
                    <a:gd name="connsiteY2" fmla="*/ 225716 h 1165239"/>
                    <a:gd name="connsiteX3" fmla="*/ 838291 w 1244056"/>
                    <a:gd name="connsiteY3" fmla="*/ 202856 h 1165239"/>
                    <a:gd name="connsiteX4" fmla="*/ 779236 w 1244056"/>
                    <a:gd name="connsiteY4" fmla="*/ 343826 h 1165239"/>
                    <a:gd name="connsiteX5" fmla="*/ 392525 w 1244056"/>
                    <a:gd name="connsiteY5" fmla="*/ 810551 h 1165239"/>
                    <a:gd name="connsiteX6" fmla="*/ 131537 w 1244056"/>
                    <a:gd name="connsiteY6" fmla="*/ 1134403 h 1165239"/>
                    <a:gd name="connsiteX7" fmla="*/ 34383 w 1244056"/>
                    <a:gd name="connsiteY7" fmla="*/ 1031533 h 1165239"/>
                    <a:gd name="connsiteX8" fmla="*/ 257267 w 1244056"/>
                    <a:gd name="connsiteY8" fmla="*/ 711493 h 1165239"/>
                    <a:gd name="connsiteX9" fmla="*/ 369661 w 1244056"/>
                    <a:gd name="connsiteY9" fmla="*/ 393356 h 1165239"/>
                    <a:gd name="connsiteX10" fmla="*/ 642075 w 1244056"/>
                    <a:gd name="connsiteY10" fmla="*/ 29502 h 1165239"/>
                    <a:gd name="connsiteX11" fmla="*/ 882106 w 1244056"/>
                    <a:gd name="connsiteY11" fmla="*/ 69506 h 1165239"/>
                    <a:gd name="connsiteX0" fmla="*/ 882106 w 1244056"/>
                    <a:gd name="connsiteY0" fmla="*/ 69506 h 1165239"/>
                    <a:gd name="connsiteX1" fmla="*/ 1244056 w 1244056"/>
                    <a:gd name="connsiteY1" fmla="*/ 88556 h 1165239"/>
                    <a:gd name="connsiteX2" fmla="*/ 1238341 w 1244056"/>
                    <a:gd name="connsiteY2" fmla="*/ 225716 h 1165239"/>
                    <a:gd name="connsiteX3" fmla="*/ 838291 w 1244056"/>
                    <a:gd name="connsiteY3" fmla="*/ 202856 h 1165239"/>
                    <a:gd name="connsiteX4" fmla="*/ 779236 w 1244056"/>
                    <a:gd name="connsiteY4" fmla="*/ 343826 h 1165239"/>
                    <a:gd name="connsiteX5" fmla="*/ 457295 w 1244056"/>
                    <a:gd name="connsiteY5" fmla="*/ 602906 h 1165239"/>
                    <a:gd name="connsiteX6" fmla="*/ 131537 w 1244056"/>
                    <a:gd name="connsiteY6" fmla="*/ 1134403 h 1165239"/>
                    <a:gd name="connsiteX7" fmla="*/ 34383 w 1244056"/>
                    <a:gd name="connsiteY7" fmla="*/ 1031533 h 1165239"/>
                    <a:gd name="connsiteX8" fmla="*/ 257267 w 1244056"/>
                    <a:gd name="connsiteY8" fmla="*/ 711493 h 1165239"/>
                    <a:gd name="connsiteX9" fmla="*/ 369661 w 1244056"/>
                    <a:gd name="connsiteY9" fmla="*/ 393356 h 1165239"/>
                    <a:gd name="connsiteX10" fmla="*/ 642075 w 1244056"/>
                    <a:gd name="connsiteY10" fmla="*/ 29502 h 1165239"/>
                    <a:gd name="connsiteX11" fmla="*/ 882106 w 1244056"/>
                    <a:gd name="connsiteY11" fmla="*/ 69506 h 1165239"/>
                    <a:gd name="connsiteX0" fmla="*/ 882106 w 1244056"/>
                    <a:gd name="connsiteY0" fmla="*/ 69506 h 1165239"/>
                    <a:gd name="connsiteX1" fmla="*/ 1244056 w 1244056"/>
                    <a:gd name="connsiteY1" fmla="*/ 88556 h 1165239"/>
                    <a:gd name="connsiteX2" fmla="*/ 1238341 w 1244056"/>
                    <a:gd name="connsiteY2" fmla="*/ 225716 h 1165239"/>
                    <a:gd name="connsiteX3" fmla="*/ 838291 w 1244056"/>
                    <a:gd name="connsiteY3" fmla="*/ 202856 h 1165239"/>
                    <a:gd name="connsiteX4" fmla="*/ 779236 w 1244056"/>
                    <a:gd name="connsiteY4" fmla="*/ 343826 h 1165239"/>
                    <a:gd name="connsiteX5" fmla="*/ 449675 w 1244056"/>
                    <a:gd name="connsiteY5" fmla="*/ 620051 h 1165239"/>
                    <a:gd name="connsiteX6" fmla="*/ 131537 w 1244056"/>
                    <a:gd name="connsiteY6" fmla="*/ 1134403 h 1165239"/>
                    <a:gd name="connsiteX7" fmla="*/ 34383 w 1244056"/>
                    <a:gd name="connsiteY7" fmla="*/ 1031533 h 1165239"/>
                    <a:gd name="connsiteX8" fmla="*/ 257267 w 1244056"/>
                    <a:gd name="connsiteY8" fmla="*/ 711493 h 1165239"/>
                    <a:gd name="connsiteX9" fmla="*/ 369661 w 1244056"/>
                    <a:gd name="connsiteY9" fmla="*/ 393356 h 1165239"/>
                    <a:gd name="connsiteX10" fmla="*/ 642075 w 1244056"/>
                    <a:gd name="connsiteY10" fmla="*/ 29502 h 1165239"/>
                    <a:gd name="connsiteX11" fmla="*/ 882106 w 1244056"/>
                    <a:gd name="connsiteY11" fmla="*/ 69506 h 1165239"/>
                    <a:gd name="connsiteX0" fmla="*/ 882106 w 1244056"/>
                    <a:gd name="connsiteY0" fmla="*/ 69506 h 1165239"/>
                    <a:gd name="connsiteX1" fmla="*/ 1244056 w 1244056"/>
                    <a:gd name="connsiteY1" fmla="*/ 88556 h 1165239"/>
                    <a:gd name="connsiteX2" fmla="*/ 1238341 w 1244056"/>
                    <a:gd name="connsiteY2" fmla="*/ 225716 h 1165239"/>
                    <a:gd name="connsiteX3" fmla="*/ 838291 w 1244056"/>
                    <a:gd name="connsiteY3" fmla="*/ 202856 h 1165239"/>
                    <a:gd name="connsiteX4" fmla="*/ 779236 w 1244056"/>
                    <a:gd name="connsiteY4" fmla="*/ 343826 h 1165239"/>
                    <a:gd name="connsiteX5" fmla="*/ 449675 w 1244056"/>
                    <a:gd name="connsiteY5" fmla="*/ 620051 h 1165239"/>
                    <a:gd name="connsiteX6" fmla="*/ 131537 w 1244056"/>
                    <a:gd name="connsiteY6" fmla="*/ 1134403 h 1165239"/>
                    <a:gd name="connsiteX7" fmla="*/ 34383 w 1244056"/>
                    <a:gd name="connsiteY7" fmla="*/ 1031533 h 1165239"/>
                    <a:gd name="connsiteX8" fmla="*/ 257267 w 1244056"/>
                    <a:gd name="connsiteY8" fmla="*/ 711493 h 1165239"/>
                    <a:gd name="connsiteX9" fmla="*/ 369661 w 1244056"/>
                    <a:gd name="connsiteY9" fmla="*/ 393356 h 1165239"/>
                    <a:gd name="connsiteX10" fmla="*/ 642075 w 1244056"/>
                    <a:gd name="connsiteY10" fmla="*/ 29502 h 1165239"/>
                    <a:gd name="connsiteX11" fmla="*/ 882106 w 1244056"/>
                    <a:gd name="connsiteY11" fmla="*/ 69506 h 1165239"/>
                    <a:gd name="connsiteX0" fmla="*/ 882106 w 1244056"/>
                    <a:gd name="connsiteY0" fmla="*/ 69506 h 1165239"/>
                    <a:gd name="connsiteX1" fmla="*/ 1244056 w 1244056"/>
                    <a:gd name="connsiteY1" fmla="*/ 88556 h 1165239"/>
                    <a:gd name="connsiteX2" fmla="*/ 1238341 w 1244056"/>
                    <a:gd name="connsiteY2" fmla="*/ 225716 h 1165239"/>
                    <a:gd name="connsiteX3" fmla="*/ 838291 w 1244056"/>
                    <a:gd name="connsiteY3" fmla="*/ 202856 h 1165239"/>
                    <a:gd name="connsiteX4" fmla="*/ 779236 w 1244056"/>
                    <a:gd name="connsiteY4" fmla="*/ 343826 h 1165239"/>
                    <a:gd name="connsiteX5" fmla="*/ 449675 w 1244056"/>
                    <a:gd name="connsiteY5" fmla="*/ 620051 h 1165239"/>
                    <a:gd name="connsiteX6" fmla="*/ 131537 w 1244056"/>
                    <a:gd name="connsiteY6" fmla="*/ 1134403 h 1165239"/>
                    <a:gd name="connsiteX7" fmla="*/ 34383 w 1244056"/>
                    <a:gd name="connsiteY7" fmla="*/ 1031533 h 1165239"/>
                    <a:gd name="connsiteX8" fmla="*/ 257267 w 1244056"/>
                    <a:gd name="connsiteY8" fmla="*/ 711493 h 1165239"/>
                    <a:gd name="connsiteX9" fmla="*/ 369661 w 1244056"/>
                    <a:gd name="connsiteY9" fmla="*/ 393356 h 1165239"/>
                    <a:gd name="connsiteX10" fmla="*/ 642075 w 1244056"/>
                    <a:gd name="connsiteY10" fmla="*/ 29502 h 1165239"/>
                    <a:gd name="connsiteX11" fmla="*/ 882106 w 1244056"/>
                    <a:gd name="connsiteY11" fmla="*/ 69506 h 1165239"/>
                    <a:gd name="connsiteX0" fmla="*/ 882106 w 1244056"/>
                    <a:gd name="connsiteY0" fmla="*/ 69506 h 1165239"/>
                    <a:gd name="connsiteX1" fmla="*/ 1244056 w 1244056"/>
                    <a:gd name="connsiteY1" fmla="*/ 88556 h 1165239"/>
                    <a:gd name="connsiteX2" fmla="*/ 1238341 w 1244056"/>
                    <a:gd name="connsiteY2" fmla="*/ 225716 h 1165239"/>
                    <a:gd name="connsiteX3" fmla="*/ 838291 w 1244056"/>
                    <a:gd name="connsiteY3" fmla="*/ 202856 h 1165239"/>
                    <a:gd name="connsiteX4" fmla="*/ 779236 w 1244056"/>
                    <a:gd name="connsiteY4" fmla="*/ 343826 h 1165239"/>
                    <a:gd name="connsiteX5" fmla="*/ 449675 w 1244056"/>
                    <a:gd name="connsiteY5" fmla="*/ 620051 h 1165239"/>
                    <a:gd name="connsiteX6" fmla="*/ 131537 w 1244056"/>
                    <a:gd name="connsiteY6" fmla="*/ 1134403 h 1165239"/>
                    <a:gd name="connsiteX7" fmla="*/ 34383 w 1244056"/>
                    <a:gd name="connsiteY7" fmla="*/ 1031533 h 1165239"/>
                    <a:gd name="connsiteX8" fmla="*/ 257267 w 1244056"/>
                    <a:gd name="connsiteY8" fmla="*/ 711493 h 1165239"/>
                    <a:gd name="connsiteX9" fmla="*/ 369661 w 1244056"/>
                    <a:gd name="connsiteY9" fmla="*/ 393356 h 1165239"/>
                    <a:gd name="connsiteX10" fmla="*/ 642075 w 1244056"/>
                    <a:gd name="connsiteY10" fmla="*/ 29502 h 1165239"/>
                    <a:gd name="connsiteX11" fmla="*/ 882106 w 1244056"/>
                    <a:gd name="connsiteY11" fmla="*/ 69506 h 1165239"/>
                    <a:gd name="connsiteX0" fmla="*/ 882106 w 1244056"/>
                    <a:gd name="connsiteY0" fmla="*/ 69506 h 1165239"/>
                    <a:gd name="connsiteX1" fmla="*/ 1244056 w 1244056"/>
                    <a:gd name="connsiteY1" fmla="*/ 88556 h 1165239"/>
                    <a:gd name="connsiteX2" fmla="*/ 1238341 w 1244056"/>
                    <a:gd name="connsiteY2" fmla="*/ 225716 h 1165239"/>
                    <a:gd name="connsiteX3" fmla="*/ 838291 w 1244056"/>
                    <a:gd name="connsiteY3" fmla="*/ 202856 h 1165239"/>
                    <a:gd name="connsiteX4" fmla="*/ 779236 w 1244056"/>
                    <a:gd name="connsiteY4" fmla="*/ 343826 h 1165239"/>
                    <a:gd name="connsiteX5" fmla="*/ 449675 w 1244056"/>
                    <a:gd name="connsiteY5" fmla="*/ 620051 h 1165239"/>
                    <a:gd name="connsiteX6" fmla="*/ 131537 w 1244056"/>
                    <a:gd name="connsiteY6" fmla="*/ 1134403 h 1165239"/>
                    <a:gd name="connsiteX7" fmla="*/ 34383 w 1244056"/>
                    <a:gd name="connsiteY7" fmla="*/ 1031533 h 1165239"/>
                    <a:gd name="connsiteX8" fmla="*/ 257267 w 1244056"/>
                    <a:gd name="connsiteY8" fmla="*/ 711493 h 1165239"/>
                    <a:gd name="connsiteX9" fmla="*/ 369661 w 1244056"/>
                    <a:gd name="connsiteY9" fmla="*/ 393356 h 1165239"/>
                    <a:gd name="connsiteX10" fmla="*/ 642075 w 1244056"/>
                    <a:gd name="connsiteY10" fmla="*/ 29502 h 1165239"/>
                    <a:gd name="connsiteX11" fmla="*/ 882106 w 1244056"/>
                    <a:gd name="connsiteY11" fmla="*/ 69506 h 1165239"/>
                    <a:gd name="connsiteX0" fmla="*/ 882106 w 1244056"/>
                    <a:gd name="connsiteY0" fmla="*/ 69506 h 1165239"/>
                    <a:gd name="connsiteX1" fmla="*/ 1244056 w 1244056"/>
                    <a:gd name="connsiteY1" fmla="*/ 88556 h 1165239"/>
                    <a:gd name="connsiteX2" fmla="*/ 1238341 w 1244056"/>
                    <a:gd name="connsiteY2" fmla="*/ 225716 h 1165239"/>
                    <a:gd name="connsiteX3" fmla="*/ 838291 w 1244056"/>
                    <a:gd name="connsiteY3" fmla="*/ 202856 h 1165239"/>
                    <a:gd name="connsiteX4" fmla="*/ 779236 w 1244056"/>
                    <a:gd name="connsiteY4" fmla="*/ 343826 h 1165239"/>
                    <a:gd name="connsiteX5" fmla="*/ 449675 w 1244056"/>
                    <a:gd name="connsiteY5" fmla="*/ 620051 h 1165239"/>
                    <a:gd name="connsiteX6" fmla="*/ 131537 w 1244056"/>
                    <a:gd name="connsiteY6" fmla="*/ 1134403 h 1165239"/>
                    <a:gd name="connsiteX7" fmla="*/ 34383 w 1244056"/>
                    <a:gd name="connsiteY7" fmla="*/ 1031533 h 1165239"/>
                    <a:gd name="connsiteX8" fmla="*/ 257267 w 1244056"/>
                    <a:gd name="connsiteY8" fmla="*/ 711493 h 1165239"/>
                    <a:gd name="connsiteX9" fmla="*/ 369661 w 1244056"/>
                    <a:gd name="connsiteY9" fmla="*/ 393356 h 1165239"/>
                    <a:gd name="connsiteX10" fmla="*/ 642075 w 1244056"/>
                    <a:gd name="connsiteY10" fmla="*/ 29502 h 1165239"/>
                    <a:gd name="connsiteX11" fmla="*/ 882106 w 1244056"/>
                    <a:gd name="connsiteY11" fmla="*/ 69506 h 1165239"/>
                    <a:gd name="connsiteX0" fmla="*/ 882106 w 1244056"/>
                    <a:gd name="connsiteY0" fmla="*/ 69506 h 1165239"/>
                    <a:gd name="connsiteX1" fmla="*/ 1244056 w 1244056"/>
                    <a:gd name="connsiteY1" fmla="*/ 88556 h 1165239"/>
                    <a:gd name="connsiteX2" fmla="*/ 1238341 w 1244056"/>
                    <a:gd name="connsiteY2" fmla="*/ 225716 h 1165239"/>
                    <a:gd name="connsiteX3" fmla="*/ 838291 w 1244056"/>
                    <a:gd name="connsiteY3" fmla="*/ 202856 h 1165239"/>
                    <a:gd name="connsiteX4" fmla="*/ 779236 w 1244056"/>
                    <a:gd name="connsiteY4" fmla="*/ 343826 h 1165239"/>
                    <a:gd name="connsiteX5" fmla="*/ 449675 w 1244056"/>
                    <a:gd name="connsiteY5" fmla="*/ 620051 h 1165239"/>
                    <a:gd name="connsiteX6" fmla="*/ 131537 w 1244056"/>
                    <a:gd name="connsiteY6" fmla="*/ 1134403 h 1165239"/>
                    <a:gd name="connsiteX7" fmla="*/ 34383 w 1244056"/>
                    <a:gd name="connsiteY7" fmla="*/ 1031533 h 1165239"/>
                    <a:gd name="connsiteX8" fmla="*/ 257267 w 1244056"/>
                    <a:gd name="connsiteY8" fmla="*/ 711493 h 1165239"/>
                    <a:gd name="connsiteX9" fmla="*/ 369661 w 1244056"/>
                    <a:gd name="connsiteY9" fmla="*/ 393356 h 1165239"/>
                    <a:gd name="connsiteX10" fmla="*/ 642075 w 1244056"/>
                    <a:gd name="connsiteY10" fmla="*/ 29502 h 1165239"/>
                    <a:gd name="connsiteX11" fmla="*/ 882106 w 1244056"/>
                    <a:gd name="connsiteY11" fmla="*/ 69506 h 1165239"/>
                    <a:gd name="connsiteX0" fmla="*/ 882106 w 1244056"/>
                    <a:gd name="connsiteY0" fmla="*/ 69506 h 1165239"/>
                    <a:gd name="connsiteX1" fmla="*/ 1244056 w 1244056"/>
                    <a:gd name="connsiteY1" fmla="*/ 88556 h 1165239"/>
                    <a:gd name="connsiteX2" fmla="*/ 1238341 w 1244056"/>
                    <a:gd name="connsiteY2" fmla="*/ 225716 h 1165239"/>
                    <a:gd name="connsiteX3" fmla="*/ 838291 w 1244056"/>
                    <a:gd name="connsiteY3" fmla="*/ 202856 h 1165239"/>
                    <a:gd name="connsiteX4" fmla="*/ 779236 w 1244056"/>
                    <a:gd name="connsiteY4" fmla="*/ 343826 h 1165239"/>
                    <a:gd name="connsiteX5" fmla="*/ 449675 w 1244056"/>
                    <a:gd name="connsiteY5" fmla="*/ 620051 h 1165239"/>
                    <a:gd name="connsiteX6" fmla="*/ 131537 w 1244056"/>
                    <a:gd name="connsiteY6" fmla="*/ 1134403 h 1165239"/>
                    <a:gd name="connsiteX7" fmla="*/ 34383 w 1244056"/>
                    <a:gd name="connsiteY7" fmla="*/ 1031533 h 1165239"/>
                    <a:gd name="connsiteX8" fmla="*/ 257267 w 1244056"/>
                    <a:gd name="connsiteY8" fmla="*/ 711493 h 1165239"/>
                    <a:gd name="connsiteX9" fmla="*/ 369661 w 1244056"/>
                    <a:gd name="connsiteY9" fmla="*/ 393356 h 1165239"/>
                    <a:gd name="connsiteX10" fmla="*/ 642075 w 1244056"/>
                    <a:gd name="connsiteY10" fmla="*/ 29502 h 1165239"/>
                    <a:gd name="connsiteX11" fmla="*/ 882106 w 1244056"/>
                    <a:gd name="connsiteY11" fmla="*/ 69506 h 1165239"/>
                    <a:gd name="connsiteX0" fmla="*/ 882106 w 1244056"/>
                    <a:gd name="connsiteY0" fmla="*/ 69506 h 1165239"/>
                    <a:gd name="connsiteX1" fmla="*/ 1244056 w 1244056"/>
                    <a:gd name="connsiteY1" fmla="*/ 88556 h 1165239"/>
                    <a:gd name="connsiteX2" fmla="*/ 1238341 w 1244056"/>
                    <a:gd name="connsiteY2" fmla="*/ 225716 h 1165239"/>
                    <a:gd name="connsiteX3" fmla="*/ 838291 w 1244056"/>
                    <a:gd name="connsiteY3" fmla="*/ 202856 h 1165239"/>
                    <a:gd name="connsiteX4" fmla="*/ 779236 w 1244056"/>
                    <a:gd name="connsiteY4" fmla="*/ 343826 h 1165239"/>
                    <a:gd name="connsiteX5" fmla="*/ 449675 w 1244056"/>
                    <a:gd name="connsiteY5" fmla="*/ 620051 h 1165239"/>
                    <a:gd name="connsiteX6" fmla="*/ 131537 w 1244056"/>
                    <a:gd name="connsiteY6" fmla="*/ 1134403 h 1165239"/>
                    <a:gd name="connsiteX7" fmla="*/ 34383 w 1244056"/>
                    <a:gd name="connsiteY7" fmla="*/ 1031533 h 1165239"/>
                    <a:gd name="connsiteX8" fmla="*/ 257267 w 1244056"/>
                    <a:gd name="connsiteY8" fmla="*/ 711493 h 1165239"/>
                    <a:gd name="connsiteX9" fmla="*/ 369661 w 1244056"/>
                    <a:gd name="connsiteY9" fmla="*/ 393356 h 1165239"/>
                    <a:gd name="connsiteX10" fmla="*/ 642075 w 1244056"/>
                    <a:gd name="connsiteY10" fmla="*/ 29502 h 1165239"/>
                    <a:gd name="connsiteX11" fmla="*/ 882106 w 1244056"/>
                    <a:gd name="connsiteY11" fmla="*/ 69506 h 1165239"/>
                    <a:gd name="connsiteX0" fmla="*/ 882106 w 1244056"/>
                    <a:gd name="connsiteY0" fmla="*/ 69506 h 1165239"/>
                    <a:gd name="connsiteX1" fmla="*/ 1244056 w 1244056"/>
                    <a:gd name="connsiteY1" fmla="*/ 88556 h 1165239"/>
                    <a:gd name="connsiteX2" fmla="*/ 1238341 w 1244056"/>
                    <a:gd name="connsiteY2" fmla="*/ 225716 h 1165239"/>
                    <a:gd name="connsiteX3" fmla="*/ 838291 w 1244056"/>
                    <a:gd name="connsiteY3" fmla="*/ 202856 h 1165239"/>
                    <a:gd name="connsiteX4" fmla="*/ 779236 w 1244056"/>
                    <a:gd name="connsiteY4" fmla="*/ 343826 h 1165239"/>
                    <a:gd name="connsiteX5" fmla="*/ 619220 w 1244056"/>
                    <a:gd name="connsiteY5" fmla="*/ 475271 h 1165239"/>
                    <a:gd name="connsiteX6" fmla="*/ 449675 w 1244056"/>
                    <a:gd name="connsiteY6" fmla="*/ 620051 h 1165239"/>
                    <a:gd name="connsiteX7" fmla="*/ 131537 w 1244056"/>
                    <a:gd name="connsiteY7" fmla="*/ 1134403 h 1165239"/>
                    <a:gd name="connsiteX8" fmla="*/ 34383 w 1244056"/>
                    <a:gd name="connsiteY8" fmla="*/ 1031533 h 1165239"/>
                    <a:gd name="connsiteX9" fmla="*/ 257267 w 1244056"/>
                    <a:gd name="connsiteY9" fmla="*/ 711493 h 1165239"/>
                    <a:gd name="connsiteX10" fmla="*/ 369661 w 1244056"/>
                    <a:gd name="connsiteY10" fmla="*/ 393356 h 1165239"/>
                    <a:gd name="connsiteX11" fmla="*/ 642075 w 1244056"/>
                    <a:gd name="connsiteY11" fmla="*/ 29502 h 1165239"/>
                    <a:gd name="connsiteX12" fmla="*/ 882106 w 1244056"/>
                    <a:gd name="connsiteY12" fmla="*/ 69506 h 1165239"/>
                    <a:gd name="connsiteX0" fmla="*/ 882106 w 1244056"/>
                    <a:gd name="connsiteY0" fmla="*/ 69506 h 1165239"/>
                    <a:gd name="connsiteX1" fmla="*/ 1244056 w 1244056"/>
                    <a:gd name="connsiteY1" fmla="*/ 88556 h 1165239"/>
                    <a:gd name="connsiteX2" fmla="*/ 1238341 w 1244056"/>
                    <a:gd name="connsiteY2" fmla="*/ 225716 h 1165239"/>
                    <a:gd name="connsiteX3" fmla="*/ 838291 w 1244056"/>
                    <a:gd name="connsiteY3" fmla="*/ 202856 h 1165239"/>
                    <a:gd name="connsiteX4" fmla="*/ 779236 w 1244056"/>
                    <a:gd name="connsiteY4" fmla="*/ 343826 h 1165239"/>
                    <a:gd name="connsiteX5" fmla="*/ 590645 w 1244056"/>
                    <a:gd name="connsiteY5" fmla="*/ 797216 h 1165239"/>
                    <a:gd name="connsiteX6" fmla="*/ 449675 w 1244056"/>
                    <a:gd name="connsiteY6" fmla="*/ 620051 h 1165239"/>
                    <a:gd name="connsiteX7" fmla="*/ 131537 w 1244056"/>
                    <a:gd name="connsiteY7" fmla="*/ 1134403 h 1165239"/>
                    <a:gd name="connsiteX8" fmla="*/ 34383 w 1244056"/>
                    <a:gd name="connsiteY8" fmla="*/ 1031533 h 1165239"/>
                    <a:gd name="connsiteX9" fmla="*/ 257267 w 1244056"/>
                    <a:gd name="connsiteY9" fmla="*/ 711493 h 1165239"/>
                    <a:gd name="connsiteX10" fmla="*/ 369661 w 1244056"/>
                    <a:gd name="connsiteY10" fmla="*/ 393356 h 1165239"/>
                    <a:gd name="connsiteX11" fmla="*/ 642075 w 1244056"/>
                    <a:gd name="connsiteY11" fmla="*/ 29502 h 1165239"/>
                    <a:gd name="connsiteX12" fmla="*/ 882106 w 1244056"/>
                    <a:gd name="connsiteY12" fmla="*/ 69506 h 1165239"/>
                    <a:gd name="connsiteX0" fmla="*/ 882106 w 1244056"/>
                    <a:gd name="connsiteY0" fmla="*/ 69506 h 1165239"/>
                    <a:gd name="connsiteX1" fmla="*/ 1244056 w 1244056"/>
                    <a:gd name="connsiteY1" fmla="*/ 88556 h 1165239"/>
                    <a:gd name="connsiteX2" fmla="*/ 1238341 w 1244056"/>
                    <a:gd name="connsiteY2" fmla="*/ 225716 h 1165239"/>
                    <a:gd name="connsiteX3" fmla="*/ 838291 w 1244056"/>
                    <a:gd name="connsiteY3" fmla="*/ 202856 h 1165239"/>
                    <a:gd name="connsiteX4" fmla="*/ 779236 w 1244056"/>
                    <a:gd name="connsiteY4" fmla="*/ 343826 h 1165239"/>
                    <a:gd name="connsiteX5" fmla="*/ 590645 w 1244056"/>
                    <a:gd name="connsiteY5" fmla="*/ 797216 h 1165239"/>
                    <a:gd name="connsiteX6" fmla="*/ 449675 w 1244056"/>
                    <a:gd name="connsiteY6" fmla="*/ 620051 h 1165239"/>
                    <a:gd name="connsiteX7" fmla="*/ 131537 w 1244056"/>
                    <a:gd name="connsiteY7" fmla="*/ 1134403 h 1165239"/>
                    <a:gd name="connsiteX8" fmla="*/ 34383 w 1244056"/>
                    <a:gd name="connsiteY8" fmla="*/ 1031533 h 1165239"/>
                    <a:gd name="connsiteX9" fmla="*/ 257267 w 1244056"/>
                    <a:gd name="connsiteY9" fmla="*/ 711493 h 1165239"/>
                    <a:gd name="connsiteX10" fmla="*/ 369661 w 1244056"/>
                    <a:gd name="connsiteY10" fmla="*/ 393356 h 1165239"/>
                    <a:gd name="connsiteX11" fmla="*/ 642075 w 1244056"/>
                    <a:gd name="connsiteY11" fmla="*/ 29502 h 1165239"/>
                    <a:gd name="connsiteX12" fmla="*/ 882106 w 1244056"/>
                    <a:gd name="connsiteY12" fmla="*/ 69506 h 1165239"/>
                    <a:gd name="connsiteX0" fmla="*/ 882106 w 1244056"/>
                    <a:gd name="connsiteY0" fmla="*/ 69506 h 1165239"/>
                    <a:gd name="connsiteX1" fmla="*/ 1244056 w 1244056"/>
                    <a:gd name="connsiteY1" fmla="*/ 88556 h 1165239"/>
                    <a:gd name="connsiteX2" fmla="*/ 1238341 w 1244056"/>
                    <a:gd name="connsiteY2" fmla="*/ 225716 h 1165239"/>
                    <a:gd name="connsiteX3" fmla="*/ 838291 w 1244056"/>
                    <a:gd name="connsiteY3" fmla="*/ 202856 h 1165239"/>
                    <a:gd name="connsiteX4" fmla="*/ 779236 w 1244056"/>
                    <a:gd name="connsiteY4" fmla="*/ 343826 h 1165239"/>
                    <a:gd name="connsiteX5" fmla="*/ 581120 w 1244056"/>
                    <a:gd name="connsiteY5" fmla="*/ 797216 h 1165239"/>
                    <a:gd name="connsiteX6" fmla="*/ 449675 w 1244056"/>
                    <a:gd name="connsiteY6" fmla="*/ 620051 h 1165239"/>
                    <a:gd name="connsiteX7" fmla="*/ 131537 w 1244056"/>
                    <a:gd name="connsiteY7" fmla="*/ 1134403 h 1165239"/>
                    <a:gd name="connsiteX8" fmla="*/ 34383 w 1244056"/>
                    <a:gd name="connsiteY8" fmla="*/ 1031533 h 1165239"/>
                    <a:gd name="connsiteX9" fmla="*/ 257267 w 1244056"/>
                    <a:gd name="connsiteY9" fmla="*/ 711493 h 1165239"/>
                    <a:gd name="connsiteX10" fmla="*/ 369661 w 1244056"/>
                    <a:gd name="connsiteY10" fmla="*/ 393356 h 1165239"/>
                    <a:gd name="connsiteX11" fmla="*/ 642075 w 1244056"/>
                    <a:gd name="connsiteY11" fmla="*/ 29502 h 1165239"/>
                    <a:gd name="connsiteX12" fmla="*/ 882106 w 1244056"/>
                    <a:gd name="connsiteY12" fmla="*/ 69506 h 1165239"/>
                    <a:gd name="connsiteX0" fmla="*/ 882106 w 1244056"/>
                    <a:gd name="connsiteY0" fmla="*/ 69506 h 1165239"/>
                    <a:gd name="connsiteX1" fmla="*/ 1244056 w 1244056"/>
                    <a:gd name="connsiteY1" fmla="*/ 88556 h 1165239"/>
                    <a:gd name="connsiteX2" fmla="*/ 1238341 w 1244056"/>
                    <a:gd name="connsiteY2" fmla="*/ 225716 h 1165239"/>
                    <a:gd name="connsiteX3" fmla="*/ 838291 w 1244056"/>
                    <a:gd name="connsiteY3" fmla="*/ 202856 h 1165239"/>
                    <a:gd name="connsiteX4" fmla="*/ 779236 w 1244056"/>
                    <a:gd name="connsiteY4" fmla="*/ 343826 h 1165239"/>
                    <a:gd name="connsiteX5" fmla="*/ 581120 w 1244056"/>
                    <a:gd name="connsiteY5" fmla="*/ 797216 h 1165239"/>
                    <a:gd name="connsiteX6" fmla="*/ 449675 w 1244056"/>
                    <a:gd name="connsiteY6" fmla="*/ 620051 h 1165239"/>
                    <a:gd name="connsiteX7" fmla="*/ 131537 w 1244056"/>
                    <a:gd name="connsiteY7" fmla="*/ 1134403 h 1165239"/>
                    <a:gd name="connsiteX8" fmla="*/ 34383 w 1244056"/>
                    <a:gd name="connsiteY8" fmla="*/ 1031533 h 1165239"/>
                    <a:gd name="connsiteX9" fmla="*/ 257267 w 1244056"/>
                    <a:gd name="connsiteY9" fmla="*/ 711493 h 1165239"/>
                    <a:gd name="connsiteX10" fmla="*/ 369661 w 1244056"/>
                    <a:gd name="connsiteY10" fmla="*/ 393356 h 1165239"/>
                    <a:gd name="connsiteX11" fmla="*/ 642075 w 1244056"/>
                    <a:gd name="connsiteY11" fmla="*/ 29502 h 1165239"/>
                    <a:gd name="connsiteX12" fmla="*/ 882106 w 1244056"/>
                    <a:gd name="connsiteY12" fmla="*/ 69506 h 1165239"/>
                    <a:gd name="connsiteX0" fmla="*/ 882106 w 1244056"/>
                    <a:gd name="connsiteY0" fmla="*/ 69506 h 1165239"/>
                    <a:gd name="connsiteX1" fmla="*/ 1244056 w 1244056"/>
                    <a:gd name="connsiteY1" fmla="*/ 88556 h 1165239"/>
                    <a:gd name="connsiteX2" fmla="*/ 1238341 w 1244056"/>
                    <a:gd name="connsiteY2" fmla="*/ 225716 h 1165239"/>
                    <a:gd name="connsiteX3" fmla="*/ 838291 w 1244056"/>
                    <a:gd name="connsiteY3" fmla="*/ 202856 h 1165239"/>
                    <a:gd name="connsiteX4" fmla="*/ 779236 w 1244056"/>
                    <a:gd name="connsiteY4" fmla="*/ 343826 h 1165239"/>
                    <a:gd name="connsiteX5" fmla="*/ 581120 w 1244056"/>
                    <a:gd name="connsiteY5" fmla="*/ 797216 h 1165239"/>
                    <a:gd name="connsiteX6" fmla="*/ 449675 w 1244056"/>
                    <a:gd name="connsiteY6" fmla="*/ 620051 h 1165239"/>
                    <a:gd name="connsiteX7" fmla="*/ 131537 w 1244056"/>
                    <a:gd name="connsiteY7" fmla="*/ 1134403 h 1165239"/>
                    <a:gd name="connsiteX8" fmla="*/ 34383 w 1244056"/>
                    <a:gd name="connsiteY8" fmla="*/ 1031533 h 1165239"/>
                    <a:gd name="connsiteX9" fmla="*/ 257267 w 1244056"/>
                    <a:gd name="connsiteY9" fmla="*/ 711493 h 1165239"/>
                    <a:gd name="connsiteX10" fmla="*/ 369661 w 1244056"/>
                    <a:gd name="connsiteY10" fmla="*/ 393356 h 1165239"/>
                    <a:gd name="connsiteX11" fmla="*/ 642075 w 1244056"/>
                    <a:gd name="connsiteY11" fmla="*/ 29502 h 1165239"/>
                    <a:gd name="connsiteX12" fmla="*/ 882106 w 1244056"/>
                    <a:gd name="connsiteY12" fmla="*/ 69506 h 1165239"/>
                    <a:gd name="connsiteX0" fmla="*/ 882106 w 1244056"/>
                    <a:gd name="connsiteY0" fmla="*/ 69506 h 1165239"/>
                    <a:gd name="connsiteX1" fmla="*/ 1244056 w 1244056"/>
                    <a:gd name="connsiteY1" fmla="*/ 88556 h 1165239"/>
                    <a:gd name="connsiteX2" fmla="*/ 1238341 w 1244056"/>
                    <a:gd name="connsiteY2" fmla="*/ 225716 h 1165239"/>
                    <a:gd name="connsiteX3" fmla="*/ 838291 w 1244056"/>
                    <a:gd name="connsiteY3" fmla="*/ 202856 h 1165239"/>
                    <a:gd name="connsiteX4" fmla="*/ 779236 w 1244056"/>
                    <a:gd name="connsiteY4" fmla="*/ 343826 h 1165239"/>
                    <a:gd name="connsiteX5" fmla="*/ 581120 w 1244056"/>
                    <a:gd name="connsiteY5" fmla="*/ 797216 h 1165239"/>
                    <a:gd name="connsiteX6" fmla="*/ 449675 w 1244056"/>
                    <a:gd name="connsiteY6" fmla="*/ 620051 h 1165239"/>
                    <a:gd name="connsiteX7" fmla="*/ 131537 w 1244056"/>
                    <a:gd name="connsiteY7" fmla="*/ 1134403 h 1165239"/>
                    <a:gd name="connsiteX8" fmla="*/ 34383 w 1244056"/>
                    <a:gd name="connsiteY8" fmla="*/ 1031533 h 1165239"/>
                    <a:gd name="connsiteX9" fmla="*/ 257267 w 1244056"/>
                    <a:gd name="connsiteY9" fmla="*/ 711493 h 1165239"/>
                    <a:gd name="connsiteX10" fmla="*/ 369661 w 1244056"/>
                    <a:gd name="connsiteY10" fmla="*/ 393356 h 1165239"/>
                    <a:gd name="connsiteX11" fmla="*/ 642075 w 1244056"/>
                    <a:gd name="connsiteY11" fmla="*/ 29502 h 1165239"/>
                    <a:gd name="connsiteX12" fmla="*/ 882106 w 1244056"/>
                    <a:gd name="connsiteY12" fmla="*/ 69506 h 1165239"/>
                    <a:gd name="connsiteX0" fmla="*/ 882106 w 1244056"/>
                    <a:gd name="connsiteY0" fmla="*/ 69506 h 1165239"/>
                    <a:gd name="connsiteX1" fmla="*/ 1244056 w 1244056"/>
                    <a:gd name="connsiteY1" fmla="*/ 88556 h 1165239"/>
                    <a:gd name="connsiteX2" fmla="*/ 1238341 w 1244056"/>
                    <a:gd name="connsiteY2" fmla="*/ 225716 h 1165239"/>
                    <a:gd name="connsiteX3" fmla="*/ 838291 w 1244056"/>
                    <a:gd name="connsiteY3" fmla="*/ 202856 h 1165239"/>
                    <a:gd name="connsiteX4" fmla="*/ 779236 w 1244056"/>
                    <a:gd name="connsiteY4" fmla="*/ 343826 h 1165239"/>
                    <a:gd name="connsiteX5" fmla="*/ 657320 w 1244056"/>
                    <a:gd name="connsiteY5" fmla="*/ 618146 h 1165239"/>
                    <a:gd name="connsiteX6" fmla="*/ 581120 w 1244056"/>
                    <a:gd name="connsiteY6" fmla="*/ 797216 h 1165239"/>
                    <a:gd name="connsiteX7" fmla="*/ 449675 w 1244056"/>
                    <a:gd name="connsiteY7" fmla="*/ 620051 h 1165239"/>
                    <a:gd name="connsiteX8" fmla="*/ 131537 w 1244056"/>
                    <a:gd name="connsiteY8" fmla="*/ 1134403 h 1165239"/>
                    <a:gd name="connsiteX9" fmla="*/ 34383 w 1244056"/>
                    <a:gd name="connsiteY9" fmla="*/ 1031533 h 1165239"/>
                    <a:gd name="connsiteX10" fmla="*/ 257267 w 1244056"/>
                    <a:gd name="connsiteY10" fmla="*/ 711493 h 1165239"/>
                    <a:gd name="connsiteX11" fmla="*/ 369661 w 1244056"/>
                    <a:gd name="connsiteY11" fmla="*/ 393356 h 1165239"/>
                    <a:gd name="connsiteX12" fmla="*/ 642075 w 1244056"/>
                    <a:gd name="connsiteY12" fmla="*/ 29502 h 1165239"/>
                    <a:gd name="connsiteX13" fmla="*/ 882106 w 1244056"/>
                    <a:gd name="connsiteY13" fmla="*/ 69506 h 1165239"/>
                    <a:gd name="connsiteX0" fmla="*/ 882106 w 1244056"/>
                    <a:gd name="connsiteY0" fmla="*/ 69506 h 1165239"/>
                    <a:gd name="connsiteX1" fmla="*/ 1244056 w 1244056"/>
                    <a:gd name="connsiteY1" fmla="*/ 88556 h 1165239"/>
                    <a:gd name="connsiteX2" fmla="*/ 1238341 w 1244056"/>
                    <a:gd name="connsiteY2" fmla="*/ 225716 h 1165239"/>
                    <a:gd name="connsiteX3" fmla="*/ 838291 w 1244056"/>
                    <a:gd name="connsiteY3" fmla="*/ 202856 h 1165239"/>
                    <a:gd name="connsiteX4" fmla="*/ 779236 w 1244056"/>
                    <a:gd name="connsiteY4" fmla="*/ 343826 h 1165239"/>
                    <a:gd name="connsiteX5" fmla="*/ 459200 w 1244056"/>
                    <a:gd name="connsiteY5" fmla="*/ 1046771 h 1165239"/>
                    <a:gd name="connsiteX6" fmla="*/ 581120 w 1244056"/>
                    <a:gd name="connsiteY6" fmla="*/ 797216 h 1165239"/>
                    <a:gd name="connsiteX7" fmla="*/ 449675 w 1244056"/>
                    <a:gd name="connsiteY7" fmla="*/ 620051 h 1165239"/>
                    <a:gd name="connsiteX8" fmla="*/ 131537 w 1244056"/>
                    <a:gd name="connsiteY8" fmla="*/ 1134403 h 1165239"/>
                    <a:gd name="connsiteX9" fmla="*/ 34383 w 1244056"/>
                    <a:gd name="connsiteY9" fmla="*/ 1031533 h 1165239"/>
                    <a:gd name="connsiteX10" fmla="*/ 257267 w 1244056"/>
                    <a:gd name="connsiteY10" fmla="*/ 711493 h 1165239"/>
                    <a:gd name="connsiteX11" fmla="*/ 369661 w 1244056"/>
                    <a:gd name="connsiteY11" fmla="*/ 393356 h 1165239"/>
                    <a:gd name="connsiteX12" fmla="*/ 642075 w 1244056"/>
                    <a:gd name="connsiteY12" fmla="*/ 29502 h 1165239"/>
                    <a:gd name="connsiteX13" fmla="*/ 882106 w 1244056"/>
                    <a:gd name="connsiteY13" fmla="*/ 69506 h 1165239"/>
                    <a:gd name="connsiteX0" fmla="*/ 882106 w 1244056"/>
                    <a:gd name="connsiteY0" fmla="*/ 69506 h 1165239"/>
                    <a:gd name="connsiteX1" fmla="*/ 1244056 w 1244056"/>
                    <a:gd name="connsiteY1" fmla="*/ 88556 h 1165239"/>
                    <a:gd name="connsiteX2" fmla="*/ 1238341 w 1244056"/>
                    <a:gd name="connsiteY2" fmla="*/ 225716 h 1165239"/>
                    <a:gd name="connsiteX3" fmla="*/ 838291 w 1244056"/>
                    <a:gd name="connsiteY3" fmla="*/ 202856 h 1165239"/>
                    <a:gd name="connsiteX4" fmla="*/ 779236 w 1244056"/>
                    <a:gd name="connsiteY4" fmla="*/ 343826 h 1165239"/>
                    <a:gd name="connsiteX5" fmla="*/ 459200 w 1244056"/>
                    <a:gd name="connsiteY5" fmla="*/ 1046771 h 1165239"/>
                    <a:gd name="connsiteX6" fmla="*/ 461105 w 1244056"/>
                    <a:gd name="connsiteY6" fmla="*/ 1048676 h 1165239"/>
                    <a:gd name="connsiteX7" fmla="*/ 581120 w 1244056"/>
                    <a:gd name="connsiteY7" fmla="*/ 797216 h 1165239"/>
                    <a:gd name="connsiteX8" fmla="*/ 449675 w 1244056"/>
                    <a:gd name="connsiteY8" fmla="*/ 620051 h 1165239"/>
                    <a:gd name="connsiteX9" fmla="*/ 131537 w 1244056"/>
                    <a:gd name="connsiteY9" fmla="*/ 1134403 h 1165239"/>
                    <a:gd name="connsiteX10" fmla="*/ 34383 w 1244056"/>
                    <a:gd name="connsiteY10" fmla="*/ 1031533 h 1165239"/>
                    <a:gd name="connsiteX11" fmla="*/ 257267 w 1244056"/>
                    <a:gd name="connsiteY11" fmla="*/ 711493 h 1165239"/>
                    <a:gd name="connsiteX12" fmla="*/ 369661 w 1244056"/>
                    <a:gd name="connsiteY12" fmla="*/ 393356 h 1165239"/>
                    <a:gd name="connsiteX13" fmla="*/ 642075 w 1244056"/>
                    <a:gd name="connsiteY13" fmla="*/ 29502 h 1165239"/>
                    <a:gd name="connsiteX14" fmla="*/ 882106 w 1244056"/>
                    <a:gd name="connsiteY14" fmla="*/ 69506 h 1165239"/>
                    <a:gd name="connsiteX0" fmla="*/ 882106 w 1244056"/>
                    <a:gd name="connsiteY0" fmla="*/ 69506 h 1165239"/>
                    <a:gd name="connsiteX1" fmla="*/ 1244056 w 1244056"/>
                    <a:gd name="connsiteY1" fmla="*/ 88556 h 1165239"/>
                    <a:gd name="connsiteX2" fmla="*/ 1238341 w 1244056"/>
                    <a:gd name="connsiteY2" fmla="*/ 225716 h 1165239"/>
                    <a:gd name="connsiteX3" fmla="*/ 838291 w 1244056"/>
                    <a:gd name="connsiteY3" fmla="*/ 202856 h 1165239"/>
                    <a:gd name="connsiteX4" fmla="*/ 779236 w 1244056"/>
                    <a:gd name="connsiteY4" fmla="*/ 343826 h 1165239"/>
                    <a:gd name="connsiteX5" fmla="*/ 459200 w 1244056"/>
                    <a:gd name="connsiteY5" fmla="*/ 1046771 h 1165239"/>
                    <a:gd name="connsiteX6" fmla="*/ 714470 w 1244056"/>
                    <a:gd name="connsiteY6" fmla="*/ 974381 h 1165239"/>
                    <a:gd name="connsiteX7" fmla="*/ 581120 w 1244056"/>
                    <a:gd name="connsiteY7" fmla="*/ 797216 h 1165239"/>
                    <a:gd name="connsiteX8" fmla="*/ 449675 w 1244056"/>
                    <a:gd name="connsiteY8" fmla="*/ 620051 h 1165239"/>
                    <a:gd name="connsiteX9" fmla="*/ 131537 w 1244056"/>
                    <a:gd name="connsiteY9" fmla="*/ 1134403 h 1165239"/>
                    <a:gd name="connsiteX10" fmla="*/ 34383 w 1244056"/>
                    <a:gd name="connsiteY10" fmla="*/ 1031533 h 1165239"/>
                    <a:gd name="connsiteX11" fmla="*/ 257267 w 1244056"/>
                    <a:gd name="connsiteY11" fmla="*/ 711493 h 1165239"/>
                    <a:gd name="connsiteX12" fmla="*/ 369661 w 1244056"/>
                    <a:gd name="connsiteY12" fmla="*/ 393356 h 1165239"/>
                    <a:gd name="connsiteX13" fmla="*/ 642075 w 1244056"/>
                    <a:gd name="connsiteY13" fmla="*/ 29502 h 1165239"/>
                    <a:gd name="connsiteX14" fmla="*/ 882106 w 1244056"/>
                    <a:gd name="connsiteY14" fmla="*/ 69506 h 1165239"/>
                    <a:gd name="connsiteX0" fmla="*/ 882106 w 1244056"/>
                    <a:gd name="connsiteY0" fmla="*/ 69506 h 1165239"/>
                    <a:gd name="connsiteX1" fmla="*/ 1244056 w 1244056"/>
                    <a:gd name="connsiteY1" fmla="*/ 88556 h 1165239"/>
                    <a:gd name="connsiteX2" fmla="*/ 1238341 w 1244056"/>
                    <a:gd name="connsiteY2" fmla="*/ 225716 h 1165239"/>
                    <a:gd name="connsiteX3" fmla="*/ 838291 w 1244056"/>
                    <a:gd name="connsiteY3" fmla="*/ 202856 h 1165239"/>
                    <a:gd name="connsiteX4" fmla="*/ 779236 w 1244056"/>
                    <a:gd name="connsiteY4" fmla="*/ 343826 h 1165239"/>
                    <a:gd name="connsiteX5" fmla="*/ 459200 w 1244056"/>
                    <a:gd name="connsiteY5" fmla="*/ 1046771 h 1165239"/>
                    <a:gd name="connsiteX6" fmla="*/ 381095 w 1244056"/>
                    <a:gd name="connsiteY6" fmla="*/ 1016291 h 1165239"/>
                    <a:gd name="connsiteX7" fmla="*/ 581120 w 1244056"/>
                    <a:gd name="connsiteY7" fmla="*/ 797216 h 1165239"/>
                    <a:gd name="connsiteX8" fmla="*/ 449675 w 1244056"/>
                    <a:gd name="connsiteY8" fmla="*/ 620051 h 1165239"/>
                    <a:gd name="connsiteX9" fmla="*/ 131537 w 1244056"/>
                    <a:gd name="connsiteY9" fmla="*/ 1134403 h 1165239"/>
                    <a:gd name="connsiteX10" fmla="*/ 34383 w 1244056"/>
                    <a:gd name="connsiteY10" fmla="*/ 1031533 h 1165239"/>
                    <a:gd name="connsiteX11" fmla="*/ 257267 w 1244056"/>
                    <a:gd name="connsiteY11" fmla="*/ 711493 h 1165239"/>
                    <a:gd name="connsiteX12" fmla="*/ 369661 w 1244056"/>
                    <a:gd name="connsiteY12" fmla="*/ 393356 h 1165239"/>
                    <a:gd name="connsiteX13" fmla="*/ 642075 w 1244056"/>
                    <a:gd name="connsiteY13" fmla="*/ 29502 h 1165239"/>
                    <a:gd name="connsiteX14" fmla="*/ 882106 w 1244056"/>
                    <a:gd name="connsiteY14" fmla="*/ 69506 h 1165239"/>
                    <a:gd name="connsiteX0" fmla="*/ 882106 w 1244056"/>
                    <a:gd name="connsiteY0" fmla="*/ 69506 h 1165239"/>
                    <a:gd name="connsiteX1" fmla="*/ 1244056 w 1244056"/>
                    <a:gd name="connsiteY1" fmla="*/ 88556 h 1165239"/>
                    <a:gd name="connsiteX2" fmla="*/ 1238341 w 1244056"/>
                    <a:gd name="connsiteY2" fmla="*/ 225716 h 1165239"/>
                    <a:gd name="connsiteX3" fmla="*/ 838291 w 1244056"/>
                    <a:gd name="connsiteY3" fmla="*/ 202856 h 1165239"/>
                    <a:gd name="connsiteX4" fmla="*/ 779236 w 1244056"/>
                    <a:gd name="connsiteY4" fmla="*/ 343826 h 1165239"/>
                    <a:gd name="connsiteX5" fmla="*/ 733520 w 1244056"/>
                    <a:gd name="connsiteY5" fmla="*/ 785786 h 1165239"/>
                    <a:gd name="connsiteX6" fmla="*/ 381095 w 1244056"/>
                    <a:gd name="connsiteY6" fmla="*/ 1016291 h 1165239"/>
                    <a:gd name="connsiteX7" fmla="*/ 581120 w 1244056"/>
                    <a:gd name="connsiteY7" fmla="*/ 797216 h 1165239"/>
                    <a:gd name="connsiteX8" fmla="*/ 449675 w 1244056"/>
                    <a:gd name="connsiteY8" fmla="*/ 620051 h 1165239"/>
                    <a:gd name="connsiteX9" fmla="*/ 131537 w 1244056"/>
                    <a:gd name="connsiteY9" fmla="*/ 1134403 h 1165239"/>
                    <a:gd name="connsiteX10" fmla="*/ 34383 w 1244056"/>
                    <a:gd name="connsiteY10" fmla="*/ 1031533 h 1165239"/>
                    <a:gd name="connsiteX11" fmla="*/ 257267 w 1244056"/>
                    <a:gd name="connsiteY11" fmla="*/ 711493 h 1165239"/>
                    <a:gd name="connsiteX12" fmla="*/ 369661 w 1244056"/>
                    <a:gd name="connsiteY12" fmla="*/ 393356 h 1165239"/>
                    <a:gd name="connsiteX13" fmla="*/ 642075 w 1244056"/>
                    <a:gd name="connsiteY13" fmla="*/ 29502 h 1165239"/>
                    <a:gd name="connsiteX14" fmla="*/ 882106 w 1244056"/>
                    <a:gd name="connsiteY14" fmla="*/ 69506 h 1165239"/>
                    <a:gd name="connsiteX0" fmla="*/ 882106 w 1244056"/>
                    <a:gd name="connsiteY0" fmla="*/ 69506 h 1165239"/>
                    <a:gd name="connsiteX1" fmla="*/ 1244056 w 1244056"/>
                    <a:gd name="connsiteY1" fmla="*/ 88556 h 1165239"/>
                    <a:gd name="connsiteX2" fmla="*/ 1238341 w 1244056"/>
                    <a:gd name="connsiteY2" fmla="*/ 225716 h 1165239"/>
                    <a:gd name="connsiteX3" fmla="*/ 838291 w 1244056"/>
                    <a:gd name="connsiteY3" fmla="*/ 202856 h 1165239"/>
                    <a:gd name="connsiteX4" fmla="*/ 779236 w 1244056"/>
                    <a:gd name="connsiteY4" fmla="*/ 343826 h 1165239"/>
                    <a:gd name="connsiteX5" fmla="*/ 733520 w 1244056"/>
                    <a:gd name="connsiteY5" fmla="*/ 785786 h 1165239"/>
                    <a:gd name="connsiteX6" fmla="*/ 466820 w 1244056"/>
                    <a:gd name="connsiteY6" fmla="*/ 1044866 h 1165239"/>
                    <a:gd name="connsiteX7" fmla="*/ 581120 w 1244056"/>
                    <a:gd name="connsiteY7" fmla="*/ 797216 h 1165239"/>
                    <a:gd name="connsiteX8" fmla="*/ 449675 w 1244056"/>
                    <a:gd name="connsiteY8" fmla="*/ 620051 h 1165239"/>
                    <a:gd name="connsiteX9" fmla="*/ 131537 w 1244056"/>
                    <a:gd name="connsiteY9" fmla="*/ 1134403 h 1165239"/>
                    <a:gd name="connsiteX10" fmla="*/ 34383 w 1244056"/>
                    <a:gd name="connsiteY10" fmla="*/ 1031533 h 1165239"/>
                    <a:gd name="connsiteX11" fmla="*/ 257267 w 1244056"/>
                    <a:gd name="connsiteY11" fmla="*/ 711493 h 1165239"/>
                    <a:gd name="connsiteX12" fmla="*/ 369661 w 1244056"/>
                    <a:gd name="connsiteY12" fmla="*/ 393356 h 1165239"/>
                    <a:gd name="connsiteX13" fmla="*/ 642075 w 1244056"/>
                    <a:gd name="connsiteY13" fmla="*/ 29502 h 1165239"/>
                    <a:gd name="connsiteX14" fmla="*/ 882106 w 1244056"/>
                    <a:gd name="connsiteY14" fmla="*/ 69506 h 1165239"/>
                    <a:gd name="connsiteX0" fmla="*/ 882106 w 1244056"/>
                    <a:gd name="connsiteY0" fmla="*/ 69506 h 1165239"/>
                    <a:gd name="connsiteX1" fmla="*/ 1244056 w 1244056"/>
                    <a:gd name="connsiteY1" fmla="*/ 88556 h 1165239"/>
                    <a:gd name="connsiteX2" fmla="*/ 1238341 w 1244056"/>
                    <a:gd name="connsiteY2" fmla="*/ 225716 h 1165239"/>
                    <a:gd name="connsiteX3" fmla="*/ 838291 w 1244056"/>
                    <a:gd name="connsiteY3" fmla="*/ 202856 h 1165239"/>
                    <a:gd name="connsiteX4" fmla="*/ 779236 w 1244056"/>
                    <a:gd name="connsiteY4" fmla="*/ 343826 h 1165239"/>
                    <a:gd name="connsiteX5" fmla="*/ 733520 w 1244056"/>
                    <a:gd name="connsiteY5" fmla="*/ 785786 h 1165239"/>
                    <a:gd name="connsiteX6" fmla="*/ 459200 w 1244056"/>
                    <a:gd name="connsiteY6" fmla="*/ 1052486 h 1165239"/>
                    <a:gd name="connsiteX7" fmla="*/ 581120 w 1244056"/>
                    <a:gd name="connsiteY7" fmla="*/ 797216 h 1165239"/>
                    <a:gd name="connsiteX8" fmla="*/ 449675 w 1244056"/>
                    <a:gd name="connsiteY8" fmla="*/ 620051 h 1165239"/>
                    <a:gd name="connsiteX9" fmla="*/ 131537 w 1244056"/>
                    <a:gd name="connsiteY9" fmla="*/ 1134403 h 1165239"/>
                    <a:gd name="connsiteX10" fmla="*/ 34383 w 1244056"/>
                    <a:gd name="connsiteY10" fmla="*/ 1031533 h 1165239"/>
                    <a:gd name="connsiteX11" fmla="*/ 257267 w 1244056"/>
                    <a:gd name="connsiteY11" fmla="*/ 711493 h 1165239"/>
                    <a:gd name="connsiteX12" fmla="*/ 369661 w 1244056"/>
                    <a:gd name="connsiteY12" fmla="*/ 393356 h 1165239"/>
                    <a:gd name="connsiteX13" fmla="*/ 642075 w 1244056"/>
                    <a:gd name="connsiteY13" fmla="*/ 29502 h 1165239"/>
                    <a:gd name="connsiteX14" fmla="*/ 882106 w 1244056"/>
                    <a:gd name="connsiteY14" fmla="*/ 69506 h 1165239"/>
                    <a:gd name="connsiteX0" fmla="*/ 882106 w 1244056"/>
                    <a:gd name="connsiteY0" fmla="*/ 69506 h 1165239"/>
                    <a:gd name="connsiteX1" fmla="*/ 1244056 w 1244056"/>
                    <a:gd name="connsiteY1" fmla="*/ 88556 h 1165239"/>
                    <a:gd name="connsiteX2" fmla="*/ 1238341 w 1244056"/>
                    <a:gd name="connsiteY2" fmla="*/ 225716 h 1165239"/>
                    <a:gd name="connsiteX3" fmla="*/ 838291 w 1244056"/>
                    <a:gd name="connsiteY3" fmla="*/ 202856 h 1165239"/>
                    <a:gd name="connsiteX4" fmla="*/ 779236 w 1244056"/>
                    <a:gd name="connsiteY4" fmla="*/ 343826 h 1165239"/>
                    <a:gd name="connsiteX5" fmla="*/ 746855 w 1244056"/>
                    <a:gd name="connsiteY5" fmla="*/ 827696 h 1165239"/>
                    <a:gd name="connsiteX6" fmla="*/ 459200 w 1244056"/>
                    <a:gd name="connsiteY6" fmla="*/ 1052486 h 1165239"/>
                    <a:gd name="connsiteX7" fmla="*/ 581120 w 1244056"/>
                    <a:gd name="connsiteY7" fmla="*/ 797216 h 1165239"/>
                    <a:gd name="connsiteX8" fmla="*/ 449675 w 1244056"/>
                    <a:gd name="connsiteY8" fmla="*/ 620051 h 1165239"/>
                    <a:gd name="connsiteX9" fmla="*/ 131537 w 1244056"/>
                    <a:gd name="connsiteY9" fmla="*/ 1134403 h 1165239"/>
                    <a:gd name="connsiteX10" fmla="*/ 34383 w 1244056"/>
                    <a:gd name="connsiteY10" fmla="*/ 1031533 h 1165239"/>
                    <a:gd name="connsiteX11" fmla="*/ 257267 w 1244056"/>
                    <a:gd name="connsiteY11" fmla="*/ 711493 h 1165239"/>
                    <a:gd name="connsiteX12" fmla="*/ 369661 w 1244056"/>
                    <a:gd name="connsiteY12" fmla="*/ 393356 h 1165239"/>
                    <a:gd name="connsiteX13" fmla="*/ 642075 w 1244056"/>
                    <a:gd name="connsiteY13" fmla="*/ 29502 h 1165239"/>
                    <a:gd name="connsiteX14" fmla="*/ 882106 w 1244056"/>
                    <a:gd name="connsiteY14" fmla="*/ 69506 h 1165239"/>
                    <a:gd name="connsiteX0" fmla="*/ 882106 w 1244056"/>
                    <a:gd name="connsiteY0" fmla="*/ 69506 h 1165239"/>
                    <a:gd name="connsiteX1" fmla="*/ 1244056 w 1244056"/>
                    <a:gd name="connsiteY1" fmla="*/ 88556 h 1165239"/>
                    <a:gd name="connsiteX2" fmla="*/ 1238341 w 1244056"/>
                    <a:gd name="connsiteY2" fmla="*/ 225716 h 1165239"/>
                    <a:gd name="connsiteX3" fmla="*/ 838291 w 1244056"/>
                    <a:gd name="connsiteY3" fmla="*/ 202856 h 1165239"/>
                    <a:gd name="connsiteX4" fmla="*/ 779236 w 1244056"/>
                    <a:gd name="connsiteY4" fmla="*/ 343826 h 1165239"/>
                    <a:gd name="connsiteX5" fmla="*/ 746855 w 1244056"/>
                    <a:gd name="connsiteY5" fmla="*/ 827696 h 1165239"/>
                    <a:gd name="connsiteX6" fmla="*/ 752570 w 1244056"/>
                    <a:gd name="connsiteY6" fmla="*/ 827696 h 1165239"/>
                    <a:gd name="connsiteX7" fmla="*/ 459200 w 1244056"/>
                    <a:gd name="connsiteY7" fmla="*/ 1052486 h 1165239"/>
                    <a:gd name="connsiteX8" fmla="*/ 581120 w 1244056"/>
                    <a:gd name="connsiteY8" fmla="*/ 797216 h 1165239"/>
                    <a:gd name="connsiteX9" fmla="*/ 449675 w 1244056"/>
                    <a:gd name="connsiteY9" fmla="*/ 620051 h 1165239"/>
                    <a:gd name="connsiteX10" fmla="*/ 131537 w 1244056"/>
                    <a:gd name="connsiteY10" fmla="*/ 1134403 h 1165239"/>
                    <a:gd name="connsiteX11" fmla="*/ 34383 w 1244056"/>
                    <a:gd name="connsiteY11" fmla="*/ 1031533 h 1165239"/>
                    <a:gd name="connsiteX12" fmla="*/ 257267 w 1244056"/>
                    <a:gd name="connsiteY12" fmla="*/ 711493 h 1165239"/>
                    <a:gd name="connsiteX13" fmla="*/ 369661 w 1244056"/>
                    <a:gd name="connsiteY13" fmla="*/ 393356 h 1165239"/>
                    <a:gd name="connsiteX14" fmla="*/ 642075 w 1244056"/>
                    <a:gd name="connsiteY14" fmla="*/ 29502 h 1165239"/>
                    <a:gd name="connsiteX15" fmla="*/ 882106 w 1244056"/>
                    <a:gd name="connsiteY15" fmla="*/ 69506 h 1165239"/>
                    <a:gd name="connsiteX0" fmla="*/ 882106 w 1244056"/>
                    <a:gd name="connsiteY0" fmla="*/ 69506 h 1165239"/>
                    <a:gd name="connsiteX1" fmla="*/ 1244056 w 1244056"/>
                    <a:gd name="connsiteY1" fmla="*/ 88556 h 1165239"/>
                    <a:gd name="connsiteX2" fmla="*/ 1238341 w 1244056"/>
                    <a:gd name="connsiteY2" fmla="*/ 225716 h 1165239"/>
                    <a:gd name="connsiteX3" fmla="*/ 838291 w 1244056"/>
                    <a:gd name="connsiteY3" fmla="*/ 202856 h 1165239"/>
                    <a:gd name="connsiteX4" fmla="*/ 779236 w 1244056"/>
                    <a:gd name="connsiteY4" fmla="*/ 343826 h 1165239"/>
                    <a:gd name="connsiteX5" fmla="*/ 746855 w 1244056"/>
                    <a:gd name="connsiteY5" fmla="*/ 827696 h 1165239"/>
                    <a:gd name="connsiteX6" fmla="*/ 577310 w 1244056"/>
                    <a:gd name="connsiteY6" fmla="*/ 1134401 h 1165239"/>
                    <a:gd name="connsiteX7" fmla="*/ 459200 w 1244056"/>
                    <a:gd name="connsiteY7" fmla="*/ 1052486 h 1165239"/>
                    <a:gd name="connsiteX8" fmla="*/ 581120 w 1244056"/>
                    <a:gd name="connsiteY8" fmla="*/ 797216 h 1165239"/>
                    <a:gd name="connsiteX9" fmla="*/ 449675 w 1244056"/>
                    <a:gd name="connsiteY9" fmla="*/ 620051 h 1165239"/>
                    <a:gd name="connsiteX10" fmla="*/ 131537 w 1244056"/>
                    <a:gd name="connsiteY10" fmla="*/ 1134403 h 1165239"/>
                    <a:gd name="connsiteX11" fmla="*/ 34383 w 1244056"/>
                    <a:gd name="connsiteY11" fmla="*/ 1031533 h 1165239"/>
                    <a:gd name="connsiteX12" fmla="*/ 257267 w 1244056"/>
                    <a:gd name="connsiteY12" fmla="*/ 711493 h 1165239"/>
                    <a:gd name="connsiteX13" fmla="*/ 369661 w 1244056"/>
                    <a:gd name="connsiteY13" fmla="*/ 393356 h 1165239"/>
                    <a:gd name="connsiteX14" fmla="*/ 642075 w 1244056"/>
                    <a:gd name="connsiteY14" fmla="*/ 29502 h 1165239"/>
                    <a:gd name="connsiteX15" fmla="*/ 882106 w 1244056"/>
                    <a:gd name="connsiteY15" fmla="*/ 69506 h 1165239"/>
                    <a:gd name="connsiteX0" fmla="*/ 882106 w 1244056"/>
                    <a:gd name="connsiteY0" fmla="*/ 69506 h 1165239"/>
                    <a:gd name="connsiteX1" fmla="*/ 1244056 w 1244056"/>
                    <a:gd name="connsiteY1" fmla="*/ 88556 h 1165239"/>
                    <a:gd name="connsiteX2" fmla="*/ 1238341 w 1244056"/>
                    <a:gd name="connsiteY2" fmla="*/ 225716 h 1165239"/>
                    <a:gd name="connsiteX3" fmla="*/ 838291 w 1244056"/>
                    <a:gd name="connsiteY3" fmla="*/ 202856 h 1165239"/>
                    <a:gd name="connsiteX4" fmla="*/ 779236 w 1244056"/>
                    <a:gd name="connsiteY4" fmla="*/ 343826 h 1165239"/>
                    <a:gd name="connsiteX5" fmla="*/ 746855 w 1244056"/>
                    <a:gd name="connsiteY5" fmla="*/ 827696 h 1165239"/>
                    <a:gd name="connsiteX6" fmla="*/ 577310 w 1244056"/>
                    <a:gd name="connsiteY6" fmla="*/ 1134401 h 1165239"/>
                    <a:gd name="connsiteX7" fmla="*/ 459200 w 1244056"/>
                    <a:gd name="connsiteY7" fmla="*/ 1052486 h 1165239"/>
                    <a:gd name="connsiteX8" fmla="*/ 581120 w 1244056"/>
                    <a:gd name="connsiteY8" fmla="*/ 797216 h 1165239"/>
                    <a:gd name="connsiteX9" fmla="*/ 449675 w 1244056"/>
                    <a:gd name="connsiteY9" fmla="*/ 620051 h 1165239"/>
                    <a:gd name="connsiteX10" fmla="*/ 131537 w 1244056"/>
                    <a:gd name="connsiteY10" fmla="*/ 1134403 h 1165239"/>
                    <a:gd name="connsiteX11" fmla="*/ 34383 w 1244056"/>
                    <a:gd name="connsiteY11" fmla="*/ 1031533 h 1165239"/>
                    <a:gd name="connsiteX12" fmla="*/ 257267 w 1244056"/>
                    <a:gd name="connsiteY12" fmla="*/ 711493 h 1165239"/>
                    <a:gd name="connsiteX13" fmla="*/ 369661 w 1244056"/>
                    <a:gd name="connsiteY13" fmla="*/ 393356 h 1165239"/>
                    <a:gd name="connsiteX14" fmla="*/ 642075 w 1244056"/>
                    <a:gd name="connsiteY14" fmla="*/ 29502 h 1165239"/>
                    <a:gd name="connsiteX15" fmla="*/ 882106 w 1244056"/>
                    <a:gd name="connsiteY15" fmla="*/ 69506 h 1165239"/>
                    <a:gd name="connsiteX0" fmla="*/ 882106 w 1244056"/>
                    <a:gd name="connsiteY0" fmla="*/ 69506 h 1165239"/>
                    <a:gd name="connsiteX1" fmla="*/ 1244056 w 1244056"/>
                    <a:gd name="connsiteY1" fmla="*/ 88556 h 1165239"/>
                    <a:gd name="connsiteX2" fmla="*/ 1238341 w 1244056"/>
                    <a:gd name="connsiteY2" fmla="*/ 225716 h 1165239"/>
                    <a:gd name="connsiteX3" fmla="*/ 838291 w 1244056"/>
                    <a:gd name="connsiteY3" fmla="*/ 202856 h 1165239"/>
                    <a:gd name="connsiteX4" fmla="*/ 779236 w 1244056"/>
                    <a:gd name="connsiteY4" fmla="*/ 343826 h 1165239"/>
                    <a:gd name="connsiteX5" fmla="*/ 746855 w 1244056"/>
                    <a:gd name="connsiteY5" fmla="*/ 827696 h 1165239"/>
                    <a:gd name="connsiteX6" fmla="*/ 577310 w 1244056"/>
                    <a:gd name="connsiteY6" fmla="*/ 1134401 h 1165239"/>
                    <a:gd name="connsiteX7" fmla="*/ 459200 w 1244056"/>
                    <a:gd name="connsiteY7" fmla="*/ 1052486 h 1165239"/>
                    <a:gd name="connsiteX8" fmla="*/ 581120 w 1244056"/>
                    <a:gd name="connsiteY8" fmla="*/ 797216 h 1165239"/>
                    <a:gd name="connsiteX9" fmla="*/ 449675 w 1244056"/>
                    <a:gd name="connsiteY9" fmla="*/ 620051 h 1165239"/>
                    <a:gd name="connsiteX10" fmla="*/ 131537 w 1244056"/>
                    <a:gd name="connsiteY10" fmla="*/ 1134403 h 1165239"/>
                    <a:gd name="connsiteX11" fmla="*/ 34383 w 1244056"/>
                    <a:gd name="connsiteY11" fmla="*/ 1031533 h 1165239"/>
                    <a:gd name="connsiteX12" fmla="*/ 257267 w 1244056"/>
                    <a:gd name="connsiteY12" fmla="*/ 711493 h 1165239"/>
                    <a:gd name="connsiteX13" fmla="*/ 369661 w 1244056"/>
                    <a:gd name="connsiteY13" fmla="*/ 393356 h 1165239"/>
                    <a:gd name="connsiteX14" fmla="*/ 642075 w 1244056"/>
                    <a:gd name="connsiteY14" fmla="*/ 29502 h 1165239"/>
                    <a:gd name="connsiteX15" fmla="*/ 882106 w 1244056"/>
                    <a:gd name="connsiteY15" fmla="*/ 69506 h 1165239"/>
                    <a:gd name="connsiteX0" fmla="*/ 882106 w 1244056"/>
                    <a:gd name="connsiteY0" fmla="*/ 69506 h 1166925"/>
                    <a:gd name="connsiteX1" fmla="*/ 1244056 w 1244056"/>
                    <a:gd name="connsiteY1" fmla="*/ 88556 h 1166925"/>
                    <a:gd name="connsiteX2" fmla="*/ 1238341 w 1244056"/>
                    <a:gd name="connsiteY2" fmla="*/ 225716 h 1166925"/>
                    <a:gd name="connsiteX3" fmla="*/ 838291 w 1244056"/>
                    <a:gd name="connsiteY3" fmla="*/ 202856 h 1166925"/>
                    <a:gd name="connsiteX4" fmla="*/ 779236 w 1244056"/>
                    <a:gd name="connsiteY4" fmla="*/ 343826 h 1166925"/>
                    <a:gd name="connsiteX5" fmla="*/ 746855 w 1244056"/>
                    <a:gd name="connsiteY5" fmla="*/ 827696 h 1166925"/>
                    <a:gd name="connsiteX6" fmla="*/ 577310 w 1244056"/>
                    <a:gd name="connsiteY6" fmla="*/ 1134401 h 1166925"/>
                    <a:gd name="connsiteX7" fmla="*/ 459200 w 1244056"/>
                    <a:gd name="connsiteY7" fmla="*/ 1052486 h 1166925"/>
                    <a:gd name="connsiteX8" fmla="*/ 581120 w 1244056"/>
                    <a:gd name="connsiteY8" fmla="*/ 797216 h 1166925"/>
                    <a:gd name="connsiteX9" fmla="*/ 449675 w 1244056"/>
                    <a:gd name="connsiteY9" fmla="*/ 620051 h 1166925"/>
                    <a:gd name="connsiteX10" fmla="*/ 131537 w 1244056"/>
                    <a:gd name="connsiteY10" fmla="*/ 1134403 h 1166925"/>
                    <a:gd name="connsiteX11" fmla="*/ 34383 w 1244056"/>
                    <a:gd name="connsiteY11" fmla="*/ 1031533 h 1166925"/>
                    <a:gd name="connsiteX12" fmla="*/ 257267 w 1244056"/>
                    <a:gd name="connsiteY12" fmla="*/ 711493 h 1166925"/>
                    <a:gd name="connsiteX13" fmla="*/ 369661 w 1244056"/>
                    <a:gd name="connsiteY13" fmla="*/ 393356 h 1166925"/>
                    <a:gd name="connsiteX14" fmla="*/ 642075 w 1244056"/>
                    <a:gd name="connsiteY14" fmla="*/ 29502 h 1166925"/>
                    <a:gd name="connsiteX15" fmla="*/ 882106 w 1244056"/>
                    <a:gd name="connsiteY15" fmla="*/ 69506 h 1166925"/>
                    <a:gd name="connsiteX0" fmla="*/ 882106 w 1244056"/>
                    <a:gd name="connsiteY0" fmla="*/ 69506 h 1165239"/>
                    <a:gd name="connsiteX1" fmla="*/ 1244056 w 1244056"/>
                    <a:gd name="connsiteY1" fmla="*/ 88556 h 1165239"/>
                    <a:gd name="connsiteX2" fmla="*/ 1238341 w 1244056"/>
                    <a:gd name="connsiteY2" fmla="*/ 225716 h 1165239"/>
                    <a:gd name="connsiteX3" fmla="*/ 838291 w 1244056"/>
                    <a:gd name="connsiteY3" fmla="*/ 202856 h 1165239"/>
                    <a:gd name="connsiteX4" fmla="*/ 779236 w 1244056"/>
                    <a:gd name="connsiteY4" fmla="*/ 343826 h 1165239"/>
                    <a:gd name="connsiteX5" fmla="*/ 746855 w 1244056"/>
                    <a:gd name="connsiteY5" fmla="*/ 827696 h 1165239"/>
                    <a:gd name="connsiteX6" fmla="*/ 577310 w 1244056"/>
                    <a:gd name="connsiteY6" fmla="*/ 1134401 h 1165239"/>
                    <a:gd name="connsiteX7" fmla="*/ 459200 w 1244056"/>
                    <a:gd name="connsiteY7" fmla="*/ 1052486 h 1165239"/>
                    <a:gd name="connsiteX8" fmla="*/ 581120 w 1244056"/>
                    <a:gd name="connsiteY8" fmla="*/ 797216 h 1165239"/>
                    <a:gd name="connsiteX9" fmla="*/ 449675 w 1244056"/>
                    <a:gd name="connsiteY9" fmla="*/ 620051 h 1165239"/>
                    <a:gd name="connsiteX10" fmla="*/ 131537 w 1244056"/>
                    <a:gd name="connsiteY10" fmla="*/ 1134403 h 1165239"/>
                    <a:gd name="connsiteX11" fmla="*/ 34383 w 1244056"/>
                    <a:gd name="connsiteY11" fmla="*/ 1031533 h 1165239"/>
                    <a:gd name="connsiteX12" fmla="*/ 257267 w 1244056"/>
                    <a:gd name="connsiteY12" fmla="*/ 711493 h 1165239"/>
                    <a:gd name="connsiteX13" fmla="*/ 369661 w 1244056"/>
                    <a:gd name="connsiteY13" fmla="*/ 393356 h 1165239"/>
                    <a:gd name="connsiteX14" fmla="*/ 642075 w 1244056"/>
                    <a:gd name="connsiteY14" fmla="*/ 29502 h 1165239"/>
                    <a:gd name="connsiteX15" fmla="*/ 882106 w 1244056"/>
                    <a:gd name="connsiteY15" fmla="*/ 69506 h 1165239"/>
                    <a:gd name="connsiteX0" fmla="*/ 882106 w 1244056"/>
                    <a:gd name="connsiteY0" fmla="*/ 69506 h 1165239"/>
                    <a:gd name="connsiteX1" fmla="*/ 1244056 w 1244056"/>
                    <a:gd name="connsiteY1" fmla="*/ 88556 h 1165239"/>
                    <a:gd name="connsiteX2" fmla="*/ 1238341 w 1244056"/>
                    <a:gd name="connsiteY2" fmla="*/ 225716 h 1165239"/>
                    <a:gd name="connsiteX3" fmla="*/ 838291 w 1244056"/>
                    <a:gd name="connsiteY3" fmla="*/ 202856 h 1165239"/>
                    <a:gd name="connsiteX4" fmla="*/ 779236 w 1244056"/>
                    <a:gd name="connsiteY4" fmla="*/ 343826 h 1165239"/>
                    <a:gd name="connsiteX5" fmla="*/ 746855 w 1244056"/>
                    <a:gd name="connsiteY5" fmla="*/ 827696 h 1165239"/>
                    <a:gd name="connsiteX6" fmla="*/ 577310 w 1244056"/>
                    <a:gd name="connsiteY6" fmla="*/ 1134401 h 1165239"/>
                    <a:gd name="connsiteX7" fmla="*/ 459200 w 1244056"/>
                    <a:gd name="connsiteY7" fmla="*/ 1052486 h 1165239"/>
                    <a:gd name="connsiteX8" fmla="*/ 581120 w 1244056"/>
                    <a:gd name="connsiteY8" fmla="*/ 797216 h 1165239"/>
                    <a:gd name="connsiteX9" fmla="*/ 449675 w 1244056"/>
                    <a:gd name="connsiteY9" fmla="*/ 620051 h 1165239"/>
                    <a:gd name="connsiteX10" fmla="*/ 131537 w 1244056"/>
                    <a:gd name="connsiteY10" fmla="*/ 1134403 h 1165239"/>
                    <a:gd name="connsiteX11" fmla="*/ 34383 w 1244056"/>
                    <a:gd name="connsiteY11" fmla="*/ 1031533 h 1165239"/>
                    <a:gd name="connsiteX12" fmla="*/ 257267 w 1244056"/>
                    <a:gd name="connsiteY12" fmla="*/ 711493 h 1165239"/>
                    <a:gd name="connsiteX13" fmla="*/ 369661 w 1244056"/>
                    <a:gd name="connsiteY13" fmla="*/ 393356 h 1165239"/>
                    <a:gd name="connsiteX14" fmla="*/ 642075 w 1244056"/>
                    <a:gd name="connsiteY14" fmla="*/ 29502 h 1165239"/>
                    <a:gd name="connsiteX15" fmla="*/ 882106 w 1244056"/>
                    <a:gd name="connsiteY15" fmla="*/ 69506 h 1165239"/>
                    <a:gd name="connsiteX0" fmla="*/ 882106 w 1244056"/>
                    <a:gd name="connsiteY0" fmla="*/ 69506 h 1165239"/>
                    <a:gd name="connsiteX1" fmla="*/ 1244056 w 1244056"/>
                    <a:gd name="connsiteY1" fmla="*/ 88556 h 1165239"/>
                    <a:gd name="connsiteX2" fmla="*/ 1238341 w 1244056"/>
                    <a:gd name="connsiteY2" fmla="*/ 225716 h 1165239"/>
                    <a:gd name="connsiteX3" fmla="*/ 838291 w 1244056"/>
                    <a:gd name="connsiteY3" fmla="*/ 202856 h 1165239"/>
                    <a:gd name="connsiteX4" fmla="*/ 779236 w 1244056"/>
                    <a:gd name="connsiteY4" fmla="*/ 343826 h 1165239"/>
                    <a:gd name="connsiteX5" fmla="*/ 746855 w 1244056"/>
                    <a:gd name="connsiteY5" fmla="*/ 827696 h 1165239"/>
                    <a:gd name="connsiteX6" fmla="*/ 750665 w 1244056"/>
                    <a:gd name="connsiteY6" fmla="*/ 823886 h 1165239"/>
                    <a:gd name="connsiteX7" fmla="*/ 577310 w 1244056"/>
                    <a:gd name="connsiteY7" fmla="*/ 1134401 h 1165239"/>
                    <a:gd name="connsiteX8" fmla="*/ 459200 w 1244056"/>
                    <a:gd name="connsiteY8" fmla="*/ 1052486 h 1165239"/>
                    <a:gd name="connsiteX9" fmla="*/ 581120 w 1244056"/>
                    <a:gd name="connsiteY9" fmla="*/ 797216 h 1165239"/>
                    <a:gd name="connsiteX10" fmla="*/ 449675 w 1244056"/>
                    <a:gd name="connsiteY10" fmla="*/ 620051 h 1165239"/>
                    <a:gd name="connsiteX11" fmla="*/ 131537 w 1244056"/>
                    <a:gd name="connsiteY11" fmla="*/ 1134403 h 1165239"/>
                    <a:gd name="connsiteX12" fmla="*/ 34383 w 1244056"/>
                    <a:gd name="connsiteY12" fmla="*/ 1031533 h 1165239"/>
                    <a:gd name="connsiteX13" fmla="*/ 257267 w 1244056"/>
                    <a:gd name="connsiteY13" fmla="*/ 711493 h 1165239"/>
                    <a:gd name="connsiteX14" fmla="*/ 369661 w 1244056"/>
                    <a:gd name="connsiteY14" fmla="*/ 393356 h 1165239"/>
                    <a:gd name="connsiteX15" fmla="*/ 642075 w 1244056"/>
                    <a:gd name="connsiteY15" fmla="*/ 29502 h 1165239"/>
                    <a:gd name="connsiteX16" fmla="*/ 882106 w 1244056"/>
                    <a:gd name="connsiteY16" fmla="*/ 69506 h 1165239"/>
                    <a:gd name="connsiteX0" fmla="*/ 882106 w 1244056"/>
                    <a:gd name="connsiteY0" fmla="*/ 69506 h 1165239"/>
                    <a:gd name="connsiteX1" fmla="*/ 1244056 w 1244056"/>
                    <a:gd name="connsiteY1" fmla="*/ 88556 h 1165239"/>
                    <a:gd name="connsiteX2" fmla="*/ 1238341 w 1244056"/>
                    <a:gd name="connsiteY2" fmla="*/ 225716 h 1165239"/>
                    <a:gd name="connsiteX3" fmla="*/ 838291 w 1244056"/>
                    <a:gd name="connsiteY3" fmla="*/ 202856 h 1165239"/>
                    <a:gd name="connsiteX4" fmla="*/ 779236 w 1244056"/>
                    <a:gd name="connsiteY4" fmla="*/ 343826 h 1165239"/>
                    <a:gd name="connsiteX5" fmla="*/ 746855 w 1244056"/>
                    <a:gd name="connsiteY5" fmla="*/ 827696 h 1165239"/>
                    <a:gd name="connsiteX6" fmla="*/ 727805 w 1244056"/>
                    <a:gd name="connsiteY6" fmla="*/ 861986 h 1165239"/>
                    <a:gd name="connsiteX7" fmla="*/ 577310 w 1244056"/>
                    <a:gd name="connsiteY7" fmla="*/ 1134401 h 1165239"/>
                    <a:gd name="connsiteX8" fmla="*/ 459200 w 1244056"/>
                    <a:gd name="connsiteY8" fmla="*/ 1052486 h 1165239"/>
                    <a:gd name="connsiteX9" fmla="*/ 581120 w 1244056"/>
                    <a:gd name="connsiteY9" fmla="*/ 797216 h 1165239"/>
                    <a:gd name="connsiteX10" fmla="*/ 449675 w 1244056"/>
                    <a:gd name="connsiteY10" fmla="*/ 620051 h 1165239"/>
                    <a:gd name="connsiteX11" fmla="*/ 131537 w 1244056"/>
                    <a:gd name="connsiteY11" fmla="*/ 1134403 h 1165239"/>
                    <a:gd name="connsiteX12" fmla="*/ 34383 w 1244056"/>
                    <a:gd name="connsiteY12" fmla="*/ 1031533 h 1165239"/>
                    <a:gd name="connsiteX13" fmla="*/ 257267 w 1244056"/>
                    <a:gd name="connsiteY13" fmla="*/ 711493 h 1165239"/>
                    <a:gd name="connsiteX14" fmla="*/ 369661 w 1244056"/>
                    <a:gd name="connsiteY14" fmla="*/ 393356 h 1165239"/>
                    <a:gd name="connsiteX15" fmla="*/ 642075 w 1244056"/>
                    <a:gd name="connsiteY15" fmla="*/ 29502 h 1165239"/>
                    <a:gd name="connsiteX16" fmla="*/ 882106 w 1244056"/>
                    <a:gd name="connsiteY16" fmla="*/ 69506 h 1165239"/>
                    <a:gd name="connsiteX0" fmla="*/ 882106 w 1244056"/>
                    <a:gd name="connsiteY0" fmla="*/ 69506 h 1165239"/>
                    <a:gd name="connsiteX1" fmla="*/ 1244056 w 1244056"/>
                    <a:gd name="connsiteY1" fmla="*/ 88556 h 1165239"/>
                    <a:gd name="connsiteX2" fmla="*/ 1238341 w 1244056"/>
                    <a:gd name="connsiteY2" fmla="*/ 225716 h 1165239"/>
                    <a:gd name="connsiteX3" fmla="*/ 838291 w 1244056"/>
                    <a:gd name="connsiteY3" fmla="*/ 202856 h 1165239"/>
                    <a:gd name="connsiteX4" fmla="*/ 779236 w 1244056"/>
                    <a:gd name="connsiteY4" fmla="*/ 343826 h 1165239"/>
                    <a:gd name="connsiteX5" fmla="*/ 703040 w 1244056"/>
                    <a:gd name="connsiteY5" fmla="*/ 707681 h 1165239"/>
                    <a:gd name="connsiteX6" fmla="*/ 727805 w 1244056"/>
                    <a:gd name="connsiteY6" fmla="*/ 861986 h 1165239"/>
                    <a:gd name="connsiteX7" fmla="*/ 577310 w 1244056"/>
                    <a:gd name="connsiteY7" fmla="*/ 1134401 h 1165239"/>
                    <a:gd name="connsiteX8" fmla="*/ 459200 w 1244056"/>
                    <a:gd name="connsiteY8" fmla="*/ 1052486 h 1165239"/>
                    <a:gd name="connsiteX9" fmla="*/ 581120 w 1244056"/>
                    <a:gd name="connsiteY9" fmla="*/ 797216 h 1165239"/>
                    <a:gd name="connsiteX10" fmla="*/ 449675 w 1244056"/>
                    <a:gd name="connsiteY10" fmla="*/ 620051 h 1165239"/>
                    <a:gd name="connsiteX11" fmla="*/ 131537 w 1244056"/>
                    <a:gd name="connsiteY11" fmla="*/ 1134403 h 1165239"/>
                    <a:gd name="connsiteX12" fmla="*/ 34383 w 1244056"/>
                    <a:gd name="connsiteY12" fmla="*/ 1031533 h 1165239"/>
                    <a:gd name="connsiteX13" fmla="*/ 257267 w 1244056"/>
                    <a:gd name="connsiteY13" fmla="*/ 711493 h 1165239"/>
                    <a:gd name="connsiteX14" fmla="*/ 369661 w 1244056"/>
                    <a:gd name="connsiteY14" fmla="*/ 393356 h 1165239"/>
                    <a:gd name="connsiteX15" fmla="*/ 642075 w 1244056"/>
                    <a:gd name="connsiteY15" fmla="*/ 29502 h 1165239"/>
                    <a:gd name="connsiteX16" fmla="*/ 882106 w 1244056"/>
                    <a:gd name="connsiteY16" fmla="*/ 69506 h 1165239"/>
                    <a:gd name="connsiteX0" fmla="*/ 882106 w 1244056"/>
                    <a:gd name="connsiteY0" fmla="*/ 69506 h 1165239"/>
                    <a:gd name="connsiteX1" fmla="*/ 1244056 w 1244056"/>
                    <a:gd name="connsiteY1" fmla="*/ 88556 h 1165239"/>
                    <a:gd name="connsiteX2" fmla="*/ 1238341 w 1244056"/>
                    <a:gd name="connsiteY2" fmla="*/ 225716 h 1165239"/>
                    <a:gd name="connsiteX3" fmla="*/ 838291 w 1244056"/>
                    <a:gd name="connsiteY3" fmla="*/ 202856 h 1165239"/>
                    <a:gd name="connsiteX4" fmla="*/ 779236 w 1244056"/>
                    <a:gd name="connsiteY4" fmla="*/ 343826 h 1165239"/>
                    <a:gd name="connsiteX5" fmla="*/ 718280 w 1244056"/>
                    <a:gd name="connsiteY5" fmla="*/ 701966 h 1165239"/>
                    <a:gd name="connsiteX6" fmla="*/ 727805 w 1244056"/>
                    <a:gd name="connsiteY6" fmla="*/ 861986 h 1165239"/>
                    <a:gd name="connsiteX7" fmla="*/ 577310 w 1244056"/>
                    <a:gd name="connsiteY7" fmla="*/ 1134401 h 1165239"/>
                    <a:gd name="connsiteX8" fmla="*/ 459200 w 1244056"/>
                    <a:gd name="connsiteY8" fmla="*/ 1052486 h 1165239"/>
                    <a:gd name="connsiteX9" fmla="*/ 581120 w 1244056"/>
                    <a:gd name="connsiteY9" fmla="*/ 797216 h 1165239"/>
                    <a:gd name="connsiteX10" fmla="*/ 449675 w 1244056"/>
                    <a:gd name="connsiteY10" fmla="*/ 620051 h 1165239"/>
                    <a:gd name="connsiteX11" fmla="*/ 131537 w 1244056"/>
                    <a:gd name="connsiteY11" fmla="*/ 1134403 h 1165239"/>
                    <a:gd name="connsiteX12" fmla="*/ 34383 w 1244056"/>
                    <a:gd name="connsiteY12" fmla="*/ 1031533 h 1165239"/>
                    <a:gd name="connsiteX13" fmla="*/ 257267 w 1244056"/>
                    <a:gd name="connsiteY13" fmla="*/ 711493 h 1165239"/>
                    <a:gd name="connsiteX14" fmla="*/ 369661 w 1244056"/>
                    <a:gd name="connsiteY14" fmla="*/ 393356 h 1165239"/>
                    <a:gd name="connsiteX15" fmla="*/ 642075 w 1244056"/>
                    <a:gd name="connsiteY15" fmla="*/ 29502 h 1165239"/>
                    <a:gd name="connsiteX16" fmla="*/ 882106 w 1244056"/>
                    <a:gd name="connsiteY16" fmla="*/ 69506 h 1165239"/>
                    <a:gd name="connsiteX0" fmla="*/ 882106 w 1244056"/>
                    <a:gd name="connsiteY0" fmla="*/ 69506 h 1165239"/>
                    <a:gd name="connsiteX1" fmla="*/ 1244056 w 1244056"/>
                    <a:gd name="connsiteY1" fmla="*/ 88556 h 1165239"/>
                    <a:gd name="connsiteX2" fmla="*/ 1238341 w 1244056"/>
                    <a:gd name="connsiteY2" fmla="*/ 225716 h 1165239"/>
                    <a:gd name="connsiteX3" fmla="*/ 838291 w 1244056"/>
                    <a:gd name="connsiteY3" fmla="*/ 202856 h 1165239"/>
                    <a:gd name="connsiteX4" fmla="*/ 779236 w 1244056"/>
                    <a:gd name="connsiteY4" fmla="*/ 343826 h 1165239"/>
                    <a:gd name="connsiteX5" fmla="*/ 718280 w 1244056"/>
                    <a:gd name="connsiteY5" fmla="*/ 701966 h 1165239"/>
                    <a:gd name="connsiteX6" fmla="*/ 716375 w 1244056"/>
                    <a:gd name="connsiteY6" fmla="*/ 842936 h 1165239"/>
                    <a:gd name="connsiteX7" fmla="*/ 577310 w 1244056"/>
                    <a:gd name="connsiteY7" fmla="*/ 1134401 h 1165239"/>
                    <a:gd name="connsiteX8" fmla="*/ 459200 w 1244056"/>
                    <a:gd name="connsiteY8" fmla="*/ 1052486 h 1165239"/>
                    <a:gd name="connsiteX9" fmla="*/ 581120 w 1244056"/>
                    <a:gd name="connsiteY9" fmla="*/ 797216 h 1165239"/>
                    <a:gd name="connsiteX10" fmla="*/ 449675 w 1244056"/>
                    <a:gd name="connsiteY10" fmla="*/ 620051 h 1165239"/>
                    <a:gd name="connsiteX11" fmla="*/ 131537 w 1244056"/>
                    <a:gd name="connsiteY11" fmla="*/ 1134403 h 1165239"/>
                    <a:gd name="connsiteX12" fmla="*/ 34383 w 1244056"/>
                    <a:gd name="connsiteY12" fmla="*/ 1031533 h 1165239"/>
                    <a:gd name="connsiteX13" fmla="*/ 257267 w 1244056"/>
                    <a:gd name="connsiteY13" fmla="*/ 711493 h 1165239"/>
                    <a:gd name="connsiteX14" fmla="*/ 369661 w 1244056"/>
                    <a:gd name="connsiteY14" fmla="*/ 393356 h 1165239"/>
                    <a:gd name="connsiteX15" fmla="*/ 642075 w 1244056"/>
                    <a:gd name="connsiteY15" fmla="*/ 29502 h 1165239"/>
                    <a:gd name="connsiteX16" fmla="*/ 882106 w 1244056"/>
                    <a:gd name="connsiteY16" fmla="*/ 69506 h 1165239"/>
                    <a:gd name="connsiteX0" fmla="*/ 882106 w 1244056"/>
                    <a:gd name="connsiteY0" fmla="*/ 69506 h 1165239"/>
                    <a:gd name="connsiteX1" fmla="*/ 1244056 w 1244056"/>
                    <a:gd name="connsiteY1" fmla="*/ 88556 h 1165239"/>
                    <a:gd name="connsiteX2" fmla="*/ 1238341 w 1244056"/>
                    <a:gd name="connsiteY2" fmla="*/ 225716 h 1165239"/>
                    <a:gd name="connsiteX3" fmla="*/ 838291 w 1244056"/>
                    <a:gd name="connsiteY3" fmla="*/ 202856 h 1165239"/>
                    <a:gd name="connsiteX4" fmla="*/ 779236 w 1244056"/>
                    <a:gd name="connsiteY4" fmla="*/ 343826 h 1165239"/>
                    <a:gd name="connsiteX5" fmla="*/ 718280 w 1244056"/>
                    <a:gd name="connsiteY5" fmla="*/ 701966 h 1165239"/>
                    <a:gd name="connsiteX6" fmla="*/ 723995 w 1244056"/>
                    <a:gd name="connsiteY6" fmla="*/ 860081 h 1165239"/>
                    <a:gd name="connsiteX7" fmla="*/ 577310 w 1244056"/>
                    <a:gd name="connsiteY7" fmla="*/ 1134401 h 1165239"/>
                    <a:gd name="connsiteX8" fmla="*/ 459200 w 1244056"/>
                    <a:gd name="connsiteY8" fmla="*/ 1052486 h 1165239"/>
                    <a:gd name="connsiteX9" fmla="*/ 581120 w 1244056"/>
                    <a:gd name="connsiteY9" fmla="*/ 797216 h 1165239"/>
                    <a:gd name="connsiteX10" fmla="*/ 449675 w 1244056"/>
                    <a:gd name="connsiteY10" fmla="*/ 620051 h 1165239"/>
                    <a:gd name="connsiteX11" fmla="*/ 131537 w 1244056"/>
                    <a:gd name="connsiteY11" fmla="*/ 1134403 h 1165239"/>
                    <a:gd name="connsiteX12" fmla="*/ 34383 w 1244056"/>
                    <a:gd name="connsiteY12" fmla="*/ 1031533 h 1165239"/>
                    <a:gd name="connsiteX13" fmla="*/ 257267 w 1244056"/>
                    <a:gd name="connsiteY13" fmla="*/ 711493 h 1165239"/>
                    <a:gd name="connsiteX14" fmla="*/ 369661 w 1244056"/>
                    <a:gd name="connsiteY14" fmla="*/ 393356 h 1165239"/>
                    <a:gd name="connsiteX15" fmla="*/ 642075 w 1244056"/>
                    <a:gd name="connsiteY15" fmla="*/ 29502 h 1165239"/>
                    <a:gd name="connsiteX16" fmla="*/ 882106 w 1244056"/>
                    <a:gd name="connsiteY16" fmla="*/ 69506 h 1165239"/>
                    <a:gd name="connsiteX0" fmla="*/ 882106 w 1244056"/>
                    <a:gd name="connsiteY0" fmla="*/ 69506 h 1165239"/>
                    <a:gd name="connsiteX1" fmla="*/ 1244056 w 1244056"/>
                    <a:gd name="connsiteY1" fmla="*/ 88556 h 1165239"/>
                    <a:gd name="connsiteX2" fmla="*/ 1238341 w 1244056"/>
                    <a:gd name="connsiteY2" fmla="*/ 225716 h 1165239"/>
                    <a:gd name="connsiteX3" fmla="*/ 838291 w 1244056"/>
                    <a:gd name="connsiteY3" fmla="*/ 202856 h 1165239"/>
                    <a:gd name="connsiteX4" fmla="*/ 779236 w 1244056"/>
                    <a:gd name="connsiteY4" fmla="*/ 343826 h 1165239"/>
                    <a:gd name="connsiteX5" fmla="*/ 718280 w 1244056"/>
                    <a:gd name="connsiteY5" fmla="*/ 701966 h 1165239"/>
                    <a:gd name="connsiteX6" fmla="*/ 723995 w 1244056"/>
                    <a:gd name="connsiteY6" fmla="*/ 860081 h 1165239"/>
                    <a:gd name="connsiteX7" fmla="*/ 577310 w 1244056"/>
                    <a:gd name="connsiteY7" fmla="*/ 1134401 h 1165239"/>
                    <a:gd name="connsiteX8" fmla="*/ 459200 w 1244056"/>
                    <a:gd name="connsiteY8" fmla="*/ 1052486 h 1165239"/>
                    <a:gd name="connsiteX9" fmla="*/ 581120 w 1244056"/>
                    <a:gd name="connsiteY9" fmla="*/ 797216 h 1165239"/>
                    <a:gd name="connsiteX10" fmla="*/ 449675 w 1244056"/>
                    <a:gd name="connsiteY10" fmla="*/ 620051 h 1165239"/>
                    <a:gd name="connsiteX11" fmla="*/ 131537 w 1244056"/>
                    <a:gd name="connsiteY11" fmla="*/ 1134403 h 1165239"/>
                    <a:gd name="connsiteX12" fmla="*/ 34383 w 1244056"/>
                    <a:gd name="connsiteY12" fmla="*/ 1031533 h 1165239"/>
                    <a:gd name="connsiteX13" fmla="*/ 257267 w 1244056"/>
                    <a:gd name="connsiteY13" fmla="*/ 711493 h 1165239"/>
                    <a:gd name="connsiteX14" fmla="*/ 369661 w 1244056"/>
                    <a:gd name="connsiteY14" fmla="*/ 393356 h 1165239"/>
                    <a:gd name="connsiteX15" fmla="*/ 642075 w 1244056"/>
                    <a:gd name="connsiteY15" fmla="*/ 29502 h 1165239"/>
                    <a:gd name="connsiteX16" fmla="*/ 882106 w 1244056"/>
                    <a:gd name="connsiteY16" fmla="*/ 69506 h 1165239"/>
                    <a:gd name="connsiteX0" fmla="*/ 882106 w 1244056"/>
                    <a:gd name="connsiteY0" fmla="*/ 69506 h 1165239"/>
                    <a:gd name="connsiteX1" fmla="*/ 1244056 w 1244056"/>
                    <a:gd name="connsiteY1" fmla="*/ 88556 h 1165239"/>
                    <a:gd name="connsiteX2" fmla="*/ 1238341 w 1244056"/>
                    <a:gd name="connsiteY2" fmla="*/ 225716 h 1165239"/>
                    <a:gd name="connsiteX3" fmla="*/ 838291 w 1244056"/>
                    <a:gd name="connsiteY3" fmla="*/ 202856 h 1165239"/>
                    <a:gd name="connsiteX4" fmla="*/ 779236 w 1244056"/>
                    <a:gd name="connsiteY4" fmla="*/ 343826 h 1165239"/>
                    <a:gd name="connsiteX5" fmla="*/ 718280 w 1244056"/>
                    <a:gd name="connsiteY5" fmla="*/ 701966 h 1165239"/>
                    <a:gd name="connsiteX6" fmla="*/ 723995 w 1244056"/>
                    <a:gd name="connsiteY6" fmla="*/ 860081 h 1165239"/>
                    <a:gd name="connsiteX7" fmla="*/ 577310 w 1244056"/>
                    <a:gd name="connsiteY7" fmla="*/ 1134401 h 1165239"/>
                    <a:gd name="connsiteX8" fmla="*/ 459200 w 1244056"/>
                    <a:gd name="connsiteY8" fmla="*/ 1052486 h 1165239"/>
                    <a:gd name="connsiteX9" fmla="*/ 581120 w 1244056"/>
                    <a:gd name="connsiteY9" fmla="*/ 797216 h 1165239"/>
                    <a:gd name="connsiteX10" fmla="*/ 449675 w 1244056"/>
                    <a:gd name="connsiteY10" fmla="*/ 620051 h 1165239"/>
                    <a:gd name="connsiteX11" fmla="*/ 131537 w 1244056"/>
                    <a:gd name="connsiteY11" fmla="*/ 1134403 h 1165239"/>
                    <a:gd name="connsiteX12" fmla="*/ 34383 w 1244056"/>
                    <a:gd name="connsiteY12" fmla="*/ 1031533 h 1165239"/>
                    <a:gd name="connsiteX13" fmla="*/ 257267 w 1244056"/>
                    <a:gd name="connsiteY13" fmla="*/ 711493 h 1165239"/>
                    <a:gd name="connsiteX14" fmla="*/ 369661 w 1244056"/>
                    <a:gd name="connsiteY14" fmla="*/ 393356 h 1165239"/>
                    <a:gd name="connsiteX15" fmla="*/ 642075 w 1244056"/>
                    <a:gd name="connsiteY15" fmla="*/ 29502 h 1165239"/>
                    <a:gd name="connsiteX16" fmla="*/ 882106 w 1244056"/>
                    <a:gd name="connsiteY16" fmla="*/ 69506 h 1165239"/>
                    <a:gd name="connsiteX0" fmla="*/ 882106 w 1244056"/>
                    <a:gd name="connsiteY0" fmla="*/ 69506 h 1165239"/>
                    <a:gd name="connsiteX1" fmla="*/ 1244056 w 1244056"/>
                    <a:gd name="connsiteY1" fmla="*/ 88556 h 1165239"/>
                    <a:gd name="connsiteX2" fmla="*/ 1238341 w 1244056"/>
                    <a:gd name="connsiteY2" fmla="*/ 225716 h 1165239"/>
                    <a:gd name="connsiteX3" fmla="*/ 838291 w 1244056"/>
                    <a:gd name="connsiteY3" fmla="*/ 202856 h 1165239"/>
                    <a:gd name="connsiteX4" fmla="*/ 779236 w 1244056"/>
                    <a:gd name="connsiteY4" fmla="*/ 343826 h 1165239"/>
                    <a:gd name="connsiteX5" fmla="*/ 718280 w 1244056"/>
                    <a:gd name="connsiteY5" fmla="*/ 701966 h 1165239"/>
                    <a:gd name="connsiteX6" fmla="*/ 723995 w 1244056"/>
                    <a:gd name="connsiteY6" fmla="*/ 860081 h 1165239"/>
                    <a:gd name="connsiteX7" fmla="*/ 577310 w 1244056"/>
                    <a:gd name="connsiteY7" fmla="*/ 1134401 h 1165239"/>
                    <a:gd name="connsiteX8" fmla="*/ 459200 w 1244056"/>
                    <a:gd name="connsiteY8" fmla="*/ 1052486 h 1165239"/>
                    <a:gd name="connsiteX9" fmla="*/ 581120 w 1244056"/>
                    <a:gd name="connsiteY9" fmla="*/ 797216 h 1165239"/>
                    <a:gd name="connsiteX10" fmla="*/ 449675 w 1244056"/>
                    <a:gd name="connsiteY10" fmla="*/ 620051 h 1165239"/>
                    <a:gd name="connsiteX11" fmla="*/ 131537 w 1244056"/>
                    <a:gd name="connsiteY11" fmla="*/ 1134403 h 1165239"/>
                    <a:gd name="connsiteX12" fmla="*/ 34383 w 1244056"/>
                    <a:gd name="connsiteY12" fmla="*/ 1031533 h 1165239"/>
                    <a:gd name="connsiteX13" fmla="*/ 257267 w 1244056"/>
                    <a:gd name="connsiteY13" fmla="*/ 711493 h 1165239"/>
                    <a:gd name="connsiteX14" fmla="*/ 369661 w 1244056"/>
                    <a:gd name="connsiteY14" fmla="*/ 393356 h 1165239"/>
                    <a:gd name="connsiteX15" fmla="*/ 642075 w 1244056"/>
                    <a:gd name="connsiteY15" fmla="*/ 29502 h 1165239"/>
                    <a:gd name="connsiteX16" fmla="*/ 882106 w 1244056"/>
                    <a:gd name="connsiteY16" fmla="*/ 69506 h 1165239"/>
                    <a:gd name="connsiteX0" fmla="*/ 882106 w 1244056"/>
                    <a:gd name="connsiteY0" fmla="*/ 69506 h 1165239"/>
                    <a:gd name="connsiteX1" fmla="*/ 1244056 w 1244056"/>
                    <a:gd name="connsiteY1" fmla="*/ 88556 h 1165239"/>
                    <a:gd name="connsiteX2" fmla="*/ 1238341 w 1244056"/>
                    <a:gd name="connsiteY2" fmla="*/ 225716 h 1165239"/>
                    <a:gd name="connsiteX3" fmla="*/ 838291 w 1244056"/>
                    <a:gd name="connsiteY3" fmla="*/ 202856 h 1165239"/>
                    <a:gd name="connsiteX4" fmla="*/ 779236 w 1244056"/>
                    <a:gd name="connsiteY4" fmla="*/ 343826 h 1165239"/>
                    <a:gd name="connsiteX5" fmla="*/ 718280 w 1244056"/>
                    <a:gd name="connsiteY5" fmla="*/ 701966 h 1165239"/>
                    <a:gd name="connsiteX6" fmla="*/ 716375 w 1244056"/>
                    <a:gd name="connsiteY6" fmla="*/ 698156 h 1165239"/>
                    <a:gd name="connsiteX7" fmla="*/ 723995 w 1244056"/>
                    <a:gd name="connsiteY7" fmla="*/ 860081 h 1165239"/>
                    <a:gd name="connsiteX8" fmla="*/ 577310 w 1244056"/>
                    <a:gd name="connsiteY8" fmla="*/ 1134401 h 1165239"/>
                    <a:gd name="connsiteX9" fmla="*/ 459200 w 1244056"/>
                    <a:gd name="connsiteY9" fmla="*/ 1052486 h 1165239"/>
                    <a:gd name="connsiteX10" fmla="*/ 581120 w 1244056"/>
                    <a:gd name="connsiteY10" fmla="*/ 797216 h 1165239"/>
                    <a:gd name="connsiteX11" fmla="*/ 449675 w 1244056"/>
                    <a:gd name="connsiteY11" fmla="*/ 620051 h 1165239"/>
                    <a:gd name="connsiteX12" fmla="*/ 131537 w 1244056"/>
                    <a:gd name="connsiteY12" fmla="*/ 1134403 h 1165239"/>
                    <a:gd name="connsiteX13" fmla="*/ 34383 w 1244056"/>
                    <a:gd name="connsiteY13" fmla="*/ 1031533 h 1165239"/>
                    <a:gd name="connsiteX14" fmla="*/ 257267 w 1244056"/>
                    <a:gd name="connsiteY14" fmla="*/ 711493 h 1165239"/>
                    <a:gd name="connsiteX15" fmla="*/ 369661 w 1244056"/>
                    <a:gd name="connsiteY15" fmla="*/ 393356 h 1165239"/>
                    <a:gd name="connsiteX16" fmla="*/ 642075 w 1244056"/>
                    <a:gd name="connsiteY16" fmla="*/ 29502 h 1165239"/>
                    <a:gd name="connsiteX17" fmla="*/ 882106 w 1244056"/>
                    <a:gd name="connsiteY17" fmla="*/ 69506 h 1165239"/>
                    <a:gd name="connsiteX0" fmla="*/ 882106 w 1244056"/>
                    <a:gd name="connsiteY0" fmla="*/ 69506 h 1165239"/>
                    <a:gd name="connsiteX1" fmla="*/ 1244056 w 1244056"/>
                    <a:gd name="connsiteY1" fmla="*/ 88556 h 1165239"/>
                    <a:gd name="connsiteX2" fmla="*/ 1238341 w 1244056"/>
                    <a:gd name="connsiteY2" fmla="*/ 225716 h 1165239"/>
                    <a:gd name="connsiteX3" fmla="*/ 838291 w 1244056"/>
                    <a:gd name="connsiteY3" fmla="*/ 202856 h 1165239"/>
                    <a:gd name="connsiteX4" fmla="*/ 779236 w 1244056"/>
                    <a:gd name="connsiteY4" fmla="*/ 343826 h 1165239"/>
                    <a:gd name="connsiteX5" fmla="*/ 718280 w 1244056"/>
                    <a:gd name="connsiteY5" fmla="*/ 701966 h 1165239"/>
                    <a:gd name="connsiteX6" fmla="*/ 748760 w 1244056"/>
                    <a:gd name="connsiteY6" fmla="*/ 734351 h 1165239"/>
                    <a:gd name="connsiteX7" fmla="*/ 723995 w 1244056"/>
                    <a:gd name="connsiteY7" fmla="*/ 860081 h 1165239"/>
                    <a:gd name="connsiteX8" fmla="*/ 577310 w 1244056"/>
                    <a:gd name="connsiteY8" fmla="*/ 1134401 h 1165239"/>
                    <a:gd name="connsiteX9" fmla="*/ 459200 w 1244056"/>
                    <a:gd name="connsiteY9" fmla="*/ 1052486 h 1165239"/>
                    <a:gd name="connsiteX10" fmla="*/ 581120 w 1244056"/>
                    <a:gd name="connsiteY10" fmla="*/ 797216 h 1165239"/>
                    <a:gd name="connsiteX11" fmla="*/ 449675 w 1244056"/>
                    <a:gd name="connsiteY11" fmla="*/ 620051 h 1165239"/>
                    <a:gd name="connsiteX12" fmla="*/ 131537 w 1244056"/>
                    <a:gd name="connsiteY12" fmla="*/ 1134403 h 1165239"/>
                    <a:gd name="connsiteX13" fmla="*/ 34383 w 1244056"/>
                    <a:gd name="connsiteY13" fmla="*/ 1031533 h 1165239"/>
                    <a:gd name="connsiteX14" fmla="*/ 257267 w 1244056"/>
                    <a:gd name="connsiteY14" fmla="*/ 711493 h 1165239"/>
                    <a:gd name="connsiteX15" fmla="*/ 369661 w 1244056"/>
                    <a:gd name="connsiteY15" fmla="*/ 393356 h 1165239"/>
                    <a:gd name="connsiteX16" fmla="*/ 642075 w 1244056"/>
                    <a:gd name="connsiteY16" fmla="*/ 29502 h 1165239"/>
                    <a:gd name="connsiteX17" fmla="*/ 882106 w 1244056"/>
                    <a:gd name="connsiteY17" fmla="*/ 69506 h 1165239"/>
                    <a:gd name="connsiteX0" fmla="*/ 882106 w 1244056"/>
                    <a:gd name="connsiteY0" fmla="*/ 69506 h 1165239"/>
                    <a:gd name="connsiteX1" fmla="*/ 1244056 w 1244056"/>
                    <a:gd name="connsiteY1" fmla="*/ 88556 h 1165239"/>
                    <a:gd name="connsiteX2" fmla="*/ 1238341 w 1244056"/>
                    <a:gd name="connsiteY2" fmla="*/ 225716 h 1165239"/>
                    <a:gd name="connsiteX3" fmla="*/ 838291 w 1244056"/>
                    <a:gd name="connsiteY3" fmla="*/ 202856 h 1165239"/>
                    <a:gd name="connsiteX4" fmla="*/ 779236 w 1244056"/>
                    <a:gd name="connsiteY4" fmla="*/ 343826 h 1165239"/>
                    <a:gd name="connsiteX5" fmla="*/ 623030 w 1244056"/>
                    <a:gd name="connsiteY5" fmla="*/ 479081 h 1165239"/>
                    <a:gd name="connsiteX6" fmla="*/ 748760 w 1244056"/>
                    <a:gd name="connsiteY6" fmla="*/ 734351 h 1165239"/>
                    <a:gd name="connsiteX7" fmla="*/ 723995 w 1244056"/>
                    <a:gd name="connsiteY7" fmla="*/ 860081 h 1165239"/>
                    <a:gd name="connsiteX8" fmla="*/ 577310 w 1244056"/>
                    <a:gd name="connsiteY8" fmla="*/ 1134401 h 1165239"/>
                    <a:gd name="connsiteX9" fmla="*/ 459200 w 1244056"/>
                    <a:gd name="connsiteY9" fmla="*/ 1052486 h 1165239"/>
                    <a:gd name="connsiteX10" fmla="*/ 581120 w 1244056"/>
                    <a:gd name="connsiteY10" fmla="*/ 797216 h 1165239"/>
                    <a:gd name="connsiteX11" fmla="*/ 449675 w 1244056"/>
                    <a:gd name="connsiteY11" fmla="*/ 620051 h 1165239"/>
                    <a:gd name="connsiteX12" fmla="*/ 131537 w 1244056"/>
                    <a:gd name="connsiteY12" fmla="*/ 1134403 h 1165239"/>
                    <a:gd name="connsiteX13" fmla="*/ 34383 w 1244056"/>
                    <a:gd name="connsiteY13" fmla="*/ 1031533 h 1165239"/>
                    <a:gd name="connsiteX14" fmla="*/ 257267 w 1244056"/>
                    <a:gd name="connsiteY14" fmla="*/ 711493 h 1165239"/>
                    <a:gd name="connsiteX15" fmla="*/ 369661 w 1244056"/>
                    <a:gd name="connsiteY15" fmla="*/ 393356 h 1165239"/>
                    <a:gd name="connsiteX16" fmla="*/ 642075 w 1244056"/>
                    <a:gd name="connsiteY16" fmla="*/ 29502 h 1165239"/>
                    <a:gd name="connsiteX17" fmla="*/ 882106 w 1244056"/>
                    <a:gd name="connsiteY17" fmla="*/ 69506 h 1165239"/>
                    <a:gd name="connsiteX0" fmla="*/ 882106 w 1244056"/>
                    <a:gd name="connsiteY0" fmla="*/ 69506 h 1165239"/>
                    <a:gd name="connsiteX1" fmla="*/ 1244056 w 1244056"/>
                    <a:gd name="connsiteY1" fmla="*/ 88556 h 1165239"/>
                    <a:gd name="connsiteX2" fmla="*/ 1238341 w 1244056"/>
                    <a:gd name="connsiteY2" fmla="*/ 225716 h 1165239"/>
                    <a:gd name="connsiteX3" fmla="*/ 838291 w 1244056"/>
                    <a:gd name="connsiteY3" fmla="*/ 202856 h 1165239"/>
                    <a:gd name="connsiteX4" fmla="*/ 779236 w 1244056"/>
                    <a:gd name="connsiteY4" fmla="*/ 343826 h 1165239"/>
                    <a:gd name="connsiteX5" fmla="*/ 623030 w 1244056"/>
                    <a:gd name="connsiteY5" fmla="*/ 479081 h 1165239"/>
                    <a:gd name="connsiteX6" fmla="*/ 748760 w 1244056"/>
                    <a:gd name="connsiteY6" fmla="*/ 734351 h 1165239"/>
                    <a:gd name="connsiteX7" fmla="*/ 723995 w 1244056"/>
                    <a:gd name="connsiteY7" fmla="*/ 860081 h 1165239"/>
                    <a:gd name="connsiteX8" fmla="*/ 577310 w 1244056"/>
                    <a:gd name="connsiteY8" fmla="*/ 1134401 h 1165239"/>
                    <a:gd name="connsiteX9" fmla="*/ 459200 w 1244056"/>
                    <a:gd name="connsiteY9" fmla="*/ 1052486 h 1165239"/>
                    <a:gd name="connsiteX10" fmla="*/ 581120 w 1244056"/>
                    <a:gd name="connsiteY10" fmla="*/ 797216 h 1165239"/>
                    <a:gd name="connsiteX11" fmla="*/ 449675 w 1244056"/>
                    <a:gd name="connsiteY11" fmla="*/ 620051 h 1165239"/>
                    <a:gd name="connsiteX12" fmla="*/ 131537 w 1244056"/>
                    <a:gd name="connsiteY12" fmla="*/ 1134403 h 1165239"/>
                    <a:gd name="connsiteX13" fmla="*/ 34383 w 1244056"/>
                    <a:gd name="connsiteY13" fmla="*/ 1031533 h 1165239"/>
                    <a:gd name="connsiteX14" fmla="*/ 257267 w 1244056"/>
                    <a:gd name="connsiteY14" fmla="*/ 711493 h 1165239"/>
                    <a:gd name="connsiteX15" fmla="*/ 369661 w 1244056"/>
                    <a:gd name="connsiteY15" fmla="*/ 393356 h 1165239"/>
                    <a:gd name="connsiteX16" fmla="*/ 642075 w 1244056"/>
                    <a:gd name="connsiteY16" fmla="*/ 29502 h 1165239"/>
                    <a:gd name="connsiteX17" fmla="*/ 882106 w 1244056"/>
                    <a:gd name="connsiteY17" fmla="*/ 69506 h 1165239"/>
                    <a:gd name="connsiteX0" fmla="*/ 882106 w 1244056"/>
                    <a:gd name="connsiteY0" fmla="*/ 69506 h 1165239"/>
                    <a:gd name="connsiteX1" fmla="*/ 1244056 w 1244056"/>
                    <a:gd name="connsiteY1" fmla="*/ 88556 h 1165239"/>
                    <a:gd name="connsiteX2" fmla="*/ 1238341 w 1244056"/>
                    <a:gd name="connsiteY2" fmla="*/ 225716 h 1165239"/>
                    <a:gd name="connsiteX3" fmla="*/ 838291 w 1244056"/>
                    <a:gd name="connsiteY3" fmla="*/ 202856 h 1165239"/>
                    <a:gd name="connsiteX4" fmla="*/ 779236 w 1244056"/>
                    <a:gd name="connsiteY4" fmla="*/ 343826 h 1165239"/>
                    <a:gd name="connsiteX5" fmla="*/ 623030 w 1244056"/>
                    <a:gd name="connsiteY5" fmla="*/ 479081 h 1165239"/>
                    <a:gd name="connsiteX6" fmla="*/ 718280 w 1244056"/>
                    <a:gd name="connsiteY6" fmla="*/ 734351 h 1165239"/>
                    <a:gd name="connsiteX7" fmla="*/ 723995 w 1244056"/>
                    <a:gd name="connsiteY7" fmla="*/ 860081 h 1165239"/>
                    <a:gd name="connsiteX8" fmla="*/ 577310 w 1244056"/>
                    <a:gd name="connsiteY8" fmla="*/ 1134401 h 1165239"/>
                    <a:gd name="connsiteX9" fmla="*/ 459200 w 1244056"/>
                    <a:gd name="connsiteY9" fmla="*/ 1052486 h 1165239"/>
                    <a:gd name="connsiteX10" fmla="*/ 581120 w 1244056"/>
                    <a:gd name="connsiteY10" fmla="*/ 797216 h 1165239"/>
                    <a:gd name="connsiteX11" fmla="*/ 449675 w 1244056"/>
                    <a:gd name="connsiteY11" fmla="*/ 620051 h 1165239"/>
                    <a:gd name="connsiteX12" fmla="*/ 131537 w 1244056"/>
                    <a:gd name="connsiteY12" fmla="*/ 1134403 h 1165239"/>
                    <a:gd name="connsiteX13" fmla="*/ 34383 w 1244056"/>
                    <a:gd name="connsiteY13" fmla="*/ 1031533 h 1165239"/>
                    <a:gd name="connsiteX14" fmla="*/ 257267 w 1244056"/>
                    <a:gd name="connsiteY14" fmla="*/ 711493 h 1165239"/>
                    <a:gd name="connsiteX15" fmla="*/ 369661 w 1244056"/>
                    <a:gd name="connsiteY15" fmla="*/ 393356 h 1165239"/>
                    <a:gd name="connsiteX16" fmla="*/ 642075 w 1244056"/>
                    <a:gd name="connsiteY16" fmla="*/ 29502 h 1165239"/>
                    <a:gd name="connsiteX17" fmla="*/ 882106 w 1244056"/>
                    <a:gd name="connsiteY17" fmla="*/ 69506 h 1165239"/>
                    <a:gd name="connsiteX0" fmla="*/ 882106 w 1244056"/>
                    <a:gd name="connsiteY0" fmla="*/ 69506 h 1165239"/>
                    <a:gd name="connsiteX1" fmla="*/ 1244056 w 1244056"/>
                    <a:gd name="connsiteY1" fmla="*/ 88556 h 1165239"/>
                    <a:gd name="connsiteX2" fmla="*/ 1238341 w 1244056"/>
                    <a:gd name="connsiteY2" fmla="*/ 225716 h 1165239"/>
                    <a:gd name="connsiteX3" fmla="*/ 838291 w 1244056"/>
                    <a:gd name="connsiteY3" fmla="*/ 202856 h 1165239"/>
                    <a:gd name="connsiteX4" fmla="*/ 779236 w 1244056"/>
                    <a:gd name="connsiteY4" fmla="*/ 343826 h 1165239"/>
                    <a:gd name="connsiteX5" fmla="*/ 623030 w 1244056"/>
                    <a:gd name="connsiteY5" fmla="*/ 479081 h 1165239"/>
                    <a:gd name="connsiteX6" fmla="*/ 727805 w 1244056"/>
                    <a:gd name="connsiteY6" fmla="*/ 707681 h 1165239"/>
                    <a:gd name="connsiteX7" fmla="*/ 723995 w 1244056"/>
                    <a:gd name="connsiteY7" fmla="*/ 860081 h 1165239"/>
                    <a:gd name="connsiteX8" fmla="*/ 577310 w 1244056"/>
                    <a:gd name="connsiteY8" fmla="*/ 1134401 h 1165239"/>
                    <a:gd name="connsiteX9" fmla="*/ 459200 w 1244056"/>
                    <a:gd name="connsiteY9" fmla="*/ 1052486 h 1165239"/>
                    <a:gd name="connsiteX10" fmla="*/ 581120 w 1244056"/>
                    <a:gd name="connsiteY10" fmla="*/ 797216 h 1165239"/>
                    <a:gd name="connsiteX11" fmla="*/ 449675 w 1244056"/>
                    <a:gd name="connsiteY11" fmla="*/ 620051 h 1165239"/>
                    <a:gd name="connsiteX12" fmla="*/ 131537 w 1244056"/>
                    <a:gd name="connsiteY12" fmla="*/ 1134403 h 1165239"/>
                    <a:gd name="connsiteX13" fmla="*/ 34383 w 1244056"/>
                    <a:gd name="connsiteY13" fmla="*/ 1031533 h 1165239"/>
                    <a:gd name="connsiteX14" fmla="*/ 257267 w 1244056"/>
                    <a:gd name="connsiteY14" fmla="*/ 711493 h 1165239"/>
                    <a:gd name="connsiteX15" fmla="*/ 369661 w 1244056"/>
                    <a:gd name="connsiteY15" fmla="*/ 393356 h 1165239"/>
                    <a:gd name="connsiteX16" fmla="*/ 642075 w 1244056"/>
                    <a:gd name="connsiteY16" fmla="*/ 29502 h 1165239"/>
                    <a:gd name="connsiteX17" fmla="*/ 882106 w 1244056"/>
                    <a:gd name="connsiteY17" fmla="*/ 69506 h 1165239"/>
                    <a:gd name="connsiteX0" fmla="*/ 882106 w 1244056"/>
                    <a:gd name="connsiteY0" fmla="*/ 69506 h 1165239"/>
                    <a:gd name="connsiteX1" fmla="*/ 1244056 w 1244056"/>
                    <a:gd name="connsiteY1" fmla="*/ 88556 h 1165239"/>
                    <a:gd name="connsiteX2" fmla="*/ 1238341 w 1244056"/>
                    <a:gd name="connsiteY2" fmla="*/ 225716 h 1165239"/>
                    <a:gd name="connsiteX3" fmla="*/ 838291 w 1244056"/>
                    <a:gd name="connsiteY3" fmla="*/ 202856 h 1165239"/>
                    <a:gd name="connsiteX4" fmla="*/ 779236 w 1244056"/>
                    <a:gd name="connsiteY4" fmla="*/ 343826 h 1165239"/>
                    <a:gd name="connsiteX5" fmla="*/ 623030 w 1244056"/>
                    <a:gd name="connsiteY5" fmla="*/ 479081 h 1165239"/>
                    <a:gd name="connsiteX6" fmla="*/ 727805 w 1244056"/>
                    <a:gd name="connsiteY6" fmla="*/ 707681 h 1165239"/>
                    <a:gd name="connsiteX7" fmla="*/ 723995 w 1244056"/>
                    <a:gd name="connsiteY7" fmla="*/ 860081 h 1165239"/>
                    <a:gd name="connsiteX8" fmla="*/ 577310 w 1244056"/>
                    <a:gd name="connsiteY8" fmla="*/ 1134401 h 1165239"/>
                    <a:gd name="connsiteX9" fmla="*/ 459200 w 1244056"/>
                    <a:gd name="connsiteY9" fmla="*/ 1052486 h 1165239"/>
                    <a:gd name="connsiteX10" fmla="*/ 581120 w 1244056"/>
                    <a:gd name="connsiteY10" fmla="*/ 797216 h 1165239"/>
                    <a:gd name="connsiteX11" fmla="*/ 449675 w 1244056"/>
                    <a:gd name="connsiteY11" fmla="*/ 620051 h 1165239"/>
                    <a:gd name="connsiteX12" fmla="*/ 131537 w 1244056"/>
                    <a:gd name="connsiteY12" fmla="*/ 1134403 h 1165239"/>
                    <a:gd name="connsiteX13" fmla="*/ 34383 w 1244056"/>
                    <a:gd name="connsiteY13" fmla="*/ 1031533 h 1165239"/>
                    <a:gd name="connsiteX14" fmla="*/ 257267 w 1244056"/>
                    <a:gd name="connsiteY14" fmla="*/ 711493 h 1165239"/>
                    <a:gd name="connsiteX15" fmla="*/ 369661 w 1244056"/>
                    <a:gd name="connsiteY15" fmla="*/ 393356 h 1165239"/>
                    <a:gd name="connsiteX16" fmla="*/ 642075 w 1244056"/>
                    <a:gd name="connsiteY16" fmla="*/ 29502 h 1165239"/>
                    <a:gd name="connsiteX17" fmla="*/ 882106 w 1244056"/>
                    <a:gd name="connsiteY17" fmla="*/ 69506 h 1165239"/>
                    <a:gd name="connsiteX0" fmla="*/ 882106 w 1244056"/>
                    <a:gd name="connsiteY0" fmla="*/ 69506 h 1165239"/>
                    <a:gd name="connsiteX1" fmla="*/ 1244056 w 1244056"/>
                    <a:gd name="connsiteY1" fmla="*/ 88556 h 1165239"/>
                    <a:gd name="connsiteX2" fmla="*/ 1238341 w 1244056"/>
                    <a:gd name="connsiteY2" fmla="*/ 225716 h 1165239"/>
                    <a:gd name="connsiteX3" fmla="*/ 838291 w 1244056"/>
                    <a:gd name="connsiteY3" fmla="*/ 202856 h 1165239"/>
                    <a:gd name="connsiteX4" fmla="*/ 779236 w 1244056"/>
                    <a:gd name="connsiteY4" fmla="*/ 343826 h 1165239"/>
                    <a:gd name="connsiteX5" fmla="*/ 623030 w 1244056"/>
                    <a:gd name="connsiteY5" fmla="*/ 479081 h 1165239"/>
                    <a:gd name="connsiteX6" fmla="*/ 727805 w 1244056"/>
                    <a:gd name="connsiteY6" fmla="*/ 707681 h 1165239"/>
                    <a:gd name="connsiteX7" fmla="*/ 723995 w 1244056"/>
                    <a:gd name="connsiteY7" fmla="*/ 860081 h 1165239"/>
                    <a:gd name="connsiteX8" fmla="*/ 577310 w 1244056"/>
                    <a:gd name="connsiteY8" fmla="*/ 1134401 h 1165239"/>
                    <a:gd name="connsiteX9" fmla="*/ 459200 w 1244056"/>
                    <a:gd name="connsiteY9" fmla="*/ 1052486 h 1165239"/>
                    <a:gd name="connsiteX10" fmla="*/ 581120 w 1244056"/>
                    <a:gd name="connsiteY10" fmla="*/ 797216 h 1165239"/>
                    <a:gd name="connsiteX11" fmla="*/ 449675 w 1244056"/>
                    <a:gd name="connsiteY11" fmla="*/ 620051 h 1165239"/>
                    <a:gd name="connsiteX12" fmla="*/ 131537 w 1244056"/>
                    <a:gd name="connsiteY12" fmla="*/ 1134403 h 1165239"/>
                    <a:gd name="connsiteX13" fmla="*/ 34383 w 1244056"/>
                    <a:gd name="connsiteY13" fmla="*/ 1031533 h 1165239"/>
                    <a:gd name="connsiteX14" fmla="*/ 257267 w 1244056"/>
                    <a:gd name="connsiteY14" fmla="*/ 711493 h 1165239"/>
                    <a:gd name="connsiteX15" fmla="*/ 369661 w 1244056"/>
                    <a:gd name="connsiteY15" fmla="*/ 393356 h 1165239"/>
                    <a:gd name="connsiteX16" fmla="*/ 642075 w 1244056"/>
                    <a:gd name="connsiteY16" fmla="*/ 29502 h 1165239"/>
                    <a:gd name="connsiteX17" fmla="*/ 882106 w 1244056"/>
                    <a:gd name="connsiteY17" fmla="*/ 69506 h 1165239"/>
                    <a:gd name="connsiteX0" fmla="*/ 882106 w 1244056"/>
                    <a:gd name="connsiteY0" fmla="*/ 69506 h 1165239"/>
                    <a:gd name="connsiteX1" fmla="*/ 1244056 w 1244056"/>
                    <a:gd name="connsiteY1" fmla="*/ 88556 h 1165239"/>
                    <a:gd name="connsiteX2" fmla="*/ 1238341 w 1244056"/>
                    <a:gd name="connsiteY2" fmla="*/ 225716 h 1165239"/>
                    <a:gd name="connsiteX3" fmla="*/ 838291 w 1244056"/>
                    <a:gd name="connsiteY3" fmla="*/ 202856 h 1165239"/>
                    <a:gd name="connsiteX4" fmla="*/ 779236 w 1244056"/>
                    <a:gd name="connsiteY4" fmla="*/ 343826 h 1165239"/>
                    <a:gd name="connsiteX5" fmla="*/ 623030 w 1244056"/>
                    <a:gd name="connsiteY5" fmla="*/ 479081 h 1165239"/>
                    <a:gd name="connsiteX6" fmla="*/ 727805 w 1244056"/>
                    <a:gd name="connsiteY6" fmla="*/ 707681 h 1165239"/>
                    <a:gd name="connsiteX7" fmla="*/ 723995 w 1244056"/>
                    <a:gd name="connsiteY7" fmla="*/ 860081 h 1165239"/>
                    <a:gd name="connsiteX8" fmla="*/ 577310 w 1244056"/>
                    <a:gd name="connsiteY8" fmla="*/ 1134401 h 1165239"/>
                    <a:gd name="connsiteX9" fmla="*/ 459200 w 1244056"/>
                    <a:gd name="connsiteY9" fmla="*/ 1052486 h 1165239"/>
                    <a:gd name="connsiteX10" fmla="*/ 581120 w 1244056"/>
                    <a:gd name="connsiteY10" fmla="*/ 797216 h 1165239"/>
                    <a:gd name="connsiteX11" fmla="*/ 449675 w 1244056"/>
                    <a:gd name="connsiteY11" fmla="*/ 620051 h 1165239"/>
                    <a:gd name="connsiteX12" fmla="*/ 131537 w 1244056"/>
                    <a:gd name="connsiteY12" fmla="*/ 1134403 h 1165239"/>
                    <a:gd name="connsiteX13" fmla="*/ 34383 w 1244056"/>
                    <a:gd name="connsiteY13" fmla="*/ 1031533 h 1165239"/>
                    <a:gd name="connsiteX14" fmla="*/ 257267 w 1244056"/>
                    <a:gd name="connsiteY14" fmla="*/ 711493 h 1165239"/>
                    <a:gd name="connsiteX15" fmla="*/ 369661 w 1244056"/>
                    <a:gd name="connsiteY15" fmla="*/ 393356 h 1165239"/>
                    <a:gd name="connsiteX16" fmla="*/ 642075 w 1244056"/>
                    <a:gd name="connsiteY16" fmla="*/ 29502 h 1165239"/>
                    <a:gd name="connsiteX17" fmla="*/ 882106 w 1244056"/>
                    <a:gd name="connsiteY17" fmla="*/ 69506 h 1165239"/>
                    <a:gd name="connsiteX0" fmla="*/ 882106 w 1244056"/>
                    <a:gd name="connsiteY0" fmla="*/ 69506 h 1165239"/>
                    <a:gd name="connsiteX1" fmla="*/ 1244056 w 1244056"/>
                    <a:gd name="connsiteY1" fmla="*/ 88556 h 1165239"/>
                    <a:gd name="connsiteX2" fmla="*/ 1238341 w 1244056"/>
                    <a:gd name="connsiteY2" fmla="*/ 225716 h 1165239"/>
                    <a:gd name="connsiteX3" fmla="*/ 838291 w 1244056"/>
                    <a:gd name="connsiteY3" fmla="*/ 202856 h 1165239"/>
                    <a:gd name="connsiteX4" fmla="*/ 779236 w 1244056"/>
                    <a:gd name="connsiteY4" fmla="*/ 343826 h 1165239"/>
                    <a:gd name="connsiteX5" fmla="*/ 623030 w 1244056"/>
                    <a:gd name="connsiteY5" fmla="*/ 479081 h 1165239"/>
                    <a:gd name="connsiteX6" fmla="*/ 727805 w 1244056"/>
                    <a:gd name="connsiteY6" fmla="*/ 707681 h 1165239"/>
                    <a:gd name="connsiteX7" fmla="*/ 723995 w 1244056"/>
                    <a:gd name="connsiteY7" fmla="*/ 860081 h 1165239"/>
                    <a:gd name="connsiteX8" fmla="*/ 577310 w 1244056"/>
                    <a:gd name="connsiteY8" fmla="*/ 1134401 h 1165239"/>
                    <a:gd name="connsiteX9" fmla="*/ 459200 w 1244056"/>
                    <a:gd name="connsiteY9" fmla="*/ 1052486 h 1165239"/>
                    <a:gd name="connsiteX10" fmla="*/ 581120 w 1244056"/>
                    <a:gd name="connsiteY10" fmla="*/ 797216 h 1165239"/>
                    <a:gd name="connsiteX11" fmla="*/ 449675 w 1244056"/>
                    <a:gd name="connsiteY11" fmla="*/ 620051 h 1165239"/>
                    <a:gd name="connsiteX12" fmla="*/ 131537 w 1244056"/>
                    <a:gd name="connsiteY12" fmla="*/ 1134403 h 1165239"/>
                    <a:gd name="connsiteX13" fmla="*/ 34383 w 1244056"/>
                    <a:gd name="connsiteY13" fmla="*/ 1031533 h 1165239"/>
                    <a:gd name="connsiteX14" fmla="*/ 257267 w 1244056"/>
                    <a:gd name="connsiteY14" fmla="*/ 711493 h 1165239"/>
                    <a:gd name="connsiteX15" fmla="*/ 369661 w 1244056"/>
                    <a:gd name="connsiteY15" fmla="*/ 393356 h 1165239"/>
                    <a:gd name="connsiteX16" fmla="*/ 642075 w 1244056"/>
                    <a:gd name="connsiteY16" fmla="*/ 29502 h 1165239"/>
                    <a:gd name="connsiteX17" fmla="*/ 882106 w 1244056"/>
                    <a:gd name="connsiteY17" fmla="*/ 69506 h 1165239"/>
                    <a:gd name="connsiteX0" fmla="*/ 882106 w 1244056"/>
                    <a:gd name="connsiteY0" fmla="*/ 69506 h 1165239"/>
                    <a:gd name="connsiteX1" fmla="*/ 1244056 w 1244056"/>
                    <a:gd name="connsiteY1" fmla="*/ 88556 h 1165239"/>
                    <a:gd name="connsiteX2" fmla="*/ 1238341 w 1244056"/>
                    <a:gd name="connsiteY2" fmla="*/ 225716 h 1165239"/>
                    <a:gd name="connsiteX3" fmla="*/ 838291 w 1244056"/>
                    <a:gd name="connsiteY3" fmla="*/ 202856 h 1165239"/>
                    <a:gd name="connsiteX4" fmla="*/ 703036 w 1244056"/>
                    <a:gd name="connsiteY4" fmla="*/ 282866 h 1165239"/>
                    <a:gd name="connsiteX5" fmla="*/ 623030 w 1244056"/>
                    <a:gd name="connsiteY5" fmla="*/ 479081 h 1165239"/>
                    <a:gd name="connsiteX6" fmla="*/ 727805 w 1244056"/>
                    <a:gd name="connsiteY6" fmla="*/ 707681 h 1165239"/>
                    <a:gd name="connsiteX7" fmla="*/ 723995 w 1244056"/>
                    <a:gd name="connsiteY7" fmla="*/ 860081 h 1165239"/>
                    <a:gd name="connsiteX8" fmla="*/ 577310 w 1244056"/>
                    <a:gd name="connsiteY8" fmla="*/ 1134401 h 1165239"/>
                    <a:gd name="connsiteX9" fmla="*/ 459200 w 1244056"/>
                    <a:gd name="connsiteY9" fmla="*/ 1052486 h 1165239"/>
                    <a:gd name="connsiteX10" fmla="*/ 581120 w 1244056"/>
                    <a:gd name="connsiteY10" fmla="*/ 797216 h 1165239"/>
                    <a:gd name="connsiteX11" fmla="*/ 449675 w 1244056"/>
                    <a:gd name="connsiteY11" fmla="*/ 620051 h 1165239"/>
                    <a:gd name="connsiteX12" fmla="*/ 131537 w 1244056"/>
                    <a:gd name="connsiteY12" fmla="*/ 1134403 h 1165239"/>
                    <a:gd name="connsiteX13" fmla="*/ 34383 w 1244056"/>
                    <a:gd name="connsiteY13" fmla="*/ 1031533 h 1165239"/>
                    <a:gd name="connsiteX14" fmla="*/ 257267 w 1244056"/>
                    <a:gd name="connsiteY14" fmla="*/ 711493 h 1165239"/>
                    <a:gd name="connsiteX15" fmla="*/ 369661 w 1244056"/>
                    <a:gd name="connsiteY15" fmla="*/ 393356 h 1165239"/>
                    <a:gd name="connsiteX16" fmla="*/ 642075 w 1244056"/>
                    <a:gd name="connsiteY16" fmla="*/ 29502 h 1165239"/>
                    <a:gd name="connsiteX17" fmla="*/ 882106 w 1244056"/>
                    <a:gd name="connsiteY17" fmla="*/ 69506 h 1165239"/>
                    <a:gd name="connsiteX0" fmla="*/ 882106 w 1244056"/>
                    <a:gd name="connsiteY0" fmla="*/ 69506 h 1165239"/>
                    <a:gd name="connsiteX1" fmla="*/ 1244056 w 1244056"/>
                    <a:gd name="connsiteY1" fmla="*/ 88556 h 1165239"/>
                    <a:gd name="connsiteX2" fmla="*/ 1238341 w 1244056"/>
                    <a:gd name="connsiteY2" fmla="*/ 225716 h 1165239"/>
                    <a:gd name="connsiteX3" fmla="*/ 838291 w 1244056"/>
                    <a:gd name="connsiteY3" fmla="*/ 202856 h 1165239"/>
                    <a:gd name="connsiteX4" fmla="*/ 756376 w 1244056"/>
                    <a:gd name="connsiteY4" fmla="*/ 303821 h 1165239"/>
                    <a:gd name="connsiteX5" fmla="*/ 623030 w 1244056"/>
                    <a:gd name="connsiteY5" fmla="*/ 479081 h 1165239"/>
                    <a:gd name="connsiteX6" fmla="*/ 727805 w 1244056"/>
                    <a:gd name="connsiteY6" fmla="*/ 707681 h 1165239"/>
                    <a:gd name="connsiteX7" fmla="*/ 723995 w 1244056"/>
                    <a:gd name="connsiteY7" fmla="*/ 860081 h 1165239"/>
                    <a:gd name="connsiteX8" fmla="*/ 577310 w 1244056"/>
                    <a:gd name="connsiteY8" fmla="*/ 1134401 h 1165239"/>
                    <a:gd name="connsiteX9" fmla="*/ 459200 w 1244056"/>
                    <a:gd name="connsiteY9" fmla="*/ 1052486 h 1165239"/>
                    <a:gd name="connsiteX10" fmla="*/ 581120 w 1244056"/>
                    <a:gd name="connsiteY10" fmla="*/ 797216 h 1165239"/>
                    <a:gd name="connsiteX11" fmla="*/ 449675 w 1244056"/>
                    <a:gd name="connsiteY11" fmla="*/ 620051 h 1165239"/>
                    <a:gd name="connsiteX12" fmla="*/ 131537 w 1244056"/>
                    <a:gd name="connsiteY12" fmla="*/ 1134403 h 1165239"/>
                    <a:gd name="connsiteX13" fmla="*/ 34383 w 1244056"/>
                    <a:gd name="connsiteY13" fmla="*/ 1031533 h 1165239"/>
                    <a:gd name="connsiteX14" fmla="*/ 257267 w 1244056"/>
                    <a:gd name="connsiteY14" fmla="*/ 711493 h 1165239"/>
                    <a:gd name="connsiteX15" fmla="*/ 369661 w 1244056"/>
                    <a:gd name="connsiteY15" fmla="*/ 393356 h 1165239"/>
                    <a:gd name="connsiteX16" fmla="*/ 642075 w 1244056"/>
                    <a:gd name="connsiteY16" fmla="*/ 29502 h 1165239"/>
                    <a:gd name="connsiteX17" fmla="*/ 882106 w 1244056"/>
                    <a:gd name="connsiteY17" fmla="*/ 69506 h 1165239"/>
                    <a:gd name="connsiteX0" fmla="*/ 882106 w 1244056"/>
                    <a:gd name="connsiteY0" fmla="*/ 69506 h 1165239"/>
                    <a:gd name="connsiteX1" fmla="*/ 1244056 w 1244056"/>
                    <a:gd name="connsiteY1" fmla="*/ 88556 h 1165239"/>
                    <a:gd name="connsiteX2" fmla="*/ 1238341 w 1244056"/>
                    <a:gd name="connsiteY2" fmla="*/ 225716 h 1165239"/>
                    <a:gd name="connsiteX3" fmla="*/ 838291 w 1244056"/>
                    <a:gd name="connsiteY3" fmla="*/ 202856 h 1165239"/>
                    <a:gd name="connsiteX4" fmla="*/ 623030 w 1244056"/>
                    <a:gd name="connsiteY4" fmla="*/ 479081 h 1165239"/>
                    <a:gd name="connsiteX5" fmla="*/ 727805 w 1244056"/>
                    <a:gd name="connsiteY5" fmla="*/ 707681 h 1165239"/>
                    <a:gd name="connsiteX6" fmla="*/ 723995 w 1244056"/>
                    <a:gd name="connsiteY6" fmla="*/ 860081 h 1165239"/>
                    <a:gd name="connsiteX7" fmla="*/ 577310 w 1244056"/>
                    <a:gd name="connsiteY7" fmla="*/ 1134401 h 1165239"/>
                    <a:gd name="connsiteX8" fmla="*/ 459200 w 1244056"/>
                    <a:gd name="connsiteY8" fmla="*/ 1052486 h 1165239"/>
                    <a:gd name="connsiteX9" fmla="*/ 581120 w 1244056"/>
                    <a:gd name="connsiteY9" fmla="*/ 797216 h 1165239"/>
                    <a:gd name="connsiteX10" fmla="*/ 449675 w 1244056"/>
                    <a:gd name="connsiteY10" fmla="*/ 620051 h 1165239"/>
                    <a:gd name="connsiteX11" fmla="*/ 131537 w 1244056"/>
                    <a:gd name="connsiteY11" fmla="*/ 1134403 h 1165239"/>
                    <a:gd name="connsiteX12" fmla="*/ 34383 w 1244056"/>
                    <a:gd name="connsiteY12" fmla="*/ 1031533 h 1165239"/>
                    <a:gd name="connsiteX13" fmla="*/ 257267 w 1244056"/>
                    <a:gd name="connsiteY13" fmla="*/ 711493 h 1165239"/>
                    <a:gd name="connsiteX14" fmla="*/ 369661 w 1244056"/>
                    <a:gd name="connsiteY14" fmla="*/ 393356 h 1165239"/>
                    <a:gd name="connsiteX15" fmla="*/ 642075 w 1244056"/>
                    <a:gd name="connsiteY15" fmla="*/ 29502 h 1165239"/>
                    <a:gd name="connsiteX16" fmla="*/ 882106 w 1244056"/>
                    <a:gd name="connsiteY16" fmla="*/ 69506 h 1165239"/>
                    <a:gd name="connsiteX0" fmla="*/ 882106 w 1244056"/>
                    <a:gd name="connsiteY0" fmla="*/ 69506 h 1165239"/>
                    <a:gd name="connsiteX1" fmla="*/ 1244056 w 1244056"/>
                    <a:gd name="connsiteY1" fmla="*/ 88556 h 1165239"/>
                    <a:gd name="connsiteX2" fmla="*/ 1238341 w 1244056"/>
                    <a:gd name="connsiteY2" fmla="*/ 225716 h 1165239"/>
                    <a:gd name="connsiteX3" fmla="*/ 838291 w 1244056"/>
                    <a:gd name="connsiteY3" fmla="*/ 202856 h 1165239"/>
                    <a:gd name="connsiteX4" fmla="*/ 623030 w 1244056"/>
                    <a:gd name="connsiteY4" fmla="*/ 479081 h 1165239"/>
                    <a:gd name="connsiteX5" fmla="*/ 727805 w 1244056"/>
                    <a:gd name="connsiteY5" fmla="*/ 707681 h 1165239"/>
                    <a:gd name="connsiteX6" fmla="*/ 723995 w 1244056"/>
                    <a:gd name="connsiteY6" fmla="*/ 860081 h 1165239"/>
                    <a:gd name="connsiteX7" fmla="*/ 577310 w 1244056"/>
                    <a:gd name="connsiteY7" fmla="*/ 1134401 h 1165239"/>
                    <a:gd name="connsiteX8" fmla="*/ 459200 w 1244056"/>
                    <a:gd name="connsiteY8" fmla="*/ 1052486 h 1165239"/>
                    <a:gd name="connsiteX9" fmla="*/ 581120 w 1244056"/>
                    <a:gd name="connsiteY9" fmla="*/ 797216 h 1165239"/>
                    <a:gd name="connsiteX10" fmla="*/ 449675 w 1244056"/>
                    <a:gd name="connsiteY10" fmla="*/ 620051 h 1165239"/>
                    <a:gd name="connsiteX11" fmla="*/ 131537 w 1244056"/>
                    <a:gd name="connsiteY11" fmla="*/ 1134403 h 1165239"/>
                    <a:gd name="connsiteX12" fmla="*/ 34383 w 1244056"/>
                    <a:gd name="connsiteY12" fmla="*/ 1031533 h 1165239"/>
                    <a:gd name="connsiteX13" fmla="*/ 257267 w 1244056"/>
                    <a:gd name="connsiteY13" fmla="*/ 711493 h 1165239"/>
                    <a:gd name="connsiteX14" fmla="*/ 369661 w 1244056"/>
                    <a:gd name="connsiteY14" fmla="*/ 393356 h 1165239"/>
                    <a:gd name="connsiteX15" fmla="*/ 642075 w 1244056"/>
                    <a:gd name="connsiteY15" fmla="*/ 29502 h 1165239"/>
                    <a:gd name="connsiteX16" fmla="*/ 882106 w 1244056"/>
                    <a:gd name="connsiteY16" fmla="*/ 69506 h 1165239"/>
                    <a:gd name="connsiteX0" fmla="*/ 882106 w 1244056"/>
                    <a:gd name="connsiteY0" fmla="*/ 69506 h 1165239"/>
                    <a:gd name="connsiteX1" fmla="*/ 1244056 w 1244056"/>
                    <a:gd name="connsiteY1" fmla="*/ 88556 h 1165239"/>
                    <a:gd name="connsiteX2" fmla="*/ 1238341 w 1244056"/>
                    <a:gd name="connsiteY2" fmla="*/ 225716 h 1165239"/>
                    <a:gd name="connsiteX3" fmla="*/ 838291 w 1244056"/>
                    <a:gd name="connsiteY3" fmla="*/ 202856 h 1165239"/>
                    <a:gd name="connsiteX4" fmla="*/ 623030 w 1244056"/>
                    <a:gd name="connsiteY4" fmla="*/ 479081 h 1165239"/>
                    <a:gd name="connsiteX5" fmla="*/ 727805 w 1244056"/>
                    <a:gd name="connsiteY5" fmla="*/ 707681 h 1165239"/>
                    <a:gd name="connsiteX6" fmla="*/ 723995 w 1244056"/>
                    <a:gd name="connsiteY6" fmla="*/ 860081 h 1165239"/>
                    <a:gd name="connsiteX7" fmla="*/ 577310 w 1244056"/>
                    <a:gd name="connsiteY7" fmla="*/ 1134401 h 1165239"/>
                    <a:gd name="connsiteX8" fmla="*/ 459200 w 1244056"/>
                    <a:gd name="connsiteY8" fmla="*/ 1052486 h 1165239"/>
                    <a:gd name="connsiteX9" fmla="*/ 581120 w 1244056"/>
                    <a:gd name="connsiteY9" fmla="*/ 797216 h 1165239"/>
                    <a:gd name="connsiteX10" fmla="*/ 449675 w 1244056"/>
                    <a:gd name="connsiteY10" fmla="*/ 620051 h 1165239"/>
                    <a:gd name="connsiteX11" fmla="*/ 131537 w 1244056"/>
                    <a:gd name="connsiteY11" fmla="*/ 1134403 h 1165239"/>
                    <a:gd name="connsiteX12" fmla="*/ 34383 w 1244056"/>
                    <a:gd name="connsiteY12" fmla="*/ 1031533 h 1165239"/>
                    <a:gd name="connsiteX13" fmla="*/ 257267 w 1244056"/>
                    <a:gd name="connsiteY13" fmla="*/ 711493 h 1165239"/>
                    <a:gd name="connsiteX14" fmla="*/ 369661 w 1244056"/>
                    <a:gd name="connsiteY14" fmla="*/ 393356 h 1165239"/>
                    <a:gd name="connsiteX15" fmla="*/ 642075 w 1244056"/>
                    <a:gd name="connsiteY15" fmla="*/ 29502 h 1165239"/>
                    <a:gd name="connsiteX16" fmla="*/ 882106 w 1244056"/>
                    <a:gd name="connsiteY16" fmla="*/ 69506 h 1165239"/>
                    <a:gd name="connsiteX0" fmla="*/ 882106 w 1244056"/>
                    <a:gd name="connsiteY0" fmla="*/ 69506 h 1165239"/>
                    <a:gd name="connsiteX1" fmla="*/ 1244056 w 1244056"/>
                    <a:gd name="connsiteY1" fmla="*/ 88556 h 1165239"/>
                    <a:gd name="connsiteX2" fmla="*/ 1238341 w 1244056"/>
                    <a:gd name="connsiteY2" fmla="*/ 225716 h 1165239"/>
                    <a:gd name="connsiteX3" fmla="*/ 838291 w 1244056"/>
                    <a:gd name="connsiteY3" fmla="*/ 202856 h 1165239"/>
                    <a:gd name="connsiteX4" fmla="*/ 623030 w 1244056"/>
                    <a:gd name="connsiteY4" fmla="*/ 479081 h 1165239"/>
                    <a:gd name="connsiteX5" fmla="*/ 727805 w 1244056"/>
                    <a:gd name="connsiteY5" fmla="*/ 707681 h 1165239"/>
                    <a:gd name="connsiteX6" fmla="*/ 723995 w 1244056"/>
                    <a:gd name="connsiteY6" fmla="*/ 860081 h 1165239"/>
                    <a:gd name="connsiteX7" fmla="*/ 577310 w 1244056"/>
                    <a:gd name="connsiteY7" fmla="*/ 1134401 h 1165239"/>
                    <a:gd name="connsiteX8" fmla="*/ 459200 w 1244056"/>
                    <a:gd name="connsiteY8" fmla="*/ 1052486 h 1165239"/>
                    <a:gd name="connsiteX9" fmla="*/ 581120 w 1244056"/>
                    <a:gd name="connsiteY9" fmla="*/ 797216 h 1165239"/>
                    <a:gd name="connsiteX10" fmla="*/ 449675 w 1244056"/>
                    <a:gd name="connsiteY10" fmla="*/ 620051 h 1165239"/>
                    <a:gd name="connsiteX11" fmla="*/ 131537 w 1244056"/>
                    <a:gd name="connsiteY11" fmla="*/ 1134403 h 1165239"/>
                    <a:gd name="connsiteX12" fmla="*/ 34383 w 1244056"/>
                    <a:gd name="connsiteY12" fmla="*/ 1031533 h 1165239"/>
                    <a:gd name="connsiteX13" fmla="*/ 257267 w 1244056"/>
                    <a:gd name="connsiteY13" fmla="*/ 711493 h 1165239"/>
                    <a:gd name="connsiteX14" fmla="*/ 369661 w 1244056"/>
                    <a:gd name="connsiteY14" fmla="*/ 393356 h 1165239"/>
                    <a:gd name="connsiteX15" fmla="*/ 642075 w 1244056"/>
                    <a:gd name="connsiteY15" fmla="*/ 29502 h 1165239"/>
                    <a:gd name="connsiteX16" fmla="*/ 882106 w 1244056"/>
                    <a:gd name="connsiteY16" fmla="*/ 69506 h 11652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244056" h="1165239">
                      <a:moveTo>
                        <a:pt x="882106" y="69506"/>
                      </a:moveTo>
                      <a:cubicBezTo>
                        <a:pt x="1010376" y="155231"/>
                        <a:pt x="1073876" y="139991"/>
                        <a:pt x="1244056" y="88556"/>
                      </a:cubicBezTo>
                      <a:lnTo>
                        <a:pt x="1238341" y="225716"/>
                      </a:lnTo>
                      <a:cubicBezTo>
                        <a:pt x="1095466" y="261911"/>
                        <a:pt x="973546" y="328586"/>
                        <a:pt x="838291" y="202856"/>
                      </a:cubicBezTo>
                      <a:cubicBezTo>
                        <a:pt x="766537" y="294931"/>
                        <a:pt x="687164" y="379386"/>
                        <a:pt x="623030" y="479081"/>
                      </a:cubicBezTo>
                      <a:cubicBezTo>
                        <a:pt x="643033" y="524801"/>
                        <a:pt x="726853" y="681329"/>
                        <a:pt x="727805" y="707681"/>
                      </a:cubicBezTo>
                      <a:cubicBezTo>
                        <a:pt x="755427" y="754988"/>
                        <a:pt x="754792" y="800709"/>
                        <a:pt x="723995" y="860081"/>
                      </a:cubicBezTo>
                      <a:lnTo>
                        <a:pt x="577310" y="1134401"/>
                      </a:lnTo>
                      <a:cubicBezTo>
                        <a:pt x="526510" y="1183296"/>
                        <a:pt x="420465" y="1176946"/>
                        <a:pt x="459200" y="1052486"/>
                      </a:cubicBezTo>
                      <a:lnTo>
                        <a:pt x="581120" y="797216"/>
                      </a:lnTo>
                      <a:cubicBezTo>
                        <a:pt x="539845" y="719111"/>
                        <a:pt x="540480" y="618146"/>
                        <a:pt x="449675" y="620051"/>
                      </a:cubicBezTo>
                      <a:cubicBezTo>
                        <a:pt x="406494" y="829602"/>
                        <a:pt x="258538" y="941997"/>
                        <a:pt x="131537" y="1134403"/>
                      </a:cubicBezTo>
                      <a:cubicBezTo>
                        <a:pt x="-3083" y="1229336"/>
                        <a:pt x="-32292" y="1079158"/>
                        <a:pt x="34383" y="1031533"/>
                      </a:cubicBezTo>
                      <a:cubicBezTo>
                        <a:pt x="74388" y="972478"/>
                        <a:pt x="242345" y="782931"/>
                        <a:pt x="257267" y="711493"/>
                      </a:cubicBezTo>
                      <a:cubicBezTo>
                        <a:pt x="272189" y="640055"/>
                        <a:pt x="303621" y="508926"/>
                        <a:pt x="369661" y="393356"/>
                      </a:cubicBezTo>
                      <a:cubicBezTo>
                        <a:pt x="417603" y="286041"/>
                        <a:pt x="553175" y="66332"/>
                        <a:pt x="642075" y="29502"/>
                      </a:cubicBezTo>
                      <a:cubicBezTo>
                        <a:pt x="736690" y="-45428"/>
                        <a:pt x="785903" y="42836"/>
                        <a:pt x="882106" y="69506"/>
                      </a:cubicBezTo>
                      <a:close/>
                    </a:path>
                  </a:pathLst>
                </a:custGeom>
                <a:grp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Arial" panose="020B0604020202020204" pitchFamily="34" charset="0"/>
                    <a:cs typeface="Arial" panose="020B0604020202020204" pitchFamily="34" charset="0"/>
                  </a:endParaRPr>
                </a:p>
              </p:txBody>
            </p:sp>
          </p:grpSp>
        </p:grpSp>
        <p:grpSp>
          <p:nvGrpSpPr>
            <p:cNvPr id="10" name="Group 84">
              <a:extLst>
                <a:ext uri="{FF2B5EF4-FFF2-40B4-BE49-F238E27FC236}">
                  <a16:creationId xmlns:a16="http://schemas.microsoft.com/office/drawing/2014/main" id="{D3AEFC60-5B10-4AB2-9D40-6CE6FF4649EB}"/>
                </a:ext>
              </a:extLst>
            </p:cNvPr>
            <p:cNvGrpSpPr/>
            <p:nvPr/>
          </p:nvGrpSpPr>
          <p:grpSpPr>
            <a:xfrm>
              <a:off x="5832302" y="4807183"/>
              <a:ext cx="1812441" cy="1433818"/>
              <a:chOff x="5832302" y="4807183"/>
              <a:chExt cx="1812441" cy="1433818"/>
            </a:xfrm>
          </p:grpSpPr>
          <p:grpSp>
            <p:nvGrpSpPr>
              <p:cNvPr id="70" name="Group 42">
                <a:extLst>
                  <a:ext uri="{FF2B5EF4-FFF2-40B4-BE49-F238E27FC236}">
                    <a16:creationId xmlns:a16="http://schemas.microsoft.com/office/drawing/2014/main" id="{8C0DC401-9966-4BCD-B1B1-5FC42E5D8886}"/>
                  </a:ext>
                </a:extLst>
              </p:cNvPr>
              <p:cNvGrpSpPr/>
              <p:nvPr/>
            </p:nvGrpSpPr>
            <p:grpSpPr>
              <a:xfrm flipH="1">
                <a:off x="6861293" y="4984105"/>
                <a:ext cx="783450" cy="1256896"/>
                <a:chOff x="434067" y="3264588"/>
                <a:chExt cx="1634870" cy="2622840"/>
              </a:xfrm>
              <a:solidFill>
                <a:srgbClr val="404040"/>
              </a:solidFill>
            </p:grpSpPr>
            <p:sp>
              <p:nvSpPr>
                <p:cNvPr id="74" name="Oval 43">
                  <a:extLst>
                    <a:ext uri="{FF2B5EF4-FFF2-40B4-BE49-F238E27FC236}">
                      <a16:creationId xmlns:a16="http://schemas.microsoft.com/office/drawing/2014/main" id="{5220763E-F7CF-440F-9CFB-25B9B28B2935}"/>
                    </a:ext>
                  </a:extLst>
                </p:cNvPr>
                <p:cNvSpPr/>
                <p:nvPr/>
              </p:nvSpPr>
              <p:spPr>
                <a:xfrm>
                  <a:off x="930673" y="3264588"/>
                  <a:ext cx="585216" cy="582825"/>
                </a:xfrm>
                <a:prstGeom prst="ellipse">
                  <a:avLst/>
                </a:prstGeom>
                <a:grp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Arial" panose="020B0604020202020204" pitchFamily="34" charset="0"/>
                    <a:cs typeface="Arial" panose="020B0604020202020204" pitchFamily="34" charset="0"/>
                  </a:endParaRPr>
                </a:p>
              </p:txBody>
            </p:sp>
            <p:sp>
              <p:nvSpPr>
                <p:cNvPr id="75" name="Rectangle 3">
                  <a:extLst>
                    <a:ext uri="{FF2B5EF4-FFF2-40B4-BE49-F238E27FC236}">
                      <a16:creationId xmlns:a16="http://schemas.microsoft.com/office/drawing/2014/main" id="{DF67C7BC-0FA3-4B10-BD84-679B7B463AF6}"/>
                    </a:ext>
                  </a:extLst>
                </p:cNvPr>
                <p:cNvSpPr/>
                <p:nvPr/>
              </p:nvSpPr>
              <p:spPr>
                <a:xfrm>
                  <a:off x="434067" y="3888107"/>
                  <a:ext cx="1634870" cy="1999321"/>
                </a:xfrm>
                <a:custGeom>
                  <a:avLst/>
                  <a:gdLst>
                    <a:gd name="connsiteX0" fmla="*/ 0 w 224790"/>
                    <a:gd name="connsiteY0" fmla="*/ 0 h 457200"/>
                    <a:gd name="connsiteX1" fmla="*/ 224790 w 224790"/>
                    <a:gd name="connsiteY1" fmla="*/ 0 h 457200"/>
                    <a:gd name="connsiteX2" fmla="*/ 224790 w 224790"/>
                    <a:gd name="connsiteY2" fmla="*/ 457200 h 457200"/>
                    <a:gd name="connsiteX3" fmla="*/ 0 w 224790"/>
                    <a:gd name="connsiteY3" fmla="*/ 457200 h 457200"/>
                    <a:gd name="connsiteX4" fmla="*/ 0 w 224790"/>
                    <a:gd name="connsiteY4" fmla="*/ 0 h 457200"/>
                    <a:gd name="connsiteX0" fmla="*/ 0 w 224790"/>
                    <a:gd name="connsiteY0" fmla="*/ 0 h 457200"/>
                    <a:gd name="connsiteX1" fmla="*/ 150495 w 224790"/>
                    <a:gd name="connsiteY1" fmla="*/ 26670 h 457200"/>
                    <a:gd name="connsiteX2" fmla="*/ 224790 w 224790"/>
                    <a:gd name="connsiteY2" fmla="*/ 457200 h 457200"/>
                    <a:gd name="connsiteX3" fmla="*/ 0 w 224790"/>
                    <a:gd name="connsiteY3" fmla="*/ 457200 h 457200"/>
                    <a:gd name="connsiteX4" fmla="*/ 0 w 224790"/>
                    <a:gd name="connsiteY4" fmla="*/ 0 h 457200"/>
                    <a:gd name="connsiteX0" fmla="*/ 0 w 224790"/>
                    <a:gd name="connsiteY0" fmla="*/ 0 h 457200"/>
                    <a:gd name="connsiteX1" fmla="*/ 150495 w 224790"/>
                    <a:gd name="connsiteY1" fmla="*/ 26670 h 457200"/>
                    <a:gd name="connsiteX2" fmla="*/ 150495 w 224790"/>
                    <a:gd name="connsiteY2" fmla="*/ 30480 h 457200"/>
                    <a:gd name="connsiteX3" fmla="*/ 224790 w 224790"/>
                    <a:gd name="connsiteY3" fmla="*/ 457200 h 457200"/>
                    <a:gd name="connsiteX4" fmla="*/ 0 w 224790"/>
                    <a:gd name="connsiteY4" fmla="*/ 457200 h 457200"/>
                    <a:gd name="connsiteX5" fmla="*/ 0 w 224790"/>
                    <a:gd name="connsiteY5" fmla="*/ 0 h 457200"/>
                    <a:gd name="connsiteX0" fmla="*/ 0 w 224790"/>
                    <a:gd name="connsiteY0" fmla="*/ 0 h 457200"/>
                    <a:gd name="connsiteX1" fmla="*/ 150495 w 224790"/>
                    <a:gd name="connsiteY1" fmla="*/ 26670 h 457200"/>
                    <a:gd name="connsiteX2" fmla="*/ 182880 w 224790"/>
                    <a:gd name="connsiteY2" fmla="*/ 89535 h 457200"/>
                    <a:gd name="connsiteX3" fmla="*/ 224790 w 224790"/>
                    <a:gd name="connsiteY3" fmla="*/ 457200 h 457200"/>
                    <a:gd name="connsiteX4" fmla="*/ 0 w 224790"/>
                    <a:gd name="connsiteY4" fmla="*/ 457200 h 457200"/>
                    <a:gd name="connsiteX5" fmla="*/ 0 w 224790"/>
                    <a:gd name="connsiteY5" fmla="*/ 0 h 457200"/>
                    <a:gd name="connsiteX0" fmla="*/ 0 w 224790"/>
                    <a:gd name="connsiteY0" fmla="*/ 0 h 457200"/>
                    <a:gd name="connsiteX1" fmla="*/ 150495 w 224790"/>
                    <a:gd name="connsiteY1" fmla="*/ 26670 h 457200"/>
                    <a:gd name="connsiteX2" fmla="*/ 182880 w 224790"/>
                    <a:gd name="connsiteY2" fmla="*/ 89535 h 457200"/>
                    <a:gd name="connsiteX3" fmla="*/ 224790 w 224790"/>
                    <a:gd name="connsiteY3" fmla="*/ 457200 h 457200"/>
                    <a:gd name="connsiteX4" fmla="*/ 0 w 224790"/>
                    <a:gd name="connsiteY4" fmla="*/ 457200 h 457200"/>
                    <a:gd name="connsiteX5" fmla="*/ 0 w 224790"/>
                    <a:gd name="connsiteY5" fmla="*/ 0 h 457200"/>
                    <a:gd name="connsiteX0" fmla="*/ 0 w 224790"/>
                    <a:gd name="connsiteY0" fmla="*/ 0 h 457200"/>
                    <a:gd name="connsiteX1" fmla="*/ 150495 w 224790"/>
                    <a:gd name="connsiteY1" fmla="*/ 26670 h 457200"/>
                    <a:gd name="connsiteX2" fmla="*/ 182880 w 224790"/>
                    <a:gd name="connsiteY2" fmla="*/ 89535 h 457200"/>
                    <a:gd name="connsiteX3" fmla="*/ 224790 w 224790"/>
                    <a:gd name="connsiteY3" fmla="*/ 457200 h 457200"/>
                    <a:gd name="connsiteX4" fmla="*/ 0 w 224790"/>
                    <a:gd name="connsiteY4" fmla="*/ 457200 h 457200"/>
                    <a:gd name="connsiteX5" fmla="*/ 0 w 224790"/>
                    <a:gd name="connsiteY5" fmla="*/ 0 h 457200"/>
                    <a:gd name="connsiteX0" fmla="*/ 0 w 224790"/>
                    <a:gd name="connsiteY0" fmla="*/ 0 h 457200"/>
                    <a:gd name="connsiteX1" fmla="*/ 150495 w 224790"/>
                    <a:gd name="connsiteY1" fmla="*/ 26670 h 457200"/>
                    <a:gd name="connsiteX2" fmla="*/ 179070 w 224790"/>
                    <a:gd name="connsiteY2" fmla="*/ 95250 h 457200"/>
                    <a:gd name="connsiteX3" fmla="*/ 224790 w 224790"/>
                    <a:gd name="connsiteY3" fmla="*/ 457200 h 457200"/>
                    <a:gd name="connsiteX4" fmla="*/ 0 w 224790"/>
                    <a:gd name="connsiteY4" fmla="*/ 457200 h 457200"/>
                    <a:gd name="connsiteX5" fmla="*/ 0 w 224790"/>
                    <a:gd name="connsiteY5" fmla="*/ 0 h 457200"/>
                    <a:gd name="connsiteX0" fmla="*/ 0 w 378841"/>
                    <a:gd name="connsiteY0" fmla="*/ 0 h 457200"/>
                    <a:gd name="connsiteX1" fmla="*/ 375285 w 378841"/>
                    <a:gd name="connsiteY1" fmla="*/ 83820 h 457200"/>
                    <a:gd name="connsiteX2" fmla="*/ 179070 w 378841"/>
                    <a:gd name="connsiteY2" fmla="*/ 95250 h 457200"/>
                    <a:gd name="connsiteX3" fmla="*/ 224790 w 378841"/>
                    <a:gd name="connsiteY3" fmla="*/ 457200 h 457200"/>
                    <a:gd name="connsiteX4" fmla="*/ 0 w 378841"/>
                    <a:gd name="connsiteY4" fmla="*/ 457200 h 457200"/>
                    <a:gd name="connsiteX5" fmla="*/ 0 w 378841"/>
                    <a:gd name="connsiteY5" fmla="*/ 0 h 457200"/>
                    <a:gd name="connsiteX0" fmla="*/ 0 w 423138"/>
                    <a:gd name="connsiteY0" fmla="*/ 0 h 457200"/>
                    <a:gd name="connsiteX1" fmla="*/ 375285 w 423138"/>
                    <a:gd name="connsiteY1" fmla="*/ 83820 h 457200"/>
                    <a:gd name="connsiteX2" fmla="*/ 419100 w 423138"/>
                    <a:gd name="connsiteY2" fmla="*/ 230505 h 457200"/>
                    <a:gd name="connsiteX3" fmla="*/ 224790 w 423138"/>
                    <a:gd name="connsiteY3" fmla="*/ 457200 h 457200"/>
                    <a:gd name="connsiteX4" fmla="*/ 0 w 423138"/>
                    <a:gd name="connsiteY4" fmla="*/ 457200 h 457200"/>
                    <a:gd name="connsiteX5" fmla="*/ 0 w 423138"/>
                    <a:gd name="connsiteY5" fmla="*/ 0 h 457200"/>
                    <a:gd name="connsiteX0" fmla="*/ 0 w 433336"/>
                    <a:gd name="connsiteY0" fmla="*/ 0 h 457200"/>
                    <a:gd name="connsiteX1" fmla="*/ 375285 w 433336"/>
                    <a:gd name="connsiteY1" fmla="*/ 83820 h 457200"/>
                    <a:gd name="connsiteX2" fmla="*/ 419100 w 433336"/>
                    <a:gd name="connsiteY2" fmla="*/ 230505 h 457200"/>
                    <a:gd name="connsiteX3" fmla="*/ 224790 w 433336"/>
                    <a:gd name="connsiteY3" fmla="*/ 457200 h 457200"/>
                    <a:gd name="connsiteX4" fmla="*/ 0 w 433336"/>
                    <a:gd name="connsiteY4" fmla="*/ 457200 h 457200"/>
                    <a:gd name="connsiteX5" fmla="*/ 0 w 433336"/>
                    <a:gd name="connsiteY5" fmla="*/ 0 h 457200"/>
                    <a:gd name="connsiteX0" fmla="*/ 0 w 433336"/>
                    <a:gd name="connsiteY0" fmla="*/ 0 h 457200"/>
                    <a:gd name="connsiteX1" fmla="*/ 5079 w 433336"/>
                    <a:gd name="connsiteY1" fmla="*/ 0 h 457200"/>
                    <a:gd name="connsiteX2" fmla="*/ 375285 w 433336"/>
                    <a:gd name="connsiteY2" fmla="*/ 83820 h 457200"/>
                    <a:gd name="connsiteX3" fmla="*/ 419100 w 433336"/>
                    <a:gd name="connsiteY3" fmla="*/ 230505 h 457200"/>
                    <a:gd name="connsiteX4" fmla="*/ 224790 w 433336"/>
                    <a:gd name="connsiteY4" fmla="*/ 457200 h 457200"/>
                    <a:gd name="connsiteX5" fmla="*/ 0 w 433336"/>
                    <a:gd name="connsiteY5" fmla="*/ 457200 h 457200"/>
                    <a:gd name="connsiteX6" fmla="*/ 0 w 433336"/>
                    <a:gd name="connsiteY6" fmla="*/ 0 h 457200"/>
                    <a:gd name="connsiteX0" fmla="*/ 0 w 526681"/>
                    <a:gd name="connsiteY0" fmla="*/ 97155 h 457200"/>
                    <a:gd name="connsiteX1" fmla="*/ 98424 w 526681"/>
                    <a:gd name="connsiteY1" fmla="*/ 0 h 457200"/>
                    <a:gd name="connsiteX2" fmla="*/ 468630 w 526681"/>
                    <a:gd name="connsiteY2" fmla="*/ 83820 h 457200"/>
                    <a:gd name="connsiteX3" fmla="*/ 512445 w 526681"/>
                    <a:gd name="connsiteY3" fmla="*/ 230505 h 457200"/>
                    <a:gd name="connsiteX4" fmla="*/ 318135 w 526681"/>
                    <a:gd name="connsiteY4" fmla="*/ 457200 h 457200"/>
                    <a:gd name="connsiteX5" fmla="*/ 93345 w 526681"/>
                    <a:gd name="connsiteY5" fmla="*/ 457200 h 457200"/>
                    <a:gd name="connsiteX6" fmla="*/ 0 w 526681"/>
                    <a:gd name="connsiteY6" fmla="*/ 97155 h 457200"/>
                    <a:gd name="connsiteX0" fmla="*/ 0 w 526681"/>
                    <a:gd name="connsiteY0" fmla="*/ 97155 h 457200"/>
                    <a:gd name="connsiteX1" fmla="*/ 98424 w 526681"/>
                    <a:gd name="connsiteY1" fmla="*/ 0 h 457200"/>
                    <a:gd name="connsiteX2" fmla="*/ 468630 w 526681"/>
                    <a:gd name="connsiteY2" fmla="*/ 83820 h 457200"/>
                    <a:gd name="connsiteX3" fmla="*/ 512445 w 526681"/>
                    <a:gd name="connsiteY3" fmla="*/ 230505 h 457200"/>
                    <a:gd name="connsiteX4" fmla="*/ 318135 w 526681"/>
                    <a:gd name="connsiteY4" fmla="*/ 457200 h 457200"/>
                    <a:gd name="connsiteX5" fmla="*/ 93345 w 526681"/>
                    <a:gd name="connsiteY5" fmla="*/ 457200 h 457200"/>
                    <a:gd name="connsiteX6" fmla="*/ 0 w 526681"/>
                    <a:gd name="connsiteY6" fmla="*/ 97155 h 457200"/>
                    <a:gd name="connsiteX0" fmla="*/ 0 w 526681"/>
                    <a:gd name="connsiteY0" fmla="*/ 97155 h 457200"/>
                    <a:gd name="connsiteX1" fmla="*/ 98424 w 526681"/>
                    <a:gd name="connsiteY1" fmla="*/ 0 h 457200"/>
                    <a:gd name="connsiteX2" fmla="*/ 468630 w 526681"/>
                    <a:gd name="connsiteY2" fmla="*/ 83820 h 457200"/>
                    <a:gd name="connsiteX3" fmla="*/ 512445 w 526681"/>
                    <a:gd name="connsiteY3" fmla="*/ 230505 h 457200"/>
                    <a:gd name="connsiteX4" fmla="*/ 318135 w 526681"/>
                    <a:gd name="connsiteY4" fmla="*/ 457200 h 457200"/>
                    <a:gd name="connsiteX5" fmla="*/ 93345 w 526681"/>
                    <a:gd name="connsiteY5" fmla="*/ 457200 h 457200"/>
                    <a:gd name="connsiteX6" fmla="*/ 0 w 526681"/>
                    <a:gd name="connsiteY6" fmla="*/ 97155 h 457200"/>
                    <a:gd name="connsiteX0" fmla="*/ 154305 w 680986"/>
                    <a:gd name="connsiteY0" fmla="*/ 97155 h 763905"/>
                    <a:gd name="connsiteX1" fmla="*/ 252729 w 680986"/>
                    <a:gd name="connsiteY1" fmla="*/ 0 h 763905"/>
                    <a:gd name="connsiteX2" fmla="*/ 622935 w 680986"/>
                    <a:gd name="connsiteY2" fmla="*/ 83820 h 763905"/>
                    <a:gd name="connsiteX3" fmla="*/ 666750 w 680986"/>
                    <a:gd name="connsiteY3" fmla="*/ 230505 h 763905"/>
                    <a:gd name="connsiteX4" fmla="*/ 472440 w 680986"/>
                    <a:gd name="connsiteY4" fmla="*/ 457200 h 763905"/>
                    <a:gd name="connsiteX5" fmla="*/ 0 w 680986"/>
                    <a:gd name="connsiteY5" fmla="*/ 763905 h 763905"/>
                    <a:gd name="connsiteX6" fmla="*/ 154305 w 680986"/>
                    <a:gd name="connsiteY6" fmla="*/ 97155 h 763905"/>
                    <a:gd name="connsiteX0" fmla="*/ 154305 w 680986"/>
                    <a:gd name="connsiteY0" fmla="*/ 97155 h 763905"/>
                    <a:gd name="connsiteX1" fmla="*/ 252729 w 680986"/>
                    <a:gd name="connsiteY1" fmla="*/ 0 h 763905"/>
                    <a:gd name="connsiteX2" fmla="*/ 622935 w 680986"/>
                    <a:gd name="connsiteY2" fmla="*/ 83820 h 763905"/>
                    <a:gd name="connsiteX3" fmla="*/ 666750 w 680986"/>
                    <a:gd name="connsiteY3" fmla="*/ 230505 h 763905"/>
                    <a:gd name="connsiteX4" fmla="*/ 662305 w 680986"/>
                    <a:gd name="connsiteY4" fmla="*/ 232410 h 763905"/>
                    <a:gd name="connsiteX5" fmla="*/ 472440 w 680986"/>
                    <a:gd name="connsiteY5" fmla="*/ 457200 h 763905"/>
                    <a:gd name="connsiteX6" fmla="*/ 0 w 680986"/>
                    <a:gd name="connsiteY6" fmla="*/ 763905 h 763905"/>
                    <a:gd name="connsiteX7" fmla="*/ 154305 w 680986"/>
                    <a:gd name="connsiteY7" fmla="*/ 97155 h 763905"/>
                    <a:gd name="connsiteX0" fmla="*/ 154305 w 923290"/>
                    <a:gd name="connsiteY0" fmla="*/ 97155 h 763905"/>
                    <a:gd name="connsiteX1" fmla="*/ 252729 w 923290"/>
                    <a:gd name="connsiteY1" fmla="*/ 0 h 763905"/>
                    <a:gd name="connsiteX2" fmla="*/ 622935 w 923290"/>
                    <a:gd name="connsiteY2" fmla="*/ 83820 h 763905"/>
                    <a:gd name="connsiteX3" fmla="*/ 666750 w 923290"/>
                    <a:gd name="connsiteY3" fmla="*/ 230505 h 763905"/>
                    <a:gd name="connsiteX4" fmla="*/ 923290 w 923290"/>
                    <a:gd name="connsiteY4" fmla="*/ 527685 h 763905"/>
                    <a:gd name="connsiteX5" fmla="*/ 472440 w 923290"/>
                    <a:gd name="connsiteY5" fmla="*/ 457200 h 763905"/>
                    <a:gd name="connsiteX6" fmla="*/ 0 w 923290"/>
                    <a:gd name="connsiteY6" fmla="*/ 763905 h 763905"/>
                    <a:gd name="connsiteX7" fmla="*/ 154305 w 923290"/>
                    <a:gd name="connsiteY7" fmla="*/ 97155 h 763905"/>
                    <a:gd name="connsiteX0" fmla="*/ 154305 w 923290"/>
                    <a:gd name="connsiteY0" fmla="*/ 97155 h 763905"/>
                    <a:gd name="connsiteX1" fmla="*/ 252729 w 923290"/>
                    <a:gd name="connsiteY1" fmla="*/ 0 h 763905"/>
                    <a:gd name="connsiteX2" fmla="*/ 622935 w 923290"/>
                    <a:gd name="connsiteY2" fmla="*/ 83820 h 763905"/>
                    <a:gd name="connsiteX3" fmla="*/ 666750 w 923290"/>
                    <a:gd name="connsiteY3" fmla="*/ 230505 h 763905"/>
                    <a:gd name="connsiteX4" fmla="*/ 923290 w 923290"/>
                    <a:gd name="connsiteY4" fmla="*/ 527685 h 763905"/>
                    <a:gd name="connsiteX5" fmla="*/ 923290 w 923290"/>
                    <a:gd name="connsiteY5" fmla="*/ 527685 h 763905"/>
                    <a:gd name="connsiteX6" fmla="*/ 472440 w 923290"/>
                    <a:gd name="connsiteY6" fmla="*/ 457200 h 763905"/>
                    <a:gd name="connsiteX7" fmla="*/ 0 w 923290"/>
                    <a:gd name="connsiteY7" fmla="*/ 763905 h 763905"/>
                    <a:gd name="connsiteX8" fmla="*/ 154305 w 923290"/>
                    <a:gd name="connsiteY8" fmla="*/ 97155 h 763905"/>
                    <a:gd name="connsiteX0" fmla="*/ 154305 w 1290955"/>
                    <a:gd name="connsiteY0" fmla="*/ 97155 h 763905"/>
                    <a:gd name="connsiteX1" fmla="*/ 252729 w 1290955"/>
                    <a:gd name="connsiteY1" fmla="*/ 0 h 763905"/>
                    <a:gd name="connsiteX2" fmla="*/ 622935 w 1290955"/>
                    <a:gd name="connsiteY2" fmla="*/ 83820 h 763905"/>
                    <a:gd name="connsiteX3" fmla="*/ 666750 w 1290955"/>
                    <a:gd name="connsiteY3" fmla="*/ 230505 h 763905"/>
                    <a:gd name="connsiteX4" fmla="*/ 923290 w 1290955"/>
                    <a:gd name="connsiteY4" fmla="*/ 527685 h 763905"/>
                    <a:gd name="connsiteX5" fmla="*/ 1290955 w 1290955"/>
                    <a:gd name="connsiteY5" fmla="*/ 634365 h 763905"/>
                    <a:gd name="connsiteX6" fmla="*/ 472440 w 1290955"/>
                    <a:gd name="connsiteY6" fmla="*/ 457200 h 763905"/>
                    <a:gd name="connsiteX7" fmla="*/ 0 w 1290955"/>
                    <a:gd name="connsiteY7" fmla="*/ 763905 h 763905"/>
                    <a:gd name="connsiteX8" fmla="*/ 154305 w 1290955"/>
                    <a:gd name="connsiteY8" fmla="*/ 97155 h 763905"/>
                    <a:gd name="connsiteX0" fmla="*/ 154305 w 1290955"/>
                    <a:gd name="connsiteY0" fmla="*/ 97155 h 763905"/>
                    <a:gd name="connsiteX1" fmla="*/ 252729 w 1290955"/>
                    <a:gd name="connsiteY1" fmla="*/ 0 h 763905"/>
                    <a:gd name="connsiteX2" fmla="*/ 622935 w 1290955"/>
                    <a:gd name="connsiteY2" fmla="*/ 83820 h 763905"/>
                    <a:gd name="connsiteX3" fmla="*/ 666750 w 1290955"/>
                    <a:gd name="connsiteY3" fmla="*/ 230505 h 763905"/>
                    <a:gd name="connsiteX4" fmla="*/ 923290 w 1290955"/>
                    <a:gd name="connsiteY4" fmla="*/ 527685 h 763905"/>
                    <a:gd name="connsiteX5" fmla="*/ 1290955 w 1290955"/>
                    <a:gd name="connsiteY5" fmla="*/ 634365 h 763905"/>
                    <a:gd name="connsiteX6" fmla="*/ 472440 w 1290955"/>
                    <a:gd name="connsiteY6" fmla="*/ 457200 h 763905"/>
                    <a:gd name="connsiteX7" fmla="*/ 0 w 1290955"/>
                    <a:gd name="connsiteY7" fmla="*/ 763905 h 763905"/>
                    <a:gd name="connsiteX8" fmla="*/ 154305 w 1290955"/>
                    <a:gd name="connsiteY8" fmla="*/ 97155 h 763905"/>
                    <a:gd name="connsiteX0" fmla="*/ 154305 w 1290955"/>
                    <a:gd name="connsiteY0" fmla="*/ 97155 h 763905"/>
                    <a:gd name="connsiteX1" fmla="*/ 252729 w 1290955"/>
                    <a:gd name="connsiteY1" fmla="*/ 0 h 763905"/>
                    <a:gd name="connsiteX2" fmla="*/ 622935 w 1290955"/>
                    <a:gd name="connsiteY2" fmla="*/ 83820 h 763905"/>
                    <a:gd name="connsiteX3" fmla="*/ 666750 w 1290955"/>
                    <a:gd name="connsiteY3" fmla="*/ 230505 h 763905"/>
                    <a:gd name="connsiteX4" fmla="*/ 923290 w 1290955"/>
                    <a:gd name="connsiteY4" fmla="*/ 527685 h 763905"/>
                    <a:gd name="connsiteX5" fmla="*/ 1290955 w 1290955"/>
                    <a:gd name="connsiteY5" fmla="*/ 634365 h 763905"/>
                    <a:gd name="connsiteX6" fmla="*/ 1290955 w 1290955"/>
                    <a:gd name="connsiteY6" fmla="*/ 626745 h 763905"/>
                    <a:gd name="connsiteX7" fmla="*/ 472440 w 1290955"/>
                    <a:gd name="connsiteY7" fmla="*/ 457200 h 763905"/>
                    <a:gd name="connsiteX8" fmla="*/ 0 w 1290955"/>
                    <a:gd name="connsiteY8" fmla="*/ 763905 h 763905"/>
                    <a:gd name="connsiteX9" fmla="*/ 154305 w 1290955"/>
                    <a:gd name="connsiteY9" fmla="*/ 97155 h 763905"/>
                    <a:gd name="connsiteX0" fmla="*/ 154305 w 1290955"/>
                    <a:gd name="connsiteY0" fmla="*/ 97155 h 843915"/>
                    <a:gd name="connsiteX1" fmla="*/ 252729 w 1290955"/>
                    <a:gd name="connsiteY1" fmla="*/ 0 h 843915"/>
                    <a:gd name="connsiteX2" fmla="*/ 622935 w 1290955"/>
                    <a:gd name="connsiteY2" fmla="*/ 83820 h 843915"/>
                    <a:gd name="connsiteX3" fmla="*/ 666750 w 1290955"/>
                    <a:gd name="connsiteY3" fmla="*/ 230505 h 843915"/>
                    <a:gd name="connsiteX4" fmla="*/ 923290 w 1290955"/>
                    <a:gd name="connsiteY4" fmla="*/ 527685 h 843915"/>
                    <a:gd name="connsiteX5" fmla="*/ 1290955 w 1290955"/>
                    <a:gd name="connsiteY5" fmla="*/ 634365 h 843915"/>
                    <a:gd name="connsiteX6" fmla="*/ 1138555 w 1290955"/>
                    <a:gd name="connsiteY6" fmla="*/ 843915 h 843915"/>
                    <a:gd name="connsiteX7" fmla="*/ 472440 w 1290955"/>
                    <a:gd name="connsiteY7" fmla="*/ 457200 h 843915"/>
                    <a:gd name="connsiteX8" fmla="*/ 0 w 1290955"/>
                    <a:gd name="connsiteY8" fmla="*/ 763905 h 843915"/>
                    <a:gd name="connsiteX9" fmla="*/ 154305 w 1290955"/>
                    <a:gd name="connsiteY9" fmla="*/ 97155 h 843915"/>
                    <a:gd name="connsiteX0" fmla="*/ 154305 w 1319735"/>
                    <a:gd name="connsiteY0" fmla="*/ 97155 h 843915"/>
                    <a:gd name="connsiteX1" fmla="*/ 252729 w 1319735"/>
                    <a:gd name="connsiteY1" fmla="*/ 0 h 843915"/>
                    <a:gd name="connsiteX2" fmla="*/ 622935 w 1319735"/>
                    <a:gd name="connsiteY2" fmla="*/ 83820 h 843915"/>
                    <a:gd name="connsiteX3" fmla="*/ 666750 w 1319735"/>
                    <a:gd name="connsiteY3" fmla="*/ 230505 h 843915"/>
                    <a:gd name="connsiteX4" fmla="*/ 923290 w 1319735"/>
                    <a:gd name="connsiteY4" fmla="*/ 527685 h 843915"/>
                    <a:gd name="connsiteX5" fmla="*/ 1290955 w 1319735"/>
                    <a:gd name="connsiteY5" fmla="*/ 634365 h 843915"/>
                    <a:gd name="connsiteX6" fmla="*/ 1138555 w 1319735"/>
                    <a:gd name="connsiteY6" fmla="*/ 843915 h 843915"/>
                    <a:gd name="connsiteX7" fmla="*/ 472440 w 1319735"/>
                    <a:gd name="connsiteY7" fmla="*/ 457200 h 843915"/>
                    <a:gd name="connsiteX8" fmla="*/ 0 w 1319735"/>
                    <a:gd name="connsiteY8" fmla="*/ 763905 h 843915"/>
                    <a:gd name="connsiteX9" fmla="*/ 154305 w 1319735"/>
                    <a:gd name="connsiteY9" fmla="*/ 97155 h 843915"/>
                    <a:gd name="connsiteX0" fmla="*/ 154305 w 1345660"/>
                    <a:gd name="connsiteY0" fmla="*/ 97155 h 858175"/>
                    <a:gd name="connsiteX1" fmla="*/ 252729 w 1345660"/>
                    <a:gd name="connsiteY1" fmla="*/ 0 h 858175"/>
                    <a:gd name="connsiteX2" fmla="*/ 622935 w 1345660"/>
                    <a:gd name="connsiteY2" fmla="*/ 83820 h 858175"/>
                    <a:gd name="connsiteX3" fmla="*/ 666750 w 1345660"/>
                    <a:gd name="connsiteY3" fmla="*/ 230505 h 858175"/>
                    <a:gd name="connsiteX4" fmla="*/ 923290 w 1345660"/>
                    <a:gd name="connsiteY4" fmla="*/ 527685 h 858175"/>
                    <a:gd name="connsiteX5" fmla="*/ 1290955 w 1345660"/>
                    <a:gd name="connsiteY5" fmla="*/ 634365 h 858175"/>
                    <a:gd name="connsiteX6" fmla="*/ 1138555 w 1345660"/>
                    <a:gd name="connsiteY6" fmla="*/ 843915 h 858175"/>
                    <a:gd name="connsiteX7" fmla="*/ 472440 w 1345660"/>
                    <a:gd name="connsiteY7" fmla="*/ 457200 h 858175"/>
                    <a:gd name="connsiteX8" fmla="*/ 0 w 1345660"/>
                    <a:gd name="connsiteY8" fmla="*/ 763905 h 858175"/>
                    <a:gd name="connsiteX9" fmla="*/ 154305 w 1345660"/>
                    <a:gd name="connsiteY9" fmla="*/ 97155 h 858175"/>
                    <a:gd name="connsiteX0" fmla="*/ 154305 w 1347351"/>
                    <a:gd name="connsiteY0" fmla="*/ 97155 h 857284"/>
                    <a:gd name="connsiteX1" fmla="*/ 252729 w 1347351"/>
                    <a:gd name="connsiteY1" fmla="*/ 0 h 857284"/>
                    <a:gd name="connsiteX2" fmla="*/ 622935 w 1347351"/>
                    <a:gd name="connsiteY2" fmla="*/ 83820 h 857284"/>
                    <a:gd name="connsiteX3" fmla="*/ 666750 w 1347351"/>
                    <a:gd name="connsiteY3" fmla="*/ 230505 h 857284"/>
                    <a:gd name="connsiteX4" fmla="*/ 923290 w 1347351"/>
                    <a:gd name="connsiteY4" fmla="*/ 527685 h 857284"/>
                    <a:gd name="connsiteX5" fmla="*/ 1290955 w 1347351"/>
                    <a:gd name="connsiteY5" fmla="*/ 634365 h 857284"/>
                    <a:gd name="connsiteX6" fmla="*/ 1138555 w 1347351"/>
                    <a:gd name="connsiteY6" fmla="*/ 843915 h 857284"/>
                    <a:gd name="connsiteX7" fmla="*/ 472440 w 1347351"/>
                    <a:gd name="connsiteY7" fmla="*/ 457200 h 857284"/>
                    <a:gd name="connsiteX8" fmla="*/ 0 w 1347351"/>
                    <a:gd name="connsiteY8" fmla="*/ 763905 h 857284"/>
                    <a:gd name="connsiteX9" fmla="*/ 154305 w 1347351"/>
                    <a:gd name="connsiteY9" fmla="*/ 97155 h 857284"/>
                    <a:gd name="connsiteX0" fmla="*/ 154305 w 1347351"/>
                    <a:gd name="connsiteY0" fmla="*/ 97155 h 857284"/>
                    <a:gd name="connsiteX1" fmla="*/ 252729 w 1347351"/>
                    <a:gd name="connsiteY1" fmla="*/ 0 h 857284"/>
                    <a:gd name="connsiteX2" fmla="*/ 622935 w 1347351"/>
                    <a:gd name="connsiteY2" fmla="*/ 83820 h 857284"/>
                    <a:gd name="connsiteX3" fmla="*/ 666750 w 1347351"/>
                    <a:gd name="connsiteY3" fmla="*/ 230505 h 857284"/>
                    <a:gd name="connsiteX4" fmla="*/ 923290 w 1347351"/>
                    <a:gd name="connsiteY4" fmla="*/ 527685 h 857284"/>
                    <a:gd name="connsiteX5" fmla="*/ 1290955 w 1347351"/>
                    <a:gd name="connsiteY5" fmla="*/ 634365 h 857284"/>
                    <a:gd name="connsiteX6" fmla="*/ 1138555 w 1347351"/>
                    <a:gd name="connsiteY6" fmla="*/ 843915 h 857284"/>
                    <a:gd name="connsiteX7" fmla="*/ 651510 w 1347351"/>
                    <a:gd name="connsiteY7" fmla="*/ 721995 h 857284"/>
                    <a:gd name="connsiteX8" fmla="*/ 0 w 1347351"/>
                    <a:gd name="connsiteY8" fmla="*/ 763905 h 857284"/>
                    <a:gd name="connsiteX9" fmla="*/ 154305 w 1347351"/>
                    <a:gd name="connsiteY9" fmla="*/ 97155 h 857284"/>
                    <a:gd name="connsiteX0" fmla="*/ 154305 w 1347351"/>
                    <a:gd name="connsiteY0" fmla="*/ 97155 h 802146"/>
                    <a:gd name="connsiteX1" fmla="*/ 252729 w 1347351"/>
                    <a:gd name="connsiteY1" fmla="*/ 0 h 802146"/>
                    <a:gd name="connsiteX2" fmla="*/ 622935 w 1347351"/>
                    <a:gd name="connsiteY2" fmla="*/ 83820 h 802146"/>
                    <a:gd name="connsiteX3" fmla="*/ 666750 w 1347351"/>
                    <a:gd name="connsiteY3" fmla="*/ 230505 h 802146"/>
                    <a:gd name="connsiteX4" fmla="*/ 923290 w 1347351"/>
                    <a:gd name="connsiteY4" fmla="*/ 527685 h 802146"/>
                    <a:gd name="connsiteX5" fmla="*/ 1290955 w 1347351"/>
                    <a:gd name="connsiteY5" fmla="*/ 634365 h 802146"/>
                    <a:gd name="connsiteX6" fmla="*/ 1138555 w 1347351"/>
                    <a:gd name="connsiteY6" fmla="*/ 784860 h 802146"/>
                    <a:gd name="connsiteX7" fmla="*/ 651510 w 1347351"/>
                    <a:gd name="connsiteY7" fmla="*/ 721995 h 802146"/>
                    <a:gd name="connsiteX8" fmla="*/ 0 w 1347351"/>
                    <a:gd name="connsiteY8" fmla="*/ 763905 h 802146"/>
                    <a:gd name="connsiteX9" fmla="*/ 154305 w 1347351"/>
                    <a:gd name="connsiteY9" fmla="*/ 97155 h 802146"/>
                    <a:gd name="connsiteX0" fmla="*/ 154305 w 1346306"/>
                    <a:gd name="connsiteY0" fmla="*/ 97155 h 853673"/>
                    <a:gd name="connsiteX1" fmla="*/ 252729 w 1346306"/>
                    <a:gd name="connsiteY1" fmla="*/ 0 h 853673"/>
                    <a:gd name="connsiteX2" fmla="*/ 622935 w 1346306"/>
                    <a:gd name="connsiteY2" fmla="*/ 83820 h 853673"/>
                    <a:gd name="connsiteX3" fmla="*/ 666750 w 1346306"/>
                    <a:gd name="connsiteY3" fmla="*/ 230505 h 853673"/>
                    <a:gd name="connsiteX4" fmla="*/ 923290 w 1346306"/>
                    <a:gd name="connsiteY4" fmla="*/ 527685 h 853673"/>
                    <a:gd name="connsiteX5" fmla="*/ 1290955 w 1346306"/>
                    <a:gd name="connsiteY5" fmla="*/ 634365 h 853673"/>
                    <a:gd name="connsiteX6" fmla="*/ 1134745 w 1346306"/>
                    <a:gd name="connsiteY6" fmla="*/ 840105 h 853673"/>
                    <a:gd name="connsiteX7" fmla="*/ 651510 w 1346306"/>
                    <a:gd name="connsiteY7" fmla="*/ 721995 h 853673"/>
                    <a:gd name="connsiteX8" fmla="*/ 0 w 1346306"/>
                    <a:gd name="connsiteY8" fmla="*/ 763905 h 853673"/>
                    <a:gd name="connsiteX9" fmla="*/ 154305 w 1346306"/>
                    <a:gd name="connsiteY9" fmla="*/ 97155 h 853673"/>
                    <a:gd name="connsiteX0" fmla="*/ 154305 w 1346306"/>
                    <a:gd name="connsiteY0" fmla="*/ 97155 h 855474"/>
                    <a:gd name="connsiteX1" fmla="*/ 252729 w 1346306"/>
                    <a:gd name="connsiteY1" fmla="*/ 0 h 855474"/>
                    <a:gd name="connsiteX2" fmla="*/ 622935 w 1346306"/>
                    <a:gd name="connsiteY2" fmla="*/ 83820 h 855474"/>
                    <a:gd name="connsiteX3" fmla="*/ 666750 w 1346306"/>
                    <a:gd name="connsiteY3" fmla="*/ 230505 h 855474"/>
                    <a:gd name="connsiteX4" fmla="*/ 923290 w 1346306"/>
                    <a:gd name="connsiteY4" fmla="*/ 527685 h 855474"/>
                    <a:gd name="connsiteX5" fmla="*/ 1290955 w 1346306"/>
                    <a:gd name="connsiteY5" fmla="*/ 634365 h 855474"/>
                    <a:gd name="connsiteX6" fmla="*/ 1134745 w 1346306"/>
                    <a:gd name="connsiteY6" fmla="*/ 840105 h 855474"/>
                    <a:gd name="connsiteX7" fmla="*/ 651510 w 1346306"/>
                    <a:gd name="connsiteY7" fmla="*/ 721995 h 855474"/>
                    <a:gd name="connsiteX8" fmla="*/ 0 w 1346306"/>
                    <a:gd name="connsiteY8" fmla="*/ 763905 h 855474"/>
                    <a:gd name="connsiteX9" fmla="*/ 154305 w 1346306"/>
                    <a:gd name="connsiteY9" fmla="*/ 97155 h 855474"/>
                    <a:gd name="connsiteX0" fmla="*/ 154305 w 1346306"/>
                    <a:gd name="connsiteY0" fmla="*/ 97155 h 855474"/>
                    <a:gd name="connsiteX1" fmla="*/ 252729 w 1346306"/>
                    <a:gd name="connsiteY1" fmla="*/ 0 h 855474"/>
                    <a:gd name="connsiteX2" fmla="*/ 622935 w 1346306"/>
                    <a:gd name="connsiteY2" fmla="*/ 83820 h 855474"/>
                    <a:gd name="connsiteX3" fmla="*/ 666750 w 1346306"/>
                    <a:gd name="connsiteY3" fmla="*/ 230505 h 855474"/>
                    <a:gd name="connsiteX4" fmla="*/ 923290 w 1346306"/>
                    <a:gd name="connsiteY4" fmla="*/ 527685 h 855474"/>
                    <a:gd name="connsiteX5" fmla="*/ 1290955 w 1346306"/>
                    <a:gd name="connsiteY5" fmla="*/ 634365 h 855474"/>
                    <a:gd name="connsiteX6" fmla="*/ 1134745 w 1346306"/>
                    <a:gd name="connsiteY6" fmla="*/ 840105 h 855474"/>
                    <a:gd name="connsiteX7" fmla="*/ 1061085 w 1346306"/>
                    <a:gd name="connsiteY7" fmla="*/ 847725 h 855474"/>
                    <a:gd name="connsiteX8" fmla="*/ 0 w 1346306"/>
                    <a:gd name="connsiteY8" fmla="*/ 763905 h 855474"/>
                    <a:gd name="connsiteX9" fmla="*/ 154305 w 1346306"/>
                    <a:gd name="connsiteY9" fmla="*/ 97155 h 855474"/>
                    <a:gd name="connsiteX0" fmla="*/ 154305 w 1346306"/>
                    <a:gd name="connsiteY0" fmla="*/ 97155 h 855474"/>
                    <a:gd name="connsiteX1" fmla="*/ 252729 w 1346306"/>
                    <a:gd name="connsiteY1" fmla="*/ 0 h 855474"/>
                    <a:gd name="connsiteX2" fmla="*/ 622935 w 1346306"/>
                    <a:gd name="connsiteY2" fmla="*/ 83820 h 855474"/>
                    <a:gd name="connsiteX3" fmla="*/ 666750 w 1346306"/>
                    <a:gd name="connsiteY3" fmla="*/ 230505 h 855474"/>
                    <a:gd name="connsiteX4" fmla="*/ 923290 w 1346306"/>
                    <a:gd name="connsiteY4" fmla="*/ 527685 h 855474"/>
                    <a:gd name="connsiteX5" fmla="*/ 1290955 w 1346306"/>
                    <a:gd name="connsiteY5" fmla="*/ 634365 h 855474"/>
                    <a:gd name="connsiteX6" fmla="*/ 1134745 w 1346306"/>
                    <a:gd name="connsiteY6" fmla="*/ 840105 h 855474"/>
                    <a:gd name="connsiteX7" fmla="*/ 1061085 w 1346306"/>
                    <a:gd name="connsiteY7" fmla="*/ 847725 h 855474"/>
                    <a:gd name="connsiteX8" fmla="*/ 1062354 w 1346306"/>
                    <a:gd name="connsiteY8" fmla="*/ 851534 h 855474"/>
                    <a:gd name="connsiteX9" fmla="*/ 0 w 1346306"/>
                    <a:gd name="connsiteY9" fmla="*/ 763905 h 855474"/>
                    <a:gd name="connsiteX10" fmla="*/ 154305 w 1346306"/>
                    <a:gd name="connsiteY10" fmla="*/ 97155 h 855474"/>
                    <a:gd name="connsiteX0" fmla="*/ 154305 w 1346306"/>
                    <a:gd name="connsiteY0" fmla="*/ 97155 h 855474"/>
                    <a:gd name="connsiteX1" fmla="*/ 252729 w 1346306"/>
                    <a:gd name="connsiteY1" fmla="*/ 0 h 855474"/>
                    <a:gd name="connsiteX2" fmla="*/ 622935 w 1346306"/>
                    <a:gd name="connsiteY2" fmla="*/ 83820 h 855474"/>
                    <a:gd name="connsiteX3" fmla="*/ 666750 w 1346306"/>
                    <a:gd name="connsiteY3" fmla="*/ 230505 h 855474"/>
                    <a:gd name="connsiteX4" fmla="*/ 923290 w 1346306"/>
                    <a:gd name="connsiteY4" fmla="*/ 527685 h 855474"/>
                    <a:gd name="connsiteX5" fmla="*/ 1290955 w 1346306"/>
                    <a:gd name="connsiteY5" fmla="*/ 634365 h 855474"/>
                    <a:gd name="connsiteX6" fmla="*/ 1134745 w 1346306"/>
                    <a:gd name="connsiteY6" fmla="*/ 840105 h 855474"/>
                    <a:gd name="connsiteX7" fmla="*/ 1061085 w 1346306"/>
                    <a:gd name="connsiteY7" fmla="*/ 847725 h 855474"/>
                    <a:gd name="connsiteX8" fmla="*/ 658494 w 1346306"/>
                    <a:gd name="connsiteY8" fmla="*/ 729614 h 855474"/>
                    <a:gd name="connsiteX9" fmla="*/ 0 w 1346306"/>
                    <a:gd name="connsiteY9" fmla="*/ 763905 h 855474"/>
                    <a:gd name="connsiteX10" fmla="*/ 154305 w 1346306"/>
                    <a:gd name="connsiteY10" fmla="*/ 97155 h 855474"/>
                    <a:gd name="connsiteX0" fmla="*/ 154305 w 1346306"/>
                    <a:gd name="connsiteY0" fmla="*/ 97155 h 855474"/>
                    <a:gd name="connsiteX1" fmla="*/ 252729 w 1346306"/>
                    <a:gd name="connsiteY1" fmla="*/ 0 h 855474"/>
                    <a:gd name="connsiteX2" fmla="*/ 622935 w 1346306"/>
                    <a:gd name="connsiteY2" fmla="*/ 83820 h 855474"/>
                    <a:gd name="connsiteX3" fmla="*/ 666750 w 1346306"/>
                    <a:gd name="connsiteY3" fmla="*/ 230505 h 855474"/>
                    <a:gd name="connsiteX4" fmla="*/ 923290 w 1346306"/>
                    <a:gd name="connsiteY4" fmla="*/ 527685 h 855474"/>
                    <a:gd name="connsiteX5" fmla="*/ 1290955 w 1346306"/>
                    <a:gd name="connsiteY5" fmla="*/ 634365 h 855474"/>
                    <a:gd name="connsiteX6" fmla="*/ 1134745 w 1346306"/>
                    <a:gd name="connsiteY6" fmla="*/ 840105 h 855474"/>
                    <a:gd name="connsiteX7" fmla="*/ 1061085 w 1346306"/>
                    <a:gd name="connsiteY7" fmla="*/ 847725 h 855474"/>
                    <a:gd name="connsiteX8" fmla="*/ 658494 w 1346306"/>
                    <a:gd name="connsiteY8" fmla="*/ 729614 h 855474"/>
                    <a:gd name="connsiteX9" fmla="*/ 654684 w 1346306"/>
                    <a:gd name="connsiteY9" fmla="*/ 727709 h 855474"/>
                    <a:gd name="connsiteX10" fmla="*/ 0 w 1346306"/>
                    <a:gd name="connsiteY10" fmla="*/ 763905 h 855474"/>
                    <a:gd name="connsiteX11" fmla="*/ 154305 w 1346306"/>
                    <a:gd name="connsiteY11" fmla="*/ 97155 h 855474"/>
                    <a:gd name="connsiteX0" fmla="*/ 154305 w 1346306"/>
                    <a:gd name="connsiteY0" fmla="*/ 97155 h 855474"/>
                    <a:gd name="connsiteX1" fmla="*/ 252729 w 1346306"/>
                    <a:gd name="connsiteY1" fmla="*/ 0 h 855474"/>
                    <a:gd name="connsiteX2" fmla="*/ 622935 w 1346306"/>
                    <a:gd name="connsiteY2" fmla="*/ 83820 h 855474"/>
                    <a:gd name="connsiteX3" fmla="*/ 666750 w 1346306"/>
                    <a:gd name="connsiteY3" fmla="*/ 230505 h 855474"/>
                    <a:gd name="connsiteX4" fmla="*/ 923290 w 1346306"/>
                    <a:gd name="connsiteY4" fmla="*/ 527685 h 855474"/>
                    <a:gd name="connsiteX5" fmla="*/ 1290955 w 1346306"/>
                    <a:gd name="connsiteY5" fmla="*/ 634365 h 855474"/>
                    <a:gd name="connsiteX6" fmla="*/ 1134745 w 1346306"/>
                    <a:gd name="connsiteY6" fmla="*/ 840105 h 855474"/>
                    <a:gd name="connsiteX7" fmla="*/ 1061085 w 1346306"/>
                    <a:gd name="connsiteY7" fmla="*/ 847725 h 855474"/>
                    <a:gd name="connsiteX8" fmla="*/ 658494 w 1346306"/>
                    <a:gd name="connsiteY8" fmla="*/ 729614 h 855474"/>
                    <a:gd name="connsiteX9" fmla="*/ 582294 w 1346306"/>
                    <a:gd name="connsiteY9" fmla="*/ 647699 h 855474"/>
                    <a:gd name="connsiteX10" fmla="*/ 0 w 1346306"/>
                    <a:gd name="connsiteY10" fmla="*/ 763905 h 855474"/>
                    <a:gd name="connsiteX11" fmla="*/ 154305 w 1346306"/>
                    <a:gd name="connsiteY11" fmla="*/ 97155 h 855474"/>
                    <a:gd name="connsiteX0" fmla="*/ 154305 w 1346306"/>
                    <a:gd name="connsiteY0" fmla="*/ 97155 h 855474"/>
                    <a:gd name="connsiteX1" fmla="*/ 252729 w 1346306"/>
                    <a:gd name="connsiteY1" fmla="*/ 0 h 855474"/>
                    <a:gd name="connsiteX2" fmla="*/ 622935 w 1346306"/>
                    <a:gd name="connsiteY2" fmla="*/ 83820 h 855474"/>
                    <a:gd name="connsiteX3" fmla="*/ 666750 w 1346306"/>
                    <a:gd name="connsiteY3" fmla="*/ 230505 h 855474"/>
                    <a:gd name="connsiteX4" fmla="*/ 923290 w 1346306"/>
                    <a:gd name="connsiteY4" fmla="*/ 527685 h 855474"/>
                    <a:gd name="connsiteX5" fmla="*/ 1290955 w 1346306"/>
                    <a:gd name="connsiteY5" fmla="*/ 634365 h 855474"/>
                    <a:gd name="connsiteX6" fmla="*/ 1134745 w 1346306"/>
                    <a:gd name="connsiteY6" fmla="*/ 840105 h 855474"/>
                    <a:gd name="connsiteX7" fmla="*/ 1061085 w 1346306"/>
                    <a:gd name="connsiteY7" fmla="*/ 847725 h 855474"/>
                    <a:gd name="connsiteX8" fmla="*/ 658494 w 1346306"/>
                    <a:gd name="connsiteY8" fmla="*/ 729614 h 855474"/>
                    <a:gd name="connsiteX9" fmla="*/ 582294 w 1346306"/>
                    <a:gd name="connsiteY9" fmla="*/ 647699 h 855474"/>
                    <a:gd name="connsiteX10" fmla="*/ 586104 w 1346306"/>
                    <a:gd name="connsiteY10" fmla="*/ 645794 h 855474"/>
                    <a:gd name="connsiteX11" fmla="*/ 0 w 1346306"/>
                    <a:gd name="connsiteY11" fmla="*/ 763905 h 855474"/>
                    <a:gd name="connsiteX12" fmla="*/ 154305 w 1346306"/>
                    <a:gd name="connsiteY12" fmla="*/ 97155 h 855474"/>
                    <a:gd name="connsiteX0" fmla="*/ 154305 w 1346306"/>
                    <a:gd name="connsiteY0" fmla="*/ 97155 h 941069"/>
                    <a:gd name="connsiteX1" fmla="*/ 252729 w 1346306"/>
                    <a:gd name="connsiteY1" fmla="*/ 0 h 941069"/>
                    <a:gd name="connsiteX2" fmla="*/ 622935 w 1346306"/>
                    <a:gd name="connsiteY2" fmla="*/ 83820 h 941069"/>
                    <a:gd name="connsiteX3" fmla="*/ 666750 w 1346306"/>
                    <a:gd name="connsiteY3" fmla="*/ 230505 h 941069"/>
                    <a:gd name="connsiteX4" fmla="*/ 923290 w 1346306"/>
                    <a:gd name="connsiteY4" fmla="*/ 527685 h 941069"/>
                    <a:gd name="connsiteX5" fmla="*/ 1290955 w 1346306"/>
                    <a:gd name="connsiteY5" fmla="*/ 634365 h 941069"/>
                    <a:gd name="connsiteX6" fmla="*/ 1134745 w 1346306"/>
                    <a:gd name="connsiteY6" fmla="*/ 840105 h 941069"/>
                    <a:gd name="connsiteX7" fmla="*/ 1061085 w 1346306"/>
                    <a:gd name="connsiteY7" fmla="*/ 847725 h 941069"/>
                    <a:gd name="connsiteX8" fmla="*/ 658494 w 1346306"/>
                    <a:gd name="connsiteY8" fmla="*/ 729614 h 941069"/>
                    <a:gd name="connsiteX9" fmla="*/ 582294 w 1346306"/>
                    <a:gd name="connsiteY9" fmla="*/ 647699 h 941069"/>
                    <a:gd name="connsiteX10" fmla="*/ 506094 w 1346306"/>
                    <a:gd name="connsiteY10" fmla="*/ 941069 h 941069"/>
                    <a:gd name="connsiteX11" fmla="*/ 0 w 1346306"/>
                    <a:gd name="connsiteY11" fmla="*/ 763905 h 941069"/>
                    <a:gd name="connsiteX12" fmla="*/ 154305 w 1346306"/>
                    <a:gd name="connsiteY12" fmla="*/ 97155 h 941069"/>
                    <a:gd name="connsiteX0" fmla="*/ 154305 w 1346306"/>
                    <a:gd name="connsiteY0" fmla="*/ 97155 h 941069"/>
                    <a:gd name="connsiteX1" fmla="*/ 252729 w 1346306"/>
                    <a:gd name="connsiteY1" fmla="*/ 0 h 941069"/>
                    <a:gd name="connsiteX2" fmla="*/ 622935 w 1346306"/>
                    <a:gd name="connsiteY2" fmla="*/ 83820 h 941069"/>
                    <a:gd name="connsiteX3" fmla="*/ 666750 w 1346306"/>
                    <a:gd name="connsiteY3" fmla="*/ 230505 h 941069"/>
                    <a:gd name="connsiteX4" fmla="*/ 923290 w 1346306"/>
                    <a:gd name="connsiteY4" fmla="*/ 527685 h 941069"/>
                    <a:gd name="connsiteX5" fmla="*/ 1290955 w 1346306"/>
                    <a:gd name="connsiteY5" fmla="*/ 634365 h 941069"/>
                    <a:gd name="connsiteX6" fmla="*/ 1134745 w 1346306"/>
                    <a:gd name="connsiteY6" fmla="*/ 840105 h 941069"/>
                    <a:gd name="connsiteX7" fmla="*/ 1061085 w 1346306"/>
                    <a:gd name="connsiteY7" fmla="*/ 847725 h 941069"/>
                    <a:gd name="connsiteX8" fmla="*/ 658494 w 1346306"/>
                    <a:gd name="connsiteY8" fmla="*/ 729614 h 941069"/>
                    <a:gd name="connsiteX9" fmla="*/ 572769 w 1346306"/>
                    <a:gd name="connsiteY9" fmla="*/ 645794 h 941069"/>
                    <a:gd name="connsiteX10" fmla="*/ 506094 w 1346306"/>
                    <a:gd name="connsiteY10" fmla="*/ 941069 h 941069"/>
                    <a:gd name="connsiteX11" fmla="*/ 0 w 1346306"/>
                    <a:gd name="connsiteY11" fmla="*/ 763905 h 941069"/>
                    <a:gd name="connsiteX12" fmla="*/ 154305 w 1346306"/>
                    <a:gd name="connsiteY12" fmla="*/ 97155 h 941069"/>
                    <a:gd name="connsiteX0" fmla="*/ 154305 w 1346306"/>
                    <a:gd name="connsiteY0" fmla="*/ 97155 h 941069"/>
                    <a:gd name="connsiteX1" fmla="*/ 252729 w 1346306"/>
                    <a:gd name="connsiteY1" fmla="*/ 0 h 941069"/>
                    <a:gd name="connsiteX2" fmla="*/ 622935 w 1346306"/>
                    <a:gd name="connsiteY2" fmla="*/ 83820 h 941069"/>
                    <a:gd name="connsiteX3" fmla="*/ 666750 w 1346306"/>
                    <a:gd name="connsiteY3" fmla="*/ 230505 h 941069"/>
                    <a:gd name="connsiteX4" fmla="*/ 923290 w 1346306"/>
                    <a:gd name="connsiteY4" fmla="*/ 527685 h 941069"/>
                    <a:gd name="connsiteX5" fmla="*/ 1290955 w 1346306"/>
                    <a:gd name="connsiteY5" fmla="*/ 634365 h 941069"/>
                    <a:gd name="connsiteX6" fmla="*/ 1134745 w 1346306"/>
                    <a:gd name="connsiteY6" fmla="*/ 840105 h 941069"/>
                    <a:gd name="connsiteX7" fmla="*/ 1061085 w 1346306"/>
                    <a:gd name="connsiteY7" fmla="*/ 847725 h 941069"/>
                    <a:gd name="connsiteX8" fmla="*/ 658494 w 1346306"/>
                    <a:gd name="connsiteY8" fmla="*/ 729614 h 941069"/>
                    <a:gd name="connsiteX9" fmla="*/ 572769 w 1346306"/>
                    <a:gd name="connsiteY9" fmla="*/ 626744 h 941069"/>
                    <a:gd name="connsiteX10" fmla="*/ 506094 w 1346306"/>
                    <a:gd name="connsiteY10" fmla="*/ 941069 h 941069"/>
                    <a:gd name="connsiteX11" fmla="*/ 0 w 1346306"/>
                    <a:gd name="connsiteY11" fmla="*/ 763905 h 941069"/>
                    <a:gd name="connsiteX12" fmla="*/ 154305 w 1346306"/>
                    <a:gd name="connsiteY12" fmla="*/ 97155 h 941069"/>
                    <a:gd name="connsiteX0" fmla="*/ 154305 w 1346306"/>
                    <a:gd name="connsiteY0" fmla="*/ 97155 h 941069"/>
                    <a:gd name="connsiteX1" fmla="*/ 252729 w 1346306"/>
                    <a:gd name="connsiteY1" fmla="*/ 0 h 941069"/>
                    <a:gd name="connsiteX2" fmla="*/ 622935 w 1346306"/>
                    <a:gd name="connsiteY2" fmla="*/ 83820 h 941069"/>
                    <a:gd name="connsiteX3" fmla="*/ 666750 w 1346306"/>
                    <a:gd name="connsiteY3" fmla="*/ 230505 h 941069"/>
                    <a:gd name="connsiteX4" fmla="*/ 923290 w 1346306"/>
                    <a:gd name="connsiteY4" fmla="*/ 527685 h 941069"/>
                    <a:gd name="connsiteX5" fmla="*/ 1290955 w 1346306"/>
                    <a:gd name="connsiteY5" fmla="*/ 634365 h 941069"/>
                    <a:gd name="connsiteX6" fmla="*/ 1134745 w 1346306"/>
                    <a:gd name="connsiteY6" fmla="*/ 840105 h 941069"/>
                    <a:gd name="connsiteX7" fmla="*/ 1061085 w 1346306"/>
                    <a:gd name="connsiteY7" fmla="*/ 847725 h 941069"/>
                    <a:gd name="connsiteX8" fmla="*/ 658494 w 1346306"/>
                    <a:gd name="connsiteY8" fmla="*/ 729614 h 941069"/>
                    <a:gd name="connsiteX9" fmla="*/ 574674 w 1346306"/>
                    <a:gd name="connsiteY9" fmla="*/ 641984 h 941069"/>
                    <a:gd name="connsiteX10" fmla="*/ 506094 w 1346306"/>
                    <a:gd name="connsiteY10" fmla="*/ 941069 h 941069"/>
                    <a:gd name="connsiteX11" fmla="*/ 0 w 1346306"/>
                    <a:gd name="connsiteY11" fmla="*/ 763905 h 941069"/>
                    <a:gd name="connsiteX12" fmla="*/ 154305 w 1346306"/>
                    <a:gd name="connsiteY12" fmla="*/ 97155 h 941069"/>
                    <a:gd name="connsiteX0" fmla="*/ 154305 w 1346306"/>
                    <a:gd name="connsiteY0" fmla="*/ 97155 h 941069"/>
                    <a:gd name="connsiteX1" fmla="*/ 252729 w 1346306"/>
                    <a:gd name="connsiteY1" fmla="*/ 0 h 941069"/>
                    <a:gd name="connsiteX2" fmla="*/ 622935 w 1346306"/>
                    <a:gd name="connsiteY2" fmla="*/ 83820 h 941069"/>
                    <a:gd name="connsiteX3" fmla="*/ 666750 w 1346306"/>
                    <a:gd name="connsiteY3" fmla="*/ 230505 h 941069"/>
                    <a:gd name="connsiteX4" fmla="*/ 923290 w 1346306"/>
                    <a:gd name="connsiteY4" fmla="*/ 527685 h 941069"/>
                    <a:gd name="connsiteX5" fmla="*/ 1290955 w 1346306"/>
                    <a:gd name="connsiteY5" fmla="*/ 634365 h 941069"/>
                    <a:gd name="connsiteX6" fmla="*/ 1134745 w 1346306"/>
                    <a:gd name="connsiteY6" fmla="*/ 840105 h 941069"/>
                    <a:gd name="connsiteX7" fmla="*/ 1061085 w 1346306"/>
                    <a:gd name="connsiteY7" fmla="*/ 847725 h 941069"/>
                    <a:gd name="connsiteX8" fmla="*/ 658494 w 1346306"/>
                    <a:gd name="connsiteY8" fmla="*/ 729614 h 941069"/>
                    <a:gd name="connsiteX9" fmla="*/ 574674 w 1346306"/>
                    <a:gd name="connsiteY9" fmla="*/ 641984 h 941069"/>
                    <a:gd name="connsiteX10" fmla="*/ 506094 w 1346306"/>
                    <a:gd name="connsiteY10" fmla="*/ 941069 h 941069"/>
                    <a:gd name="connsiteX11" fmla="*/ 509904 w 1346306"/>
                    <a:gd name="connsiteY11" fmla="*/ 939164 h 941069"/>
                    <a:gd name="connsiteX12" fmla="*/ 0 w 1346306"/>
                    <a:gd name="connsiteY12" fmla="*/ 763905 h 941069"/>
                    <a:gd name="connsiteX13" fmla="*/ 154305 w 1346306"/>
                    <a:gd name="connsiteY13" fmla="*/ 97155 h 941069"/>
                    <a:gd name="connsiteX0" fmla="*/ 154305 w 1346306"/>
                    <a:gd name="connsiteY0" fmla="*/ 97155 h 1383029"/>
                    <a:gd name="connsiteX1" fmla="*/ 252729 w 1346306"/>
                    <a:gd name="connsiteY1" fmla="*/ 0 h 1383029"/>
                    <a:gd name="connsiteX2" fmla="*/ 622935 w 1346306"/>
                    <a:gd name="connsiteY2" fmla="*/ 83820 h 1383029"/>
                    <a:gd name="connsiteX3" fmla="*/ 666750 w 1346306"/>
                    <a:gd name="connsiteY3" fmla="*/ 230505 h 1383029"/>
                    <a:gd name="connsiteX4" fmla="*/ 923290 w 1346306"/>
                    <a:gd name="connsiteY4" fmla="*/ 527685 h 1383029"/>
                    <a:gd name="connsiteX5" fmla="*/ 1290955 w 1346306"/>
                    <a:gd name="connsiteY5" fmla="*/ 634365 h 1383029"/>
                    <a:gd name="connsiteX6" fmla="*/ 1134745 w 1346306"/>
                    <a:gd name="connsiteY6" fmla="*/ 840105 h 1383029"/>
                    <a:gd name="connsiteX7" fmla="*/ 1061085 w 1346306"/>
                    <a:gd name="connsiteY7" fmla="*/ 847725 h 1383029"/>
                    <a:gd name="connsiteX8" fmla="*/ 658494 w 1346306"/>
                    <a:gd name="connsiteY8" fmla="*/ 729614 h 1383029"/>
                    <a:gd name="connsiteX9" fmla="*/ 574674 w 1346306"/>
                    <a:gd name="connsiteY9" fmla="*/ 641984 h 1383029"/>
                    <a:gd name="connsiteX10" fmla="*/ 506094 w 1346306"/>
                    <a:gd name="connsiteY10" fmla="*/ 941069 h 1383029"/>
                    <a:gd name="connsiteX11" fmla="*/ 768984 w 1346306"/>
                    <a:gd name="connsiteY11" fmla="*/ 1383029 h 1383029"/>
                    <a:gd name="connsiteX12" fmla="*/ 0 w 1346306"/>
                    <a:gd name="connsiteY12" fmla="*/ 763905 h 1383029"/>
                    <a:gd name="connsiteX13" fmla="*/ 154305 w 1346306"/>
                    <a:gd name="connsiteY13" fmla="*/ 97155 h 1383029"/>
                    <a:gd name="connsiteX0" fmla="*/ 154305 w 1346306"/>
                    <a:gd name="connsiteY0" fmla="*/ 97155 h 1383029"/>
                    <a:gd name="connsiteX1" fmla="*/ 252729 w 1346306"/>
                    <a:gd name="connsiteY1" fmla="*/ 0 h 1383029"/>
                    <a:gd name="connsiteX2" fmla="*/ 622935 w 1346306"/>
                    <a:gd name="connsiteY2" fmla="*/ 83820 h 1383029"/>
                    <a:gd name="connsiteX3" fmla="*/ 666750 w 1346306"/>
                    <a:gd name="connsiteY3" fmla="*/ 230505 h 1383029"/>
                    <a:gd name="connsiteX4" fmla="*/ 923290 w 1346306"/>
                    <a:gd name="connsiteY4" fmla="*/ 527685 h 1383029"/>
                    <a:gd name="connsiteX5" fmla="*/ 1290955 w 1346306"/>
                    <a:gd name="connsiteY5" fmla="*/ 634365 h 1383029"/>
                    <a:gd name="connsiteX6" fmla="*/ 1134745 w 1346306"/>
                    <a:gd name="connsiteY6" fmla="*/ 840105 h 1383029"/>
                    <a:gd name="connsiteX7" fmla="*/ 1061085 w 1346306"/>
                    <a:gd name="connsiteY7" fmla="*/ 847725 h 1383029"/>
                    <a:gd name="connsiteX8" fmla="*/ 658494 w 1346306"/>
                    <a:gd name="connsiteY8" fmla="*/ 729614 h 1383029"/>
                    <a:gd name="connsiteX9" fmla="*/ 574674 w 1346306"/>
                    <a:gd name="connsiteY9" fmla="*/ 641984 h 1383029"/>
                    <a:gd name="connsiteX10" fmla="*/ 506094 w 1346306"/>
                    <a:gd name="connsiteY10" fmla="*/ 941069 h 1383029"/>
                    <a:gd name="connsiteX11" fmla="*/ 768984 w 1346306"/>
                    <a:gd name="connsiteY11" fmla="*/ 1383029 h 1383029"/>
                    <a:gd name="connsiteX12" fmla="*/ 765174 w 1346306"/>
                    <a:gd name="connsiteY12" fmla="*/ 1379219 h 1383029"/>
                    <a:gd name="connsiteX13" fmla="*/ 0 w 1346306"/>
                    <a:gd name="connsiteY13" fmla="*/ 763905 h 1383029"/>
                    <a:gd name="connsiteX14" fmla="*/ 154305 w 1346306"/>
                    <a:gd name="connsiteY14" fmla="*/ 97155 h 1383029"/>
                    <a:gd name="connsiteX0" fmla="*/ 154305 w 1346306"/>
                    <a:gd name="connsiteY0" fmla="*/ 97155 h 1522094"/>
                    <a:gd name="connsiteX1" fmla="*/ 252729 w 1346306"/>
                    <a:gd name="connsiteY1" fmla="*/ 0 h 1522094"/>
                    <a:gd name="connsiteX2" fmla="*/ 622935 w 1346306"/>
                    <a:gd name="connsiteY2" fmla="*/ 83820 h 1522094"/>
                    <a:gd name="connsiteX3" fmla="*/ 666750 w 1346306"/>
                    <a:gd name="connsiteY3" fmla="*/ 230505 h 1522094"/>
                    <a:gd name="connsiteX4" fmla="*/ 923290 w 1346306"/>
                    <a:gd name="connsiteY4" fmla="*/ 527685 h 1522094"/>
                    <a:gd name="connsiteX5" fmla="*/ 1290955 w 1346306"/>
                    <a:gd name="connsiteY5" fmla="*/ 634365 h 1522094"/>
                    <a:gd name="connsiteX6" fmla="*/ 1134745 w 1346306"/>
                    <a:gd name="connsiteY6" fmla="*/ 840105 h 1522094"/>
                    <a:gd name="connsiteX7" fmla="*/ 1061085 w 1346306"/>
                    <a:gd name="connsiteY7" fmla="*/ 847725 h 1522094"/>
                    <a:gd name="connsiteX8" fmla="*/ 658494 w 1346306"/>
                    <a:gd name="connsiteY8" fmla="*/ 729614 h 1522094"/>
                    <a:gd name="connsiteX9" fmla="*/ 574674 w 1346306"/>
                    <a:gd name="connsiteY9" fmla="*/ 641984 h 1522094"/>
                    <a:gd name="connsiteX10" fmla="*/ 506094 w 1346306"/>
                    <a:gd name="connsiteY10" fmla="*/ 941069 h 1522094"/>
                    <a:gd name="connsiteX11" fmla="*/ 768984 w 1346306"/>
                    <a:gd name="connsiteY11" fmla="*/ 1383029 h 1522094"/>
                    <a:gd name="connsiteX12" fmla="*/ 734694 w 1346306"/>
                    <a:gd name="connsiteY12" fmla="*/ 1522094 h 1522094"/>
                    <a:gd name="connsiteX13" fmla="*/ 0 w 1346306"/>
                    <a:gd name="connsiteY13" fmla="*/ 763905 h 1522094"/>
                    <a:gd name="connsiteX14" fmla="*/ 154305 w 1346306"/>
                    <a:gd name="connsiteY14" fmla="*/ 97155 h 1522094"/>
                    <a:gd name="connsiteX0" fmla="*/ 154305 w 1346306"/>
                    <a:gd name="connsiteY0" fmla="*/ 97155 h 1522094"/>
                    <a:gd name="connsiteX1" fmla="*/ 252729 w 1346306"/>
                    <a:gd name="connsiteY1" fmla="*/ 0 h 1522094"/>
                    <a:gd name="connsiteX2" fmla="*/ 622935 w 1346306"/>
                    <a:gd name="connsiteY2" fmla="*/ 83820 h 1522094"/>
                    <a:gd name="connsiteX3" fmla="*/ 666750 w 1346306"/>
                    <a:gd name="connsiteY3" fmla="*/ 230505 h 1522094"/>
                    <a:gd name="connsiteX4" fmla="*/ 923290 w 1346306"/>
                    <a:gd name="connsiteY4" fmla="*/ 527685 h 1522094"/>
                    <a:gd name="connsiteX5" fmla="*/ 1290955 w 1346306"/>
                    <a:gd name="connsiteY5" fmla="*/ 634365 h 1522094"/>
                    <a:gd name="connsiteX6" fmla="*/ 1134745 w 1346306"/>
                    <a:gd name="connsiteY6" fmla="*/ 840105 h 1522094"/>
                    <a:gd name="connsiteX7" fmla="*/ 1061085 w 1346306"/>
                    <a:gd name="connsiteY7" fmla="*/ 847725 h 1522094"/>
                    <a:gd name="connsiteX8" fmla="*/ 658494 w 1346306"/>
                    <a:gd name="connsiteY8" fmla="*/ 729614 h 1522094"/>
                    <a:gd name="connsiteX9" fmla="*/ 574674 w 1346306"/>
                    <a:gd name="connsiteY9" fmla="*/ 641984 h 1522094"/>
                    <a:gd name="connsiteX10" fmla="*/ 506094 w 1346306"/>
                    <a:gd name="connsiteY10" fmla="*/ 941069 h 1522094"/>
                    <a:gd name="connsiteX11" fmla="*/ 768984 w 1346306"/>
                    <a:gd name="connsiteY11" fmla="*/ 1383029 h 1522094"/>
                    <a:gd name="connsiteX12" fmla="*/ 734694 w 1346306"/>
                    <a:gd name="connsiteY12" fmla="*/ 1522094 h 1522094"/>
                    <a:gd name="connsiteX13" fmla="*/ 0 w 1346306"/>
                    <a:gd name="connsiteY13" fmla="*/ 763905 h 1522094"/>
                    <a:gd name="connsiteX14" fmla="*/ 154305 w 1346306"/>
                    <a:gd name="connsiteY14" fmla="*/ 97155 h 1522094"/>
                    <a:gd name="connsiteX0" fmla="*/ 154305 w 1346306"/>
                    <a:gd name="connsiteY0" fmla="*/ 97155 h 1522094"/>
                    <a:gd name="connsiteX1" fmla="*/ 252729 w 1346306"/>
                    <a:gd name="connsiteY1" fmla="*/ 0 h 1522094"/>
                    <a:gd name="connsiteX2" fmla="*/ 622935 w 1346306"/>
                    <a:gd name="connsiteY2" fmla="*/ 83820 h 1522094"/>
                    <a:gd name="connsiteX3" fmla="*/ 666750 w 1346306"/>
                    <a:gd name="connsiteY3" fmla="*/ 230505 h 1522094"/>
                    <a:gd name="connsiteX4" fmla="*/ 923290 w 1346306"/>
                    <a:gd name="connsiteY4" fmla="*/ 527685 h 1522094"/>
                    <a:gd name="connsiteX5" fmla="*/ 1290955 w 1346306"/>
                    <a:gd name="connsiteY5" fmla="*/ 634365 h 1522094"/>
                    <a:gd name="connsiteX6" fmla="*/ 1134745 w 1346306"/>
                    <a:gd name="connsiteY6" fmla="*/ 840105 h 1522094"/>
                    <a:gd name="connsiteX7" fmla="*/ 1061085 w 1346306"/>
                    <a:gd name="connsiteY7" fmla="*/ 847725 h 1522094"/>
                    <a:gd name="connsiteX8" fmla="*/ 658494 w 1346306"/>
                    <a:gd name="connsiteY8" fmla="*/ 729614 h 1522094"/>
                    <a:gd name="connsiteX9" fmla="*/ 574674 w 1346306"/>
                    <a:gd name="connsiteY9" fmla="*/ 641984 h 1522094"/>
                    <a:gd name="connsiteX10" fmla="*/ 506094 w 1346306"/>
                    <a:gd name="connsiteY10" fmla="*/ 941069 h 1522094"/>
                    <a:gd name="connsiteX11" fmla="*/ 768984 w 1346306"/>
                    <a:gd name="connsiteY11" fmla="*/ 1383029 h 1522094"/>
                    <a:gd name="connsiteX12" fmla="*/ 734694 w 1346306"/>
                    <a:gd name="connsiteY12" fmla="*/ 1522094 h 1522094"/>
                    <a:gd name="connsiteX13" fmla="*/ 0 w 1346306"/>
                    <a:gd name="connsiteY13" fmla="*/ 763905 h 1522094"/>
                    <a:gd name="connsiteX14" fmla="*/ 154305 w 1346306"/>
                    <a:gd name="connsiteY14" fmla="*/ 97155 h 1522094"/>
                    <a:gd name="connsiteX0" fmla="*/ 154305 w 1346306"/>
                    <a:gd name="connsiteY0" fmla="*/ 97155 h 1529713"/>
                    <a:gd name="connsiteX1" fmla="*/ 252729 w 1346306"/>
                    <a:gd name="connsiteY1" fmla="*/ 0 h 1529713"/>
                    <a:gd name="connsiteX2" fmla="*/ 622935 w 1346306"/>
                    <a:gd name="connsiteY2" fmla="*/ 83820 h 1529713"/>
                    <a:gd name="connsiteX3" fmla="*/ 666750 w 1346306"/>
                    <a:gd name="connsiteY3" fmla="*/ 230505 h 1529713"/>
                    <a:gd name="connsiteX4" fmla="*/ 923290 w 1346306"/>
                    <a:gd name="connsiteY4" fmla="*/ 527685 h 1529713"/>
                    <a:gd name="connsiteX5" fmla="*/ 1290955 w 1346306"/>
                    <a:gd name="connsiteY5" fmla="*/ 634365 h 1529713"/>
                    <a:gd name="connsiteX6" fmla="*/ 1134745 w 1346306"/>
                    <a:gd name="connsiteY6" fmla="*/ 840105 h 1529713"/>
                    <a:gd name="connsiteX7" fmla="*/ 1061085 w 1346306"/>
                    <a:gd name="connsiteY7" fmla="*/ 847725 h 1529713"/>
                    <a:gd name="connsiteX8" fmla="*/ 658494 w 1346306"/>
                    <a:gd name="connsiteY8" fmla="*/ 729614 h 1529713"/>
                    <a:gd name="connsiteX9" fmla="*/ 574674 w 1346306"/>
                    <a:gd name="connsiteY9" fmla="*/ 641984 h 1529713"/>
                    <a:gd name="connsiteX10" fmla="*/ 506094 w 1346306"/>
                    <a:gd name="connsiteY10" fmla="*/ 941069 h 1529713"/>
                    <a:gd name="connsiteX11" fmla="*/ 768984 w 1346306"/>
                    <a:gd name="connsiteY11" fmla="*/ 1383029 h 1529713"/>
                    <a:gd name="connsiteX12" fmla="*/ 734694 w 1346306"/>
                    <a:gd name="connsiteY12" fmla="*/ 1522094 h 1529713"/>
                    <a:gd name="connsiteX13" fmla="*/ 734694 w 1346306"/>
                    <a:gd name="connsiteY13" fmla="*/ 1529713 h 1529713"/>
                    <a:gd name="connsiteX14" fmla="*/ 0 w 1346306"/>
                    <a:gd name="connsiteY14" fmla="*/ 763905 h 1529713"/>
                    <a:gd name="connsiteX15" fmla="*/ 154305 w 1346306"/>
                    <a:gd name="connsiteY15" fmla="*/ 97155 h 1529713"/>
                    <a:gd name="connsiteX0" fmla="*/ 154305 w 1346306"/>
                    <a:gd name="connsiteY0" fmla="*/ 97155 h 1864993"/>
                    <a:gd name="connsiteX1" fmla="*/ 252729 w 1346306"/>
                    <a:gd name="connsiteY1" fmla="*/ 0 h 1864993"/>
                    <a:gd name="connsiteX2" fmla="*/ 622935 w 1346306"/>
                    <a:gd name="connsiteY2" fmla="*/ 83820 h 1864993"/>
                    <a:gd name="connsiteX3" fmla="*/ 666750 w 1346306"/>
                    <a:gd name="connsiteY3" fmla="*/ 230505 h 1864993"/>
                    <a:gd name="connsiteX4" fmla="*/ 923290 w 1346306"/>
                    <a:gd name="connsiteY4" fmla="*/ 527685 h 1864993"/>
                    <a:gd name="connsiteX5" fmla="*/ 1290955 w 1346306"/>
                    <a:gd name="connsiteY5" fmla="*/ 634365 h 1864993"/>
                    <a:gd name="connsiteX6" fmla="*/ 1134745 w 1346306"/>
                    <a:gd name="connsiteY6" fmla="*/ 840105 h 1864993"/>
                    <a:gd name="connsiteX7" fmla="*/ 1061085 w 1346306"/>
                    <a:gd name="connsiteY7" fmla="*/ 847725 h 1864993"/>
                    <a:gd name="connsiteX8" fmla="*/ 658494 w 1346306"/>
                    <a:gd name="connsiteY8" fmla="*/ 729614 h 1864993"/>
                    <a:gd name="connsiteX9" fmla="*/ 574674 w 1346306"/>
                    <a:gd name="connsiteY9" fmla="*/ 641984 h 1864993"/>
                    <a:gd name="connsiteX10" fmla="*/ 506094 w 1346306"/>
                    <a:gd name="connsiteY10" fmla="*/ 941069 h 1864993"/>
                    <a:gd name="connsiteX11" fmla="*/ 768984 w 1346306"/>
                    <a:gd name="connsiteY11" fmla="*/ 1383029 h 1864993"/>
                    <a:gd name="connsiteX12" fmla="*/ 734694 w 1346306"/>
                    <a:gd name="connsiteY12" fmla="*/ 1522094 h 1864993"/>
                    <a:gd name="connsiteX13" fmla="*/ 506094 w 1346306"/>
                    <a:gd name="connsiteY13" fmla="*/ 1864993 h 1864993"/>
                    <a:gd name="connsiteX14" fmla="*/ 0 w 1346306"/>
                    <a:gd name="connsiteY14" fmla="*/ 763905 h 1864993"/>
                    <a:gd name="connsiteX15" fmla="*/ 154305 w 1346306"/>
                    <a:gd name="connsiteY15" fmla="*/ 97155 h 1864993"/>
                    <a:gd name="connsiteX0" fmla="*/ 154305 w 1346306"/>
                    <a:gd name="connsiteY0" fmla="*/ 97155 h 1979293"/>
                    <a:gd name="connsiteX1" fmla="*/ 252729 w 1346306"/>
                    <a:gd name="connsiteY1" fmla="*/ 0 h 1979293"/>
                    <a:gd name="connsiteX2" fmla="*/ 622935 w 1346306"/>
                    <a:gd name="connsiteY2" fmla="*/ 83820 h 1979293"/>
                    <a:gd name="connsiteX3" fmla="*/ 666750 w 1346306"/>
                    <a:gd name="connsiteY3" fmla="*/ 230505 h 1979293"/>
                    <a:gd name="connsiteX4" fmla="*/ 923290 w 1346306"/>
                    <a:gd name="connsiteY4" fmla="*/ 527685 h 1979293"/>
                    <a:gd name="connsiteX5" fmla="*/ 1290955 w 1346306"/>
                    <a:gd name="connsiteY5" fmla="*/ 634365 h 1979293"/>
                    <a:gd name="connsiteX6" fmla="*/ 1134745 w 1346306"/>
                    <a:gd name="connsiteY6" fmla="*/ 840105 h 1979293"/>
                    <a:gd name="connsiteX7" fmla="*/ 1061085 w 1346306"/>
                    <a:gd name="connsiteY7" fmla="*/ 847725 h 1979293"/>
                    <a:gd name="connsiteX8" fmla="*/ 658494 w 1346306"/>
                    <a:gd name="connsiteY8" fmla="*/ 729614 h 1979293"/>
                    <a:gd name="connsiteX9" fmla="*/ 574674 w 1346306"/>
                    <a:gd name="connsiteY9" fmla="*/ 641984 h 1979293"/>
                    <a:gd name="connsiteX10" fmla="*/ 506094 w 1346306"/>
                    <a:gd name="connsiteY10" fmla="*/ 941069 h 1979293"/>
                    <a:gd name="connsiteX11" fmla="*/ 768984 w 1346306"/>
                    <a:gd name="connsiteY11" fmla="*/ 1383029 h 1979293"/>
                    <a:gd name="connsiteX12" fmla="*/ 734694 w 1346306"/>
                    <a:gd name="connsiteY12" fmla="*/ 1522094 h 1979293"/>
                    <a:gd name="connsiteX13" fmla="*/ 363219 w 1346306"/>
                    <a:gd name="connsiteY13" fmla="*/ 1979293 h 1979293"/>
                    <a:gd name="connsiteX14" fmla="*/ 0 w 1346306"/>
                    <a:gd name="connsiteY14" fmla="*/ 763905 h 1979293"/>
                    <a:gd name="connsiteX15" fmla="*/ 154305 w 1346306"/>
                    <a:gd name="connsiteY15" fmla="*/ 97155 h 1979293"/>
                    <a:gd name="connsiteX0" fmla="*/ 154305 w 1346306"/>
                    <a:gd name="connsiteY0" fmla="*/ 97155 h 1983103"/>
                    <a:gd name="connsiteX1" fmla="*/ 252729 w 1346306"/>
                    <a:gd name="connsiteY1" fmla="*/ 0 h 1983103"/>
                    <a:gd name="connsiteX2" fmla="*/ 622935 w 1346306"/>
                    <a:gd name="connsiteY2" fmla="*/ 83820 h 1983103"/>
                    <a:gd name="connsiteX3" fmla="*/ 666750 w 1346306"/>
                    <a:gd name="connsiteY3" fmla="*/ 230505 h 1983103"/>
                    <a:gd name="connsiteX4" fmla="*/ 923290 w 1346306"/>
                    <a:gd name="connsiteY4" fmla="*/ 527685 h 1983103"/>
                    <a:gd name="connsiteX5" fmla="*/ 1290955 w 1346306"/>
                    <a:gd name="connsiteY5" fmla="*/ 634365 h 1983103"/>
                    <a:gd name="connsiteX6" fmla="*/ 1134745 w 1346306"/>
                    <a:gd name="connsiteY6" fmla="*/ 840105 h 1983103"/>
                    <a:gd name="connsiteX7" fmla="*/ 1061085 w 1346306"/>
                    <a:gd name="connsiteY7" fmla="*/ 847725 h 1983103"/>
                    <a:gd name="connsiteX8" fmla="*/ 658494 w 1346306"/>
                    <a:gd name="connsiteY8" fmla="*/ 729614 h 1983103"/>
                    <a:gd name="connsiteX9" fmla="*/ 574674 w 1346306"/>
                    <a:gd name="connsiteY9" fmla="*/ 641984 h 1983103"/>
                    <a:gd name="connsiteX10" fmla="*/ 506094 w 1346306"/>
                    <a:gd name="connsiteY10" fmla="*/ 941069 h 1983103"/>
                    <a:gd name="connsiteX11" fmla="*/ 768984 w 1346306"/>
                    <a:gd name="connsiteY11" fmla="*/ 1383029 h 1983103"/>
                    <a:gd name="connsiteX12" fmla="*/ 734694 w 1346306"/>
                    <a:gd name="connsiteY12" fmla="*/ 1522094 h 1983103"/>
                    <a:gd name="connsiteX13" fmla="*/ 363219 w 1346306"/>
                    <a:gd name="connsiteY13" fmla="*/ 1979293 h 1983103"/>
                    <a:gd name="connsiteX14" fmla="*/ 367029 w 1346306"/>
                    <a:gd name="connsiteY14" fmla="*/ 1983103 h 1983103"/>
                    <a:gd name="connsiteX15" fmla="*/ 0 w 1346306"/>
                    <a:gd name="connsiteY15" fmla="*/ 763905 h 1983103"/>
                    <a:gd name="connsiteX16" fmla="*/ 154305 w 1346306"/>
                    <a:gd name="connsiteY16" fmla="*/ 97155 h 1983103"/>
                    <a:gd name="connsiteX0" fmla="*/ 154305 w 1346306"/>
                    <a:gd name="connsiteY0" fmla="*/ 97155 h 1979293"/>
                    <a:gd name="connsiteX1" fmla="*/ 252729 w 1346306"/>
                    <a:gd name="connsiteY1" fmla="*/ 0 h 1979293"/>
                    <a:gd name="connsiteX2" fmla="*/ 622935 w 1346306"/>
                    <a:gd name="connsiteY2" fmla="*/ 83820 h 1979293"/>
                    <a:gd name="connsiteX3" fmla="*/ 666750 w 1346306"/>
                    <a:gd name="connsiteY3" fmla="*/ 230505 h 1979293"/>
                    <a:gd name="connsiteX4" fmla="*/ 923290 w 1346306"/>
                    <a:gd name="connsiteY4" fmla="*/ 527685 h 1979293"/>
                    <a:gd name="connsiteX5" fmla="*/ 1290955 w 1346306"/>
                    <a:gd name="connsiteY5" fmla="*/ 634365 h 1979293"/>
                    <a:gd name="connsiteX6" fmla="*/ 1134745 w 1346306"/>
                    <a:gd name="connsiteY6" fmla="*/ 840105 h 1979293"/>
                    <a:gd name="connsiteX7" fmla="*/ 1061085 w 1346306"/>
                    <a:gd name="connsiteY7" fmla="*/ 847725 h 1979293"/>
                    <a:gd name="connsiteX8" fmla="*/ 658494 w 1346306"/>
                    <a:gd name="connsiteY8" fmla="*/ 729614 h 1979293"/>
                    <a:gd name="connsiteX9" fmla="*/ 574674 w 1346306"/>
                    <a:gd name="connsiteY9" fmla="*/ 641984 h 1979293"/>
                    <a:gd name="connsiteX10" fmla="*/ 506094 w 1346306"/>
                    <a:gd name="connsiteY10" fmla="*/ 941069 h 1979293"/>
                    <a:gd name="connsiteX11" fmla="*/ 768984 w 1346306"/>
                    <a:gd name="connsiteY11" fmla="*/ 1383029 h 1979293"/>
                    <a:gd name="connsiteX12" fmla="*/ 734694 w 1346306"/>
                    <a:gd name="connsiteY12" fmla="*/ 1522094 h 1979293"/>
                    <a:gd name="connsiteX13" fmla="*/ 363219 w 1346306"/>
                    <a:gd name="connsiteY13" fmla="*/ 1979293 h 1979293"/>
                    <a:gd name="connsiteX14" fmla="*/ 187959 w 1346306"/>
                    <a:gd name="connsiteY14" fmla="*/ 1813558 h 1979293"/>
                    <a:gd name="connsiteX15" fmla="*/ 0 w 1346306"/>
                    <a:gd name="connsiteY15" fmla="*/ 763905 h 1979293"/>
                    <a:gd name="connsiteX16" fmla="*/ 154305 w 1346306"/>
                    <a:gd name="connsiteY16" fmla="*/ 97155 h 1979293"/>
                    <a:gd name="connsiteX0" fmla="*/ 154305 w 1346306"/>
                    <a:gd name="connsiteY0" fmla="*/ 97155 h 1979293"/>
                    <a:gd name="connsiteX1" fmla="*/ 252729 w 1346306"/>
                    <a:gd name="connsiteY1" fmla="*/ 0 h 1979293"/>
                    <a:gd name="connsiteX2" fmla="*/ 622935 w 1346306"/>
                    <a:gd name="connsiteY2" fmla="*/ 83820 h 1979293"/>
                    <a:gd name="connsiteX3" fmla="*/ 666750 w 1346306"/>
                    <a:gd name="connsiteY3" fmla="*/ 230505 h 1979293"/>
                    <a:gd name="connsiteX4" fmla="*/ 923290 w 1346306"/>
                    <a:gd name="connsiteY4" fmla="*/ 527685 h 1979293"/>
                    <a:gd name="connsiteX5" fmla="*/ 1290955 w 1346306"/>
                    <a:gd name="connsiteY5" fmla="*/ 634365 h 1979293"/>
                    <a:gd name="connsiteX6" fmla="*/ 1134745 w 1346306"/>
                    <a:gd name="connsiteY6" fmla="*/ 840105 h 1979293"/>
                    <a:gd name="connsiteX7" fmla="*/ 1061085 w 1346306"/>
                    <a:gd name="connsiteY7" fmla="*/ 847725 h 1979293"/>
                    <a:gd name="connsiteX8" fmla="*/ 658494 w 1346306"/>
                    <a:gd name="connsiteY8" fmla="*/ 729614 h 1979293"/>
                    <a:gd name="connsiteX9" fmla="*/ 574674 w 1346306"/>
                    <a:gd name="connsiteY9" fmla="*/ 641984 h 1979293"/>
                    <a:gd name="connsiteX10" fmla="*/ 506094 w 1346306"/>
                    <a:gd name="connsiteY10" fmla="*/ 941069 h 1979293"/>
                    <a:gd name="connsiteX11" fmla="*/ 768984 w 1346306"/>
                    <a:gd name="connsiteY11" fmla="*/ 1383029 h 1979293"/>
                    <a:gd name="connsiteX12" fmla="*/ 734694 w 1346306"/>
                    <a:gd name="connsiteY12" fmla="*/ 1522094 h 1979293"/>
                    <a:gd name="connsiteX13" fmla="*/ 363219 w 1346306"/>
                    <a:gd name="connsiteY13" fmla="*/ 1979293 h 1979293"/>
                    <a:gd name="connsiteX14" fmla="*/ 187959 w 1346306"/>
                    <a:gd name="connsiteY14" fmla="*/ 1813558 h 1979293"/>
                    <a:gd name="connsiteX15" fmla="*/ 0 w 1346306"/>
                    <a:gd name="connsiteY15" fmla="*/ 763905 h 1979293"/>
                    <a:gd name="connsiteX16" fmla="*/ 154305 w 1346306"/>
                    <a:gd name="connsiteY16" fmla="*/ 97155 h 1979293"/>
                    <a:gd name="connsiteX0" fmla="*/ 154305 w 1346306"/>
                    <a:gd name="connsiteY0" fmla="*/ 97155 h 2001010"/>
                    <a:gd name="connsiteX1" fmla="*/ 252729 w 1346306"/>
                    <a:gd name="connsiteY1" fmla="*/ 0 h 2001010"/>
                    <a:gd name="connsiteX2" fmla="*/ 622935 w 1346306"/>
                    <a:gd name="connsiteY2" fmla="*/ 83820 h 2001010"/>
                    <a:gd name="connsiteX3" fmla="*/ 666750 w 1346306"/>
                    <a:gd name="connsiteY3" fmla="*/ 230505 h 2001010"/>
                    <a:gd name="connsiteX4" fmla="*/ 923290 w 1346306"/>
                    <a:gd name="connsiteY4" fmla="*/ 527685 h 2001010"/>
                    <a:gd name="connsiteX5" fmla="*/ 1290955 w 1346306"/>
                    <a:gd name="connsiteY5" fmla="*/ 634365 h 2001010"/>
                    <a:gd name="connsiteX6" fmla="*/ 1134745 w 1346306"/>
                    <a:gd name="connsiteY6" fmla="*/ 840105 h 2001010"/>
                    <a:gd name="connsiteX7" fmla="*/ 1061085 w 1346306"/>
                    <a:gd name="connsiteY7" fmla="*/ 847725 h 2001010"/>
                    <a:gd name="connsiteX8" fmla="*/ 658494 w 1346306"/>
                    <a:gd name="connsiteY8" fmla="*/ 729614 h 2001010"/>
                    <a:gd name="connsiteX9" fmla="*/ 574674 w 1346306"/>
                    <a:gd name="connsiteY9" fmla="*/ 641984 h 2001010"/>
                    <a:gd name="connsiteX10" fmla="*/ 506094 w 1346306"/>
                    <a:gd name="connsiteY10" fmla="*/ 941069 h 2001010"/>
                    <a:gd name="connsiteX11" fmla="*/ 768984 w 1346306"/>
                    <a:gd name="connsiteY11" fmla="*/ 1383029 h 2001010"/>
                    <a:gd name="connsiteX12" fmla="*/ 734694 w 1346306"/>
                    <a:gd name="connsiteY12" fmla="*/ 1522094 h 2001010"/>
                    <a:gd name="connsiteX13" fmla="*/ 363219 w 1346306"/>
                    <a:gd name="connsiteY13" fmla="*/ 1979293 h 2001010"/>
                    <a:gd name="connsiteX14" fmla="*/ 187959 w 1346306"/>
                    <a:gd name="connsiteY14" fmla="*/ 1813558 h 2001010"/>
                    <a:gd name="connsiteX15" fmla="*/ 0 w 1346306"/>
                    <a:gd name="connsiteY15" fmla="*/ 763905 h 2001010"/>
                    <a:gd name="connsiteX16" fmla="*/ 154305 w 1346306"/>
                    <a:gd name="connsiteY16" fmla="*/ 97155 h 2001010"/>
                    <a:gd name="connsiteX0" fmla="*/ 154305 w 1346306"/>
                    <a:gd name="connsiteY0" fmla="*/ 97155 h 1999321"/>
                    <a:gd name="connsiteX1" fmla="*/ 252729 w 1346306"/>
                    <a:gd name="connsiteY1" fmla="*/ 0 h 1999321"/>
                    <a:gd name="connsiteX2" fmla="*/ 622935 w 1346306"/>
                    <a:gd name="connsiteY2" fmla="*/ 83820 h 1999321"/>
                    <a:gd name="connsiteX3" fmla="*/ 666750 w 1346306"/>
                    <a:gd name="connsiteY3" fmla="*/ 230505 h 1999321"/>
                    <a:gd name="connsiteX4" fmla="*/ 923290 w 1346306"/>
                    <a:gd name="connsiteY4" fmla="*/ 527685 h 1999321"/>
                    <a:gd name="connsiteX5" fmla="*/ 1290955 w 1346306"/>
                    <a:gd name="connsiteY5" fmla="*/ 634365 h 1999321"/>
                    <a:gd name="connsiteX6" fmla="*/ 1134745 w 1346306"/>
                    <a:gd name="connsiteY6" fmla="*/ 840105 h 1999321"/>
                    <a:gd name="connsiteX7" fmla="*/ 1061085 w 1346306"/>
                    <a:gd name="connsiteY7" fmla="*/ 847725 h 1999321"/>
                    <a:gd name="connsiteX8" fmla="*/ 658494 w 1346306"/>
                    <a:gd name="connsiteY8" fmla="*/ 729614 h 1999321"/>
                    <a:gd name="connsiteX9" fmla="*/ 574674 w 1346306"/>
                    <a:gd name="connsiteY9" fmla="*/ 641984 h 1999321"/>
                    <a:gd name="connsiteX10" fmla="*/ 506094 w 1346306"/>
                    <a:gd name="connsiteY10" fmla="*/ 941069 h 1999321"/>
                    <a:gd name="connsiteX11" fmla="*/ 768984 w 1346306"/>
                    <a:gd name="connsiteY11" fmla="*/ 1383029 h 1999321"/>
                    <a:gd name="connsiteX12" fmla="*/ 734694 w 1346306"/>
                    <a:gd name="connsiteY12" fmla="*/ 1522094 h 1999321"/>
                    <a:gd name="connsiteX13" fmla="*/ 363219 w 1346306"/>
                    <a:gd name="connsiteY13" fmla="*/ 1979293 h 1999321"/>
                    <a:gd name="connsiteX14" fmla="*/ 187959 w 1346306"/>
                    <a:gd name="connsiteY14" fmla="*/ 1813558 h 1999321"/>
                    <a:gd name="connsiteX15" fmla="*/ 0 w 1346306"/>
                    <a:gd name="connsiteY15" fmla="*/ 763905 h 1999321"/>
                    <a:gd name="connsiteX16" fmla="*/ 154305 w 1346306"/>
                    <a:gd name="connsiteY16" fmla="*/ 97155 h 1999321"/>
                    <a:gd name="connsiteX0" fmla="*/ 154305 w 1346306"/>
                    <a:gd name="connsiteY0" fmla="*/ 97155 h 1999321"/>
                    <a:gd name="connsiteX1" fmla="*/ 252729 w 1346306"/>
                    <a:gd name="connsiteY1" fmla="*/ 0 h 1999321"/>
                    <a:gd name="connsiteX2" fmla="*/ 622935 w 1346306"/>
                    <a:gd name="connsiteY2" fmla="*/ 83820 h 1999321"/>
                    <a:gd name="connsiteX3" fmla="*/ 666750 w 1346306"/>
                    <a:gd name="connsiteY3" fmla="*/ 230505 h 1999321"/>
                    <a:gd name="connsiteX4" fmla="*/ 923290 w 1346306"/>
                    <a:gd name="connsiteY4" fmla="*/ 527685 h 1999321"/>
                    <a:gd name="connsiteX5" fmla="*/ 1290955 w 1346306"/>
                    <a:gd name="connsiteY5" fmla="*/ 634365 h 1999321"/>
                    <a:gd name="connsiteX6" fmla="*/ 1134745 w 1346306"/>
                    <a:gd name="connsiteY6" fmla="*/ 840105 h 1999321"/>
                    <a:gd name="connsiteX7" fmla="*/ 1061085 w 1346306"/>
                    <a:gd name="connsiteY7" fmla="*/ 847725 h 1999321"/>
                    <a:gd name="connsiteX8" fmla="*/ 658494 w 1346306"/>
                    <a:gd name="connsiteY8" fmla="*/ 729614 h 1999321"/>
                    <a:gd name="connsiteX9" fmla="*/ 574674 w 1346306"/>
                    <a:gd name="connsiteY9" fmla="*/ 641984 h 1999321"/>
                    <a:gd name="connsiteX10" fmla="*/ 506094 w 1346306"/>
                    <a:gd name="connsiteY10" fmla="*/ 941069 h 1999321"/>
                    <a:gd name="connsiteX11" fmla="*/ 768984 w 1346306"/>
                    <a:gd name="connsiteY11" fmla="*/ 1383029 h 1999321"/>
                    <a:gd name="connsiteX12" fmla="*/ 734694 w 1346306"/>
                    <a:gd name="connsiteY12" fmla="*/ 1522094 h 1999321"/>
                    <a:gd name="connsiteX13" fmla="*/ 363219 w 1346306"/>
                    <a:gd name="connsiteY13" fmla="*/ 1979293 h 1999321"/>
                    <a:gd name="connsiteX14" fmla="*/ 187959 w 1346306"/>
                    <a:gd name="connsiteY14" fmla="*/ 1813558 h 1999321"/>
                    <a:gd name="connsiteX15" fmla="*/ 187959 w 1346306"/>
                    <a:gd name="connsiteY15" fmla="*/ 1805938 h 1999321"/>
                    <a:gd name="connsiteX16" fmla="*/ 0 w 1346306"/>
                    <a:gd name="connsiteY16" fmla="*/ 763905 h 1999321"/>
                    <a:gd name="connsiteX17" fmla="*/ 154305 w 1346306"/>
                    <a:gd name="connsiteY17" fmla="*/ 97155 h 1999321"/>
                    <a:gd name="connsiteX0" fmla="*/ 154305 w 1346306"/>
                    <a:gd name="connsiteY0" fmla="*/ 97155 h 1999321"/>
                    <a:gd name="connsiteX1" fmla="*/ 252729 w 1346306"/>
                    <a:gd name="connsiteY1" fmla="*/ 0 h 1999321"/>
                    <a:gd name="connsiteX2" fmla="*/ 622935 w 1346306"/>
                    <a:gd name="connsiteY2" fmla="*/ 83820 h 1999321"/>
                    <a:gd name="connsiteX3" fmla="*/ 666750 w 1346306"/>
                    <a:gd name="connsiteY3" fmla="*/ 230505 h 1999321"/>
                    <a:gd name="connsiteX4" fmla="*/ 923290 w 1346306"/>
                    <a:gd name="connsiteY4" fmla="*/ 527685 h 1999321"/>
                    <a:gd name="connsiteX5" fmla="*/ 1290955 w 1346306"/>
                    <a:gd name="connsiteY5" fmla="*/ 634365 h 1999321"/>
                    <a:gd name="connsiteX6" fmla="*/ 1134745 w 1346306"/>
                    <a:gd name="connsiteY6" fmla="*/ 840105 h 1999321"/>
                    <a:gd name="connsiteX7" fmla="*/ 1061085 w 1346306"/>
                    <a:gd name="connsiteY7" fmla="*/ 847725 h 1999321"/>
                    <a:gd name="connsiteX8" fmla="*/ 658494 w 1346306"/>
                    <a:gd name="connsiteY8" fmla="*/ 729614 h 1999321"/>
                    <a:gd name="connsiteX9" fmla="*/ 574674 w 1346306"/>
                    <a:gd name="connsiteY9" fmla="*/ 641984 h 1999321"/>
                    <a:gd name="connsiteX10" fmla="*/ 506094 w 1346306"/>
                    <a:gd name="connsiteY10" fmla="*/ 941069 h 1999321"/>
                    <a:gd name="connsiteX11" fmla="*/ 768984 w 1346306"/>
                    <a:gd name="connsiteY11" fmla="*/ 1383029 h 1999321"/>
                    <a:gd name="connsiteX12" fmla="*/ 734694 w 1346306"/>
                    <a:gd name="connsiteY12" fmla="*/ 1522094 h 1999321"/>
                    <a:gd name="connsiteX13" fmla="*/ 363219 w 1346306"/>
                    <a:gd name="connsiteY13" fmla="*/ 1979293 h 1999321"/>
                    <a:gd name="connsiteX14" fmla="*/ 187959 w 1346306"/>
                    <a:gd name="connsiteY14" fmla="*/ 1813558 h 1999321"/>
                    <a:gd name="connsiteX15" fmla="*/ 502284 w 1346306"/>
                    <a:gd name="connsiteY15" fmla="*/ 1423033 h 1999321"/>
                    <a:gd name="connsiteX16" fmla="*/ 0 w 1346306"/>
                    <a:gd name="connsiteY16" fmla="*/ 763905 h 1999321"/>
                    <a:gd name="connsiteX17" fmla="*/ 154305 w 1346306"/>
                    <a:gd name="connsiteY17" fmla="*/ 97155 h 1999321"/>
                    <a:gd name="connsiteX0" fmla="*/ 154305 w 1346306"/>
                    <a:gd name="connsiteY0" fmla="*/ 97155 h 1999321"/>
                    <a:gd name="connsiteX1" fmla="*/ 252729 w 1346306"/>
                    <a:gd name="connsiteY1" fmla="*/ 0 h 1999321"/>
                    <a:gd name="connsiteX2" fmla="*/ 622935 w 1346306"/>
                    <a:gd name="connsiteY2" fmla="*/ 83820 h 1999321"/>
                    <a:gd name="connsiteX3" fmla="*/ 666750 w 1346306"/>
                    <a:gd name="connsiteY3" fmla="*/ 230505 h 1999321"/>
                    <a:gd name="connsiteX4" fmla="*/ 923290 w 1346306"/>
                    <a:gd name="connsiteY4" fmla="*/ 527685 h 1999321"/>
                    <a:gd name="connsiteX5" fmla="*/ 1290955 w 1346306"/>
                    <a:gd name="connsiteY5" fmla="*/ 634365 h 1999321"/>
                    <a:gd name="connsiteX6" fmla="*/ 1134745 w 1346306"/>
                    <a:gd name="connsiteY6" fmla="*/ 840105 h 1999321"/>
                    <a:gd name="connsiteX7" fmla="*/ 1061085 w 1346306"/>
                    <a:gd name="connsiteY7" fmla="*/ 847725 h 1999321"/>
                    <a:gd name="connsiteX8" fmla="*/ 658494 w 1346306"/>
                    <a:gd name="connsiteY8" fmla="*/ 729614 h 1999321"/>
                    <a:gd name="connsiteX9" fmla="*/ 574674 w 1346306"/>
                    <a:gd name="connsiteY9" fmla="*/ 641984 h 1999321"/>
                    <a:gd name="connsiteX10" fmla="*/ 506094 w 1346306"/>
                    <a:gd name="connsiteY10" fmla="*/ 941069 h 1999321"/>
                    <a:gd name="connsiteX11" fmla="*/ 768984 w 1346306"/>
                    <a:gd name="connsiteY11" fmla="*/ 1383029 h 1999321"/>
                    <a:gd name="connsiteX12" fmla="*/ 734694 w 1346306"/>
                    <a:gd name="connsiteY12" fmla="*/ 1522094 h 1999321"/>
                    <a:gd name="connsiteX13" fmla="*/ 363219 w 1346306"/>
                    <a:gd name="connsiteY13" fmla="*/ 1979293 h 1999321"/>
                    <a:gd name="connsiteX14" fmla="*/ 187959 w 1346306"/>
                    <a:gd name="connsiteY14" fmla="*/ 1813558 h 1999321"/>
                    <a:gd name="connsiteX15" fmla="*/ 502284 w 1346306"/>
                    <a:gd name="connsiteY15" fmla="*/ 1423033 h 1999321"/>
                    <a:gd name="connsiteX16" fmla="*/ 498474 w 1346306"/>
                    <a:gd name="connsiteY16" fmla="*/ 1417318 h 1999321"/>
                    <a:gd name="connsiteX17" fmla="*/ 0 w 1346306"/>
                    <a:gd name="connsiteY17" fmla="*/ 763905 h 1999321"/>
                    <a:gd name="connsiteX18" fmla="*/ 154305 w 1346306"/>
                    <a:gd name="connsiteY18" fmla="*/ 97155 h 1999321"/>
                    <a:gd name="connsiteX0" fmla="*/ 154305 w 1346306"/>
                    <a:gd name="connsiteY0" fmla="*/ 97155 h 1999321"/>
                    <a:gd name="connsiteX1" fmla="*/ 252729 w 1346306"/>
                    <a:gd name="connsiteY1" fmla="*/ 0 h 1999321"/>
                    <a:gd name="connsiteX2" fmla="*/ 622935 w 1346306"/>
                    <a:gd name="connsiteY2" fmla="*/ 83820 h 1999321"/>
                    <a:gd name="connsiteX3" fmla="*/ 666750 w 1346306"/>
                    <a:gd name="connsiteY3" fmla="*/ 230505 h 1999321"/>
                    <a:gd name="connsiteX4" fmla="*/ 923290 w 1346306"/>
                    <a:gd name="connsiteY4" fmla="*/ 527685 h 1999321"/>
                    <a:gd name="connsiteX5" fmla="*/ 1290955 w 1346306"/>
                    <a:gd name="connsiteY5" fmla="*/ 634365 h 1999321"/>
                    <a:gd name="connsiteX6" fmla="*/ 1134745 w 1346306"/>
                    <a:gd name="connsiteY6" fmla="*/ 840105 h 1999321"/>
                    <a:gd name="connsiteX7" fmla="*/ 1061085 w 1346306"/>
                    <a:gd name="connsiteY7" fmla="*/ 847725 h 1999321"/>
                    <a:gd name="connsiteX8" fmla="*/ 658494 w 1346306"/>
                    <a:gd name="connsiteY8" fmla="*/ 729614 h 1999321"/>
                    <a:gd name="connsiteX9" fmla="*/ 574674 w 1346306"/>
                    <a:gd name="connsiteY9" fmla="*/ 641984 h 1999321"/>
                    <a:gd name="connsiteX10" fmla="*/ 506094 w 1346306"/>
                    <a:gd name="connsiteY10" fmla="*/ 941069 h 1999321"/>
                    <a:gd name="connsiteX11" fmla="*/ 768984 w 1346306"/>
                    <a:gd name="connsiteY11" fmla="*/ 1383029 h 1999321"/>
                    <a:gd name="connsiteX12" fmla="*/ 734694 w 1346306"/>
                    <a:gd name="connsiteY12" fmla="*/ 1522094 h 1999321"/>
                    <a:gd name="connsiteX13" fmla="*/ 363219 w 1346306"/>
                    <a:gd name="connsiteY13" fmla="*/ 1979293 h 1999321"/>
                    <a:gd name="connsiteX14" fmla="*/ 187959 w 1346306"/>
                    <a:gd name="connsiteY14" fmla="*/ 1813558 h 1999321"/>
                    <a:gd name="connsiteX15" fmla="*/ 502284 w 1346306"/>
                    <a:gd name="connsiteY15" fmla="*/ 1423033 h 1999321"/>
                    <a:gd name="connsiteX16" fmla="*/ 323214 w 1346306"/>
                    <a:gd name="connsiteY16" fmla="*/ 1108708 h 1999321"/>
                    <a:gd name="connsiteX17" fmla="*/ 0 w 1346306"/>
                    <a:gd name="connsiteY17" fmla="*/ 763905 h 1999321"/>
                    <a:gd name="connsiteX18" fmla="*/ 154305 w 1346306"/>
                    <a:gd name="connsiteY18" fmla="*/ 97155 h 1999321"/>
                    <a:gd name="connsiteX0" fmla="*/ 154305 w 1346306"/>
                    <a:gd name="connsiteY0" fmla="*/ 97155 h 1999321"/>
                    <a:gd name="connsiteX1" fmla="*/ 252729 w 1346306"/>
                    <a:gd name="connsiteY1" fmla="*/ 0 h 1999321"/>
                    <a:gd name="connsiteX2" fmla="*/ 622935 w 1346306"/>
                    <a:gd name="connsiteY2" fmla="*/ 83820 h 1999321"/>
                    <a:gd name="connsiteX3" fmla="*/ 666750 w 1346306"/>
                    <a:gd name="connsiteY3" fmla="*/ 230505 h 1999321"/>
                    <a:gd name="connsiteX4" fmla="*/ 923290 w 1346306"/>
                    <a:gd name="connsiteY4" fmla="*/ 527685 h 1999321"/>
                    <a:gd name="connsiteX5" fmla="*/ 1290955 w 1346306"/>
                    <a:gd name="connsiteY5" fmla="*/ 634365 h 1999321"/>
                    <a:gd name="connsiteX6" fmla="*/ 1134745 w 1346306"/>
                    <a:gd name="connsiteY6" fmla="*/ 840105 h 1999321"/>
                    <a:gd name="connsiteX7" fmla="*/ 1061085 w 1346306"/>
                    <a:gd name="connsiteY7" fmla="*/ 847725 h 1999321"/>
                    <a:gd name="connsiteX8" fmla="*/ 658494 w 1346306"/>
                    <a:gd name="connsiteY8" fmla="*/ 729614 h 1999321"/>
                    <a:gd name="connsiteX9" fmla="*/ 574674 w 1346306"/>
                    <a:gd name="connsiteY9" fmla="*/ 641984 h 1999321"/>
                    <a:gd name="connsiteX10" fmla="*/ 506094 w 1346306"/>
                    <a:gd name="connsiteY10" fmla="*/ 941069 h 1999321"/>
                    <a:gd name="connsiteX11" fmla="*/ 768984 w 1346306"/>
                    <a:gd name="connsiteY11" fmla="*/ 1383029 h 1999321"/>
                    <a:gd name="connsiteX12" fmla="*/ 734694 w 1346306"/>
                    <a:gd name="connsiteY12" fmla="*/ 1522094 h 1999321"/>
                    <a:gd name="connsiteX13" fmla="*/ 363219 w 1346306"/>
                    <a:gd name="connsiteY13" fmla="*/ 1979293 h 1999321"/>
                    <a:gd name="connsiteX14" fmla="*/ 187959 w 1346306"/>
                    <a:gd name="connsiteY14" fmla="*/ 1813558 h 1999321"/>
                    <a:gd name="connsiteX15" fmla="*/ 502284 w 1346306"/>
                    <a:gd name="connsiteY15" fmla="*/ 1423033 h 1999321"/>
                    <a:gd name="connsiteX16" fmla="*/ 323214 w 1346306"/>
                    <a:gd name="connsiteY16" fmla="*/ 1108708 h 1999321"/>
                    <a:gd name="connsiteX17" fmla="*/ 319404 w 1346306"/>
                    <a:gd name="connsiteY17" fmla="*/ 1114423 h 1999321"/>
                    <a:gd name="connsiteX18" fmla="*/ 0 w 1346306"/>
                    <a:gd name="connsiteY18" fmla="*/ 763905 h 1999321"/>
                    <a:gd name="connsiteX19" fmla="*/ 154305 w 1346306"/>
                    <a:gd name="connsiteY19" fmla="*/ 97155 h 1999321"/>
                    <a:gd name="connsiteX0" fmla="*/ 154305 w 1346306"/>
                    <a:gd name="connsiteY0" fmla="*/ 97155 h 1999321"/>
                    <a:gd name="connsiteX1" fmla="*/ 252729 w 1346306"/>
                    <a:gd name="connsiteY1" fmla="*/ 0 h 1999321"/>
                    <a:gd name="connsiteX2" fmla="*/ 622935 w 1346306"/>
                    <a:gd name="connsiteY2" fmla="*/ 83820 h 1999321"/>
                    <a:gd name="connsiteX3" fmla="*/ 666750 w 1346306"/>
                    <a:gd name="connsiteY3" fmla="*/ 230505 h 1999321"/>
                    <a:gd name="connsiteX4" fmla="*/ 923290 w 1346306"/>
                    <a:gd name="connsiteY4" fmla="*/ 527685 h 1999321"/>
                    <a:gd name="connsiteX5" fmla="*/ 1290955 w 1346306"/>
                    <a:gd name="connsiteY5" fmla="*/ 634365 h 1999321"/>
                    <a:gd name="connsiteX6" fmla="*/ 1134745 w 1346306"/>
                    <a:gd name="connsiteY6" fmla="*/ 840105 h 1999321"/>
                    <a:gd name="connsiteX7" fmla="*/ 1061085 w 1346306"/>
                    <a:gd name="connsiteY7" fmla="*/ 847725 h 1999321"/>
                    <a:gd name="connsiteX8" fmla="*/ 658494 w 1346306"/>
                    <a:gd name="connsiteY8" fmla="*/ 729614 h 1999321"/>
                    <a:gd name="connsiteX9" fmla="*/ 574674 w 1346306"/>
                    <a:gd name="connsiteY9" fmla="*/ 641984 h 1999321"/>
                    <a:gd name="connsiteX10" fmla="*/ 506094 w 1346306"/>
                    <a:gd name="connsiteY10" fmla="*/ 941069 h 1999321"/>
                    <a:gd name="connsiteX11" fmla="*/ 768984 w 1346306"/>
                    <a:gd name="connsiteY11" fmla="*/ 1383029 h 1999321"/>
                    <a:gd name="connsiteX12" fmla="*/ 734694 w 1346306"/>
                    <a:gd name="connsiteY12" fmla="*/ 1522094 h 1999321"/>
                    <a:gd name="connsiteX13" fmla="*/ 363219 w 1346306"/>
                    <a:gd name="connsiteY13" fmla="*/ 1979293 h 1999321"/>
                    <a:gd name="connsiteX14" fmla="*/ 187959 w 1346306"/>
                    <a:gd name="connsiteY14" fmla="*/ 1813558 h 1999321"/>
                    <a:gd name="connsiteX15" fmla="*/ 502284 w 1346306"/>
                    <a:gd name="connsiteY15" fmla="*/ 1423033 h 1999321"/>
                    <a:gd name="connsiteX16" fmla="*/ 323214 w 1346306"/>
                    <a:gd name="connsiteY16" fmla="*/ 1108708 h 1999321"/>
                    <a:gd name="connsiteX17" fmla="*/ 233679 w 1346306"/>
                    <a:gd name="connsiteY17" fmla="*/ 1097278 h 1999321"/>
                    <a:gd name="connsiteX18" fmla="*/ 0 w 1346306"/>
                    <a:gd name="connsiteY18" fmla="*/ 763905 h 1999321"/>
                    <a:gd name="connsiteX19" fmla="*/ 154305 w 1346306"/>
                    <a:gd name="connsiteY19" fmla="*/ 97155 h 1999321"/>
                    <a:gd name="connsiteX0" fmla="*/ 154305 w 1346306"/>
                    <a:gd name="connsiteY0" fmla="*/ 97155 h 1999321"/>
                    <a:gd name="connsiteX1" fmla="*/ 252729 w 1346306"/>
                    <a:gd name="connsiteY1" fmla="*/ 0 h 1999321"/>
                    <a:gd name="connsiteX2" fmla="*/ 622935 w 1346306"/>
                    <a:gd name="connsiteY2" fmla="*/ 83820 h 1999321"/>
                    <a:gd name="connsiteX3" fmla="*/ 666750 w 1346306"/>
                    <a:gd name="connsiteY3" fmla="*/ 230505 h 1999321"/>
                    <a:gd name="connsiteX4" fmla="*/ 923290 w 1346306"/>
                    <a:gd name="connsiteY4" fmla="*/ 527685 h 1999321"/>
                    <a:gd name="connsiteX5" fmla="*/ 1290955 w 1346306"/>
                    <a:gd name="connsiteY5" fmla="*/ 634365 h 1999321"/>
                    <a:gd name="connsiteX6" fmla="*/ 1134745 w 1346306"/>
                    <a:gd name="connsiteY6" fmla="*/ 840105 h 1999321"/>
                    <a:gd name="connsiteX7" fmla="*/ 1061085 w 1346306"/>
                    <a:gd name="connsiteY7" fmla="*/ 847725 h 1999321"/>
                    <a:gd name="connsiteX8" fmla="*/ 658494 w 1346306"/>
                    <a:gd name="connsiteY8" fmla="*/ 729614 h 1999321"/>
                    <a:gd name="connsiteX9" fmla="*/ 574674 w 1346306"/>
                    <a:gd name="connsiteY9" fmla="*/ 641984 h 1999321"/>
                    <a:gd name="connsiteX10" fmla="*/ 506094 w 1346306"/>
                    <a:gd name="connsiteY10" fmla="*/ 941069 h 1999321"/>
                    <a:gd name="connsiteX11" fmla="*/ 768984 w 1346306"/>
                    <a:gd name="connsiteY11" fmla="*/ 1383029 h 1999321"/>
                    <a:gd name="connsiteX12" fmla="*/ 734694 w 1346306"/>
                    <a:gd name="connsiteY12" fmla="*/ 1522094 h 1999321"/>
                    <a:gd name="connsiteX13" fmla="*/ 363219 w 1346306"/>
                    <a:gd name="connsiteY13" fmla="*/ 1979293 h 1999321"/>
                    <a:gd name="connsiteX14" fmla="*/ 187959 w 1346306"/>
                    <a:gd name="connsiteY14" fmla="*/ 1813558 h 1999321"/>
                    <a:gd name="connsiteX15" fmla="*/ 502284 w 1346306"/>
                    <a:gd name="connsiteY15" fmla="*/ 1423033 h 1999321"/>
                    <a:gd name="connsiteX16" fmla="*/ 323214 w 1346306"/>
                    <a:gd name="connsiteY16" fmla="*/ 1108708 h 1999321"/>
                    <a:gd name="connsiteX17" fmla="*/ 237489 w 1346306"/>
                    <a:gd name="connsiteY17" fmla="*/ 1085848 h 1999321"/>
                    <a:gd name="connsiteX18" fmla="*/ 0 w 1346306"/>
                    <a:gd name="connsiteY18" fmla="*/ 763905 h 1999321"/>
                    <a:gd name="connsiteX19" fmla="*/ 154305 w 1346306"/>
                    <a:gd name="connsiteY19" fmla="*/ 97155 h 1999321"/>
                    <a:gd name="connsiteX0" fmla="*/ 154305 w 1346306"/>
                    <a:gd name="connsiteY0" fmla="*/ 97155 h 1999321"/>
                    <a:gd name="connsiteX1" fmla="*/ 252729 w 1346306"/>
                    <a:gd name="connsiteY1" fmla="*/ 0 h 1999321"/>
                    <a:gd name="connsiteX2" fmla="*/ 622935 w 1346306"/>
                    <a:gd name="connsiteY2" fmla="*/ 83820 h 1999321"/>
                    <a:gd name="connsiteX3" fmla="*/ 666750 w 1346306"/>
                    <a:gd name="connsiteY3" fmla="*/ 230505 h 1999321"/>
                    <a:gd name="connsiteX4" fmla="*/ 923290 w 1346306"/>
                    <a:gd name="connsiteY4" fmla="*/ 527685 h 1999321"/>
                    <a:gd name="connsiteX5" fmla="*/ 1290955 w 1346306"/>
                    <a:gd name="connsiteY5" fmla="*/ 634365 h 1999321"/>
                    <a:gd name="connsiteX6" fmla="*/ 1134745 w 1346306"/>
                    <a:gd name="connsiteY6" fmla="*/ 840105 h 1999321"/>
                    <a:gd name="connsiteX7" fmla="*/ 1061085 w 1346306"/>
                    <a:gd name="connsiteY7" fmla="*/ 847725 h 1999321"/>
                    <a:gd name="connsiteX8" fmla="*/ 658494 w 1346306"/>
                    <a:gd name="connsiteY8" fmla="*/ 729614 h 1999321"/>
                    <a:gd name="connsiteX9" fmla="*/ 574674 w 1346306"/>
                    <a:gd name="connsiteY9" fmla="*/ 641984 h 1999321"/>
                    <a:gd name="connsiteX10" fmla="*/ 506094 w 1346306"/>
                    <a:gd name="connsiteY10" fmla="*/ 941069 h 1999321"/>
                    <a:gd name="connsiteX11" fmla="*/ 768984 w 1346306"/>
                    <a:gd name="connsiteY11" fmla="*/ 1383029 h 1999321"/>
                    <a:gd name="connsiteX12" fmla="*/ 734694 w 1346306"/>
                    <a:gd name="connsiteY12" fmla="*/ 1522094 h 1999321"/>
                    <a:gd name="connsiteX13" fmla="*/ 363219 w 1346306"/>
                    <a:gd name="connsiteY13" fmla="*/ 1979293 h 1999321"/>
                    <a:gd name="connsiteX14" fmla="*/ 187959 w 1346306"/>
                    <a:gd name="connsiteY14" fmla="*/ 1813558 h 1999321"/>
                    <a:gd name="connsiteX15" fmla="*/ 502284 w 1346306"/>
                    <a:gd name="connsiteY15" fmla="*/ 1423033 h 1999321"/>
                    <a:gd name="connsiteX16" fmla="*/ 323214 w 1346306"/>
                    <a:gd name="connsiteY16" fmla="*/ 1108708 h 1999321"/>
                    <a:gd name="connsiteX17" fmla="*/ 237489 w 1346306"/>
                    <a:gd name="connsiteY17" fmla="*/ 1095373 h 1999321"/>
                    <a:gd name="connsiteX18" fmla="*/ 0 w 1346306"/>
                    <a:gd name="connsiteY18" fmla="*/ 763905 h 1999321"/>
                    <a:gd name="connsiteX19" fmla="*/ 154305 w 1346306"/>
                    <a:gd name="connsiteY19" fmla="*/ 97155 h 1999321"/>
                    <a:gd name="connsiteX0" fmla="*/ 154305 w 1346306"/>
                    <a:gd name="connsiteY0" fmla="*/ 97155 h 1999321"/>
                    <a:gd name="connsiteX1" fmla="*/ 252729 w 1346306"/>
                    <a:gd name="connsiteY1" fmla="*/ 0 h 1999321"/>
                    <a:gd name="connsiteX2" fmla="*/ 622935 w 1346306"/>
                    <a:gd name="connsiteY2" fmla="*/ 83820 h 1999321"/>
                    <a:gd name="connsiteX3" fmla="*/ 666750 w 1346306"/>
                    <a:gd name="connsiteY3" fmla="*/ 230505 h 1999321"/>
                    <a:gd name="connsiteX4" fmla="*/ 923290 w 1346306"/>
                    <a:gd name="connsiteY4" fmla="*/ 527685 h 1999321"/>
                    <a:gd name="connsiteX5" fmla="*/ 1290955 w 1346306"/>
                    <a:gd name="connsiteY5" fmla="*/ 634365 h 1999321"/>
                    <a:gd name="connsiteX6" fmla="*/ 1134745 w 1346306"/>
                    <a:gd name="connsiteY6" fmla="*/ 840105 h 1999321"/>
                    <a:gd name="connsiteX7" fmla="*/ 1061085 w 1346306"/>
                    <a:gd name="connsiteY7" fmla="*/ 847725 h 1999321"/>
                    <a:gd name="connsiteX8" fmla="*/ 658494 w 1346306"/>
                    <a:gd name="connsiteY8" fmla="*/ 729614 h 1999321"/>
                    <a:gd name="connsiteX9" fmla="*/ 574674 w 1346306"/>
                    <a:gd name="connsiteY9" fmla="*/ 641984 h 1999321"/>
                    <a:gd name="connsiteX10" fmla="*/ 506094 w 1346306"/>
                    <a:gd name="connsiteY10" fmla="*/ 941069 h 1999321"/>
                    <a:gd name="connsiteX11" fmla="*/ 768984 w 1346306"/>
                    <a:gd name="connsiteY11" fmla="*/ 1383029 h 1999321"/>
                    <a:gd name="connsiteX12" fmla="*/ 734694 w 1346306"/>
                    <a:gd name="connsiteY12" fmla="*/ 1522094 h 1999321"/>
                    <a:gd name="connsiteX13" fmla="*/ 363219 w 1346306"/>
                    <a:gd name="connsiteY13" fmla="*/ 1979293 h 1999321"/>
                    <a:gd name="connsiteX14" fmla="*/ 187959 w 1346306"/>
                    <a:gd name="connsiteY14" fmla="*/ 1813558 h 1999321"/>
                    <a:gd name="connsiteX15" fmla="*/ 502284 w 1346306"/>
                    <a:gd name="connsiteY15" fmla="*/ 1423033 h 1999321"/>
                    <a:gd name="connsiteX16" fmla="*/ 323214 w 1346306"/>
                    <a:gd name="connsiteY16" fmla="*/ 1108708 h 1999321"/>
                    <a:gd name="connsiteX17" fmla="*/ 237489 w 1346306"/>
                    <a:gd name="connsiteY17" fmla="*/ 1095373 h 1999321"/>
                    <a:gd name="connsiteX18" fmla="*/ 235584 w 1346306"/>
                    <a:gd name="connsiteY18" fmla="*/ 1095373 h 1999321"/>
                    <a:gd name="connsiteX19" fmla="*/ 0 w 1346306"/>
                    <a:gd name="connsiteY19" fmla="*/ 763905 h 1999321"/>
                    <a:gd name="connsiteX20" fmla="*/ 154305 w 1346306"/>
                    <a:gd name="connsiteY20" fmla="*/ 97155 h 1999321"/>
                    <a:gd name="connsiteX0" fmla="*/ 154305 w 1346306"/>
                    <a:gd name="connsiteY0" fmla="*/ 97155 h 1999321"/>
                    <a:gd name="connsiteX1" fmla="*/ 252729 w 1346306"/>
                    <a:gd name="connsiteY1" fmla="*/ 0 h 1999321"/>
                    <a:gd name="connsiteX2" fmla="*/ 622935 w 1346306"/>
                    <a:gd name="connsiteY2" fmla="*/ 83820 h 1999321"/>
                    <a:gd name="connsiteX3" fmla="*/ 666750 w 1346306"/>
                    <a:gd name="connsiteY3" fmla="*/ 230505 h 1999321"/>
                    <a:gd name="connsiteX4" fmla="*/ 923290 w 1346306"/>
                    <a:gd name="connsiteY4" fmla="*/ 527685 h 1999321"/>
                    <a:gd name="connsiteX5" fmla="*/ 1290955 w 1346306"/>
                    <a:gd name="connsiteY5" fmla="*/ 634365 h 1999321"/>
                    <a:gd name="connsiteX6" fmla="*/ 1134745 w 1346306"/>
                    <a:gd name="connsiteY6" fmla="*/ 840105 h 1999321"/>
                    <a:gd name="connsiteX7" fmla="*/ 1061085 w 1346306"/>
                    <a:gd name="connsiteY7" fmla="*/ 847725 h 1999321"/>
                    <a:gd name="connsiteX8" fmla="*/ 658494 w 1346306"/>
                    <a:gd name="connsiteY8" fmla="*/ 729614 h 1999321"/>
                    <a:gd name="connsiteX9" fmla="*/ 574674 w 1346306"/>
                    <a:gd name="connsiteY9" fmla="*/ 641984 h 1999321"/>
                    <a:gd name="connsiteX10" fmla="*/ 506094 w 1346306"/>
                    <a:gd name="connsiteY10" fmla="*/ 941069 h 1999321"/>
                    <a:gd name="connsiteX11" fmla="*/ 768984 w 1346306"/>
                    <a:gd name="connsiteY11" fmla="*/ 1383029 h 1999321"/>
                    <a:gd name="connsiteX12" fmla="*/ 734694 w 1346306"/>
                    <a:gd name="connsiteY12" fmla="*/ 1522094 h 1999321"/>
                    <a:gd name="connsiteX13" fmla="*/ 363219 w 1346306"/>
                    <a:gd name="connsiteY13" fmla="*/ 1979293 h 1999321"/>
                    <a:gd name="connsiteX14" fmla="*/ 187959 w 1346306"/>
                    <a:gd name="connsiteY14" fmla="*/ 1813558 h 1999321"/>
                    <a:gd name="connsiteX15" fmla="*/ 502284 w 1346306"/>
                    <a:gd name="connsiteY15" fmla="*/ 1423033 h 1999321"/>
                    <a:gd name="connsiteX16" fmla="*/ 323214 w 1346306"/>
                    <a:gd name="connsiteY16" fmla="*/ 1108708 h 1999321"/>
                    <a:gd name="connsiteX17" fmla="*/ 237489 w 1346306"/>
                    <a:gd name="connsiteY17" fmla="*/ 1095373 h 1999321"/>
                    <a:gd name="connsiteX18" fmla="*/ 309879 w 1346306"/>
                    <a:gd name="connsiteY18" fmla="*/ 1384933 h 1999321"/>
                    <a:gd name="connsiteX19" fmla="*/ 0 w 1346306"/>
                    <a:gd name="connsiteY19" fmla="*/ 763905 h 1999321"/>
                    <a:gd name="connsiteX20" fmla="*/ 154305 w 1346306"/>
                    <a:gd name="connsiteY20" fmla="*/ 97155 h 1999321"/>
                    <a:gd name="connsiteX0" fmla="*/ 154305 w 1346306"/>
                    <a:gd name="connsiteY0" fmla="*/ 97155 h 1999321"/>
                    <a:gd name="connsiteX1" fmla="*/ 252729 w 1346306"/>
                    <a:gd name="connsiteY1" fmla="*/ 0 h 1999321"/>
                    <a:gd name="connsiteX2" fmla="*/ 622935 w 1346306"/>
                    <a:gd name="connsiteY2" fmla="*/ 83820 h 1999321"/>
                    <a:gd name="connsiteX3" fmla="*/ 666750 w 1346306"/>
                    <a:gd name="connsiteY3" fmla="*/ 230505 h 1999321"/>
                    <a:gd name="connsiteX4" fmla="*/ 923290 w 1346306"/>
                    <a:gd name="connsiteY4" fmla="*/ 527685 h 1999321"/>
                    <a:gd name="connsiteX5" fmla="*/ 1290955 w 1346306"/>
                    <a:gd name="connsiteY5" fmla="*/ 634365 h 1999321"/>
                    <a:gd name="connsiteX6" fmla="*/ 1134745 w 1346306"/>
                    <a:gd name="connsiteY6" fmla="*/ 840105 h 1999321"/>
                    <a:gd name="connsiteX7" fmla="*/ 1061085 w 1346306"/>
                    <a:gd name="connsiteY7" fmla="*/ 847725 h 1999321"/>
                    <a:gd name="connsiteX8" fmla="*/ 658494 w 1346306"/>
                    <a:gd name="connsiteY8" fmla="*/ 729614 h 1999321"/>
                    <a:gd name="connsiteX9" fmla="*/ 574674 w 1346306"/>
                    <a:gd name="connsiteY9" fmla="*/ 641984 h 1999321"/>
                    <a:gd name="connsiteX10" fmla="*/ 506094 w 1346306"/>
                    <a:gd name="connsiteY10" fmla="*/ 941069 h 1999321"/>
                    <a:gd name="connsiteX11" fmla="*/ 768984 w 1346306"/>
                    <a:gd name="connsiteY11" fmla="*/ 1383029 h 1999321"/>
                    <a:gd name="connsiteX12" fmla="*/ 734694 w 1346306"/>
                    <a:gd name="connsiteY12" fmla="*/ 1522094 h 1999321"/>
                    <a:gd name="connsiteX13" fmla="*/ 363219 w 1346306"/>
                    <a:gd name="connsiteY13" fmla="*/ 1979293 h 1999321"/>
                    <a:gd name="connsiteX14" fmla="*/ 187959 w 1346306"/>
                    <a:gd name="connsiteY14" fmla="*/ 1813558 h 1999321"/>
                    <a:gd name="connsiteX15" fmla="*/ 502284 w 1346306"/>
                    <a:gd name="connsiteY15" fmla="*/ 1423033 h 1999321"/>
                    <a:gd name="connsiteX16" fmla="*/ 323214 w 1346306"/>
                    <a:gd name="connsiteY16" fmla="*/ 1108708 h 1999321"/>
                    <a:gd name="connsiteX17" fmla="*/ 237489 w 1346306"/>
                    <a:gd name="connsiteY17" fmla="*/ 1095373 h 1999321"/>
                    <a:gd name="connsiteX18" fmla="*/ 309879 w 1346306"/>
                    <a:gd name="connsiteY18" fmla="*/ 1384933 h 1999321"/>
                    <a:gd name="connsiteX19" fmla="*/ 302259 w 1346306"/>
                    <a:gd name="connsiteY19" fmla="*/ 1384933 h 1999321"/>
                    <a:gd name="connsiteX20" fmla="*/ 0 w 1346306"/>
                    <a:gd name="connsiteY20" fmla="*/ 763905 h 1999321"/>
                    <a:gd name="connsiteX21" fmla="*/ 154305 w 1346306"/>
                    <a:gd name="connsiteY21" fmla="*/ 97155 h 1999321"/>
                    <a:gd name="connsiteX0" fmla="*/ 154305 w 1346306"/>
                    <a:gd name="connsiteY0" fmla="*/ 97155 h 1999321"/>
                    <a:gd name="connsiteX1" fmla="*/ 252729 w 1346306"/>
                    <a:gd name="connsiteY1" fmla="*/ 0 h 1999321"/>
                    <a:gd name="connsiteX2" fmla="*/ 622935 w 1346306"/>
                    <a:gd name="connsiteY2" fmla="*/ 83820 h 1999321"/>
                    <a:gd name="connsiteX3" fmla="*/ 666750 w 1346306"/>
                    <a:gd name="connsiteY3" fmla="*/ 230505 h 1999321"/>
                    <a:gd name="connsiteX4" fmla="*/ 923290 w 1346306"/>
                    <a:gd name="connsiteY4" fmla="*/ 527685 h 1999321"/>
                    <a:gd name="connsiteX5" fmla="*/ 1290955 w 1346306"/>
                    <a:gd name="connsiteY5" fmla="*/ 634365 h 1999321"/>
                    <a:gd name="connsiteX6" fmla="*/ 1134745 w 1346306"/>
                    <a:gd name="connsiteY6" fmla="*/ 840105 h 1999321"/>
                    <a:gd name="connsiteX7" fmla="*/ 1061085 w 1346306"/>
                    <a:gd name="connsiteY7" fmla="*/ 847725 h 1999321"/>
                    <a:gd name="connsiteX8" fmla="*/ 658494 w 1346306"/>
                    <a:gd name="connsiteY8" fmla="*/ 729614 h 1999321"/>
                    <a:gd name="connsiteX9" fmla="*/ 574674 w 1346306"/>
                    <a:gd name="connsiteY9" fmla="*/ 641984 h 1999321"/>
                    <a:gd name="connsiteX10" fmla="*/ 506094 w 1346306"/>
                    <a:gd name="connsiteY10" fmla="*/ 941069 h 1999321"/>
                    <a:gd name="connsiteX11" fmla="*/ 768984 w 1346306"/>
                    <a:gd name="connsiteY11" fmla="*/ 1383029 h 1999321"/>
                    <a:gd name="connsiteX12" fmla="*/ 734694 w 1346306"/>
                    <a:gd name="connsiteY12" fmla="*/ 1522094 h 1999321"/>
                    <a:gd name="connsiteX13" fmla="*/ 363219 w 1346306"/>
                    <a:gd name="connsiteY13" fmla="*/ 1979293 h 1999321"/>
                    <a:gd name="connsiteX14" fmla="*/ 187959 w 1346306"/>
                    <a:gd name="connsiteY14" fmla="*/ 1813558 h 1999321"/>
                    <a:gd name="connsiteX15" fmla="*/ 502284 w 1346306"/>
                    <a:gd name="connsiteY15" fmla="*/ 1423033 h 1999321"/>
                    <a:gd name="connsiteX16" fmla="*/ 323214 w 1346306"/>
                    <a:gd name="connsiteY16" fmla="*/ 1108708 h 1999321"/>
                    <a:gd name="connsiteX17" fmla="*/ 237489 w 1346306"/>
                    <a:gd name="connsiteY17" fmla="*/ 1095373 h 1999321"/>
                    <a:gd name="connsiteX18" fmla="*/ 309879 w 1346306"/>
                    <a:gd name="connsiteY18" fmla="*/ 1384933 h 1999321"/>
                    <a:gd name="connsiteX19" fmla="*/ 302259 w 1346306"/>
                    <a:gd name="connsiteY19" fmla="*/ 1463038 h 1999321"/>
                    <a:gd name="connsiteX20" fmla="*/ 0 w 1346306"/>
                    <a:gd name="connsiteY20" fmla="*/ 763905 h 1999321"/>
                    <a:gd name="connsiteX21" fmla="*/ 154305 w 1346306"/>
                    <a:gd name="connsiteY21" fmla="*/ 97155 h 1999321"/>
                    <a:gd name="connsiteX0" fmla="*/ 154305 w 1346306"/>
                    <a:gd name="connsiteY0" fmla="*/ 97155 h 1999321"/>
                    <a:gd name="connsiteX1" fmla="*/ 252729 w 1346306"/>
                    <a:gd name="connsiteY1" fmla="*/ 0 h 1999321"/>
                    <a:gd name="connsiteX2" fmla="*/ 622935 w 1346306"/>
                    <a:gd name="connsiteY2" fmla="*/ 83820 h 1999321"/>
                    <a:gd name="connsiteX3" fmla="*/ 666750 w 1346306"/>
                    <a:gd name="connsiteY3" fmla="*/ 230505 h 1999321"/>
                    <a:gd name="connsiteX4" fmla="*/ 923290 w 1346306"/>
                    <a:gd name="connsiteY4" fmla="*/ 527685 h 1999321"/>
                    <a:gd name="connsiteX5" fmla="*/ 1290955 w 1346306"/>
                    <a:gd name="connsiteY5" fmla="*/ 634365 h 1999321"/>
                    <a:gd name="connsiteX6" fmla="*/ 1134745 w 1346306"/>
                    <a:gd name="connsiteY6" fmla="*/ 840105 h 1999321"/>
                    <a:gd name="connsiteX7" fmla="*/ 1061085 w 1346306"/>
                    <a:gd name="connsiteY7" fmla="*/ 847725 h 1999321"/>
                    <a:gd name="connsiteX8" fmla="*/ 658494 w 1346306"/>
                    <a:gd name="connsiteY8" fmla="*/ 729614 h 1999321"/>
                    <a:gd name="connsiteX9" fmla="*/ 574674 w 1346306"/>
                    <a:gd name="connsiteY9" fmla="*/ 641984 h 1999321"/>
                    <a:gd name="connsiteX10" fmla="*/ 506094 w 1346306"/>
                    <a:gd name="connsiteY10" fmla="*/ 941069 h 1999321"/>
                    <a:gd name="connsiteX11" fmla="*/ 768984 w 1346306"/>
                    <a:gd name="connsiteY11" fmla="*/ 1383029 h 1999321"/>
                    <a:gd name="connsiteX12" fmla="*/ 734694 w 1346306"/>
                    <a:gd name="connsiteY12" fmla="*/ 1522094 h 1999321"/>
                    <a:gd name="connsiteX13" fmla="*/ 363219 w 1346306"/>
                    <a:gd name="connsiteY13" fmla="*/ 1979293 h 1999321"/>
                    <a:gd name="connsiteX14" fmla="*/ 187959 w 1346306"/>
                    <a:gd name="connsiteY14" fmla="*/ 1813558 h 1999321"/>
                    <a:gd name="connsiteX15" fmla="*/ 502284 w 1346306"/>
                    <a:gd name="connsiteY15" fmla="*/ 1423033 h 1999321"/>
                    <a:gd name="connsiteX16" fmla="*/ 323214 w 1346306"/>
                    <a:gd name="connsiteY16" fmla="*/ 1108708 h 1999321"/>
                    <a:gd name="connsiteX17" fmla="*/ 237489 w 1346306"/>
                    <a:gd name="connsiteY17" fmla="*/ 1095373 h 1999321"/>
                    <a:gd name="connsiteX18" fmla="*/ 309879 w 1346306"/>
                    <a:gd name="connsiteY18" fmla="*/ 1384933 h 1999321"/>
                    <a:gd name="connsiteX19" fmla="*/ 448944 w 1346306"/>
                    <a:gd name="connsiteY19" fmla="*/ 1360168 h 1999321"/>
                    <a:gd name="connsiteX20" fmla="*/ 0 w 1346306"/>
                    <a:gd name="connsiteY20" fmla="*/ 763905 h 1999321"/>
                    <a:gd name="connsiteX21" fmla="*/ 154305 w 1346306"/>
                    <a:gd name="connsiteY21" fmla="*/ 97155 h 1999321"/>
                    <a:gd name="connsiteX0" fmla="*/ 154305 w 1346306"/>
                    <a:gd name="connsiteY0" fmla="*/ 97155 h 1999321"/>
                    <a:gd name="connsiteX1" fmla="*/ 252729 w 1346306"/>
                    <a:gd name="connsiteY1" fmla="*/ 0 h 1999321"/>
                    <a:gd name="connsiteX2" fmla="*/ 622935 w 1346306"/>
                    <a:gd name="connsiteY2" fmla="*/ 83820 h 1999321"/>
                    <a:gd name="connsiteX3" fmla="*/ 666750 w 1346306"/>
                    <a:gd name="connsiteY3" fmla="*/ 230505 h 1999321"/>
                    <a:gd name="connsiteX4" fmla="*/ 923290 w 1346306"/>
                    <a:gd name="connsiteY4" fmla="*/ 527685 h 1999321"/>
                    <a:gd name="connsiteX5" fmla="*/ 1290955 w 1346306"/>
                    <a:gd name="connsiteY5" fmla="*/ 634365 h 1999321"/>
                    <a:gd name="connsiteX6" fmla="*/ 1134745 w 1346306"/>
                    <a:gd name="connsiteY6" fmla="*/ 840105 h 1999321"/>
                    <a:gd name="connsiteX7" fmla="*/ 1061085 w 1346306"/>
                    <a:gd name="connsiteY7" fmla="*/ 847725 h 1999321"/>
                    <a:gd name="connsiteX8" fmla="*/ 658494 w 1346306"/>
                    <a:gd name="connsiteY8" fmla="*/ 729614 h 1999321"/>
                    <a:gd name="connsiteX9" fmla="*/ 574674 w 1346306"/>
                    <a:gd name="connsiteY9" fmla="*/ 641984 h 1999321"/>
                    <a:gd name="connsiteX10" fmla="*/ 506094 w 1346306"/>
                    <a:gd name="connsiteY10" fmla="*/ 941069 h 1999321"/>
                    <a:gd name="connsiteX11" fmla="*/ 768984 w 1346306"/>
                    <a:gd name="connsiteY11" fmla="*/ 1383029 h 1999321"/>
                    <a:gd name="connsiteX12" fmla="*/ 734694 w 1346306"/>
                    <a:gd name="connsiteY12" fmla="*/ 1522094 h 1999321"/>
                    <a:gd name="connsiteX13" fmla="*/ 363219 w 1346306"/>
                    <a:gd name="connsiteY13" fmla="*/ 1979293 h 1999321"/>
                    <a:gd name="connsiteX14" fmla="*/ 187959 w 1346306"/>
                    <a:gd name="connsiteY14" fmla="*/ 1813558 h 1999321"/>
                    <a:gd name="connsiteX15" fmla="*/ 502284 w 1346306"/>
                    <a:gd name="connsiteY15" fmla="*/ 1423033 h 1999321"/>
                    <a:gd name="connsiteX16" fmla="*/ 323214 w 1346306"/>
                    <a:gd name="connsiteY16" fmla="*/ 1108708 h 1999321"/>
                    <a:gd name="connsiteX17" fmla="*/ 237489 w 1346306"/>
                    <a:gd name="connsiteY17" fmla="*/ 1095373 h 1999321"/>
                    <a:gd name="connsiteX18" fmla="*/ 309879 w 1346306"/>
                    <a:gd name="connsiteY18" fmla="*/ 1384933 h 1999321"/>
                    <a:gd name="connsiteX19" fmla="*/ 307974 w 1346306"/>
                    <a:gd name="connsiteY19" fmla="*/ 1470658 h 1999321"/>
                    <a:gd name="connsiteX20" fmla="*/ 0 w 1346306"/>
                    <a:gd name="connsiteY20" fmla="*/ 763905 h 1999321"/>
                    <a:gd name="connsiteX21" fmla="*/ 154305 w 1346306"/>
                    <a:gd name="connsiteY21" fmla="*/ 97155 h 1999321"/>
                    <a:gd name="connsiteX0" fmla="*/ 154305 w 1346306"/>
                    <a:gd name="connsiteY0" fmla="*/ 97155 h 1999321"/>
                    <a:gd name="connsiteX1" fmla="*/ 252729 w 1346306"/>
                    <a:gd name="connsiteY1" fmla="*/ 0 h 1999321"/>
                    <a:gd name="connsiteX2" fmla="*/ 622935 w 1346306"/>
                    <a:gd name="connsiteY2" fmla="*/ 83820 h 1999321"/>
                    <a:gd name="connsiteX3" fmla="*/ 666750 w 1346306"/>
                    <a:gd name="connsiteY3" fmla="*/ 230505 h 1999321"/>
                    <a:gd name="connsiteX4" fmla="*/ 923290 w 1346306"/>
                    <a:gd name="connsiteY4" fmla="*/ 527685 h 1999321"/>
                    <a:gd name="connsiteX5" fmla="*/ 1290955 w 1346306"/>
                    <a:gd name="connsiteY5" fmla="*/ 634365 h 1999321"/>
                    <a:gd name="connsiteX6" fmla="*/ 1134745 w 1346306"/>
                    <a:gd name="connsiteY6" fmla="*/ 840105 h 1999321"/>
                    <a:gd name="connsiteX7" fmla="*/ 1061085 w 1346306"/>
                    <a:gd name="connsiteY7" fmla="*/ 847725 h 1999321"/>
                    <a:gd name="connsiteX8" fmla="*/ 658494 w 1346306"/>
                    <a:gd name="connsiteY8" fmla="*/ 729614 h 1999321"/>
                    <a:gd name="connsiteX9" fmla="*/ 574674 w 1346306"/>
                    <a:gd name="connsiteY9" fmla="*/ 641984 h 1999321"/>
                    <a:gd name="connsiteX10" fmla="*/ 506094 w 1346306"/>
                    <a:gd name="connsiteY10" fmla="*/ 941069 h 1999321"/>
                    <a:gd name="connsiteX11" fmla="*/ 768984 w 1346306"/>
                    <a:gd name="connsiteY11" fmla="*/ 1383029 h 1999321"/>
                    <a:gd name="connsiteX12" fmla="*/ 734694 w 1346306"/>
                    <a:gd name="connsiteY12" fmla="*/ 1522094 h 1999321"/>
                    <a:gd name="connsiteX13" fmla="*/ 363219 w 1346306"/>
                    <a:gd name="connsiteY13" fmla="*/ 1979293 h 1999321"/>
                    <a:gd name="connsiteX14" fmla="*/ 187959 w 1346306"/>
                    <a:gd name="connsiteY14" fmla="*/ 1813558 h 1999321"/>
                    <a:gd name="connsiteX15" fmla="*/ 502284 w 1346306"/>
                    <a:gd name="connsiteY15" fmla="*/ 1423033 h 1999321"/>
                    <a:gd name="connsiteX16" fmla="*/ 323214 w 1346306"/>
                    <a:gd name="connsiteY16" fmla="*/ 1108708 h 1999321"/>
                    <a:gd name="connsiteX17" fmla="*/ 237489 w 1346306"/>
                    <a:gd name="connsiteY17" fmla="*/ 1095373 h 1999321"/>
                    <a:gd name="connsiteX18" fmla="*/ 309879 w 1346306"/>
                    <a:gd name="connsiteY18" fmla="*/ 1384933 h 1999321"/>
                    <a:gd name="connsiteX19" fmla="*/ 307974 w 1346306"/>
                    <a:gd name="connsiteY19" fmla="*/ 1470658 h 1999321"/>
                    <a:gd name="connsiteX20" fmla="*/ 0 w 1346306"/>
                    <a:gd name="connsiteY20" fmla="*/ 763905 h 1999321"/>
                    <a:gd name="connsiteX21" fmla="*/ 154305 w 1346306"/>
                    <a:gd name="connsiteY21" fmla="*/ 97155 h 1999321"/>
                    <a:gd name="connsiteX0" fmla="*/ 154305 w 1346306"/>
                    <a:gd name="connsiteY0" fmla="*/ 97155 h 1999321"/>
                    <a:gd name="connsiteX1" fmla="*/ 252729 w 1346306"/>
                    <a:gd name="connsiteY1" fmla="*/ 0 h 1999321"/>
                    <a:gd name="connsiteX2" fmla="*/ 622935 w 1346306"/>
                    <a:gd name="connsiteY2" fmla="*/ 83820 h 1999321"/>
                    <a:gd name="connsiteX3" fmla="*/ 666750 w 1346306"/>
                    <a:gd name="connsiteY3" fmla="*/ 230505 h 1999321"/>
                    <a:gd name="connsiteX4" fmla="*/ 923290 w 1346306"/>
                    <a:gd name="connsiteY4" fmla="*/ 527685 h 1999321"/>
                    <a:gd name="connsiteX5" fmla="*/ 1290955 w 1346306"/>
                    <a:gd name="connsiteY5" fmla="*/ 634365 h 1999321"/>
                    <a:gd name="connsiteX6" fmla="*/ 1134745 w 1346306"/>
                    <a:gd name="connsiteY6" fmla="*/ 840105 h 1999321"/>
                    <a:gd name="connsiteX7" fmla="*/ 1061085 w 1346306"/>
                    <a:gd name="connsiteY7" fmla="*/ 847725 h 1999321"/>
                    <a:gd name="connsiteX8" fmla="*/ 658494 w 1346306"/>
                    <a:gd name="connsiteY8" fmla="*/ 729614 h 1999321"/>
                    <a:gd name="connsiteX9" fmla="*/ 574674 w 1346306"/>
                    <a:gd name="connsiteY9" fmla="*/ 641984 h 1999321"/>
                    <a:gd name="connsiteX10" fmla="*/ 506094 w 1346306"/>
                    <a:gd name="connsiteY10" fmla="*/ 941069 h 1999321"/>
                    <a:gd name="connsiteX11" fmla="*/ 768984 w 1346306"/>
                    <a:gd name="connsiteY11" fmla="*/ 1383029 h 1999321"/>
                    <a:gd name="connsiteX12" fmla="*/ 734694 w 1346306"/>
                    <a:gd name="connsiteY12" fmla="*/ 1522094 h 1999321"/>
                    <a:gd name="connsiteX13" fmla="*/ 363219 w 1346306"/>
                    <a:gd name="connsiteY13" fmla="*/ 1979293 h 1999321"/>
                    <a:gd name="connsiteX14" fmla="*/ 187959 w 1346306"/>
                    <a:gd name="connsiteY14" fmla="*/ 1813558 h 1999321"/>
                    <a:gd name="connsiteX15" fmla="*/ 502284 w 1346306"/>
                    <a:gd name="connsiteY15" fmla="*/ 1423033 h 1999321"/>
                    <a:gd name="connsiteX16" fmla="*/ 323214 w 1346306"/>
                    <a:gd name="connsiteY16" fmla="*/ 1108708 h 1999321"/>
                    <a:gd name="connsiteX17" fmla="*/ 237489 w 1346306"/>
                    <a:gd name="connsiteY17" fmla="*/ 1095373 h 1999321"/>
                    <a:gd name="connsiteX18" fmla="*/ 309879 w 1346306"/>
                    <a:gd name="connsiteY18" fmla="*/ 1384933 h 1999321"/>
                    <a:gd name="connsiteX19" fmla="*/ 307974 w 1346306"/>
                    <a:gd name="connsiteY19" fmla="*/ 1470658 h 1999321"/>
                    <a:gd name="connsiteX20" fmla="*/ 0 w 1346306"/>
                    <a:gd name="connsiteY20" fmla="*/ 763905 h 1999321"/>
                    <a:gd name="connsiteX21" fmla="*/ 154305 w 1346306"/>
                    <a:gd name="connsiteY21" fmla="*/ 97155 h 1999321"/>
                    <a:gd name="connsiteX0" fmla="*/ 154305 w 1346306"/>
                    <a:gd name="connsiteY0" fmla="*/ 97155 h 1999321"/>
                    <a:gd name="connsiteX1" fmla="*/ 252729 w 1346306"/>
                    <a:gd name="connsiteY1" fmla="*/ 0 h 1999321"/>
                    <a:gd name="connsiteX2" fmla="*/ 622935 w 1346306"/>
                    <a:gd name="connsiteY2" fmla="*/ 83820 h 1999321"/>
                    <a:gd name="connsiteX3" fmla="*/ 666750 w 1346306"/>
                    <a:gd name="connsiteY3" fmla="*/ 230505 h 1999321"/>
                    <a:gd name="connsiteX4" fmla="*/ 923290 w 1346306"/>
                    <a:gd name="connsiteY4" fmla="*/ 527685 h 1999321"/>
                    <a:gd name="connsiteX5" fmla="*/ 1290955 w 1346306"/>
                    <a:gd name="connsiteY5" fmla="*/ 634365 h 1999321"/>
                    <a:gd name="connsiteX6" fmla="*/ 1134745 w 1346306"/>
                    <a:gd name="connsiteY6" fmla="*/ 840105 h 1999321"/>
                    <a:gd name="connsiteX7" fmla="*/ 1061085 w 1346306"/>
                    <a:gd name="connsiteY7" fmla="*/ 847725 h 1999321"/>
                    <a:gd name="connsiteX8" fmla="*/ 658494 w 1346306"/>
                    <a:gd name="connsiteY8" fmla="*/ 729614 h 1999321"/>
                    <a:gd name="connsiteX9" fmla="*/ 574674 w 1346306"/>
                    <a:gd name="connsiteY9" fmla="*/ 641984 h 1999321"/>
                    <a:gd name="connsiteX10" fmla="*/ 506094 w 1346306"/>
                    <a:gd name="connsiteY10" fmla="*/ 941069 h 1999321"/>
                    <a:gd name="connsiteX11" fmla="*/ 768984 w 1346306"/>
                    <a:gd name="connsiteY11" fmla="*/ 1383029 h 1999321"/>
                    <a:gd name="connsiteX12" fmla="*/ 734694 w 1346306"/>
                    <a:gd name="connsiteY12" fmla="*/ 1522094 h 1999321"/>
                    <a:gd name="connsiteX13" fmla="*/ 363219 w 1346306"/>
                    <a:gd name="connsiteY13" fmla="*/ 1979293 h 1999321"/>
                    <a:gd name="connsiteX14" fmla="*/ 187959 w 1346306"/>
                    <a:gd name="connsiteY14" fmla="*/ 1813558 h 1999321"/>
                    <a:gd name="connsiteX15" fmla="*/ 502284 w 1346306"/>
                    <a:gd name="connsiteY15" fmla="*/ 1423033 h 1999321"/>
                    <a:gd name="connsiteX16" fmla="*/ 323214 w 1346306"/>
                    <a:gd name="connsiteY16" fmla="*/ 1108708 h 1999321"/>
                    <a:gd name="connsiteX17" fmla="*/ 237489 w 1346306"/>
                    <a:gd name="connsiteY17" fmla="*/ 1095373 h 1999321"/>
                    <a:gd name="connsiteX18" fmla="*/ 309879 w 1346306"/>
                    <a:gd name="connsiteY18" fmla="*/ 1384933 h 1999321"/>
                    <a:gd name="connsiteX19" fmla="*/ 307974 w 1346306"/>
                    <a:gd name="connsiteY19" fmla="*/ 1470658 h 1999321"/>
                    <a:gd name="connsiteX20" fmla="*/ 0 w 1346306"/>
                    <a:gd name="connsiteY20" fmla="*/ 763905 h 1999321"/>
                    <a:gd name="connsiteX21" fmla="*/ 154305 w 1346306"/>
                    <a:gd name="connsiteY21" fmla="*/ 97155 h 1999321"/>
                    <a:gd name="connsiteX0" fmla="*/ 154305 w 1346306"/>
                    <a:gd name="connsiteY0" fmla="*/ 97155 h 1999321"/>
                    <a:gd name="connsiteX1" fmla="*/ 252729 w 1346306"/>
                    <a:gd name="connsiteY1" fmla="*/ 0 h 1999321"/>
                    <a:gd name="connsiteX2" fmla="*/ 622935 w 1346306"/>
                    <a:gd name="connsiteY2" fmla="*/ 83820 h 1999321"/>
                    <a:gd name="connsiteX3" fmla="*/ 666750 w 1346306"/>
                    <a:gd name="connsiteY3" fmla="*/ 230505 h 1999321"/>
                    <a:gd name="connsiteX4" fmla="*/ 923290 w 1346306"/>
                    <a:gd name="connsiteY4" fmla="*/ 527685 h 1999321"/>
                    <a:gd name="connsiteX5" fmla="*/ 1290955 w 1346306"/>
                    <a:gd name="connsiteY5" fmla="*/ 634365 h 1999321"/>
                    <a:gd name="connsiteX6" fmla="*/ 1134745 w 1346306"/>
                    <a:gd name="connsiteY6" fmla="*/ 840105 h 1999321"/>
                    <a:gd name="connsiteX7" fmla="*/ 1061085 w 1346306"/>
                    <a:gd name="connsiteY7" fmla="*/ 847725 h 1999321"/>
                    <a:gd name="connsiteX8" fmla="*/ 658494 w 1346306"/>
                    <a:gd name="connsiteY8" fmla="*/ 729614 h 1999321"/>
                    <a:gd name="connsiteX9" fmla="*/ 574674 w 1346306"/>
                    <a:gd name="connsiteY9" fmla="*/ 641984 h 1999321"/>
                    <a:gd name="connsiteX10" fmla="*/ 506094 w 1346306"/>
                    <a:gd name="connsiteY10" fmla="*/ 941069 h 1999321"/>
                    <a:gd name="connsiteX11" fmla="*/ 768984 w 1346306"/>
                    <a:gd name="connsiteY11" fmla="*/ 1383029 h 1999321"/>
                    <a:gd name="connsiteX12" fmla="*/ 734694 w 1346306"/>
                    <a:gd name="connsiteY12" fmla="*/ 1522094 h 1999321"/>
                    <a:gd name="connsiteX13" fmla="*/ 363219 w 1346306"/>
                    <a:gd name="connsiteY13" fmla="*/ 1979293 h 1999321"/>
                    <a:gd name="connsiteX14" fmla="*/ 187959 w 1346306"/>
                    <a:gd name="connsiteY14" fmla="*/ 1813558 h 1999321"/>
                    <a:gd name="connsiteX15" fmla="*/ 502284 w 1346306"/>
                    <a:gd name="connsiteY15" fmla="*/ 1423033 h 1999321"/>
                    <a:gd name="connsiteX16" fmla="*/ 323214 w 1346306"/>
                    <a:gd name="connsiteY16" fmla="*/ 1108708 h 1999321"/>
                    <a:gd name="connsiteX17" fmla="*/ 237489 w 1346306"/>
                    <a:gd name="connsiteY17" fmla="*/ 1095373 h 1999321"/>
                    <a:gd name="connsiteX18" fmla="*/ 309879 w 1346306"/>
                    <a:gd name="connsiteY18" fmla="*/ 1384933 h 1999321"/>
                    <a:gd name="connsiteX19" fmla="*/ 307974 w 1346306"/>
                    <a:gd name="connsiteY19" fmla="*/ 1470658 h 1999321"/>
                    <a:gd name="connsiteX20" fmla="*/ 0 w 1346306"/>
                    <a:gd name="connsiteY20" fmla="*/ 763905 h 1999321"/>
                    <a:gd name="connsiteX21" fmla="*/ 154305 w 1346306"/>
                    <a:gd name="connsiteY21" fmla="*/ 97155 h 1999321"/>
                    <a:gd name="connsiteX0" fmla="*/ 154305 w 1346306"/>
                    <a:gd name="connsiteY0" fmla="*/ 97155 h 1999321"/>
                    <a:gd name="connsiteX1" fmla="*/ 252729 w 1346306"/>
                    <a:gd name="connsiteY1" fmla="*/ 0 h 1999321"/>
                    <a:gd name="connsiteX2" fmla="*/ 622935 w 1346306"/>
                    <a:gd name="connsiteY2" fmla="*/ 83820 h 1999321"/>
                    <a:gd name="connsiteX3" fmla="*/ 666750 w 1346306"/>
                    <a:gd name="connsiteY3" fmla="*/ 230505 h 1999321"/>
                    <a:gd name="connsiteX4" fmla="*/ 923290 w 1346306"/>
                    <a:gd name="connsiteY4" fmla="*/ 527685 h 1999321"/>
                    <a:gd name="connsiteX5" fmla="*/ 1290955 w 1346306"/>
                    <a:gd name="connsiteY5" fmla="*/ 634365 h 1999321"/>
                    <a:gd name="connsiteX6" fmla="*/ 1134745 w 1346306"/>
                    <a:gd name="connsiteY6" fmla="*/ 840105 h 1999321"/>
                    <a:gd name="connsiteX7" fmla="*/ 1061085 w 1346306"/>
                    <a:gd name="connsiteY7" fmla="*/ 847725 h 1999321"/>
                    <a:gd name="connsiteX8" fmla="*/ 658494 w 1346306"/>
                    <a:gd name="connsiteY8" fmla="*/ 729614 h 1999321"/>
                    <a:gd name="connsiteX9" fmla="*/ 574674 w 1346306"/>
                    <a:gd name="connsiteY9" fmla="*/ 641984 h 1999321"/>
                    <a:gd name="connsiteX10" fmla="*/ 506094 w 1346306"/>
                    <a:gd name="connsiteY10" fmla="*/ 941069 h 1999321"/>
                    <a:gd name="connsiteX11" fmla="*/ 768984 w 1346306"/>
                    <a:gd name="connsiteY11" fmla="*/ 1383029 h 1999321"/>
                    <a:gd name="connsiteX12" fmla="*/ 734694 w 1346306"/>
                    <a:gd name="connsiteY12" fmla="*/ 1522094 h 1999321"/>
                    <a:gd name="connsiteX13" fmla="*/ 363219 w 1346306"/>
                    <a:gd name="connsiteY13" fmla="*/ 1979293 h 1999321"/>
                    <a:gd name="connsiteX14" fmla="*/ 187959 w 1346306"/>
                    <a:gd name="connsiteY14" fmla="*/ 1813558 h 1999321"/>
                    <a:gd name="connsiteX15" fmla="*/ 502284 w 1346306"/>
                    <a:gd name="connsiteY15" fmla="*/ 1423033 h 1999321"/>
                    <a:gd name="connsiteX16" fmla="*/ 323214 w 1346306"/>
                    <a:gd name="connsiteY16" fmla="*/ 1108708 h 1999321"/>
                    <a:gd name="connsiteX17" fmla="*/ 237489 w 1346306"/>
                    <a:gd name="connsiteY17" fmla="*/ 1095373 h 1999321"/>
                    <a:gd name="connsiteX18" fmla="*/ 309879 w 1346306"/>
                    <a:gd name="connsiteY18" fmla="*/ 1384933 h 1999321"/>
                    <a:gd name="connsiteX19" fmla="*/ 307974 w 1346306"/>
                    <a:gd name="connsiteY19" fmla="*/ 1470658 h 1999321"/>
                    <a:gd name="connsiteX20" fmla="*/ 0 w 1346306"/>
                    <a:gd name="connsiteY20" fmla="*/ 763905 h 1999321"/>
                    <a:gd name="connsiteX21" fmla="*/ 154305 w 1346306"/>
                    <a:gd name="connsiteY21" fmla="*/ 97155 h 1999321"/>
                    <a:gd name="connsiteX0" fmla="*/ 154305 w 1346306"/>
                    <a:gd name="connsiteY0" fmla="*/ 97155 h 1999321"/>
                    <a:gd name="connsiteX1" fmla="*/ 252729 w 1346306"/>
                    <a:gd name="connsiteY1" fmla="*/ 0 h 1999321"/>
                    <a:gd name="connsiteX2" fmla="*/ 622935 w 1346306"/>
                    <a:gd name="connsiteY2" fmla="*/ 83820 h 1999321"/>
                    <a:gd name="connsiteX3" fmla="*/ 666750 w 1346306"/>
                    <a:gd name="connsiteY3" fmla="*/ 230505 h 1999321"/>
                    <a:gd name="connsiteX4" fmla="*/ 923290 w 1346306"/>
                    <a:gd name="connsiteY4" fmla="*/ 527685 h 1999321"/>
                    <a:gd name="connsiteX5" fmla="*/ 1290955 w 1346306"/>
                    <a:gd name="connsiteY5" fmla="*/ 634365 h 1999321"/>
                    <a:gd name="connsiteX6" fmla="*/ 1134745 w 1346306"/>
                    <a:gd name="connsiteY6" fmla="*/ 840105 h 1999321"/>
                    <a:gd name="connsiteX7" fmla="*/ 1061085 w 1346306"/>
                    <a:gd name="connsiteY7" fmla="*/ 847725 h 1999321"/>
                    <a:gd name="connsiteX8" fmla="*/ 658494 w 1346306"/>
                    <a:gd name="connsiteY8" fmla="*/ 729614 h 1999321"/>
                    <a:gd name="connsiteX9" fmla="*/ 574674 w 1346306"/>
                    <a:gd name="connsiteY9" fmla="*/ 641984 h 1999321"/>
                    <a:gd name="connsiteX10" fmla="*/ 506094 w 1346306"/>
                    <a:gd name="connsiteY10" fmla="*/ 941069 h 1999321"/>
                    <a:gd name="connsiteX11" fmla="*/ 768984 w 1346306"/>
                    <a:gd name="connsiteY11" fmla="*/ 1383029 h 1999321"/>
                    <a:gd name="connsiteX12" fmla="*/ 734694 w 1346306"/>
                    <a:gd name="connsiteY12" fmla="*/ 1522094 h 1999321"/>
                    <a:gd name="connsiteX13" fmla="*/ 363219 w 1346306"/>
                    <a:gd name="connsiteY13" fmla="*/ 1979293 h 1999321"/>
                    <a:gd name="connsiteX14" fmla="*/ 187959 w 1346306"/>
                    <a:gd name="connsiteY14" fmla="*/ 1813558 h 1999321"/>
                    <a:gd name="connsiteX15" fmla="*/ 502284 w 1346306"/>
                    <a:gd name="connsiteY15" fmla="*/ 1423033 h 1999321"/>
                    <a:gd name="connsiteX16" fmla="*/ 323214 w 1346306"/>
                    <a:gd name="connsiteY16" fmla="*/ 1108708 h 1999321"/>
                    <a:gd name="connsiteX17" fmla="*/ 237489 w 1346306"/>
                    <a:gd name="connsiteY17" fmla="*/ 1095373 h 1999321"/>
                    <a:gd name="connsiteX18" fmla="*/ 309879 w 1346306"/>
                    <a:gd name="connsiteY18" fmla="*/ 1384933 h 1999321"/>
                    <a:gd name="connsiteX19" fmla="*/ 307974 w 1346306"/>
                    <a:gd name="connsiteY19" fmla="*/ 1470658 h 1999321"/>
                    <a:gd name="connsiteX20" fmla="*/ 0 w 1346306"/>
                    <a:gd name="connsiteY20" fmla="*/ 763905 h 1999321"/>
                    <a:gd name="connsiteX21" fmla="*/ 154305 w 1346306"/>
                    <a:gd name="connsiteY21" fmla="*/ 97155 h 1999321"/>
                    <a:gd name="connsiteX0" fmla="*/ 154305 w 1346306"/>
                    <a:gd name="connsiteY0" fmla="*/ 97155 h 1999321"/>
                    <a:gd name="connsiteX1" fmla="*/ 252729 w 1346306"/>
                    <a:gd name="connsiteY1" fmla="*/ 0 h 1999321"/>
                    <a:gd name="connsiteX2" fmla="*/ 622935 w 1346306"/>
                    <a:gd name="connsiteY2" fmla="*/ 83820 h 1999321"/>
                    <a:gd name="connsiteX3" fmla="*/ 666750 w 1346306"/>
                    <a:gd name="connsiteY3" fmla="*/ 230505 h 1999321"/>
                    <a:gd name="connsiteX4" fmla="*/ 923290 w 1346306"/>
                    <a:gd name="connsiteY4" fmla="*/ 527685 h 1999321"/>
                    <a:gd name="connsiteX5" fmla="*/ 1290955 w 1346306"/>
                    <a:gd name="connsiteY5" fmla="*/ 634365 h 1999321"/>
                    <a:gd name="connsiteX6" fmla="*/ 1134745 w 1346306"/>
                    <a:gd name="connsiteY6" fmla="*/ 840105 h 1999321"/>
                    <a:gd name="connsiteX7" fmla="*/ 1061085 w 1346306"/>
                    <a:gd name="connsiteY7" fmla="*/ 847725 h 1999321"/>
                    <a:gd name="connsiteX8" fmla="*/ 658494 w 1346306"/>
                    <a:gd name="connsiteY8" fmla="*/ 729614 h 1999321"/>
                    <a:gd name="connsiteX9" fmla="*/ 574674 w 1346306"/>
                    <a:gd name="connsiteY9" fmla="*/ 641984 h 1999321"/>
                    <a:gd name="connsiteX10" fmla="*/ 506094 w 1346306"/>
                    <a:gd name="connsiteY10" fmla="*/ 941069 h 1999321"/>
                    <a:gd name="connsiteX11" fmla="*/ 768984 w 1346306"/>
                    <a:gd name="connsiteY11" fmla="*/ 1383029 h 1999321"/>
                    <a:gd name="connsiteX12" fmla="*/ 734694 w 1346306"/>
                    <a:gd name="connsiteY12" fmla="*/ 1522094 h 1999321"/>
                    <a:gd name="connsiteX13" fmla="*/ 363219 w 1346306"/>
                    <a:gd name="connsiteY13" fmla="*/ 1979293 h 1999321"/>
                    <a:gd name="connsiteX14" fmla="*/ 187959 w 1346306"/>
                    <a:gd name="connsiteY14" fmla="*/ 1813558 h 1999321"/>
                    <a:gd name="connsiteX15" fmla="*/ 502284 w 1346306"/>
                    <a:gd name="connsiteY15" fmla="*/ 1423033 h 1999321"/>
                    <a:gd name="connsiteX16" fmla="*/ 323214 w 1346306"/>
                    <a:gd name="connsiteY16" fmla="*/ 1108708 h 1999321"/>
                    <a:gd name="connsiteX17" fmla="*/ 237489 w 1346306"/>
                    <a:gd name="connsiteY17" fmla="*/ 1095373 h 1999321"/>
                    <a:gd name="connsiteX18" fmla="*/ 309879 w 1346306"/>
                    <a:gd name="connsiteY18" fmla="*/ 1384933 h 1999321"/>
                    <a:gd name="connsiteX19" fmla="*/ 307974 w 1346306"/>
                    <a:gd name="connsiteY19" fmla="*/ 1470658 h 1999321"/>
                    <a:gd name="connsiteX20" fmla="*/ 307974 w 1346306"/>
                    <a:gd name="connsiteY20" fmla="*/ 1470658 h 1999321"/>
                    <a:gd name="connsiteX21" fmla="*/ 0 w 1346306"/>
                    <a:gd name="connsiteY21" fmla="*/ 763905 h 1999321"/>
                    <a:gd name="connsiteX22" fmla="*/ 154305 w 1346306"/>
                    <a:gd name="connsiteY22" fmla="*/ 97155 h 1999321"/>
                    <a:gd name="connsiteX0" fmla="*/ 154305 w 1346306"/>
                    <a:gd name="connsiteY0" fmla="*/ 97155 h 1999321"/>
                    <a:gd name="connsiteX1" fmla="*/ 252729 w 1346306"/>
                    <a:gd name="connsiteY1" fmla="*/ 0 h 1999321"/>
                    <a:gd name="connsiteX2" fmla="*/ 622935 w 1346306"/>
                    <a:gd name="connsiteY2" fmla="*/ 83820 h 1999321"/>
                    <a:gd name="connsiteX3" fmla="*/ 666750 w 1346306"/>
                    <a:gd name="connsiteY3" fmla="*/ 230505 h 1999321"/>
                    <a:gd name="connsiteX4" fmla="*/ 923290 w 1346306"/>
                    <a:gd name="connsiteY4" fmla="*/ 527685 h 1999321"/>
                    <a:gd name="connsiteX5" fmla="*/ 1290955 w 1346306"/>
                    <a:gd name="connsiteY5" fmla="*/ 634365 h 1999321"/>
                    <a:gd name="connsiteX6" fmla="*/ 1134745 w 1346306"/>
                    <a:gd name="connsiteY6" fmla="*/ 840105 h 1999321"/>
                    <a:gd name="connsiteX7" fmla="*/ 1061085 w 1346306"/>
                    <a:gd name="connsiteY7" fmla="*/ 847725 h 1999321"/>
                    <a:gd name="connsiteX8" fmla="*/ 658494 w 1346306"/>
                    <a:gd name="connsiteY8" fmla="*/ 729614 h 1999321"/>
                    <a:gd name="connsiteX9" fmla="*/ 574674 w 1346306"/>
                    <a:gd name="connsiteY9" fmla="*/ 641984 h 1999321"/>
                    <a:gd name="connsiteX10" fmla="*/ 506094 w 1346306"/>
                    <a:gd name="connsiteY10" fmla="*/ 941069 h 1999321"/>
                    <a:gd name="connsiteX11" fmla="*/ 768984 w 1346306"/>
                    <a:gd name="connsiteY11" fmla="*/ 1383029 h 1999321"/>
                    <a:gd name="connsiteX12" fmla="*/ 734694 w 1346306"/>
                    <a:gd name="connsiteY12" fmla="*/ 1522094 h 1999321"/>
                    <a:gd name="connsiteX13" fmla="*/ 363219 w 1346306"/>
                    <a:gd name="connsiteY13" fmla="*/ 1979293 h 1999321"/>
                    <a:gd name="connsiteX14" fmla="*/ 187959 w 1346306"/>
                    <a:gd name="connsiteY14" fmla="*/ 1813558 h 1999321"/>
                    <a:gd name="connsiteX15" fmla="*/ 502284 w 1346306"/>
                    <a:gd name="connsiteY15" fmla="*/ 1423033 h 1999321"/>
                    <a:gd name="connsiteX16" fmla="*/ 323214 w 1346306"/>
                    <a:gd name="connsiteY16" fmla="*/ 1108708 h 1999321"/>
                    <a:gd name="connsiteX17" fmla="*/ 237489 w 1346306"/>
                    <a:gd name="connsiteY17" fmla="*/ 1095373 h 1999321"/>
                    <a:gd name="connsiteX18" fmla="*/ 309879 w 1346306"/>
                    <a:gd name="connsiteY18" fmla="*/ 1384933 h 1999321"/>
                    <a:gd name="connsiteX19" fmla="*/ 307974 w 1346306"/>
                    <a:gd name="connsiteY19" fmla="*/ 1470658 h 1999321"/>
                    <a:gd name="connsiteX20" fmla="*/ 307974 w 1346306"/>
                    <a:gd name="connsiteY20" fmla="*/ 1470658 h 1999321"/>
                    <a:gd name="connsiteX21" fmla="*/ 313689 w 1346306"/>
                    <a:gd name="connsiteY21" fmla="*/ 1468753 h 1999321"/>
                    <a:gd name="connsiteX22" fmla="*/ 0 w 1346306"/>
                    <a:gd name="connsiteY22" fmla="*/ 763905 h 1999321"/>
                    <a:gd name="connsiteX23" fmla="*/ 154305 w 1346306"/>
                    <a:gd name="connsiteY23" fmla="*/ 97155 h 1999321"/>
                    <a:gd name="connsiteX0" fmla="*/ 154305 w 1346306"/>
                    <a:gd name="connsiteY0" fmla="*/ 97155 h 1999321"/>
                    <a:gd name="connsiteX1" fmla="*/ 252729 w 1346306"/>
                    <a:gd name="connsiteY1" fmla="*/ 0 h 1999321"/>
                    <a:gd name="connsiteX2" fmla="*/ 622935 w 1346306"/>
                    <a:gd name="connsiteY2" fmla="*/ 83820 h 1999321"/>
                    <a:gd name="connsiteX3" fmla="*/ 666750 w 1346306"/>
                    <a:gd name="connsiteY3" fmla="*/ 230505 h 1999321"/>
                    <a:gd name="connsiteX4" fmla="*/ 923290 w 1346306"/>
                    <a:gd name="connsiteY4" fmla="*/ 527685 h 1999321"/>
                    <a:gd name="connsiteX5" fmla="*/ 1290955 w 1346306"/>
                    <a:gd name="connsiteY5" fmla="*/ 634365 h 1999321"/>
                    <a:gd name="connsiteX6" fmla="*/ 1134745 w 1346306"/>
                    <a:gd name="connsiteY6" fmla="*/ 840105 h 1999321"/>
                    <a:gd name="connsiteX7" fmla="*/ 1061085 w 1346306"/>
                    <a:gd name="connsiteY7" fmla="*/ 847725 h 1999321"/>
                    <a:gd name="connsiteX8" fmla="*/ 658494 w 1346306"/>
                    <a:gd name="connsiteY8" fmla="*/ 729614 h 1999321"/>
                    <a:gd name="connsiteX9" fmla="*/ 574674 w 1346306"/>
                    <a:gd name="connsiteY9" fmla="*/ 641984 h 1999321"/>
                    <a:gd name="connsiteX10" fmla="*/ 506094 w 1346306"/>
                    <a:gd name="connsiteY10" fmla="*/ 941069 h 1999321"/>
                    <a:gd name="connsiteX11" fmla="*/ 768984 w 1346306"/>
                    <a:gd name="connsiteY11" fmla="*/ 1383029 h 1999321"/>
                    <a:gd name="connsiteX12" fmla="*/ 734694 w 1346306"/>
                    <a:gd name="connsiteY12" fmla="*/ 1522094 h 1999321"/>
                    <a:gd name="connsiteX13" fmla="*/ 363219 w 1346306"/>
                    <a:gd name="connsiteY13" fmla="*/ 1979293 h 1999321"/>
                    <a:gd name="connsiteX14" fmla="*/ 187959 w 1346306"/>
                    <a:gd name="connsiteY14" fmla="*/ 1813558 h 1999321"/>
                    <a:gd name="connsiteX15" fmla="*/ 502284 w 1346306"/>
                    <a:gd name="connsiteY15" fmla="*/ 1423033 h 1999321"/>
                    <a:gd name="connsiteX16" fmla="*/ 323214 w 1346306"/>
                    <a:gd name="connsiteY16" fmla="*/ 1108708 h 1999321"/>
                    <a:gd name="connsiteX17" fmla="*/ 237489 w 1346306"/>
                    <a:gd name="connsiteY17" fmla="*/ 1095373 h 1999321"/>
                    <a:gd name="connsiteX18" fmla="*/ 309879 w 1346306"/>
                    <a:gd name="connsiteY18" fmla="*/ 1384933 h 1999321"/>
                    <a:gd name="connsiteX19" fmla="*/ 307974 w 1346306"/>
                    <a:gd name="connsiteY19" fmla="*/ 1470658 h 1999321"/>
                    <a:gd name="connsiteX20" fmla="*/ 307974 w 1346306"/>
                    <a:gd name="connsiteY20" fmla="*/ 1470658 h 1999321"/>
                    <a:gd name="connsiteX21" fmla="*/ 3174 w 1346306"/>
                    <a:gd name="connsiteY21" fmla="*/ 1712593 h 1999321"/>
                    <a:gd name="connsiteX22" fmla="*/ 0 w 1346306"/>
                    <a:gd name="connsiteY22" fmla="*/ 763905 h 1999321"/>
                    <a:gd name="connsiteX23" fmla="*/ 154305 w 1346306"/>
                    <a:gd name="connsiteY23" fmla="*/ 97155 h 1999321"/>
                    <a:gd name="connsiteX0" fmla="*/ 154305 w 1346306"/>
                    <a:gd name="connsiteY0" fmla="*/ 97155 h 1999321"/>
                    <a:gd name="connsiteX1" fmla="*/ 252729 w 1346306"/>
                    <a:gd name="connsiteY1" fmla="*/ 0 h 1999321"/>
                    <a:gd name="connsiteX2" fmla="*/ 622935 w 1346306"/>
                    <a:gd name="connsiteY2" fmla="*/ 83820 h 1999321"/>
                    <a:gd name="connsiteX3" fmla="*/ 666750 w 1346306"/>
                    <a:gd name="connsiteY3" fmla="*/ 230505 h 1999321"/>
                    <a:gd name="connsiteX4" fmla="*/ 923290 w 1346306"/>
                    <a:gd name="connsiteY4" fmla="*/ 527685 h 1999321"/>
                    <a:gd name="connsiteX5" fmla="*/ 1290955 w 1346306"/>
                    <a:gd name="connsiteY5" fmla="*/ 634365 h 1999321"/>
                    <a:gd name="connsiteX6" fmla="*/ 1134745 w 1346306"/>
                    <a:gd name="connsiteY6" fmla="*/ 840105 h 1999321"/>
                    <a:gd name="connsiteX7" fmla="*/ 1061085 w 1346306"/>
                    <a:gd name="connsiteY7" fmla="*/ 847725 h 1999321"/>
                    <a:gd name="connsiteX8" fmla="*/ 658494 w 1346306"/>
                    <a:gd name="connsiteY8" fmla="*/ 729614 h 1999321"/>
                    <a:gd name="connsiteX9" fmla="*/ 574674 w 1346306"/>
                    <a:gd name="connsiteY9" fmla="*/ 641984 h 1999321"/>
                    <a:gd name="connsiteX10" fmla="*/ 506094 w 1346306"/>
                    <a:gd name="connsiteY10" fmla="*/ 941069 h 1999321"/>
                    <a:gd name="connsiteX11" fmla="*/ 768984 w 1346306"/>
                    <a:gd name="connsiteY11" fmla="*/ 1383029 h 1999321"/>
                    <a:gd name="connsiteX12" fmla="*/ 734694 w 1346306"/>
                    <a:gd name="connsiteY12" fmla="*/ 1522094 h 1999321"/>
                    <a:gd name="connsiteX13" fmla="*/ 363219 w 1346306"/>
                    <a:gd name="connsiteY13" fmla="*/ 1979293 h 1999321"/>
                    <a:gd name="connsiteX14" fmla="*/ 187959 w 1346306"/>
                    <a:gd name="connsiteY14" fmla="*/ 1813558 h 1999321"/>
                    <a:gd name="connsiteX15" fmla="*/ 502284 w 1346306"/>
                    <a:gd name="connsiteY15" fmla="*/ 1423033 h 1999321"/>
                    <a:gd name="connsiteX16" fmla="*/ 323214 w 1346306"/>
                    <a:gd name="connsiteY16" fmla="*/ 1108708 h 1999321"/>
                    <a:gd name="connsiteX17" fmla="*/ 237489 w 1346306"/>
                    <a:gd name="connsiteY17" fmla="*/ 1095373 h 1999321"/>
                    <a:gd name="connsiteX18" fmla="*/ 309879 w 1346306"/>
                    <a:gd name="connsiteY18" fmla="*/ 1384933 h 1999321"/>
                    <a:gd name="connsiteX19" fmla="*/ 307974 w 1346306"/>
                    <a:gd name="connsiteY19" fmla="*/ 1470658 h 1999321"/>
                    <a:gd name="connsiteX20" fmla="*/ 258444 w 1346306"/>
                    <a:gd name="connsiteY20" fmla="*/ 1630678 h 1999321"/>
                    <a:gd name="connsiteX21" fmla="*/ 3174 w 1346306"/>
                    <a:gd name="connsiteY21" fmla="*/ 1712593 h 1999321"/>
                    <a:gd name="connsiteX22" fmla="*/ 0 w 1346306"/>
                    <a:gd name="connsiteY22" fmla="*/ 763905 h 1999321"/>
                    <a:gd name="connsiteX23" fmla="*/ 154305 w 1346306"/>
                    <a:gd name="connsiteY23" fmla="*/ 97155 h 1999321"/>
                    <a:gd name="connsiteX0" fmla="*/ 154305 w 1346306"/>
                    <a:gd name="connsiteY0" fmla="*/ 97155 h 1999321"/>
                    <a:gd name="connsiteX1" fmla="*/ 252729 w 1346306"/>
                    <a:gd name="connsiteY1" fmla="*/ 0 h 1999321"/>
                    <a:gd name="connsiteX2" fmla="*/ 622935 w 1346306"/>
                    <a:gd name="connsiteY2" fmla="*/ 83820 h 1999321"/>
                    <a:gd name="connsiteX3" fmla="*/ 666750 w 1346306"/>
                    <a:gd name="connsiteY3" fmla="*/ 230505 h 1999321"/>
                    <a:gd name="connsiteX4" fmla="*/ 923290 w 1346306"/>
                    <a:gd name="connsiteY4" fmla="*/ 527685 h 1999321"/>
                    <a:gd name="connsiteX5" fmla="*/ 1290955 w 1346306"/>
                    <a:gd name="connsiteY5" fmla="*/ 634365 h 1999321"/>
                    <a:gd name="connsiteX6" fmla="*/ 1134745 w 1346306"/>
                    <a:gd name="connsiteY6" fmla="*/ 840105 h 1999321"/>
                    <a:gd name="connsiteX7" fmla="*/ 1061085 w 1346306"/>
                    <a:gd name="connsiteY7" fmla="*/ 847725 h 1999321"/>
                    <a:gd name="connsiteX8" fmla="*/ 658494 w 1346306"/>
                    <a:gd name="connsiteY8" fmla="*/ 729614 h 1999321"/>
                    <a:gd name="connsiteX9" fmla="*/ 574674 w 1346306"/>
                    <a:gd name="connsiteY9" fmla="*/ 641984 h 1999321"/>
                    <a:gd name="connsiteX10" fmla="*/ 506094 w 1346306"/>
                    <a:gd name="connsiteY10" fmla="*/ 941069 h 1999321"/>
                    <a:gd name="connsiteX11" fmla="*/ 768984 w 1346306"/>
                    <a:gd name="connsiteY11" fmla="*/ 1383029 h 1999321"/>
                    <a:gd name="connsiteX12" fmla="*/ 734694 w 1346306"/>
                    <a:gd name="connsiteY12" fmla="*/ 1522094 h 1999321"/>
                    <a:gd name="connsiteX13" fmla="*/ 363219 w 1346306"/>
                    <a:gd name="connsiteY13" fmla="*/ 1979293 h 1999321"/>
                    <a:gd name="connsiteX14" fmla="*/ 187959 w 1346306"/>
                    <a:gd name="connsiteY14" fmla="*/ 1813558 h 1999321"/>
                    <a:gd name="connsiteX15" fmla="*/ 502284 w 1346306"/>
                    <a:gd name="connsiteY15" fmla="*/ 1423033 h 1999321"/>
                    <a:gd name="connsiteX16" fmla="*/ 323214 w 1346306"/>
                    <a:gd name="connsiteY16" fmla="*/ 1108708 h 1999321"/>
                    <a:gd name="connsiteX17" fmla="*/ 237489 w 1346306"/>
                    <a:gd name="connsiteY17" fmla="*/ 1095373 h 1999321"/>
                    <a:gd name="connsiteX18" fmla="*/ 309879 w 1346306"/>
                    <a:gd name="connsiteY18" fmla="*/ 1384933 h 1999321"/>
                    <a:gd name="connsiteX19" fmla="*/ 307974 w 1346306"/>
                    <a:gd name="connsiteY19" fmla="*/ 1470658 h 1999321"/>
                    <a:gd name="connsiteX20" fmla="*/ 121284 w 1346306"/>
                    <a:gd name="connsiteY20" fmla="*/ 1760218 h 1999321"/>
                    <a:gd name="connsiteX21" fmla="*/ 3174 w 1346306"/>
                    <a:gd name="connsiteY21" fmla="*/ 1712593 h 1999321"/>
                    <a:gd name="connsiteX22" fmla="*/ 0 w 1346306"/>
                    <a:gd name="connsiteY22" fmla="*/ 763905 h 1999321"/>
                    <a:gd name="connsiteX23" fmla="*/ 154305 w 1346306"/>
                    <a:gd name="connsiteY23" fmla="*/ 97155 h 1999321"/>
                    <a:gd name="connsiteX0" fmla="*/ 242571 w 1434572"/>
                    <a:gd name="connsiteY0" fmla="*/ 97155 h 1999321"/>
                    <a:gd name="connsiteX1" fmla="*/ 340995 w 1434572"/>
                    <a:gd name="connsiteY1" fmla="*/ 0 h 1999321"/>
                    <a:gd name="connsiteX2" fmla="*/ 711201 w 1434572"/>
                    <a:gd name="connsiteY2" fmla="*/ 83820 h 1999321"/>
                    <a:gd name="connsiteX3" fmla="*/ 755016 w 1434572"/>
                    <a:gd name="connsiteY3" fmla="*/ 230505 h 1999321"/>
                    <a:gd name="connsiteX4" fmla="*/ 1011556 w 1434572"/>
                    <a:gd name="connsiteY4" fmla="*/ 527685 h 1999321"/>
                    <a:gd name="connsiteX5" fmla="*/ 1379221 w 1434572"/>
                    <a:gd name="connsiteY5" fmla="*/ 634365 h 1999321"/>
                    <a:gd name="connsiteX6" fmla="*/ 1223011 w 1434572"/>
                    <a:gd name="connsiteY6" fmla="*/ 840105 h 1999321"/>
                    <a:gd name="connsiteX7" fmla="*/ 1149351 w 1434572"/>
                    <a:gd name="connsiteY7" fmla="*/ 847725 h 1999321"/>
                    <a:gd name="connsiteX8" fmla="*/ 746760 w 1434572"/>
                    <a:gd name="connsiteY8" fmla="*/ 729614 h 1999321"/>
                    <a:gd name="connsiteX9" fmla="*/ 662940 w 1434572"/>
                    <a:gd name="connsiteY9" fmla="*/ 641984 h 1999321"/>
                    <a:gd name="connsiteX10" fmla="*/ 594360 w 1434572"/>
                    <a:gd name="connsiteY10" fmla="*/ 941069 h 1999321"/>
                    <a:gd name="connsiteX11" fmla="*/ 857250 w 1434572"/>
                    <a:gd name="connsiteY11" fmla="*/ 1383029 h 1999321"/>
                    <a:gd name="connsiteX12" fmla="*/ 822960 w 1434572"/>
                    <a:gd name="connsiteY12" fmla="*/ 1522094 h 1999321"/>
                    <a:gd name="connsiteX13" fmla="*/ 451485 w 1434572"/>
                    <a:gd name="connsiteY13" fmla="*/ 1979293 h 1999321"/>
                    <a:gd name="connsiteX14" fmla="*/ 276225 w 1434572"/>
                    <a:gd name="connsiteY14" fmla="*/ 1813558 h 1999321"/>
                    <a:gd name="connsiteX15" fmla="*/ 590550 w 1434572"/>
                    <a:gd name="connsiteY15" fmla="*/ 1423033 h 1999321"/>
                    <a:gd name="connsiteX16" fmla="*/ 411480 w 1434572"/>
                    <a:gd name="connsiteY16" fmla="*/ 1108708 h 1999321"/>
                    <a:gd name="connsiteX17" fmla="*/ 325755 w 1434572"/>
                    <a:gd name="connsiteY17" fmla="*/ 1095373 h 1999321"/>
                    <a:gd name="connsiteX18" fmla="*/ 398145 w 1434572"/>
                    <a:gd name="connsiteY18" fmla="*/ 1384933 h 1999321"/>
                    <a:gd name="connsiteX19" fmla="*/ 396240 w 1434572"/>
                    <a:gd name="connsiteY19" fmla="*/ 1470658 h 1999321"/>
                    <a:gd name="connsiteX20" fmla="*/ 0 w 1434572"/>
                    <a:gd name="connsiteY20" fmla="*/ 1967863 h 1999321"/>
                    <a:gd name="connsiteX21" fmla="*/ 91440 w 1434572"/>
                    <a:gd name="connsiteY21" fmla="*/ 1712593 h 1999321"/>
                    <a:gd name="connsiteX22" fmla="*/ 88266 w 1434572"/>
                    <a:gd name="connsiteY22" fmla="*/ 763905 h 1999321"/>
                    <a:gd name="connsiteX23" fmla="*/ 242571 w 1434572"/>
                    <a:gd name="connsiteY23" fmla="*/ 97155 h 1999321"/>
                    <a:gd name="connsiteX0" fmla="*/ 410211 w 1602212"/>
                    <a:gd name="connsiteY0" fmla="*/ 97155 h 1999321"/>
                    <a:gd name="connsiteX1" fmla="*/ 508635 w 1602212"/>
                    <a:gd name="connsiteY1" fmla="*/ 0 h 1999321"/>
                    <a:gd name="connsiteX2" fmla="*/ 878841 w 1602212"/>
                    <a:gd name="connsiteY2" fmla="*/ 83820 h 1999321"/>
                    <a:gd name="connsiteX3" fmla="*/ 922656 w 1602212"/>
                    <a:gd name="connsiteY3" fmla="*/ 230505 h 1999321"/>
                    <a:gd name="connsiteX4" fmla="*/ 1179196 w 1602212"/>
                    <a:gd name="connsiteY4" fmla="*/ 527685 h 1999321"/>
                    <a:gd name="connsiteX5" fmla="*/ 1546861 w 1602212"/>
                    <a:gd name="connsiteY5" fmla="*/ 634365 h 1999321"/>
                    <a:gd name="connsiteX6" fmla="*/ 1390651 w 1602212"/>
                    <a:gd name="connsiteY6" fmla="*/ 840105 h 1999321"/>
                    <a:gd name="connsiteX7" fmla="*/ 1316991 w 1602212"/>
                    <a:gd name="connsiteY7" fmla="*/ 847725 h 1999321"/>
                    <a:gd name="connsiteX8" fmla="*/ 914400 w 1602212"/>
                    <a:gd name="connsiteY8" fmla="*/ 729614 h 1999321"/>
                    <a:gd name="connsiteX9" fmla="*/ 830580 w 1602212"/>
                    <a:gd name="connsiteY9" fmla="*/ 641984 h 1999321"/>
                    <a:gd name="connsiteX10" fmla="*/ 762000 w 1602212"/>
                    <a:gd name="connsiteY10" fmla="*/ 941069 h 1999321"/>
                    <a:gd name="connsiteX11" fmla="*/ 1024890 w 1602212"/>
                    <a:gd name="connsiteY11" fmla="*/ 1383029 h 1999321"/>
                    <a:gd name="connsiteX12" fmla="*/ 990600 w 1602212"/>
                    <a:gd name="connsiteY12" fmla="*/ 1522094 h 1999321"/>
                    <a:gd name="connsiteX13" fmla="*/ 619125 w 1602212"/>
                    <a:gd name="connsiteY13" fmla="*/ 1979293 h 1999321"/>
                    <a:gd name="connsiteX14" fmla="*/ 443865 w 1602212"/>
                    <a:gd name="connsiteY14" fmla="*/ 1813558 h 1999321"/>
                    <a:gd name="connsiteX15" fmla="*/ 758190 w 1602212"/>
                    <a:gd name="connsiteY15" fmla="*/ 1423033 h 1999321"/>
                    <a:gd name="connsiteX16" fmla="*/ 579120 w 1602212"/>
                    <a:gd name="connsiteY16" fmla="*/ 1108708 h 1999321"/>
                    <a:gd name="connsiteX17" fmla="*/ 493395 w 1602212"/>
                    <a:gd name="connsiteY17" fmla="*/ 1095373 h 1999321"/>
                    <a:gd name="connsiteX18" fmla="*/ 565785 w 1602212"/>
                    <a:gd name="connsiteY18" fmla="*/ 1384933 h 1999321"/>
                    <a:gd name="connsiteX19" fmla="*/ 563880 w 1602212"/>
                    <a:gd name="connsiteY19" fmla="*/ 1470658 h 1999321"/>
                    <a:gd name="connsiteX20" fmla="*/ 167640 w 1602212"/>
                    <a:gd name="connsiteY20" fmla="*/ 1967863 h 1999321"/>
                    <a:gd name="connsiteX21" fmla="*/ 0 w 1602212"/>
                    <a:gd name="connsiteY21" fmla="*/ 1794508 h 1999321"/>
                    <a:gd name="connsiteX22" fmla="*/ 255906 w 1602212"/>
                    <a:gd name="connsiteY22" fmla="*/ 763905 h 1999321"/>
                    <a:gd name="connsiteX23" fmla="*/ 410211 w 1602212"/>
                    <a:gd name="connsiteY23" fmla="*/ 97155 h 1999321"/>
                    <a:gd name="connsiteX0" fmla="*/ 430572 w 1622573"/>
                    <a:gd name="connsiteY0" fmla="*/ 97155 h 1999321"/>
                    <a:gd name="connsiteX1" fmla="*/ 528996 w 1622573"/>
                    <a:gd name="connsiteY1" fmla="*/ 0 h 1999321"/>
                    <a:gd name="connsiteX2" fmla="*/ 899202 w 1622573"/>
                    <a:gd name="connsiteY2" fmla="*/ 83820 h 1999321"/>
                    <a:gd name="connsiteX3" fmla="*/ 943017 w 1622573"/>
                    <a:gd name="connsiteY3" fmla="*/ 230505 h 1999321"/>
                    <a:gd name="connsiteX4" fmla="*/ 1199557 w 1622573"/>
                    <a:gd name="connsiteY4" fmla="*/ 527685 h 1999321"/>
                    <a:gd name="connsiteX5" fmla="*/ 1567222 w 1622573"/>
                    <a:gd name="connsiteY5" fmla="*/ 634365 h 1999321"/>
                    <a:gd name="connsiteX6" fmla="*/ 1411012 w 1622573"/>
                    <a:gd name="connsiteY6" fmla="*/ 840105 h 1999321"/>
                    <a:gd name="connsiteX7" fmla="*/ 1337352 w 1622573"/>
                    <a:gd name="connsiteY7" fmla="*/ 847725 h 1999321"/>
                    <a:gd name="connsiteX8" fmla="*/ 934761 w 1622573"/>
                    <a:gd name="connsiteY8" fmla="*/ 729614 h 1999321"/>
                    <a:gd name="connsiteX9" fmla="*/ 850941 w 1622573"/>
                    <a:gd name="connsiteY9" fmla="*/ 641984 h 1999321"/>
                    <a:gd name="connsiteX10" fmla="*/ 782361 w 1622573"/>
                    <a:gd name="connsiteY10" fmla="*/ 941069 h 1999321"/>
                    <a:gd name="connsiteX11" fmla="*/ 1045251 w 1622573"/>
                    <a:gd name="connsiteY11" fmla="*/ 1383029 h 1999321"/>
                    <a:gd name="connsiteX12" fmla="*/ 1010961 w 1622573"/>
                    <a:gd name="connsiteY12" fmla="*/ 1522094 h 1999321"/>
                    <a:gd name="connsiteX13" fmla="*/ 639486 w 1622573"/>
                    <a:gd name="connsiteY13" fmla="*/ 1979293 h 1999321"/>
                    <a:gd name="connsiteX14" fmla="*/ 464226 w 1622573"/>
                    <a:gd name="connsiteY14" fmla="*/ 1813558 h 1999321"/>
                    <a:gd name="connsiteX15" fmla="*/ 778551 w 1622573"/>
                    <a:gd name="connsiteY15" fmla="*/ 1423033 h 1999321"/>
                    <a:gd name="connsiteX16" fmla="*/ 599481 w 1622573"/>
                    <a:gd name="connsiteY16" fmla="*/ 1108708 h 1999321"/>
                    <a:gd name="connsiteX17" fmla="*/ 513756 w 1622573"/>
                    <a:gd name="connsiteY17" fmla="*/ 1095373 h 1999321"/>
                    <a:gd name="connsiteX18" fmla="*/ 586146 w 1622573"/>
                    <a:gd name="connsiteY18" fmla="*/ 1384933 h 1999321"/>
                    <a:gd name="connsiteX19" fmla="*/ 584241 w 1622573"/>
                    <a:gd name="connsiteY19" fmla="*/ 1470658 h 1999321"/>
                    <a:gd name="connsiteX20" fmla="*/ 188001 w 1622573"/>
                    <a:gd name="connsiteY20" fmla="*/ 1967863 h 1999321"/>
                    <a:gd name="connsiteX21" fmla="*/ 20361 w 1622573"/>
                    <a:gd name="connsiteY21" fmla="*/ 1794508 h 1999321"/>
                    <a:gd name="connsiteX22" fmla="*/ 276267 w 1622573"/>
                    <a:gd name="connsiteY22" fmla="*/ 763905 h 1999321"/>
                    <a:gd name="connsiteX23" fmla="*/ 430572 w 1622573"/>
                    <a:gd name="connsiteY23" fmla="*/ 97155 h 1999321"/>
                    <a:gd name="connsiteX0" fmla="*/ 437624 w 1629625"/>
                    <a:gd name="connsiteY0" fmla="*/ 97155 h 1999321"/>
                    <a:gd name="connsiteX1" fmla="*/ 536048 w 1629625"/>
                    <a:gd name="connsiteY1" fmla="*/ 0 h 1999321"/>
                    <a:gd name="connsiteX2" fmla="*/ 906254 w 1629625"/>
                    <a:gd name="connsiteY2" fmla="*/ 83820 h 1999321"/>
                    <a:gd name="connsiteX3" fmla="*/ 950069 w 1629625"/>
                    <a:gd name="connsiteY3" fmla="*/ 230505 h 1999321"/>
                    <a:gd name="connsiteX4" fmla="*/ 1206609 w 1629625"/>
                    <a:gd name="connsiteY4" fmla="*/ 527685 h 1999321"/>
                    <a:gd name="connsiteX5" fmla="*/ 1574274 w 1629625"/>
                    <a:gd name="connsiteY5" fmla="*/ 634365 h 1999321"/>
                    <a:gd name="connsiteX6" fmla="*/ 1418064 w 1629625"/>
                    <a:gd name="connsiteY6" fmla="*/ 840105 h 1999321"/>
                    <a:gd name="connsiteX7" fmla="*/ 1344404 w 1629625"/>
                    <a:gd name="connsiteY7" fmla="*/ 847725 h 1999321"/>
                    <a:gd name="connsiteX8" fmla="*/ 941813 w 1629625"/>
                    <a:gd name="connsiteY8" fmla="*/ 729614 h 1999321"/>
                    <a:gd name="connsiteX9" fmla="*/ 857993 w 1629625"/>
                    <a:gd name="connsiteY9" fmla="*/ 641984 h 1999321"/>
                    <a:gd name="connsiteX10" fmla="*/ 789413 w 1629625"/>
                    <a:gd name="connsiteY10" fmla="*/ 941069 h 1999321"/>
                    <a:gd name="connsiteX11" fmla="*/ 1052303 w 1629625"/>
                    <a:gd name="connsiteY11" fmla="*/ 1383029 h 1999321"/>
                    <a:gd name="connsiteX12" fmla="*/ 1018013 w 1629625"/>
                    <a:gd name="connsiteY12" fmla="*/ 1522094 h 1999321"/>
                    <a:gd name="connsiteX13" fmla="*/ 646538 w 1629625"/>
                    <a:gd name="connsiteY13" fmla="*/ 1979293 h 1999321"/>
                    <a:gd name="connsiteX14" fmla="*/ 471278 w 1629625"/>
                    <a:gd name="connsiteY14" fmla="*/ 1813558 h 1999321"/>
                    <a:gd name="connsiteX15" fmla="*/ 785603 w 1629625"/>
                    <a:gd name="connsiteY15" fmla="*/ 1423033 h 1999321"/>
                    <a:gd name="connsiteX16" fmla="*/ 606533 w 1629625"/>
                    <a:gd name="connsiteY16" fmla="*/ 1108708 h 1999321"/>
                    <a:gd name="connsiteX17" fmla="*/ 520808 w 1629625"/>
                    <a:gd name="connsiteY17" fmla="*/ 1095373 h 1999321"/>
                    <a:gd name="connsiteX18" fmla="*/ 593198 w 1629625"/>
                    <a:gd name="connsiteY18" fmla="*/ 1384933 h 1999321"/>
                    <a:gd name="connsiteX19" fmla="*/ 591293 w 1629625"/>
                    <a:gd name="connsiteY19" fmla="*/ 1470658 h 1999321"/>
                    <a:gd name="connsiteX20" fmla="*/ 195053 w 1629625"/>
                    <a:gd name="connsiteY20" fmla="*/ 1967863 h 1999321"/>
                    <a:gd name="connsiteX21" fmla="*/ 27413 w 1629625"/>
                    <a:gd name="connsiteY21" fmla="*/ 1794508 h 1999321"/>
                    <a:gd name="connsiteX22" fmla="*/ 283319 w 1629625"/>
                    <a:gd name="connsiteY22" fmla="*/ 763905 h 1999321"/>
                    <a:gd name="connsiteX23" fmla="*/ 437624 w 1629625"/>
                    <a:gd name="connsiteY23" fmla="*/ 97155 h 1999321"/>
                    <a:gd name="connsiteX0" fmla="*/ 437395 w 1629396"/>
                    <a:gd name="connsiteY0" fmla="*/ 97155 h 1999321"/>
                    <a:gd name="connsiteX1" fmla="*/ 535819 w 1629396"/>
                    <a:gd name="connsiteY1" fmla="*/ 0 h 1999321"/>
                    <a:gd name="connsiteX2" fmla="*/ 906025 w 1629396"/>
                    <a:gd name="connsiteY2" fmla="*/ 83820 h 1999321"/>
                    <a:gd name="connsiteX3" fmla="*/ 949840 w 1629396"/>
                    <a:gd name="connsiteY3" fmla="*/ 230505 h 1999321"/>
                    <a:gd name="connsiteX4" fmla="*/ 1206380 w 1629396"/>
                    <a:gd name="connsiteY4" fmla="*/ 527685 h 1999321"/>
                    <a:gd name="connsiteX5" fmla="*/ 1574045 w 1629396"/>
                    <a:gd name="connsiteY5" fmla="*/ 634365 h 1999321"/>
                    <a:gd name="connsiteX6" fmla="*/ 1417835 w 1629396"/>
                    <a:gd name="connsiteY6" fmla="*/ 840105 h 1999321"/>
                    <a:gd name="connsiteX7" fmla="*/ 1344175 w 1629396"/>
                    <a:gd name="connsiteY7" fmla="*/ 847725 h 1999321"/>
                    <a:gd name="connsiteX8" fmla="*/ 941584 w 1629396"/>
                    <a:gd name="connsiteY8" fmla="*/ 729614 h 1999321"/>
                    <a:gd name="connsiteX9" fmla="*/ 857764 w 1629396"/>
                    <a:gd name="connsiteY9" fmla="*/ 641984 h 1999321"/>
                    <a:gd name="connsiteX10" fmla="*/ 789184 w 1629396"/>
                    <a:gd name="connsiteY10" fmla="*/ 941069 h 1999321"/>
                    <a:gd name="connsiteX11" fmla="*/ 1052074 w 1629396"/>
                    <a:gd name="connsiteY11" fmla="*/ 1383029 h 1999321"/>
                    <a:gd name="connsiteX12" fmla="*/ 1017784 w 1629396"/>
                    <a:gd name="connsiteY12" fmla="*/ 1522094 h 1999321"/>
                    <a:gd name="connsiteX13" fmla="*/ 646309 w 1629396"/>
                    <a:gd name="connsiteY13" fmla="*/ 1979293 h 1999321"/>
                    <a:gd name="connsiteX14" fmla="*/ 471049 w 1629396"/>
                    <a:gd name="connsiteY14" fmla="*/ 1813558 h 1999321"/>
                    <a:gd name="connsiteX15" fmla="*/ 785374 w 1629396"/>
                    <a:gd name="connsiteY15" fmla="*/ 1423033 h 1999321"/>
                    <a:gd name="connsiteX16" fmla="*/ 606304 w 1629396"/>
                    <a:gd name="connsiteY16" fmla="*/ 1108708 h 1999321"/>
                    <a:gd name="connsiteX17" fmla="*/ 520579 w 1629396"/>
                    <a:gd name="connsiteY17" fmla="*/ 1095373 h 1999321"/>
                    <a:gd name="connsiteX18" fmla="*/ 592969 w 1629396"/>
                    <a:gd name="connsiteY18" fmla="*/ 1384933 h 1999321"/>
                    <a:gd name="connsiteX19" fmla="*/ 591064 w 1629396"/>
                    <a:gd name="connsiteY19" fmla="*/ 1470658 h 1999321"/>
                    <a:gd name="connsiteX20" fmla="*/ 194824 w 1629396"/>
                    <a:gd name="connsiteY20" fmla="*/ 1967863 h 1999321"/>
                    <a:gd name="connsiteX21" fmla="*/ 27184 w 1629396"/>
                    <a:gd name="connsiteY21" fmla="*/ 1794508 h 1999321"/>
                    <a:gd name="connsiteX22" fmla="*/ 283090 w 1629396"/>
                    <a:gd name="connsiteY22" fmla="*/ 763905 h 1999321"/>
                    <a:gd name="connsiteX23" fmla="*/ 437395 w 1629396"/>
                    <a:gd name="connsiteY23" fmla="*/ 97155 h 1999321"/>
                    <a:gd name="connsiteX0" fmla="*/ 442869 w 1634870"/>
                    <a:gd name="connsiteY0" fmla="*/ 97155 h 1999321"/>
                    <a:gd name="connsiteX1" fmla="*/ 541293 w 1634870"/>
                    <a:gd name="connsiteY1" fmla="*/ 0 h 1999321"/>
                    <a:gd name="connsiteX2" fmla="*/ 911499 w 1634870"/>
                    <a:gd name="connsiteY2" fmla="*/ 83820 h 1999321"/>
                    <a:gd name="connsiteX3" fmla="*/ 955314 w 1634870"/>
                    <a:gd name="connsiteY3" fmla="*/ 230505 h 1999321"/>
                    <a:gd name="connsiteX4" fmla="*/ 1211854 w 1634870"/>
                    <a:gd name="connsiteY4" fmla="*/ 527685 h 1999321"/>
                    <a:gd name="connsiteX5" fmla="*/ 1579519 w 1634870"/>
                    <a:gd name="connsiteY5" fmla="*/ 634365 h 1999321"/>
                    <a:gd name="connsiteX6" fmla="*/ 1423309 w 1634870"/>
                    <a:gd name="connsiteY6" fmla="*/ 840105 h 1999321"/>
                    <a:gd name="connsiteX7" fmla="*/ 1349649 w 1634870"/>
                    <a:gd name="connsiteY7" fmla="*/ 847725 h 1999321"/>
                    <a:gd name="connsiteX8" fmla="*/ 947058 w 1634870"/>
                    <a:gd name="connsiteY8" fmla="*/ 729614 h 1999321"/>
                    <a:gd name="connsiteX9" fmla="*/ 863238 w 1634870"/>
                    <a:gd name="connsiteY9" fmla="*/ 641984 h 1999321"/>
                    <a:gd name="connsiteX10" fmla="*/ 794658 w 1634870"/>
                    <a:gd name="connsiteY10" fmla="*/ 941069 h 1999321"/>
                    <a:gd name="connsiteX11" fmla="*/ 1057548 w 1634870"/>
                    <a:gd name="connsiteY11" fmla="*/ 1383029 h 1999321"/>
                    <a:gd name="connsiteX12" fmla="*/ 1023258 w 1634870"/>
                    <a:gd name="connsiteY12" fmla="*/ 1522094 h 1999321"/>
                    <a:gd name="connsiteX13" fmla="*/ 651783 w 1634870"/>
                    <a:gd name="connsiteY13" fmla="*/ 1979293 h 1999321"/>
                    <a:gd name="connsiteX14" fmla="*/ 476523 w 1634870"/>
                    <a:gd name="connsiteY14" fmla="*/ 1813558 h 1999321"/>
                    <a:gd name="connsiteX15" fmla="*/ 790848 w 1634870"/>
                    <a:gd name="connsiteY15" fmla="*/ 1423033 h 1999321"/>
                    <a:gd name="connsiteX16" fmla="*/ 611778 w 1634870"/>
                    <a:gd name="connsiteY16" fmla="*/ 1108708 h 1999321"/>
                    <a:gd name="connsiteX17" fmla="*/ 526053 w 1634870"/>
                    <a:gd name="connsiteY17" fmla="*/ 1095373 h 1999321"/>
                    <a:gd name="connsiteX18" fmla="*/ 598443 w 1634870"/>
                    <a:gd name="connsiteY18" fmla="*/ 1384933 h 1999321"/>
                    <a:gd name="connsiteX19" fmla="*/ 596538 w 1634870"/>
                    <a:gd name="connsiteY19" fmla="*/ 1470658 h 1999321"/>
                    <a:gd name="connsiteX20" fmla="*/ 200298 w 1634870"/>
                    <a:gd name="connsiteY20" fmla="*/ 1967863 h 1999321"/>
                    <a:gd name="connsiteX21" fmla="*/ 32658 w 1634870"/>
                    <a:gd name="connsiteY21" fmla="*/ 1794508 h 1999321"/>
                    <a:gd name="connsiteX22" fmla="*/ 288564 w 1634870"/>
                    <a:gd name="connsiteY22" fmla="*/ 763905 h 1999321"/>
                    <a:gd name="connsiteX23" fmla="*/ 442869 w 1634870"/>
                    <a:gd name="connsiteY23" fmla="*/ 97155 h 1999321"/>
                    <a:gd name="connsiteX0" fmla="*/ 442869 w 1634870"/>
                    <a:gd name="connsiteY0" fmla="*/ 97155 h 1999321"/>
                    <a:gd name="connsiteX1" fmla="*/ 541293 w 1634870"/>
                    <a:gd name="connsiteY1" fmla="*/ 0 h 1999321"/>
                    <a:gd name="connsiteX2" fmla="*/ 911499 w 1634870"/>
                    <a:gd name="connsiteY2" fmla="*/ 83820 h 1999321"/>
                    <a:gd name="connsiteX3" fmla="*/ 955314 w 1634870"/>
                    <a:gd name="connsiteY3" fmla="*/ 230505 h 1999321"/>
                    <a:gd name="connsiteX4" fmla="*/ 1211854 w 1634870"/>
                    <a:gd name="connsiteY4" fmla="*/ 527685 h 1999321"/>
                    <a:gd name="connsiteX5" fmla="*/ 1579519 w 1634870"/>
                    <a:gd name="connsiteY5" fmla="*/ 634365 h 1999321"/>
                    <a:gd name="connsiteX6" fmla="*/ 1423309 w 1634870"/>
                    <a:gd name="connsiteY6" fmla="*/ 840105 h 1999321"/>
                    <a:gd name="connsiteX7" fmla="*/ 1349649 w 1634870"/>
                    <a:gd name="connsiteY7" fmla="*/ 847725 h 1999321"/>
                    <a:gd name="connsiteX8" fmla="*/ 947058 w 1634870"/>
                    <a:gd name="connsiteY8" fmla="*/ 729614 h 1999321"/>
                    <a:gd name="connsiteX9" fmla="*/ 863238 w 1634870"/>
                    <a:gd name="connsiteY9" fmla="*/ 641984 h 1999321"/>
                    <a:gd name="connsiteX10" fmla="*/ 794658 w 1634870"/>
                    <a:gd name="connsiteY10" fmla="*/ 941069 h 1999321"/>
                    <a:gd name="connsiteX11" fmla="*/ 1057548 w 1634870"/>
                    <a:gd name="connsiteY11" fmla="*/ 1383029 h 1999321"/>
                    <a:gd name="connsiteX12" fmla="*/ 1023258 w 1634870"/>
                    <a:gd name="connsiteY12" fmla="*/ 1522094 h 1999321"/>
                    <a:gd name="connsiteX13" fmla="*/ 651783 w 1634870"/>
                    <a:gd name="connsiteY13" fmla="*/ 1979293 h 1999321"/>
                    <a:gd name="connsiteX14" fmla="*/ 476523 w 1634870"/>
                    <a:gd name="connsiteY14" fmla="*/ 1813558 h 1999321"/>
                    <a:gd name="connsiteX15" fmla="*/ 790848 w 1634870"/>
                    <a:gd name="connsiteY15" fmla="*/ 1423033 h 1999321"/>
                    <a:gd name="connsiteX16" fmla="*/ 611778 w 1634870"/>
                    <a:gd name="connsiteY16" fmla="*/ 1108708 h 1999321"/>
                    <a:gd name="connsiteX17" fmla="*/ 526053 w 1634870"/>
                    <a:gd name="connsiteY17" fmla="*/ 1095373 h 1999321"/>
                    <a:gd name="connsiteX18" fmla="*/ 598443 w 1634870"/>
                    <a:gd name="connsiteY18" fmla="*/ 1384933 h 1999321"/>
                    <a:gd name="connsiteX19" fmla="*/ 596538 w 1634870"/>
                    <a:gd name="connsiteY19" fmla="*/ 1470658 h 1999321"/>
                    <a:gd name="connsiteX20" fmla="*/ 200298 w 1634870"/>
                    <a:gd name="connsiteY20" fmla="*/ 1967863 h 1999321"/>
                    <a:gd name="connsiteX21" fmla="*/ 32658 w 1634870"/>
                    <a:gd name="connsiteY21" fmla="*/ 1794508 h 1999321"/>
                    <a:gd name="connsiteX22" fmla="*/ 288564 w 1634870"/>
                    <a:gd name="connsiteY22" fmla="*/ 763905 h 1999321"/>
                    <a:gd name="connsiteX23" fmla="*/ 286023 w 1634870"/>
                    <a:gd name="connsiteY23" fmla="*/ 769618 h 1999321"/>
                    <a:gd name="connsiteX24" fmla="*/ 442869 w 1634870"/>
                    <a:gd name="connsiteY24" fmla="*/ 97155 h 1999321"/>
                    <a:gd name="connsiteX0" fmla="*/ 442869 w 1634870"/>
                    <a:gd name="connsiteY0" fmla="*/ 97155 h 1999321"/>
                    <a:gd name="connsiteX1" fmla="*/ 541293 w 1634870"/>
                    <a:gd name="connsiteY1" fmla="*/ 0 h 1999321"/>
                    <a:gd name="connsiteX2" fmla="*/ 911499 w 1634870"/>
                    <a:gd name="connsiteY2" fmla="*/ 83820 h 1999321"/>
                    <a:gd name="connsiteX3" fmla="*/ 955314 w 1634870"/>
                    <a:gd name="connsiteY3" fmla="*/ 230505 h 1999321"/>
                    <a:gd name="connsiteX4" fmla="*/ 1211854 w 1634870"/>
                    <a:gd name="connsiteY4" fmla="*/ 527685 h 1999321"/>
                    <a:gd name="connsiteX5" fmla="*/ 1579519 w 1634870"/>
                    <a:gd name="connsiteY5" fmla="*/ 634365 h 1999321"/>
                    <a:gd name="connsiteX6" fmla="*/ 1423309 w 1634870"/>
                    <a:gd name="connsiteY6" fmla="*/ 840105 h 1999321"/>
                    <a:gd name="connsiteX7" fmla="*/ 1349649 w 1634870"/>
                    <a:gd name="connsiteY7" fmla="*/ 847725 h 1999321"/>
                    <a:gd name="connsiteX8" fmla="*/ 947058 w 1634870"/>
                    <a:gd name="connsiteY8" fmla="*/ 729614 h 1999321"/>
                    <a:gd name="connsiteX9" fmla="*/ 863238 w 1634870"/>
                    <a:gd name="connsiteY9" fmla="*/ 641984 h 1999321"/>
                    <a:gd name="connsiteX10" fmla="*/ 794658 w 1634870"/>
                    <a:gd name="connsiteY10" fmla="*/ 941069 h 1999321"/>
                    <a:gd name="connsiteX11" fmla="*/ 1057548 w 1634870"/>
                    <a:gd name="connsiteY11" fmla="*/ 1383029 h 1999321"/>
                    <a:gd name="connsiteX12" fmla="*/ 1023258 w 1634870"/>
                    <a:gd name="connsiteY12" fmla="*/ 1522094 h 1999321"/>
                    <a:gd name="connsiteX13" fmla="*/ 651783 w 1634870"/>
                    <a:gd name="connsiteY13" fmla="*/ 1979293 h 1999321"/>
                    <a:gd name="connsiteX14" fmla="*/ 476523 w 1634870"/>
                    <a:gd name="connsiteY14" fmla="*/ 1813558 h 1999321"/>
                    <a:gd name="connsiteX15" fmla="*/ 790848 w 1634870"/>
                    <a:gd name="connsiteY15" fmla="*/ 1423033 h 1999321"/>
                    <a:gd name="connsiteX16" fmla="*/ 611778 w 1634870"/>
                    <a:gd name="connsiteY16" fmla="*/ 1108708 h 1999321"/>
                    <a:gd name="connsiteX17" fmla="*/ 526053 w 1634870"/>
                    <a:gd name="connsiteY17" fmla="*/ 1095373 h 1999321"/>
                    <a:gd name="connsiteX18" fmla="*/ 598443 w 1634870"/>
                    <a:gd name="connsiteY18" fmla="*/ 1384933 h 1999321"/>
                    <a:gd name="connsiteX19" fmla="*/ 596538 w 1634870"/>
                    <a:gd name="connsiteY19" fmla="*/ 1470658 h 1999321"/>
                    <a:gd name="connsiteX20" fmla="*/ 200298 w 1634870"/>
                    <a:gd name="connsiteY20" fmla="*/ 1967863 h 1999321"/>
                    <a:gd name="connsiteX21" fmla="*/ 32658 w 1634870"/>
                    <a:gd name="connsiteY21" fmla="*/ 1794508 h 1999321"/>
                    <a:gd name="connsiteX22" fmla="*/ 288564 w 1634870"/>
                    <a:gd name="connsiteY22" fmla="*/ 763905 h 1999321"/>
                    <a:gd name="connsiteX23" fmla="*/ 295548 w 1634870"/>
                    <a:gd name="connsiteY23" fmla="*/ 739138 h 1999321"/>
                    <a:gd name="connsiteX24" fmla="*/ 442869 w 1634870"/>
                    <a:gd name="connsiteY24" fmla="*/ 97155 h 1999321"/>
                    <a:gd name="connsiteX0" fmla="*/ 442869 w 1634870"/>
                    <a:gd name="connsiteY0" fmla="*/ 97155 h 1999321"/>
                    <a:gd name="connsiteX1" fmla="*/ 541293 w 1634870"/>
                    <a:gd name="connsiteY1" fmla="*/ 0 h 1999321"/>
                    <a:gd name="connsiteX2" fmla="*/ 911499 w 1634870"/>
                    <a:gd name="connsiteY2" fmla="*/ 83820 h 1999321"/>
                    <a:gd name="connsiteX3" fmla="*/ 955314 w 1634870"/>
                    <a:gd name="connsiteY3" fmla="*/ 230505 h 1999321"/>
                    <a:gd name="connsiteX4" fmla="*/ 1211854 w 1634870"/>
                    <a:gd name="connsiteY4" fmla="*/ 527685 h 1999321"/>
                    <a:gd name="connsiteX5" fmla="*/ 1579519 w 1634870"/>
                    <a:gd name="connsiteY5" fmla="*/ 634365 h 1999321"/>
                    <a:gd name="connsiteX6" fmla="*/ 1423309 w 1634870"/>
                    <a:gd name="connsiteY6" fmla="*/ 840105 h 1999321"/>
                    <a:gd name="connsiteX7" fmla="*/ 1349649 w 1634870"/>
                    <a:gd name="connsiteY7" fmla="*/ 847725 h 1999321"/>
                    <a:gd name="connsiteX8" fmla="*/ 947058 w 1634870"/>
                    <a:gd name="connsiteY8" fmla="*/ 729614 h 1999321"/>
                    <a:gd name="connsiteX9" fmla="*/ 863238 w 1634870"/>
                    <a:gd name="connsiteY9" fmla="*/ 641984 h 1999321"/>
                    <a:gd name="connsiteX10" fmla="*/ 794658 w 1634870"/>
                    <a:gd name="connsiteY10" fmla="*/ 941069 h 1999321"/>
                    <a:gd name="connsiteX11" fmla="*/ 1057548 w 1634870"/>
                    <a:gd name="connsiteY11" fmla="*/ 1383029 h 1999321"/>
                    <a:gd name="connsiteX12" fmla="*/ 1023258 w 1634870"/>
                    <a:gd name="connsiteY12" fmla="*/ 1522094 h 1999321"/>
                    <a:gd name="connsiteX13" fmla="*/ 651783 w 1634870"/>
                    <a:gd name="connsiteY13" fmla="*/ 1979293 h 1999321"/>
                    <a:gd name="connsiteX14" fmla="*/ 476523 w 1634870"/>
                    <a:gd name="connsiteY14" fmla="*/ 1813558 h 1999321"/>
                    <a:gd name="connsiteX15" fmla="*/ 790848 w 1634870"/>
                    <a:gd name="connsiteY15" fmla="*/ 1423033 h 1999321"/>
                    <a:gd name="connsiteX16" fmla="*/ 611778 w 1634870"/>
                    <a:gd name="connsiteY16" fmla="*/ 1108708 h 1999321"/>
                    <a:gd name="connsiteX17" fmla="*/ 526053 w 1634870"/>
                    <a:gd name="connsiteY17" fmla="*/ 1095373 h 1999321"/>
                    <a:gd name="connsiteX18" fmla="*/ 598443 w 1634870"/>
                    <a:gd name="connsiteY18" fmla="*/ 1384933 h 1999321"/>
                    <a:gd name="connsiteX19" fmla="*/ 596538 w 1634870"/>
                    <a:gd name="connsiteY19" fmla="*/ 1470658 h 1999321"/>
                    <a:gd name="connsiteX20" fmla="*/ 200298 w 1634870"/>
                    <a:gd name="connsiteY20" fmla="*/ 1967863 h 1999321"/>
                    <a:gd name="connsiteX21" fmla="*/ 32658 w 1634870"/>
                    <a:gd name="connsiteY21" fmla="*/ 1794508 h 1999321"/>
                    <a:gd name="connsiteX22" fmla="*/ 345714 w 1634870"/>
                    <a:gd name="connsiteY22" fmla="*/ 1396365 h 1999321"/>
                    <a:gd name="connsiteX23" fmla="*/ 295548 w 1634870"/>
                    <a:gd name="connsiteY23" fmla="*/ 739138 h 1999321"/>
                    <a:gd name="connsiteX24" fmla="*/ 442869 w 1634870"/>
                    <a:gd name="connsiteY24" fmla="*/ 97155 h 1999321"/>
                    <a:gd name="connsiteX0" fmla="*/ 442869 w 1634870"/>
                    <a:gd name="connsiteY0" fmla="*/ 97155 h 1999321"/>
                    <a:gd name="connsiteX1" fmla="*/ 541293 w 1634870"/>
                    <a:gd name="connsiteY1" fmla="*/ 0 h 1999321"/>
                    <a:gd name="connsiteX2" fmla="*/ 911499 w 1634870"/>
                    <a:gd name="connsiteY2" fmla="*/ 83820 h 1999321"/>
                    <a:gd name="connsiteX3" fmla="*/ 955314 w 1634870"/>
                    <a:gd name="connsiteY3" fmla="*/ 230505 h 1999321"/>
                    <a:gd name="connsiteX4" fmla="*/ 1211854 w 1634870"/>
                    <a:gd name="connsiteY4" fmla="*/ 527685 h 1999321"/>
                    <a:gd name="connsiteX5" fmla="*/ 1579519 w 1634870"/>
                    <a:gd name="connsiteY5" fmla="*/ 634365 h 1999321"/>
                    <a:gd name="connsiteX6" fmla="*/ 1423309 w 1634870"/>
                    <a:gd name="connsiteY6" fmla="*/ 840105 h 1999321"/>
                    <a:gd name="connsiteX7" fmla="*/ 1349649 w 1634870"/>
                    <a:gd name="connsiteY7" fmla="*/ 847725 h 1999321"/>
                    <a:gd name="connsiteX8" fmla="*/ 947058 w 1634870"/>
                    <a:gd name="connsiteY8" fmla="*/ 729614 h 1999321"/>
                    <a:gd name="connsiteX9" fmla="*/ 863238 w 1634870"/>
                    <a:gd name="connsiteY9" fmla="*/ 641984 h 1999321"/>
                    <a:gd name="connsiteX10" fmla="*/ 794658 w 1634870"/>
                    <a:gd name="connsiteY10" fmla="*/ 941069 h 1999321"/>
                    <a:gd name="connsiteX11" fmla="*/ 1057548 w 1634870"/>
                    <a:gd name="connsiteY11" fmla="*/ 1383029 h 1999321"/>
                    <a:gd name="connsiteX12" fmla="*/ 1023258 w 1634870"/>
                    <a:gd name="connsiteY12" fmla="*/ 1522094 h 1999321"/>
                    <a:gd name="connsiteX13" fmla="*/ 651783 w 1634870"/>
                    <a:gd name="connsiteY13" fmla="*/ 1979293 h 1999321"/>
                    <a:gd name="connsiteX14" fmla="*/ 476523 w 1634870"/>
                    <a:gd name="connsiteY14" fmla="*/ 1813558 h 1999321"/>
                    <a:gd name="connsiteX15" fmla="*/ 790848 w 1634870"/>
                    <a:gd name="connsiteY15" fmla="*/ 1423033 h 1999321"/>
                    <a:gd name="connsiteX16" fmla="*/ 611778 w 1634870"/>
                    <a:gd name="connsiteY16" fmla="*/ 1108708 h 1999321"/>
                    <a:gd name="connsiteX17" fmla="*/ 526053 w 1634870"/>
                    <a:gd name="connsiteY17" fmla="*/ 1095373 h 1999321"/>
                    <a:gd name="connsiteX18" fmla="*/ 598443 w 1634870"/>
                    <a:gd name="connsiteY18" fmla="*/ 1384933 h 1999321"/>
                    <a:gd name="connsiteX19" fmla="*/ 596538 w 1634870"/>
                    <a:gd name="connsiteY19" fmla="*/ 1470658 h 1999321"/>
                    <a:gd name="connsiteX20" fmla="*/ 200298 w 1634870"/>
                    <a:gd name="connsiteY20" fmla="*/ 1967863 h 1999321"/>
                    <a:gd name="connsiteX21" fmla="*/ 32658 w 1634870"/>
                    <a:gd name="connsiteY21" fmla="*/ 1794508 h 1999321"/>
                    <a:gd name="connsiteX22" fmla="*/ 345714 w 1634870"/>
                    <a:gd name="connsiteY22" fmla="*/ 1396365 h 1999321"/>
                    <a:gd name="connsiteX23" fmla="*/ 238398 w 1634870"/>
                    <a:gd name="connsiteY23" fmla="*/ 1000123 h 1999321"/>
                    <a:gd name="connsiteX24" fmla="*/ 442869 w 1634870"/>
                    <a:gd name="connsiteY24" fmla="*/ 97155 h 1999321"/>
                    <a:gd name="connsiteX0" fmla="*/ 442869 w 1634870"/>
                    <a:gd name="connsiteY0" fmla="*/ 97155 h 1999321"/>
                    <a:gd name="connsiteX1" fmla="*/ 541293 w 1634870"/>
                    <a:gd name="connsiteY1" fmla="*/ 0 h 1999321"/>
                    <a:gd name="connsiteX2" fmla="*/ 911499 w 1634870"/>
                    <a:gd name="connsiteY2" fmla="*/ 83820 h 1999321"/>
                    <a:gd name="connsiteX3" fmla="*/ 955314 w 1634870"/>
                    <a:gd name="connsiteY3" fmla="*/ 230505 h 1999321"/>
                    <a:gd name="connsiteX4" fmla="*/ 1211854 w 1634870"/>
                    <a:gd name="connsiteY4" fmla="*/ 527685 h 1999321"/>
                    <a:gd name="connsiteX5" fmla="*/ 1579519 w 1634870"/>
                    <a:gd name="connsiteY5" fmla="*/ 634365 h 1999321"/>
                    <a:gd name="connsiteX6" fmla="*/ 1423309 w 1634870"/>
                    <a:gd name="connsiteY6" fmla="*/ 840105 h 1999321"/>
                    <a:gd name="connsiteX7" fmla="*/ 1349649 w 1634870"/>
                    <a:gd name="connsiteY7" fmla="*/ 847725 h 1999321"/>
                    <a:gd name="connsiteX8" fmla="*/ 947058 w 1634870"/>
                    <a:gd name="connsiteY8" fmla="*/ 729614 h 1999321"/>
                    <a:gd name="connsiteX9" fmla="*/ 863238 w 1634870"/>
                    <a:gd name="connsiteY9" fmla="*/ 641984 h 1999321"/>
                    <a:gd name="connsiteX10" fmla="*/ 794658 w 1634870"/>
                    <a:gd name="connsiteY10" fmla="*/ 941069 h 1999321"/>
                    <a:gd name="connsiteX11" fmla="*/ 1057548 w 1634870"/>
                    <a:gd name="connsiteY11" fmla="*/ 1383029 h 1999321"/>
                    <a:gd name="connsiteX12" fmla="*/ 1023258 w 1634870"/>
                    <a:gd name="connsiteY12" fmla="*/ 1522094 h 1999321"/>
                    <a:gd name="connsiteX13" fmla="*/ 651783 w 1634870"/>
                    <a:gd name="connsiteY13" fmla="*/ 1979293 h 1999321"/>
                    <a:gd name="connsiteX14" fmla="*/ 476523 w 1634870"/>
                    <a:gd name="connsiteY14" fmla="*/ 1813558 h 1999321"/>
                    <a:gd name="connsiteX15" fmla="*/ 790848 w 1634870"/>
                    <a:gd name="connsiteY15" fmla="*/ 1423033 h 1999321"/>
                    <a:gd name="connsiteX16" fmla="*/ 611778 w 1634870"/>
                    <a:gd name="connsiteY16" fmla="*/ 1108708 h 1999321"/>
                    <a:gd name="connsiteX17" fmla="*/ 526053 w 1634870"/>
                    <a:gd name="connsiteY17" fmla="*/ 1095373 h 1999321"/>
                    <a:gd name="connsiteX18" fmla="*/ 598443 w 1634870"/>
                    <a:gd name="connsiteY18" fmla="*/ 1384933 h 1999321"/>
                    <a:gd name="connsiteX19" fmla="*/ 596538 w 1634870"/>
                    <a:gd name="connsiteY19" fmla="*/ 1470658 h 1999321"/>
                    <a:gd name="connsiteX20" fmla="*/ 200298 w 1634870"/>
                    <a:gd name="connsiteY20" fmla="*/ 1967863 h 1999321"/>
                    <a:gd name="connsiteX21" fmla="*/ 32658 w 1634870"/>
                    <a:gd name="connsiteY21" fmla="*/ 1794508 h 1999321"/>
                    <a:gd name="connsiteX22" fmla="*/ 345714 w 1634870"/>
                    <a:gd name="connsiteY22" fmla="*/ 1396365 h 1999321"/>
                    <a:gd name="connsiteX23" fmla="*/ 238398 w 1634870"/>
                    <a:gd name="connsiteY23" fmla="*/ 1000123 h 1999321"/>
                    <a:gd name="connsiteX24" fmla="*/ 442869 w 1634870"/>
                    <a:gd name="connsiteY24" fmla="*/ 97155 h 1999321"/>
                    <a:gd name="connsiteX0" fmla="*/ 442869 w 1634870"/>
                    <a:gd name="connsiteY0" fmla="*/ 97155 h 1999321"/>
                    <a:gd name="connsiteX1" fmla="*/ 541293 w 1634870"/>
                    <a:gd name="connsiteY1" fmla="*/ 0 h 1999321"/>
                    <a:gd name="connsiteX2" fmla="*/ 911499 w 1634870"/>
                    <a:gd name="connsiteY2" fmla="*/ 83820 h 1999321"/>
                    <a:gd name="connsiteX3" fmla="*/ 955314 w 1634870"/>
                    <a:gd name="connsiteY3" fmla="*/ 230505 h 1999321"/>
                    <a:gd name="connsiteX4" fmla="*/ 1211854 w 1634870"/>
                    <a:gd name="connsiteY4" fmla="*/ 527685 h 1999321"/>
                    <a:gd name="connsiteX5" fmla="*/ 1579519 w 1634870"/>
                    <a:gd name="connsiteY5" fmla="*/ 634365 h 1999321"/>
                    <a:gd name="connsiteX6" fmla="*/ 1423309 w 1634870"/>
                    <a:gd name="connsiteY6" fmla="*/ 840105 h 1999321"/>
                    <a:gd name="connsiteX7" fmla="*/ 1349649 w 1634870"/>
                    <a:gd name="connsiteY7" fmla="*/ 847725 h 1999321"/>
                    <a:gd name="connsiteX8" fmla="*/ 947058 w 1634870"/>
                    <a:gd name="connsiteY8" fmla="*/ 729614 h 1999321"/>
                    <a:gd name="connsiteX9" fmla="*/ 863238 w 1634870"/>
                    <a:gd name="connsiteY9" fmla="*/ 641984 h 1999321"/>
                    <a:gd name="connsiteX10" fmla="*/ 794658 w 1634870"/>
                    <a:gd name="connsiteY10" fmla="*/ 941069 h 1999321"/>
                    <a:gd name="connsiteX11" fmla="*/ 1057548 w 1634870"/>
                    <a:gd name="connsiteY11" fmla="*/ 1383029 h 1999321"/>
                    <a:gd name="connsiteX12" fmla="*/ 1023258 w 1634870"/>
                    <a:gd name="connsiteY12" fmla="*/ 1522094 h 1999321"/>
                    <a:gd name="connsiteX13" fmla="*/ 651783 w 1634870"/>
                    <a:gd name="connsiteY13" fmla="*/ 1979293 h 1999321"/>
                    <a:gd name="connsiteX14" fmla="*/ 476523 w 1634870"/>
                    <a:gd name="connsiteY14" fmla="*/ 1813558 h 1999321"/>
                    <a:gd name="connsiteX15" fmla="*/ 790848 w 1634870"/>
                    <a:gd name="connsiteY15" fmla="*/ 1423033 h 1999321"/>
                    <a:gd name="connsiteX16" fmla="*/ 611778 w 1634870"/>
                    <a:gd name="connsiteY16" fmla="*/ 1108708 h 1999321"/>
                    <a:gd name="connsiteX17" fmla="*/ 526053 w 1634870"/>
                    <a:gd name="connsiteY17" fmla="*/ 1095373 h 1999321"/>
                    <a:gd name="connsiteX18" fmla="*/ 598443 w 1634870"/>
                    <a:gd name="connsiteY18" fmla="*/ 1384933 h 1999321"/>
                    <a:gd name="connsiteX19" fmla="*/ 596538 w 1634870"/>
                    <a:gd name="connsiteY19" fmla="*/ 1470658 h 1999321"/>
                    <a:gd name="connsiteX20" fmla="*/ 200298 w 1634870"/>
                    <a:gd name="connsiteY20" fmla="*/ 1967863 h 1999321"/>
                    <a:gd name="connsiteX21" fmla="*/ 32658 w 1634870"/>
                    <a:gd name="connsiteY21" fmla="*/ 1794508 h 1999321"/>
                    <a:gd name="connsiteX22" fmla="*/ 345714 w 1634870"/>
                    <a:gd name="connsiteY22" fmla="*/ 1396365 h 1999321"/>
                    <a:gd name="connsiteX23" fmla="*/ 238398 w 1634870"/>
                    <a:gd name="connsiteY23" fmla="*/ 1000123 h 1999321"/>
                    <a:gd name="connsiteX24" fmla="*/ 442869 w 1634870"/>
                    <a:gd name="connsiteY24" fmla="*/ 97155 h 1999321"/>
                    <a:gd name="connsiteX0" fmla="*/ 442869 w 1634870"/>
                    <a:gd name="connsiteY0" fmla="*/ 97155 h 1999321"/>
                    <a:gd name="connsiteX1" fmla="*/ 541293 w 1634870"/>
                    <a:gd name="connsiteY1" fmla="*/ 0 h 1999321"/>
                    <a:gd name="connsiteX2" fmla="*/ 911499 w 1634870"/>
                    <a:gd name="connsiteY2" fmla="*/ 83820 h 1999321"/>
                    <a:gd name="connsiteX3" fmla="*/ 955314 w 1634870"/>
                    <a:gd name="connsiteY3" fmla="*/ 230505 h 1999321"/>
                    <a:gd name="connsiteX4" fmla="*/ 1211854 w 1634870"/>
                    <a:gd name="connsiteY4" fmla="*/ 527685 h 1999321"/>
                    <a:gd name="connsiteX5" fmla="*/ 1579519 w 1634870"/>
                    <a:gd name="connsiteY5" fmla="*/ 634365 h 1999321"/>
                    <a:gd name="connsiteX6" fmla="*/ 1423309 w 1634870"/>
                    <a:gd name="connsiteY6" fmla="*/ 840105 h 1999321"/>
                    <a:gd name="connsiteX7" fmla="*/ 1349649 w 1634870"/>
                    <a:gd name="connsiteY7" fmla="*/ 847725 h 1999321"/>
                    <a:gd name="connsiteX8" fmla="*/ 947058 w 1634870"/>
                    <a:gd name="connsiteY8" fmla="*/ 729614 h 1999321"/>
                    <a:gd name="connsiteX9" fmla="*/ 863238 w 1634870"/>
                    <a:gd name="connsiteY9" fmla="*/ 641984 h 1999321"/>
                    <a:gd name="connsiteX10" fmla="*/ 794658 w 1634870"/>
                    <a:gd name="connsiteY10" fmla="*/ 941069 h 1999321"/>
                    <a:gd name="connsiteX11" fmla="*/ 1057548 w 1634870"/>
                    <a:gd name="connsiteY11" fmla="*/ 1383029 h 1999321"/>
                    <a:gd name="connsiteX12" fmla="*/ 1023258 w 1634870"/>
                    <a:gd name="connsiteY12" fmla="*/ 1522094 h 1999321"/>
                    <a:gd name="connsiteX13" fmla="*/ 651783 w 1634870"/>
                    <a:gd name="connsiteY13" fmla="*/ 1979293 h 1999321"/>
                    <a:gd name="connsiteX14" fmla="*/ 476523 w 1634870"/>
                    <a:gd name="connsiteY14" fmla="*/ 1813558 h 1999321"/>
                    <a:gd name="connsiteX15" fmla="*/ 790848 w 1634870"/>
                    <a:gd name="connsiteY15" fmla="*/ 1423033 h 1999321"/>
                    <a:gd name="connsiteX16" fmla="*/ 611778 w 1634870"/>
                    <a:gd name="connsiteY16" fmla="*/ 1108708 h 1999321"/>
                    <a:gd name="connsiteX17" fmla="*/ 526053 w 1634870"/>
                    <a:gd name="connsiteY17" fmla="*/ 1095373 h 1999321"/>
                    <a:gd name="connsiteX18" fmla="*/ 598443 w 1634870"/>
                    <a:gd name="connsiteY18" fmla="*/ 1384933 h 1999321"/>
                    <a:gd name="connsiteX19" fmla="*/ 596538 w 1634870"/>
                    <a:gd name="connsiteY19" fmla="*/ 1470658 h 1999321"/>
                    <a:gd name="connsiteX20" fmla="*/ 200298 w 1634870"/>
                    <a:gd name="connsiteY20" fmla="*/ 1967863 h 1999321"/>
                    <a:gd name="connsiteX21" fmla="*/ 32658 w 1634870"/>
                    <a:gd name="connsiteY21" fmla="*/ 1794508 h 1999321"/>
                    <a:gd name="connsiteX22" fmla="*/ 345714 w 1634870"/>
                    <a:gd name="connsiteY22" fmla="*/ 1396365 h 1999321"/>
                    <a:gd name="connsiteX23" fmla="*/ 238398 w 1634870"/>
                    <a:gd name="connsiteY23" fmla="*/ 1000123 h 1999321"/>
                    <a:gd name="connsiteX24" fmla="*/ 442869 w 1634870"/>
                    <a:gd name="connsiteY24" fmla="*/ 97155 h 1999321"/>
                    <a:gd name="connsiteX0" fmla="*/ 442869 w 1634870"/>
                    <a:gd name="connsiteY0" fmla="*/ 97155 h 1999321"/>
                    <a:gd name="connsiteX1" fmla="*/ 541293 w 1634870"/>
                    <a:gd name="connsiteY1" fmla="*/ 0 h 1999321"/>
                    <a:gd name="connsiteX2" fmla="*/ 911499 w 1634870"/>
                    <a:gd name="connsiteY2" fmla="*/ 83820 h 1999321"/>
                    <a:gd name="connsiteX3" fmla="*/ 955314 w 1634870"/>
                    <a:gd name="connsiteY3" fmla="*/ 230505 h 1999321"/>
                    <a:gd name="connsiteX4" fmla="*/ 1211854 w 1634870"/>
                    <a:gd name="connsiteY4" fmla="*/ 527685 h 1999321"/>
                    <a:gd name="connsiteX5" fmla="*/ 1579519 w 1634870"/>
                    <a:gd name="connsiteY5" fmla="*/ 634365 h 1999321"/>
                    <a:gd name="connsiteX6" fmla="*/ 1423309 w 1634870"/>
                    <a:gd name="connsiteY6" fmla="*/ 840105 h 1999321"/>
                    <a:gd name="connsiteX7" fmla="*/ 1349649 w 1634870"/>
                    <a:gd name="connsiteY7" fmla="*/ 847725 h 1999321"/>
                    <a:gd name="connsiteX8" fmla="*/ 947058 w 1634870"/>
                    <a:gd name="connsiteY8" fmla="*/ 729614 h 1999321"/>
                    <a:gd name="connsiteX9" fmla="*/ 863238 w 1634870"/>
                    <a:gd name="connsiteY9" fmla="*/ 641984 h 1999321"/>
                    <a:gd name="connsiteX10" fmla="*/ 794658 w 1634870"/>
                    <a:gd name="connsiteY10" fmla="*/ 941069 h 1999321"/>
                    <a:gd name="connsiteX11" fmla="*/ 1057548 w 1634870"/>
                    <a:gd name="connsiteY11" fmla="*/ 1383029 h 1999321"/>
                    <a:gd name="connsiteX12" fmla="*/ 1023258 w 1634870"/>
                    <a:gd name="connsiteY12" fmla="*/ 1522094 h 1999321"/>
                    <a:gd name="connsiteX13" fmla="*/ 651783 w 1634870"/>
                    <a:gd name="connsiteY13" fmla="*/ 1979293 h 1999321"/>
                    <a:gd name="connsiteX14" fmla="*/ 476523 w 1634870"/>
                    <a:gd name="connsiteY14" fmla="*/ 1813558 h 1999321"/>
                    <a:gd name="connsiteX15" fmla="*/ 790848 w 1634870"/>
                    <a:gd name="connsiteY15" fmla="*/ 1423033 h 1999321"/>
                    <a:gd name="connsiteX16" fmla="*/ 611778 w 1634870"/>
                    <a:gd name="connsiteY16" fmla="*/ 1108708 h 1999321"/>
                    <a:gd name="connsiteX17" fmla="*/ 526053 w 1634870"/>
                    <a:gd name="connsiteY17" fmla="*/ 1095373 h 1999321"/>
                    <a:gd name="connsiteX18" fmla="*/ 598443 w 1634870"/>
                    <a:gd name="connsiteY18" fmla="*/ 1384933 h 1999321"/>
                    <a:gd name="connsiteX19" fmla="*/ 596538 w 1634870"/>
                    <a:gd name="connsiteY19" fmla="*/ 1470658 h 1999321"/>
                    <a:gd name="connsiteX20" fmla="*/ 200298 w 1634870"/>
                    <a:gd name="connsiteY20" fmla="*/ 1967863 h 1999321"/>
                    <a:gd name="connsiteX21" fmla="*/ 32658 w 1634870"/>
                    <a:gd name="connsiteY21" fmla="*/ 1794508 h 1999321"/>
                    <a:gd name="connsiteX22" fmla="*/ 345714 w 1634870"/>
                    <a:gd name="connsiteY22" fmla="*/ 1396365 h 1999321"/>
                    <a:gd name="connsiteX23" fmla="*/ 238398 w 1634870"/>
                    <a:gd name="connsiteY23" fmla="*/ 1000123 h 1999321"/>
                    <a:gd name="connsiteX24" fmla="*/ 442869 w 1634870"/>
                    <a:gd name="connsiteY24" fmla="*/ 97155 h 1999321"/>
                    <a:gd name="connsiteX0" fmla="*/ 442869 w 1634870"/>
                    <a:gd name="connsiteY0" fmla="*/ 97155 h 1999321"/>
                    <a:gd name="connsiteX1" fmla="*/ 541293 w 1634870"/>
                    <a:gd name="connsiteY1" fmla="*/ 0 h 1999321"/>
                    <a:gd name="connsiteX2" fmla="*/ 911499 w 1634870"/>
                    <a:gd name="connsiteY2" fmla="*/ 83820 h 1999321"/>
                    <a:gd name="connsiteX3" fmla="*/ 955314 w 1634870"/>
                    <a:gd name="connsiteY3" fmla="*/ 230505 h 1999321"/>
                    <a:gd name="connsiteX4" fmla="*/ 1211854 w 1634870"/>
                    <a:gd name="connsiteY4" fmla="*/ 527685 h 1999321"/>
                    <a:gd name="connsiteX5" fmla="*/ 1579519 w 1634870"/>
                    <a:gd name="connsiteY5" fmla="*/ 634365 h 1999321"/>
                    <a:gd name="connsiteX6" fmla="*/ 1423309 w 1634870"/>
                    <a:gd name="connsiteY6" fmla="*/ 840105 h 1999321"/>
                    <a:gd name="connsiteX7" fmla="*/ 1349649 w 1634870"/>
                    <a:gd name="connsiteY7" fmla="*/ 847725 h 1999321"/>
                    <a:gd name="connsiteX8" fmla="*/ 947058 w 1634870"/>
                    <a:gd name="connsiteY8" fmla="*/ 729614 h 1999321"/>
                    <a:gd name="connsiteX9" fmla="*/ 863238 w 1634870"/>
                    <a:gd name="connsiteY9" fmla="*/ 641984 h 1999321"/>
                    <a:gd name="connsiteX10" fmla="*/ 794658 w 1634870"/>
                    <a:gd name="connsiteY10" fmla="*/ 941069 h 1999321"/>
                    <a:gd name="connsiteX11" fmla="*/ 1057548 w 1634870"/>
                    <a:gd name="connsiteY11" fmla="*/ 1383029 h 1999321"/>
                    <a:gd name="connsiteX12" fmla="*/ 1023258 w 1634870"/>
                    <a:gd name="connsiteY12" fmla="*/ 1522094 h 1999321"/>
                    <a:gd name="connsiteX13" fmla="*/ 651783 w 1634870"/>
                    <a:gd name="connsiteY13" fmla="*/ 1979293 h 1999321"/>
                    <a:gd name="connsiteX14" fmla="*/ 476523 w 1634870"/>
                    <a:gd name="connsiteY14" fmla="*/ 1813558 h 1999321"/>
                    <a:gd name="connsiteX15" fmla="*/ 790848 w 1634870"/>
                    <a:gd name="connsiteY15" fmla="*/ 1423033 h 1999321"/>
                    <a:gd name="connsiteX16" fmla="*/ 611778 w 1634870"/>
                    <a:gd name="connsiteY16" fmla="*/ 1108708 h 1999321"/>
                    <a:gd name="connsiteX17" fmla="*/ 526053 w 1634870"/>
                    <a:gd name="connsiteY17" fmla="*/ 1095373 h 1999321"/>
                    <a:gd name="connsiteX18" fmla="*/ 598443 w 1634870"/>
                    <a:gd name="connsiteY18" fmla="*/ 1384933 h 1999321"/>
                    <a:gd name="connsiteX19" fmla="*/ 596538 w 1634870"/>
                    <a:gd name="connsiteY19" fmla="*/ 1470658 h 1999321"/>
                    <a:gd name="connsiteX20" fmla="*/ 200298 w 1634870"/>
                    <a:gd name="connsiteY20" fmla="*/ 1967863 h 1999321"/>
                    <a:gd name="connsiteX21" fmla="*/ 32658 w 1634870"/>
                    <a:gd name="connsiteY21" fmla="*/ 1794508 h 1999321"/>
                    <a:gd name="connsiteX22" fmla="*/ 345714 w 1634870"/>
                    <a:gd name="connsiteY22" fmla="*/ 1396365 h 1999321"/>
                    <a:gd name="connsiteX23" fmla="*/ 238398 w 1634870"/>
                    <a:gd name="connsiteY23" fmla="*/ 1000123 h 1999321"/>
                    <a:gd name="connsiteX24" fmla="*/ 442869 w 1634870"/>
                    <a:gd name="connsiteY24" fmla="*/ 97155 h 19993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1634870" h="1999321">
                      <a:moveTo>
                        <a:pt x="442869" y="97155"/>
                      </a:moveTo>
                      <a:cubicBezTo>
                        <a:pt x="460437" y="15240"/>
                        <a:pt x="495150" y="3810"/>
                        <a:pt x="541293" y="0"/>
                      </a:cubicBezTo>
                      <a:lnTo>
                        <a:pt x="911499" y="83820"/>
                      </a:lnTo>
                      <a:cubicBezTo>
                        <a:pt x="992779" y="114300"/>
                        <a:pt x="969284" y="201930"/>
                        <a:pt x="955314" y="230505"/>
                      </a:cubicBezTo>
                      <a:lnTo>
                        <a:pt x="1211854" y="527685"/>
                      </a:lnTo>
                      <a:cubicBezTo>
                        <a:pt x="1338219" y="561340"/>
                        <a:pt x="1456964" y="598805"/>
                        <a:pt x="1579519" y="634365"/>
                      </a:cubicBezTo>
                      <a:cubicBezTo>
                        <a:pt x="1686834" y="706120"/>
                        <a:pt x="1639844" y="913130"/>
                        <a:pt x="1423309" y="840105"/>
                      </a:cubicBezTo>
                      <a:lnTo>
                        <a:pt x="1349649" y="847725"/>
                      </a:lnTo>
                      <a:lnTo>
                        <a:pt x="947058" y="729614"/>
                      </a:lnTo>
                      <a:lnTo>
                        <a:pt x="863238" y="641984"/>
                      </a:lnTo>
                      <a:lnTo>
                        <a:pt x="794658" y="941069"/>
                      </a:lnTo>
                      <a:lnTo>
                        <a:pt x="1057548" y="1383029"/>
                      </a:lnTo>
                      <a:cubicBezTo>
                        <a:pt x="1072788" y="1442719"/>
                        <a:pt x="1057548" y="1483359"/>
                        <a:pt x="1023258" y="1522094"/>
                      </a:cubicBezTo>
                      <a:lnTo>
                        <a:pt x="651783" y="1979293"/>
                      </a:lnTo>
                      <a:cubicBezTo>
                        <a:pt x="505733" y="2055493"/>
                        <a:pt x="416833" y="1895473"/>
                        <a:pt x="476523" y="1813558"/>
                      </a:cubicBezTo>
                      <a:lnTo>
                        <a:pt x="790848" y="1423033"/>
                      </a:lnTo>
                      <a:lnTo>
                        <a:pt x="611778" y="1108708"/>
                      </a:lnTo>
                      <a:lnTo>
                        <a:pt x="526053" y="1095373"/>
                      </a:lnTo>
                      <a:lnTo>
                        <a:pt x="598443" y="1384933"/>
                      </a:lnTo>
                      <a:cubicBezTo>
                        <a:pt x="613048" y="1413508"/>
                        <a:pt x="608603" y="1443988"/>
                        <a:pt x="596538" y="1470658"/>
                      </a:cubicBezTo>
                      <a:lnTo>
                        <a:pt x="200298" y="1967863"/>
                      </a:lnTo>
                      <a:cubicBezTo>
                        <a:pt x="72028" y="2056763"/>
                        <a:pt x="-63862" y="1905633"/>
                        <a:pt x="32658" y="1794508"/>
                      </a:cubicBezTo>
                      <a:lnTo>
                        <a:pt x="345714" y="1396365"/>
                      </a:lnTo>
                      <a:cubicBezTo>
                        <a:pt x="309942" y="1264284"/>
                        <a:pt x="257025" y="1109344"/>
                        <a:pt x="238398" y="1000123"/>
                      </a:cubicBezTo>
                      <a:cubicBezTo>
                        <a:pt x="270360" y="712469"/>
                        <a:pt x="376617" y="400049"/>
                        <a:pt x="442869" y="97155"/>
                      </a:cubicBezTo>
                      <a:close/>
                    </a:path>
                  </a:pathLst>
                </a:custGeom>
                <a:grp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Arial" panose="020B0604020202020204" pitchFamily="34" charset="0"/>
                    <a:cs typeface="Arial" panose="020B0604020202020204" pitchFamily="34" charset="0"/>
                  </a:endParaRPr>
                </a:p>
              </p:txBody>
            </p:sp>
          </p:grpSp>
          <p:grpSp>
            <p:nvGrpSpPr>
              <p:cNvPr id="71" name="Group 83">
                <a:extLst>
                  <a:ext uri="{FF2B5EF4-FFF2-40B4-BE49-F238E27FC236}">
                    <a16:creationId xmlns:a16="http://schemas.microsoft.com/office/drawing/2014/main" id="{F860D0C0-515F-4099-A08C-267D6323078E}"/>
                  </a:ext>
                </a:extLst>
              </p:cNvPr>
              <p:cNvGrpSpPr/>
              <p:nvPr/>
            </p:nvGrpSpPr>
            <p:grpSpPr>
              <a:xfrm>
                <a:off x="5832302" y="4807183"/>
                <a:ext cx="1041616" cy="1043615"/>
                <a:chOff x="5832302" y="4807183"/>
                <a:chExt cx="1041616" cy="1043615"/>
              </a:xfrm>
            </p:grpSpPr>
            <p:sp>
              <p:nvSpPr>
                <p:cNvPr id="72" name="Freeform 114">
                  <a:extLst>
                    <a:ext uri="{FF2B5EF4-FFF2-40B4-BE49-F238E27FC236}">
                      <a16:creationId xmlns:a16="http://schemas.microsoft.com/office/drawing/2014/main" id="{1D0E5D90-73BD-433F-A94C-E98C720180EB}"/>
                    </a:ext>
                  </a:extLst>
                </p:cNvPr>
                <p:cNvSpPr/>
                <p:nvPr/>
              </p:nvSpPr>
              <p:spPr>
                <a:xfrm flipH="1">
                  <a:off x="5832302" y="4807183"/>
                  <a:ext cx="1041616" cy="1043615"/>
                </a:xfrm>
                <a:custGeom>
                  <a:avLst/>
                  <a:gdLst>
                    <a:gd name="connsiteX0" fmla="*/ 603727 w 1542756"/>
                    <a:gd name="connsiteY0" fmla="*/ 0 h 1543391"/>
                    <a:gd name="connsiteX1" fmla="*/ 754417 w 1542756"/>
                    <a:gd name="connsiteY1" fmla="*/ 134410 h 1543391"/>
                    <a:gd name="connsiteX2" fmla="*/ 687979 w 1542756"/>
                    <a:gd name="connsiteY2" fmla="*/ 245864 h 1543391"/>
                    <a:gd name="connsiteX3" fmla="*/ 677999 w 1542756"/>
                    <a:gd name="connsiteY3" fmla="*/ 314539 h 1543391"/>
                    <a:gd name="connsiteX4" fmla="*/ 699473 w 1542756"/>
                    <a:gd name="connsiteY4" fmla="*/ 330541 h 1543391"/>
                    <a:gd name="connsiteX5" fmla="*/ 1212215 w 1542756"/>
                    <a:gd name="connsiteY5" fmla="*/ 330541 h 1543391"/>
                    <a:gd name="connsiteX6" fmla="*/ 1212215 w 1542756"/>
                    <a:gd name="connsiteY6" fmla="*/ 841219 h 1543391"/>
                    <a:gd name="connsiteX7" fmla="*/ 1228217 w 1542756"/>
                    <a:gd name="connsiteY7" fmla="*/ 862694 h 1543391"/>
                    <a:gd name="connsiteX8" fmla="*/ 1296893 w 1542756"/>
                    <a:gd name="connsiteY8" fmla="*/ 852714 h 1543391"/>
                    <a:gd name="connsiteX9" fmla="*/ 1408346 w 1542756"/>
                    <a:gd name="connsiteY9" fmla="*/ 786276 h 1543391"/>
                    <a:gd name="connsiteX10" fmla="*/ 1542756 w 1542756"/>
                    <a:gd name="connsiteY10" fmla="*/ 936966 h 1543391"/>
                    <a:gd name="connsiteX11" fmla="*/ 1408346 w 1542756"/>
                    <a:gd name="connsiteY11" fmla="*/ 1087656 h 1543391"/>
                    <a:gd name="connsiteX12" fmla="*/ 1296893 w 1542756"/>
                    <a:gd name="connsiteY12" fmla="*/ 1021218 h 1543391"/>
                    <a:gd name="connsiteX13" fmla="*/ 1227044 w 1542756"/>
                    <a:gd name="connsiteY13" fmla="*/ 1009804 h 1543391"/>
                    <a:gd name="connsiteX14" fmla="*/ 1212215 w 1542756"/>
                    <a:gd name="connsiteY14" fmla="*/ 1030456 h 1543391"/>
                    <a:gd name="connsiteX15" fmla="*/ 1212215 w 1542756"/>
                    <a:gd name="connsiteY15" fmla="*/ 1543391 h 1543391"/>
                    <a:gd name="connsiteX16" fmla="*/ 698836 w 1542756"/>
                    <a:gd name="connsiteY16" fmla="*/ 1543391 h 1543391"/>
                    <a:gd name="connsiteX17" fmla="*/ 677999 w 1542756"/>
                    <a:gd name="connsiteY17" fmla="*/ 1527864 h 1543391"/>
                    <a:gd name="connsiteX18" fmla="*/ 687979 w 1542756"/>
                    <a:gd name="connsiteY18" fmla="*/ 1459189 h 1543391"/>
                    <a:gd name="connsiteX19" fmla="*/ 754417 w 1542756"/>
                    <a:gd name="connsiteY19" fmla="*/ 1347735 h 1543391"/>
                    <a:gd name="connsiteX20" fmla="*/ 603727 w 1542756"/>
                    <a:gd name="connsiteY20" fmla="*/ 1213325 h 1543391"/>
                    <a:gd name="connsiteX21" fmla="*/ 453037 w 1542756"/>
                    <a:gd name="connsiteY21" fmla="*/ 1347735 h 1543391"/>
                    <a:gd name="connsiteX22" fmla="*/ 519475 w 1542756"/>
                    <a:gd name="connsiteY22" fmla="*/ 1459189 h 1543391"/>
                    <a:gd name="connsiteX23" fmla="*/ 530889 w 1542756"/>
                    <a:gd name="connsiteY23" fmla="*/ 1529038 h 1543391"/>
                    <a:gd name="connsiteX24" fmla="*/ 510900 w 1542756"/>
                    <a:gd name="connsiteY24" fmla="*/ 1543391 h 1543391"/>
                    <a:gd name="connsiteX25" fmla="*/ 0 w 1542756"/>
                    <a:gd name="connsiteY25" fmla="*/ 1543391 h 1543391"/>
                    <a:gd name="connsiteX26" fmla="*/ 0 w 1542756"/>
                    <a:gd name="connsiteY26" fmla="*/ 1030456 h 1543391"/>
                    <a:gd name="connsiteX27" fmla="*/ 14829 w 1542756"/>
                    <a:gd name="connsiteY27" fmla="*/ 1009804 h 1543391"/>
                    <a:gd name="connsiteX28" fmla="*/ 84678 w 1542756"/>
                    <a:gd name="connsiteY28" fmla="*/ 1021218 h 1543391"/>
                    <a:gd name="connsiteX29" fmla="*/ 196131 w 1542756"/>
                    <a:gd name="connsiteY29" fmla="*/ 1087656 h 1543391"/>
                    <a:gd name="connsiteX30" fmla="*/ 330541 w 1542756"/>
                    <a:gd name="connsiteY30" fmla="*/ 936966 h 1543391"/>
                    <a:gd name="connsiteX31" fmla="*/ 196131 w 1542756"/>
                    <a:gd name="connsiteY31" fmla="*/ 786276 h 1543391"/>
                    <a:gd name="connsiteX32" fmla="*/ 84678 w 1542756"/>
                    <a:gd name="connsiteY32" fmla="*/ 852714 h 1543391"/>
                    <a:gd name="connsiteX33" fmla="*/ 16002 w 1542756"/>
                    <a:gd name="connsiteY33" fmla="*/ 862694 h 1543391"/>
                    <a:gd name="connsiteX34" fmla="*/ 0 w 1542756"/>
                    <a:gd name="connsiteY34" fmla="*/ 841219 h 1543391"/>
                    <a:gd name="connsiteX35" fmla="*/ 0 w 1542756"/>
                    <a:gd name="connsiteY35" fmla="*/ 330541 h 1543391"/>
                    <a:gd name="connsiteX36" fmla="*/ 510238 w 1542756"/>
                    <a:gd name="connsiteY36" fmla="*/ 330541 h 1543391"/>
                    <a:gd name="connsiteX37" fmla="*/ 530889 w 1542756"/>
                    <a:gd name="connsiteY37" fmla="*/ 315713 h 1543391"/>
                    <a:gd name="connsiteX38" fmla="*/ 519475 w 1542756"/>
                    <a:gd name="connsiteY38" fmla="*/ 245864 h 1543391"/>
                    <a:gd name="connsiteX39" fmla="*/ 453037 w 1542756"/>
                    <a:gd name="connsiteY39" fmla="*/ 134410 h 1543391"/>
                    <a:gd name="connsiteX40" fmla="*/ 603727 w 1542756"/>
                    <a:gd name="connsiteY40" fmla="*/ 0 h 1543391"/>
                    <a:gd name="connsiteX0" fmla="*/ 603727 w 1542756"/>
                    <a:gd name="connsiteY0" fmla="*/ 0 h 1543391"/>
                    <a:gd name="connsiteX1" fmla="*/ 754417 w 1542756"/>
                    <a:gd name="connsiteY1" fmla="*/ 134410 h 1543391"/>
                    <a:gd name="connsiteX2" fmla="*/ 687979 w 1542756"/>
                    <a:gd name="connsiteY2" fmla="*/ 245864 h 1543391"/>
                    <a:gd name="connsiteX3" fmla="*/ 677999 w 1542756"/>
                    <a:gd name="connsiteY3" fmla="*/ 314539 h 1543391"/>
                    <a:gd name="connsiteX4" fmla="*/ 699473 w 1542756"/>
                    <a:gd name="connsiteY4" fmla="*/ 330541 h 1543391"/>
                    <a:gd name="connsiteX5" fmla="*/ 1212215 w 1542756"/>
                    <a:gd name="connsiteY5" fmla="*/ 330541 h 1543391"/>
                    <a:gd name="connsiteX6" fmla="*/ 1212215 w 1542756"/>
                    <a:gd name="connsiteY6" fmla="*/ 841219 h 1543391"/>
                    <a:gd name="connsiteX7" fmla="*/ 1228217 w 1542756"/>
                    <a:gd name="connsiteY7" fmla="*/ 862694 h 1543391"/>
                    <a:gd name="connsiteX8" fmla="*/ 1296893 w 1542756"/>
                    <a:gd name="connsiteY8" fmla="*/ 852714 h 1543391"/>
                    <a:gd name="connsiteX9" fmla="*/ 1408346 w 1542756"/>
                    <a:gd name="connsiteY9" fmla="*/ 786276 h 1543391"/>
                    <a:gd name="connsiteX10" fmla="*/ 1542756 w 1542756"/>
                    <a:gd name="connsiteY10" fmla="*/ 936966 h 1543391"/>
                    <a:gd name="connsiteX11" fmla="*/ 1408346 w 1542756"/>
                    <a:gd name="connsiteY11" fmla="*/ 1087656 h 1543391"/>
                    <a:gd name="connsiteX12" fmla="*/ 1296893 w 1542756"/>
                    <a:gd name="connsiteY12" fmla="*/ 1021218 h 1543391"/>
                    <a:gd name="connsiteX13" fmla="*/ 1227044 w 1542756"/>
                    <a:gd name="connsiteY13" fmla="*/ 1009804 h 1543391"/>
                    <a:gd name="connsiteX14" fmla="*/ 1212215 w 1542756"/>
                    <a:gd name="connsiteY14" fmla="*/ 1030456 h 1543391"/>
                    <a:gd name="connsiteX15" fmla="*/ 1212215 w 1542756"/>
                    <a:gd name="connsiteY15" fmla="*/ 1543391 h 1543391"/>
                    <a:gd name="connsiteX16" fmla="*/ 698836 w 1542756"/>
                    <a:gd name="connsiteY16" fmla="*/ 1543391 h 1543391"/>
                    <a:gd name="connsiteX17" fmla="*/ 677999 w 1542756"/>
                    <a:gd name="connsiteY17" fmla="*/ 1527864 h 1543391"/>
                    <a:gd name="connsiteX18" fmla="*/ 687979 w 1542756"/>
                    <a:gd name="connsiteY18" fmla="*/ 1459189 h 1543391"/>
                    <a:gd name="connsiteX19" fmla="*/ 754417 w 1542756"/>
                    <a:gd name="connsiteY19" fmla="*/ 1347735 h 1543391"/>
                    <a:gd name="connsiteX20" fmla="*/ 603727 w 1542756"/>
                    <a:gd name="connsiteY20" fmla="*/ 1213325 h 1543391"/>
                    <a:gd name="connsiteX21" fmla="*/ 453037 w 1542756"/>
                    <a:gd name="connsiteY21" fmla="*/ 1347735 h 1543391"/>
                    <a:gd name="connsiteX22" fmla="*/ 519475 w 1542756"/>
                    <a:gd name="connsiteY22" fmla="*/ 1459189 h 1543391"/>
                    <a:gd name="connsiteX23" fmla="*/ 530889 w 1542756"/>
                    <a:gd name="connsiteY23" fmla="*/ 1529038 h 1543391"/>
                    <a:gd name="connsiteX24" fmla="*/ 510900 w 1542756"/>
                    <a:gd name="connsiteY24" fmla="*/ 1543391 h 1543391"/>
                    <a:gd name="connsiteX25" fmla="*/ 0 w 1542756"/>
                    <a:gd name="connsiteY25" fmla="*/ 1543391 h 1543391"/>
                    <a:gd name="connsiteX26" fmla="*/ 0 w 1542756"/>
                    <a:gd name="connsiteY26" fmla="*/ 1030456 h 1543391"/>
                    <a:gd name="connsiteX27" fmla="*/ 14829 w 1542756"/>
                    <a:gd name="connsiteY27" fmla="*/ 1009804 h 1543391"/>
                    <a:gd name="connsiteX28" fmla="*/ 84678 w 1542756"/>
                    <a:gd name="connsiteY28" fmla="*/ 1021218 h 1543391"/>
                    <a:gd name="connsiteX29" fmla="*/ 196131 w 1542756"/>
                    <a:gd name="connsiteY29" fmla="*/ 1087656 h 1543391"/>
                    <a:gd name="connsiteX30" fmla="*/ 330541 w 1542756"/>
                    <a:gd name="connsiteY30" fmla="*/ 936966 h 1543391"/>
                    <a:gd name="connsiteX31" fmla="*/ 196131 w 1542756"/>
                    <a:gd name="connsiteY31" fmla="*/ 786276 h 1543391"/>
                    <a:gd name="connsiteX32" fmla="*/ 84678 w 1542756"/>
                    <a:gd name="connsiteY32" fmla="*/ 852714 h 1543391"/>
                    <a:gd name="connsiteX33" fmla="*/ 16002 w 1542756"/>
                    <a:gd name="connsiteY33" fmla="*/ 862694 h 1543391"/>
                    <a:gd name="connsiteX34" fmla="*/ 0 w 1542756"/>
                    <a:gd name="connsiteY34" fmla="*/ 841219 h 1543391"/>
                    <a:gd name="connsiteX35" fmla="*/ 0 w 1542756"/>
                    <a:gd name="connsiteY35" fmla="*/ 330541 h 1543391"/>
                    <a:gd name="connsiteX36" fmla="*/ 510238 w 1542756"/>
                    <a:gd name="connsiteY36" fmla="*/ 330541 h 1543391"/>
                    <a:gd name="connsiteX37" fmla="*/ 530889 w 1542756"/>
                    <a:gd name="connsiteY37" fmla="*/ 315713 h 1543391"/>
                    <a:gd name="connsiteX38" fmla="*/ 519475 w 1542756"/>
                    <a:gd name="connsiteY38" fmla="*/ 245864 h 1543391"/>
                    <a:gd name="connsiteX39" fmla="*/ 453037 w 1542756"/>
                    <a:gd name="connsiteY39" fmla="*/ 134410 h 1543391"/>
                    <a:gd name="connsiteX40" fmla="*/ 603727 w 1542756"/>
                    <a:gd name="connsiteY40" fmla="*/ 0 h 1543391"/>
                    <a:gd name="connsiteX0" fmla="*/ 603727 w 1542756"/>
                    <a:gd name="connsiteY0" fmla="*/ 0 h 1543391"/>
                    <a:gd name="connsiteX1" fmla="*/ 754417 w 1542756"/>
                    <a:gd name="connsiteY1" fmla="*/ 134410 h 1543391"/>
                    <a:gd name="connsiteX2" fmla="*/ 687979 w 1542756"/>
                    <a:gd name="connsiteY2" fmla="*/ 245864 h 1543391"/>
                    <a:gd name="connsiteX3" fmla="*/ 677999 w 1542756"/>
                    <a:gd name="connsiteY3" fmla="*/ 314539 h 1543391"/>
                    <a:gd name="connsiteX4" fmla="*/ 699473 w 1542756"/>
                    <a:gd name="connsiteY4" fmla="*/ 330541 h 1543391"/>
                    <a:gd name="connsiteX5" fmla="*/ 1212215 w 1542756"/>
                    <a:gd name="connsiteY5" fmla="*/ 330541 h 1543391"/>
                    <a:gd name="connsiteX6" fmla="*/ 1212215 w 1542756"/>
                    <a:gd name="connsiteY6" fmla="*/ 841219 h 1543391"/>
                    <a:gd name="connsiteX7" fmla="*/ 1228217 w 1542756"/>
                    <a:gd name="connsiteY7" fmla="*/ 862694 h 1543391"/>
                    <a:gd name="connsiteX8" fmla="*/ 1296893 w 1542756"/>
                    <a:gd name="connsiteY8" fmla="*/ 852714 h 1543391"/>
                    <a:gd name="connsiteX9" fmla="*/ 1408346 w 1542756"/>
                    <a:gd name="connsiteY9" fmla="*/ 786276 h 1543391"/>
                    <a:gd name="connsiteX10" fmla="*/ 1542756 w 1542756"/>
                    <a:gd name="connsiteY10" fmla="*/ 936966 h 1543391"/>
                    <a:gd name="connsiteX11" fmla="*/ 1408346 w 1542756"/>
                    <a:gd name="connsiteY11" fmla="*/ 1087656 h 1543391"/>
                    <a:gd name="connsiteX12" fmla="*/ 1296893 w 1542756"/>
                    <a:gd name="connsiteY12" fmla="*/ 1021218 h 1543391"/>
                    <a:gd name="connsiteX13" fmla="*/ 1227044 w 1542756"/>
                    <a:gd name="connsiteY13" fmla="*/ 1009804 h 1543391"/>
                    <a:gd name="connsiteX14" fmla="*/ 1212215 w 1542756"/>
                    <a:gd name="connsiteY14" fmla="*/ 1030456 h 1543391"/>
                    <a:gd name="connsiteX15" fmla="*/ 1212215 w 1542756"/>
                    <a:gd name="connsiteY15" fmla="*/ 1543391 h 1543391"/>
                    <a:gd name="connsiteX16" fmla="*/ 698836 w 1542756"/>
                    <a:gd name="connsiteY16" fmla="*/ 1543391 h 1543391"/>
                    <a:gd name="connsiteX17" fmla="*/ 677999 w 1542756"/>
                    <a:gd name="connsiteY17" fmla="*/ 1527864 h 1543391"/>
                    <a:gd name="connsiteX18" fmla="*/ 687979 w 1542756"/>
                    <a:gd name="connsiteY18" fmla="*/ 1459189 h 1543391"/>
                    <a:gd name="connsiteX19" fmla="*/ 754417 w 1542756"/>
                    <a:gd name="connsiteY19" fmla="*/ 1347735 h 1543391"/>
                    <a:gd name="connsiteX20" fmla="*/ 603727 w 1542756"/>
                    <a:gd name="connsiteY20" fmla="*/ 1213325 h 1543391"/>
                    <a:gd name="connsiteX21" fmla="*/ 453037 w 1542756"/>
                    <a:gd name="connsiteY21" fmla="*/ 1347735 h 1543391"/>
                    <a:gd name="connsiteX22" fmla="*/ 519475 w 1542756"/>
                    <a:gd name="connsiteY22" fmla="*/ 1459189 h 1543391"/>
                    <a:gd name="connsiteX23" fmla="*/ 530889 w 1542756"/>
                    <a:gd name="connsiteY23" fmla="*/ 1529038 h 1543391"/>
                    <a:gd name="connsiteX24" fmla="*/ 510900 w 1542756"/>
                    <a:gd name="connsiteY24" fmla="*/ 1543391 h 1543391"/>
                    <a:gd name="connsiteX25" fmla="*/ 0 w 1542756"/>
                    <a:gd name="connsiteY25" fmla="*/ 1543391 h 1543391"/>
                    <a:gd name="connsiteX26" fmla="*/ 0 w 1542756"/>
                    <a:gd name="connsiteY26" fmla="*/ 1030456 h 1543391"/>
                    <a:gd name="connsiteX27" fmla="*/ 14829 w 1542756"/>
                    <a:gd name="connsiteY27" fmla="*/ 1009804 h 1543391"/>
                    <a:gd name="connsiteX28" fmla="*/ 84678 w 1542756"/>
                    <a:gd name="connsiteY28" fmla="*/ 1021218 h 1543391"/>
                    <a:gd name="connsiteX29" fmla="*/ 196131 w 1542756"/>
                    <a:gd name="connsiteY29" fmla="*/ 1087656 h 1543391"/>
                    <a:gd name="connsiteX30" fmla="*/ 330541 w 1542756"/>
                    <a:gd name="connsiteY30" fmla="*/ 936966 h 1543391"/>
                    <a:gd name="connsiteX31" fmla="*/ 196131 w 1542756"/>
                    <a:gd name="connsiteY31" fmla="*/ 786276 h 1543391"/>
                    <a:gd name="connsiteX32" fmla="*/ 84678 w 1542756"/>
                    <a:gd name="connsiteY32" fmla="*/ 852714 h 1543391"/>
                    <a:gd name="connsiteX33" fmla="*/ 16002 w 1542756"/>
                    <a:gd name="connsiteY33" fmla="*/ 862694 h 1543391"/>
                    <a:gd name="connsiteX34" fmla="*/ 0 w 1542756"/>
                    <a:gd name="connsiteY34" fmla="*/ 841219 h 1543391"/>
                    <a:gd name="connsiteX35" fmla="*/ 0 w 1542756"/>
                    <a:gd name="connsiteY35" fmla="*/ 330541 h 1543391"/>
                    <a:gd name="connsiteX36" fmla="*/ 510238 w 1542756"/>
                    <a:gd name="connsiteY36" fmla="*/ 330541 h 1543391"/>
                    <a:gd name="connsiteX37" fmla="*/ 530889 w 1542756"/>
                    <a:gd name="connsiteY37" fmla="*/ 315713 h 1543391"/>
                    <a:gd name="connsiteX38" fmla="*/ 519475 w 1542756"/>
                    <a:gd name="connsiteY38" fmla="*/ 245864 h 1543391"/>
                    <a:gd name="connsiteX39" fmla="*/ 453037 w 1542756"/>
                    <a:gd name="connsiteY39" fmla="*/ 134410 h 1543391"/>
                    <a:gd name="connsiteX40" fmla="*/ 603727 w 1542756"/>
                    <a:gd name="connsiteY40" fmla="*/ 0 h 1543391"/>
                    <a:gd name="connsiteX0" fmla="*/ 603727 w 1542756"/>
                    <a:gd name="connsiteY0" fmla="*/ 0 h 1543391"/>
                    <a:gd name="connsiteX1" fmla="*/ 754417 w 1542756"/>
                    <a:gd name="connsiteY1" fmla="*/ 134410 h 1543391"/>
                    <a:gd name="connsiteX2" fmla="*/ 687979 w 1542756"/>
                    <a:gd name="connsiteY2" fmla="*/ 245864 h 1543391"/>
                    <a:gd name="connsiteX3" fmla="*/ 677999 w 1542756"/>
                    <a:gd name="connsiteY3" fmla="*/ 314539 h 1543391"/>
                    <a:gd name="connsiteX4" fmla="*/ 699473 w 1542756"/>
                    <a:gd name="connsiteY4" fmla="*/ 330541 h 1543391"/>
                    <a:gd name="connsiteX5" fmla="*/ 1212215 w 1542756"/>
                    <a:gd name="connsiteY5" fmla="*/ 330541 h 1543391"/>
                    <a:gd name="connsiteX6" fmla="*/ 1212215 w 1542756"/>
                    <a:gd name="connsiteY6" fmla="*/ 841219 h 1543391"/>
                    <a:gd name="connsiteX7" fmla="*/ 1228217 w 1542756"/>
                    <a:gd name="connsiteY7" fmla="*/ 862694 h 1543391"/>
                    <a:gd name="connsiteX8" fmla="*/ 1296893 w 1542756"/>
                    <a:gd name="connsiteY8" fmla="*/ 852714 h 1543391"/>
                    <a:gd name="connsiteX9" fmla="*/ 1408346 w 1542756"/>
                    <a:gd name="connsiteY9" fmla="*/ 786276 h 1543391"/>
                    <a:gd name="connsiteX10" fmla="*/ 1542756 w 1542756"/>
                    <a:gd name="connsiteY10" fmla="*/ 936966 h 1543391"/>
                    <a:gd name="connsiteX11" fmla="*/ 1408346 w 1542756"/>
                    <a:gd name="connsiteY11" fmla="*/ 1087656 h 1543391"/>
                    <a:gd name="connsiteX12" fmla="*/ 1296893 w 1542756"/>
                    <a:gd name="connsiteY12" fmla="*/ 1021218 h 1543391"/>
                    <a:gd name="connsiteX13" fmla="*/ 1227044 w 1542756"/>
                    <a:gd name="connsiteY13" fmla="*/ 1009804 h 1543391"/>
                    <a:gd name="connsiteX14" fmla="*/ 1212215 w 1542756"/>
                    <a:gd name="connsiteY14" fmla="*/ 1030456 h 1543391"/>
                    <a:gd name="connsiteX15" fmla="*/ 1212215 w 1542756"/>
                    <a:gd name="connsiteY15" fmla="*/ 1543391 h 1543391"/>
                    <a:gd name="connsiteX16" fmla="*/ 698836 w 1542756"/>
                    <a:gd name="connsiteY16" fmla="*/ 1543391 h 1543391"/>
                    <a:gd name="connsiteX17" fmla="*/ 677999 w 1542756"/>
                    <a:gd name="connsiteY17" fmla="*/ 1527864 h 1543391"/>
                    <a:gd name="connsiteX18" fmla="*/ 687979 w 1542756"/>
                    <a:gd name="connsiteY18" fmla="*/ 1459189 h 1543391"/>
                    <a:gd name="connsiteX19" fmla="*/ 754417 w 1542756"/>
                    <a:gd name="connsiteY19" fmla="*/ 1347735 h 1543391"/>
                    <a:gd name="connsiteX20" fmla="*/ 603727 w 1542756"/>
                    <a:gd name="connsiteY20" fmla="*/ 1213325 h 1543391"/>
                    <a:gd name="connsiteX21" fmla="*/ 453037 w 1542756"/>
                    <a:gd name="connsiteY21" fmla="*/ 1347735 h 1543391"/>
                    <a:gd name="connsiteX22" fmla="*/ 519475 w 1542756"/>
                    <a:gd name="connsiteY22" fmla="*/ 1459189 h 1543391"/>
                    <a:gd name="connsiteX23" fmla="*/ 530889 w 1542756"/>
                    <a:gd name="connsiteY23" fmla="*/ 1529038 h 1543391"/>
                    <a:gd name="connsiteX24" fmla="*/ 510900 w 1542756"/>
                    <a:gd name="connsiteY24" fmla="*/ 1543391 h 1543391"/>
                    <a:gd name="connsiteX25" fmla="*/ 0 w 1542756"/>
                    <a:gd name="connsiteY25" fmla="*/ 1543391 h 1543391"/>
                    <a:gd name="connsiteX26" fmla="*/ 0 w 1542756"/>
                    <a:gd name="connsiteY26" fmla="*/ 1030456 h 1543391"/>
                    <a:gd name="connsiteX27" fmla="*/ 14829 w 1542756"/>
                    <a:gd name="connsiteY27" fmla="*/ 1009804 h 1543391"/>
                    <a:gd name="connsiteX28" fmla="*/ 84678 w 1542756"/>
                    <a:gd name="connsiteY28" fmla="*/ 1021218 h 1543391"/>
                    <a:gd name="connsiteX29" fmla="*/ 196131 w 1542756"/>
                    <a:gd name="connsiteY29" fmla="*/ 1087656 h 1543391"/>
                    <a:gd name="connsiteX30" fmla="*/ 330541 w 1542756"/>
                    <a:gd name="connsiteY30" fmla="*/ 936966 h 1543391"/>
                    <a:gd name="connsiteX31" fmla="*/ 196131 w 1542756"/>
                    <a:gd name="connsiteY31" fmla="*/ 786276 h 1543391"/>
                    <a:gd name="connsiteX32" fmla="*/ 84678 w 1542756"/>
                    <a:gd name="connsiteY32" fmla="*/ 852714 h 1543391"/>
                    <a:gd name="connsiteX33" fmla="*/ 16002 w 1542756"/>
                    <a:gd name="connsiteY33" fmla="*/ 862694 h 1543391"/>
                    <a:gd name="connsiteX34" fmla="*/ 0 w 1542756"/>
                    <a:gd name="connsiteY34" fmla="*/ 841219 h 1543391"/>
                    <a:gd name="connsiteX35" fmla="*/ 0 w 1542756"/>
                    <a:gd name="connsiteY35" fmla="*/ 330541 h 1543391"/>
                    <a:gd name="connsiteX36" fmla="*/ 510238 w 1542756"/>
                    <a:gd name="connsiteY36" fmla="*/ 330541 h 1543391"/>
                    <a:gd name="connsiteX37" fmla="*/ 530889 w 1542756"/>
                    <a:gd name="connsiteY37" fmla="*/ 315713 h 1543391"/>
                    <a:gd name="connsiteX38" fmla="*/ 519475 w 1542756"/>
                    <a:gd name="connsiteY38" fmla="*/ 245864 h 1543391"/>
                    <a:gd name="connsiteX39" fmla="*/ 453037 w 1542756"/>
                    <a:gd name="connsiteY39" fmla="*/ 134410 h 1543391"/>
                    <a:gd name="connsiteX40" fmla="*/ 603727 w 1542756"/>
                    <a:gd name="connsiteY40" fmla="*/ 0 h 1543391"/>
                    <a:gd name="connsiteX0" fmla="*/ 603727 w 1542756"/>
                    <a:gd name="connsiteY0" fmla="*/ 0 h 1543391"/>
                    <a:gd name="connsiteX1" fmla="*/ 754417 w 1542756"/>
                    <a:gd name="connsiteY1" fmla="*/ 134410 h 1543391"/>
                    <a:gd name="connsiteX2" fmla="*/ 687979 w 1542756"/>
                    <a:gd name="connsiteY2" fmla="*/ 245864 h 1543391"/>
                    <a:gd name="connsiteX3" fmla="*/ 677999 w 1542756"/>
                    <a:gd name="connsiteY3" fmla="*/ 314539 h 1543391"/>
                    <a:gd name="connsiteX4" fmla="*/ 699473 w 1542756"/>
                    <a:gd name="connsiteY4" fmla="*/ 330541 h 1543391"/>
                    <a:gd name="connsiteX5" fmla="*/ 1212215 w 1542756"/>
                    <a:gd name="connsiteY5" fmla="*/ 330541 h 1543391"/>
                    <a:gd name="connsiteX6" fmla="*/ 1212215 w 1542756"/>
                    <a:gd name="connsiteY6" fmla="*/ 841219 h 1543391"/>
                    <a:gd name="connsiteX7" fmla="*/ 1228217 w 1542756"/>
                    <a:gd name="connsiteY7" fmla="*/ 862694 h 1543391"/>
                    <a:gd name="connsiteX8" fmla="*/ 1296893 w 1542756"/>
                    <a:gd name="connsiteY8" fmla="*/ 852714 h 1543391"/>
                    <a:gd name="connsiteX9" fmla="*/ 1408346 w 1542756"/>
                    <a:gd name="connsiteY9" fmla="*/ 786276 h 1543391"/>
                    <a:gd name="connsiteX10" fmla="*/ 1542756 w 1542756"/>
                    <a:gd name="connsiteY10" fmla="*/ 936966 h 1543391"/>
                    <a:gd name="connsiteX11" fmla="*/ 1408346 w 1542756"/>
                    <a:gd name="connsiteY11" fmla="*/ 1087656 h 1543391"/>
                    <a:gd name="connsiteX12" fmla="*/ 1296893 w 1542756"/>
                    <a:gd name="connsiteY12" fmla="*/ 1021218 h 1543391"/>
                    <a:gd name="connsiteX13" fmla="*/ 1227044 w 1542756"/>
                    <a:gd name="connsiteY13" fmla="*/ 1009804 h 1543391"/>
                    <a:gd name="connsiteX14" fmla="*/ 1212215 w 1542756"/>
                    <a:gd name="connsiteY14" fmla="*/ 1030456 h 1543391"/>
                    <a:gd name="connsiteX15" fmla="*/ 1212215 w 1542756"/>
                    <a:gd name="connsiteY15" fmla="*/ 1543391 h 1543391"/>
                    <a:gd name="connsiteX16" fmla="*/ 698836 w 1542756"/>
                    <a:gd name="connsiteY16" fmla="*/ 1543391 h 1543391"/>
                    <a:gd name="connsiteX17" fmla="*/ 677999 w 1542756"/>
                    <a:gd name="connsiteY17" fmla="*/ 1527864 h 1543391"/>
                    <a:gd name="connsiteX18" fmla="*/ 687979 w 1542756"/>
                    <a:gd name="connsiteY18" fmla="*/ 1459189 h 1543391"/>
                    <a:gd name="connsiteX19" fmla="*/ 754417 w 1542756"/>
                    <a:gd name="connsiteY19" fmla="*/ 1347735 h 1543391"/>
                    <a:gd name="connsiteX20" fmla="*/ 603727 w 1542756"/>
                    <a:gd name="connsiteY20" fmla="*/ 1213325 h 1543391"/>
                    <a:gd name="connsiteX21" fmla="*/ 453037 w 1542756"/>
                    <a:gd name="connsiteY21" fmla="*/ 1347735 h 1543391"/>
                    <a:gd name="connsiteX22" fmla="*/ 522614 w 1542756"/>
                    <a:gd name="connsiteY22" fmla="*/ 1456051 h 1543391"/>
                    <a:gd name="connsiteX23" fmla="*/ 530889 w 1542756"/>
                    <a:gd name="connsiteY23" fmla="*/ 1529038 h 1543391"/>
                    <a:gd name="connsiteX24" fmla="*/ 510900 w 1542756"/>
                    <a:gd name="connsiteY24" fmla="*/ 1543391 h 1543391"/>
                    <a:gd name="connsiteX25" fmla="*/ 0 w 1542756"/>
                    <a:gd name="connsiteY25" fmla="*/ 1543391 h 1543391"/>
                    <a:gd name="connsiteX26" fmla="*/ 0 w 1542756"/>
                    <a:gd name="connsiteY26" fmla="*/ 1030456 h 1543391"/>
                    <a:gd name="connsiteX27" fmla="*/ 14829 w 1542756"/>
                    <a:gd name="connsiteY27" fmla="*/ 1009804 h 1543391"/>
                    <a:gd name="connsiteX28" fmla="*/ 84678 w 1542756"/>
                    <a:gd name="connsiteY28" fmla="*/ 1021218 h 1543391"/>
                    <a:gd name="connsiteX29" fmla="*/ 196131 w 1542756"/>
                    <a:gd name="connsiteY29" fmla="*/ 1087656 h 1543391"/>
                    <a:gd name="connsiteX30" fmla="*/ 330541 w 1542756"/>
                    <a:gd name="connsiteY30" fmla="*/ 936966 h 1543391"/>
                    <a:gd name="connsiteX31" fmla="*/ 196131 w 1542756"/>
                    <a:gd name="connsiteY31" fmla="*/ 786276 h 1543391"/>
                    <a:gd name="connsiteX32" fmla="*/ 84678 w 1542756"/>
                    <a:gd name="connsiteY32" fmla="*/ 852714 h 1543391"/>
                    <a:gd name="connsiteX33" fmla="*/ 16002 w 1542756"/>
                    <a:gd name="connsiteY33" fmla="*/ 862694 h 1543391"/>
                    <a:gd name="connsiteX34" fmla="*/ 0 w 1542756"/>
                    <a:gd name="connsiteY34" fmla="*/ 841219 h 1543391"/>
                    <a:gd name="connsiteX35" fmla="*/ 0 w 1542756"/>
                    <a:gd name="connsiteY35" fmla="*/ 330541 h 1543391"/>
                    <a:gd name="connsiteX36" fmla="*/ 510238 w 1542756"/>
                    <a:gd name="connsiteY36" fmla="*/ 330541 h 1543391"/>
                    <a:gd name="connsiteX37" fmla="*/ 530889 w 1542756"/>
                    <a:gd name="connsiteY37" fmla="*/ 315713 h 1543391"/>
                    <a:gd name="connsiteX38" fmla="*/ 519475 w 1542756"/>
                    <a:gd name="connsiteY38" fmla="*/ 245864 h 1543391"/>
                    <a:gd name="connsiteX39" fmla="*/ 453037 w 1542756"/>
                    <a:gd name="connsiteY39" fmla="*/ 134410 h 1543391"/>
                    <a:gd name="connsiteX40" fmla="*/ 603727 w 1542756"/>
                    <a:gd name="connsiteY40" fmla="*/ 0 h 1543391"/>
                    <a:gd name="connsiteX0" fmla="*/ 603727 w 1542756"/>
                    <a:gd name="connsiteY0" fmla="*/ 0 h 1543391"/>
                    <a:gd name="connsiteX1" fmla="*/ 754417 w 1542756"/>
                    <a:gd name="connsiteY1" fmla="*/ 134410 h 1543391"/>
                    <a:gd name="connsiteX2" fmla="*/ 687979 w 1542756"/>
                    <a:gd name="connsiteY2" fmla="*/ 245864 h 1543391"/>
                    <a:gd name="connsiteX3" fmla="*/ 677999 w 1542756"/>
                    <a:gd name="connsiteY3" fmla="*/ 314539 h 1543391"/>
                    <a:gd name="connsiteX4" fmla="*/ 699473 w 1542756"/>
                    <a:gd name="connsiteY4" fmla="*/ 330541 h 1543391"/>
                    <a:gd name="connsiteX5" fmla="*/ 1212215 w 1542756"/>
                    <a:gd name="connsiteY5" fmla="*/ 330541 h 1543391"/>
                    <a:gd name="connsiteX6" fmla="*/ 1212215 w 1542756"/>
                    <a:gd name="connsiteY6" fmla="*/ 841219 h 1543391"/>
                    <a:gd name="connsiteX7" fmla="*/ 1228217 w 1542756"/>
                    <a:gd name="connsiteY7" fmla="*/ 862694 h 1543391"/>
                    <a:gd name="connsiteX8" fmla="*/ 1296893 w 1542756"/>
                    <a:gd name="connsiteY8" fmla="*/ 852714 h 1543391"/>
                    <a:gd name="connsiteX9" fmla="*/ 1408346 w 1542756"/>
                    <a:gd name="connsiteY9" fmla="*/ 786276 h 1543391"/>
                    <a:gd name="connsiteX10" fmla="*/ 1542756 w 1542756"/>
                    <a:gd name="connsiteY10" fmla="*/ 936966 h 1543391"/>
                    <a:gd name="connsiteX11" fmla="*/ 1408346 w 1542756"/>
                    <a:gd name="connsiteY11" fmla="*/ 1087656 h 1543391"/>
                    <a:gd name="connsiteX12" fmla="*/ 1296893 w 1542756"/>
                    <a:gd name="connsiteY12" fmla="*/ 1021218 h 1543391"/>
                    <a:gd name="connsiteX13" fmla="*/ 1227044 w 1542756"/>
                    <a:gd name="connsiteY13" fmla="*/ 1009804 h 1543391"/>
                    <a:gd name="connsiteX14" fmla="*/ 1212215 w 1542756"/>
                    <a:gd name="connsiteY14" fmla="*/ 1030456 h 1543391"/>
                    <a:gd name="connsiteX15" fmla="*/ 1212215 w 1542756"/>
                    <a:gd name="connsiteY15" fmla="*/ 1543391 h 1543391"/>
                    <a:gd name="connsiteX16" fmla="*/ 698836 w 1542756"/>
                    <a:gd name="connsiteY16" fmla="*/ 1543391 h 1543391"/>
                    <a:gd name="connsiteX17" fmla="*/ 677999 w 1542756"/>
                    <a:gd name="connsiteY17" fmla="*/ 1527864 h 1543391"/>
                    <a:gd name="connsiteX18" fmla="*/ 687979 w 1542756"/>
                    <a:gd name="connsiteY18" fmla="*/ 1459189 h 1543391"/>
                    <a:gd name="connsiteX19" fmla="*/ 754417 w 1542756"/>
                    <a:gd name="connsiteY19" fmla="*/ 1347735 h 1543391"/>
                    <a:gd name="connsiteX20" fmla="*/ 603727 w 1542756"/>
                    <a:gd name="connsiteY20" fmla="*/ 1213325 h 1543391"/>
                    <a:gd name="connsiteX21" fmla="*/ 453037 w 1542756"/>
                    <a:gd name="connsiteY21" fmla="*/ 1347735 h 1543391"/>
                    <a:gd name="connsiteX22" fmla="*/ 522614 w 1542756"/>
                    <a:gd name="connsiteY22" fmla="*/ 1456051 h 1543391"/>
                    <a:gd name="connsiteX23" fmla="*/ 530889 w 1542756"/>
                    <a:gd name="connsiteY23" fmla="*/ 1529038 h 1543391"/>
                    <a:gd name="connsiteX24" fmla="*/ 510900 w 1542756"/>
                    <a:gd name="connsiteY24" fmla="*/ 1543391 h 1543391"/>
                    <a:gd name="connsiteX25" fmla="*/ 0 w 1542756"/>
                    <a:gd name="connsiteY25" fmla="*/ 1543391 h 1543391"/>
                    <a:gd name="connsiteX26" fmla="*/ 0 w 1542756"/>
                    <a:gd name="connsiteY26" fmla="*/ 1030456 h 1543391"/>
                    <a:gd name="connsiteX27" fmla="*/ 14829 w 1542756"/>
                    <a:gd name="connsiteY27" fmla="*/ 1009804 h 1543391"/>
                    <a:gd name="connsiteX28" fmla="*/ 84678 w 1542756"/>
                    <a:gd name="connsiteY28" fmla="*/ 1021218 h 1543391"/>
                    <a:gd name="connsiteX29" fmla="*/ 196131 w 1542756"/>
                    <a:gd name="connsiteY29" fmla="*/ 1087656 h 1543391"/>
                    <a:gd name="connsiteX30" fmla="*/ 330541 w 1542756"/>
                    <a:gd name="connsiteY30" fmla="*/ 936966 h 1543391"/>
                    <a:gd name="connsiteX31" fmla="*/ 196131 w 1542756"/>
                    <a:gd name="connsiteY31" fmla="*/ 786276 h 1543391"/>
                    <a:gd name="connsiteX32" fmla="*/ 84678 w 1542756"/>
                    <a:gd name="connsiteY32" fmla="*/ 852714 h 1543391"/>
                    <a:gd name="connsiteX33" fmla="*/ 16002 w 1542756"/>
                    <a:gd name="connsiteY33" fmla="*/ 862694 h 1543391"/>
                    <a:gd name="connsiteX34" fmla="*/ 0 w 1542756"/>
                    <a:gd name="connsiteY34" fmla="*/ 841219 h 1543391"/>
                    <a:gd name="connsiteX35" fmla="*/ 0 w 1542756"/>
                    <a:gd name="connsiteY35" fmla="*/ 330541 h 1543391"/>
                    <a:gd name="connsiteX36" fmla="*/ 510238 w 1542756"/>
                    <a:gd name="connsiteY36" fmla="*/ 330541 h 1543391"/>
                    <a:gd name="connsiteX37" fmla="*/ 530889 w 1542756"/>
                    <a:gd name="connsiteY37" fmla="*/ 315713 h 1543391"/>
                    <a:gd name="connsiteX38" fmla="*/ 519475 w 1542756"/>
                    <a:gd name="connsiteY38" fmla="*/ 245864 h 1543391"/>
                    <a:gd name="connsiteX39" fmla="*/ 453037 w 1542756"/>
                    <a:gd name="connsiteY39" fmla="*/ 134410 h 1543391"/>
                    <a:gd name="connsiteX40" fmla="*/ 603727 w 1542756"/>
                    <a:gd name="connsiteY40" fmla="*/ 0 h 1543391"/>
                    <a:gd name="connsiteX0" fmla="*/ 603727 w 1542756"/>
                    <a:gd name="connsiteY0" fmla="*/ 0 h 1543391"/>
                    <a:gd name="connsiteX1" fmla="*/ 754417 w 1542756"/>
                    <a:gd name="connsiteY1" fmla="*/ 134410 h 1543391"/>
                    <a:gd name="connsiteX2" fmla="*/ 687979 w 1542756"/>
                    <a:gd name="connsiteY2" fmla="*/ 245864 h 1543391"/>
                    <a:gd name="connsiteX3" fmla="*/ 677999 w 1542756"/>
                    <a:gd name="connsiteY3" fmla="*/ 314539 h 1543391"/>
                    <a:gd name="connsiteX4" fmla="*/ 699473 w 1542756"/>
                    <a:gd name="connsiteY4" fmla="*/ 330541 h 1543391"/>
                    <a:gd name="connsiteX5" fmla="*/ 1212215 w 1542756"/>
                    <a:gd name="connsiteY5" fmla="*/ 330541 h 1543391"/>
                    <a:gd name="connsiteX6" fmla="*/ 1212215 w 1542756"/>
                    <a:gd name="connsiteY6" fmla="*/ 841219 h 1543391"/>
                    <a:gd name="connsiteX7" fmla="*/ 1228217 w 1542756"/>
                    <a:gd name="connsiteY7" fmla="*/ 862694 h 1543391"/>
                    <a:gd name="connsiteX8" fmla="*/ 1296893 w 1542756"/>
                    <a:gd name="connsiteY8" fmla="*/ 852714 h 1543391"/>
                    <a:gd name="connsiteX9" fmla="*/ 1408346 w 1542756"/>
                    <a:gd name="connsiteY9" fmla="*/ 786276 h 1543391"/>
                    <a:gd name="connsiteX10" fmla="*/ 1542756 w 1542756"/>
                    <a:gd name="connsiteY10" fmla="*/ 936966 h 1543391"/>
                    <a:gd name="connsiteX11" fmla="*/ 1408346 w 1542756"/>
                    <a:gd name="connsiteY11" fmla="*/ 1087656 h 1543391"/>
                    <a:gd name="connsiteX12" fmla="*/ 1296893 w 1542756"/>
                    <a:gd name="connsiteY12" fmla="*/ 1021218 h 1543391"/>
                    <a:gd name="connsiteX13" fmla="*/ 1227044 w 1542756"/>
                    <a:gd name="connsiteY13" fmla="*/ 1009804 h 1543391"/>
                    <a:gd name="connsiteX14" fmla="*/ 1212215 w 1542756"/>
                    <a:gd name="connsiteY14" fmla="*/ 1030456 h 1543391"/>
                    <a:gd name="connsiteX15" fmla="*/ 1212215 w 1542756"/>
                    <a:gd name="connsiteY15" fmla="*/ 1543391 h 1543391"/>
                    <a:gd name="connsiteX16" fmla="*/ 698836 w 1542756"/>
                    <a:gd name="connsiteY16" fmla="*/ 1543391 h 1543391"/>
                    <a:gd name="connsiteX17" fmla="*/ 677999 w 1542756"/>
                    <a:gd name="connsiteY17" fmla="*/ 1527864 h 1543391"/>
                    <a:gd name="connsiteX18" fmla="*/ 687979 w 1542756"/>
                    <a:gd name="connsiteY18" fmla="*/ 1459189 h 1543391"/>
                    <a:gd name="connsiteX19" fmla="*/ 754417 w 1542756"/>
                    <a:gd name="connsiteY19" fmla="*/ 1347735 h 1543391"/>
                    <a:gd name="connsiteX20" fmla="*/ 603727 w 1542756"/>
                    <a:gd name="connsiteY20" fmla="*/ 1213325 h 1543391"/>
                    <a:gd name="connsiteX21" fmla="*/ 453037 w 1542756"/>
                    <a:gd name="connsiteY21" fmla="*/ 1347735 h 1543391"/>
                    <a:gd name="connsiteX22" fmla="*/ 522614 w 1542756"/>
                    <a:gd name="connsiteY22" fmla="*/ 1456051 h 1543391"/>
                    <a:gd name="connsiteX23" fmla="*/ 530889 w 1542756"/>
                    <a:gd name="connsiteY23" fmla="*/ 1529038 h 1543391"/>
                    <a:gd name="connsiteX24" fmla="*/ 510900 w 1542756"/>
                    <a:gd name="connsiteY24" fmla="*/ 1543391 h 1543391"/>
                    <a:gd name="connsiteX25" fmla="*/ 0 w 1542756"/>
                    <a:gd name="connsiteY25" fmla="*/ 1543391 h 1543391"/>
                    <a:gd name="connsiteX26" fmla="*/ 0 w 1542756"/>
                    <a:gd name="connsiteY26" fmla="*/ 1030456 h 1543391"/>
                    <a:gd name="connsiteX27" fmla="*/ 14829 w 1542756"/>
                    <a:gd name="connsiteY27" fmla="*/ 1009804 h 1543391"/>
                    <a:gd name="connsiteX28" fmla="*/ 84678 w 1542756"/>
                    <a:gd name="connsiteY28" fmla="*/ 1021218 h 1543391"/>
                    <a:gd name="connsiteX29" fmla="*/ 196131 w 1542756"/>
                    <a:gd name="connsiteY29" fmla="*/ 1087656 h 1543391"/>
                    <a:gd name="connsiteX30" fmla="*/ 330541 w 1542756"/>
                    <a:gd name="connsiteY30" fmla="*/ 936966 h 1543391"/>
                    <a:gd name="connsiteX31" fmla="*/ 196131 w 1542756"/>
                    <a:gd name="connsiteY31" fmla="*/ 786276 h 1543391"/>
                    <a:gd name="connsiteX32" fmla="*/ 84678 w 1542756"/>
                    <a:gd name="connsiteY32" fmla="*/ 852714 h 1543391"/>
                    <a:gd name="connsiteX33" fmla="*/ 16002 w 1542756"/>
                    <a:gd name="connsiteY33" fmla="*/ 862694 h 1543391"/>
                    <a:gd name="connsiteX34" fmla="*/ 0 w 1542756"/>
                    <a:gd name="connsiteY34" fmla="*/ 841219 h 1543391"/>
                    <a:gd name="connsiteX35" fmla="*/ 0 w 1542756"/>
                    <a:gd name="connsiteY35" fmla="*/ 330541 h 1543391"/>
                    <a:gd name="connsiteX36" fmla="*/ 510238 w 1542756"/>
                    <a:gd name="connsiteY36" fmla="*/ 330541 h 1543391"/>
                    <a:gd name="connsiteX37" fmla="*/ 530889 w 1542756"/>
                    <a:gd name="connsiteY37" fmla="*/ 315713 h 1543391"/>
                    <a:gd name="connsiteX38" fmla="*/ 519475 w 1542756"/>
                    <a:gd name="connsiteY38" fmla="*/ 245864 h 1543391"/>
                    <a:gd name="connsiteX39" fmla="*/ 453037 w 1542756"/>
                    <a:gd name="connsiteY39" fmla="*/ 134410 h 1543391"/>
                    <a:gd name="connsiteX40" fmla="*/ 603727 w 1542756"/>
                    <a:gd name="connsiteY40" fmla="*/ 0 h 1543391"/>
                    <a:gd name="connsiteX0" fmla="*/ 603727 w 1542756"/>
                    <a:gd name="connsiteY0" fmla="*/ 0 h 1543391"/>
                    <a:gd name="connsiteX1" fmla="*/ 754417 w 1542756"/>
                    <a:gd name="connsiteY1" fmla="*/ 134410 h 1543391"/>
                    <a:gd name="connsiteX2" fmla="*/ 687979 w 1542756"/>
                    <a:gd name="connsiteY2" fmla="*/ 245864 h 1543391"/>
                    <a:gd name="connsiteX3" fmla="*/ 677999 w 1542756"/>
                    <a:gd name="connsiteY3" fmla="*/ 314539 h 1543391"/>
                    <a:gd name="connsiteX4" fmla="*/ 699473 w 1542756"/>
                    <a:gd name="connsiteY4" fmla="*/ 330541 h 1543391"/>
                    <a:gd name="connsiteX5" fmla="*/ 1212215 w 1542756"/>
                    <a:gd name="connsiteY5" fmla="*/ 330541 h 1543391"/>
                    <a:gd name="connsiteX6" fmla="*/ 1212215 w 1542756"/>
                    <a:gd name="connsiteY6" fmla="*/ 841219 h 1543391"/>
                    <a:gd name="connsiteX7" fmla="*/ 1228217 w 1542756"/>
                    <a:gd name="connsiteY7" fmla="*/ 862694 h 1543391"/>
                    <a:gd name="connsiteX8" fmla="*/ 1296893 w 1542756"/>
                    <a:gd name="connsiteY8" fmla="*/ 852714 h 1543391"/>
                    <a:gd name="connsiteX9" fmla="*/ 1408346 w 1542756"/>
                    <a:gd name="connsiteY9" fmla="*/ 786276 h 1543391"/>
                    <a:gd name="connsiteX10" fmla="*/ 1542756 w 1542756"/>
                    <a:gd name="connsiteY10" fmla="*/ 936966 h 1543391"/>
                    <a:gd name="connsiteX11" fmla="*/ 1408346 w 1542756"/>
                    <a:gd name="connsiteY11" fmla="*/ 1087656 h 1543391"/>
                    <a:gd name="connsiteX12" fmla="*/ 1296893 w 1542756"/>
                    <a:gd name="connsiteY12" fmla="*/ 1021218 h 1543391"/>
                    <a:gd name="connsiteX13" fmla="*/ 1227044 w 1542756"/>
                    <a:gd name="connsiteY13" fmla="*/ 1009804 h 1543391"/>
                    <a:gd name="connsiteX14" fmla="*/ 1212215 w 1542756"/>
                    <a:gd name="connsiteY14" fmla="*/ 1030456 h 1543391"/>
                    <a:gd name="connsiteX15" fmla="*/ 1212215 w 1542756"/>
                    <a:gd name="connsiteY15" fmla="*/ 1543391 h 1543391"/>
                    <a:gd name="connsiteX16" fmla="*/ 698836 w 1542756"/>
                    <a:gd name="connsiteY16" fmla="*/ 1543391 h 1543391"/>
                    <a:gd name="connsiteX17" fmla="*/ 677999 w 1542756"/>
                    <a:gd name="connsiteY17" fmla="*/ 1527864 h 1543391"/>
                    <a:gd name="connsiteX18" fmla="*/ 687979 w 1542756"/>
                    <a:gd name="connsiteY18" fmla="*/ 1459189 h 1543391"/>
                    <a:gd name="connsiteX19" fmla="*/ 754417 w 1542756"/>
                    <a:gd name="connsiteY19" fmla="*/ 1347735 h 1543391"/>
                    <a:gd name="connsiteX20" fmla="*/ 603727 w 1542756"/>
                    <a:gd name="connsiteY20" fmla="*/ 1213325 h 1543391"/>
                    <a:gd name="connsiteX21" fmla="*/ 453037 w 1542756"/>
                    <a:gd name="connsiteY21" fmla="*/ 1347735 h 1543391"/>
                    <a:gd name="connsiteX22" fmla="*/ 522614 w 1542756"/>
                    <a:gd name="connsiteY22" fmla="*/ 1456051 h 1543391"/>
                    <a:gd name="connsiteX23" fmla="*/ 530889 w 1542756"/>
                    <a:gd name="connsiteY23" fmla="*/ 1529038 h 1543391"/>
                    <a:gd name="connsiteX24" fmla="*/ 510900 w 1542756"/>
                    <a:gd name="connsiteY24" fmla="*/ 1543391 h 1543391"/>
                    <a:gd name="connsiteX25" fmla="*/ 0 w 1542756"/>
                    <a:gd name="connsiteY25" fmla="*/ 1543391 h 1543391"/>
                    <a:gd name="connsiteX26" fmla="*/ 0 w 1542756"/>
                    <a:gd name="connsiteY26" fmla="*/ 1030456 h 1543391"/>
                    <a:gd name="connsiteX27" fmla="*/ 14829 w 1542756"/>
                    <a:gd name="connsiteY27" fmla="*/ 1009804 h 1543391"/>
                    <a:gd name="connsiteX28" fmla="*/ 84678 w 1542756"/>
                    <a:gd name="connsiteY28" fmla="*/ 1021218 h 1543391"/>
                    <a:gd name="connsiteX29" fmla="*/ 196131 w 1542756"/>
                    <a:gd name="connsiteY29" fmla="*/ 1087656 h 1543391"/>
                    <a:gd name="connsiteX30" fmla="*/ 330541 w 1542756"/>
                    <a:gd name="connsiteY30" fmla="*/ 936966 h 1543391"/>
                    <a:gd name="connsiteX31" fmla="*/ 196131 w 1542756"/>
                    <a:gd name="connsiteY31" fmla="*/ 786276 h 1543391"/>
                    <a:gd name="connsiteX32" fmla="*/ 84678 w 1542756"/>
                    <a:gd name="connsiteY32" fmla="*/ 852714 h 1543391"/>
                    <a:gd name="connsiteX33" fmla="*/ 16002 w 1542756"/>
                    <a:gd name="connsiteY33" fmla="*/ 862694 h 1543391"/>
                    <a:gd name="connsiteX34" fmla="*/ 0 w 1542756"/>
                    <a:gd name="connsiteY34" fmla="*/ 841219 h 1543391"/>
                    <a:gd name="connsiteX35" fmla="*/ 0 w 1542756"/>
                    <a:gd name="connsiteY35" fmla="*/ 330541 h 1543391"/>
                    <a:gd name="connsiteX36" fmla="*/ 510238 w 1542756"/>
                    <a:gd name="connsiteY36" fmla="*/ 330541 h 1543391"/>
                    <a:gd name="connsiteX37" fmla="*/ 530889 w 1542756"/>
                    <a:gd name="connsiteY37" fmla="*/ 315713 h 1543391"/>
                    <a:gd name="connsiteX38" fmla="*/ 519475 w 1542756"/>
                    <a:gd name="connsiteY38" fmla="*/ 245864 h 1543391"/>
                    <a:gd name="connsiteX39" fmla="*/ 453037 w 1542756"/>
                    <a:gd name="connsiteY39" fmla="*/ 134410 h 1543391"/>
                    <a:gd name="connsiteX40" fmla="*/ 603727 w 1542756"/>
                    <a:gd name="connsiteY40" fmla="*/ 0 h 1543391"/>
                    <a:gd name="connsiteX0" fmla="*/ 603727 w 1542756"/>
                    <a:gd name="connsiteY0" fmla="*/ 0 h 1543391"/>
                    <a:gd name="connsiteX1" fmla="*/ 754417 w 1542756"/>
                    <a:gd name="connsiteY1" fmla="*/ 134410 h 1543391"/>
                    <a:gd name="connsiteX2" fmla="*/ 687979 w 1542756"/>
                    <a:gd name="connsiteY2" fmla="*/ 245864 h 1543391"/>
                    <a:gd name="connsiteX3" fmla="*/ 677999 w 1542756"/>
                    <a:gd name="connsiteY3" fmla="*/ 314539 h 1543391"/>
                    <a:gd name="connsiteX4" fmla="*/ 699473 w 1542756"/>
                    <a:gd name="connsiteY4" fmla="*/ 330541 h 1543391"/>
                    <a:gd name="connsiteX5" fmla="*/ 1212215 w 1542756"/>
                    <a:gd name="connsiteY5" fmla="*/ 330541 h 1543391"/>
                    <a:gd name="connsiteX6" fmla="*/ 1212215 w 1542756"/>
                    <a:gd name="connsiteY6" fmla="*/ 841219 h 1543391"/>
                    <a:gd name="connsiteX7" fmla="*/ 1228217 w 1542756"/>
                    <a:gd name="connsiteY7" fmla="*/ 862694 h 1543391"/>
                    <a:gd name="connsiteX8" fmla="*/ 1296893 w 1542756"/>
                    <a:gd name="connsiteY8" fmla="*/ 852714 h 1543391"/>
                    <a:gd name="connsiteX9" fmla="*/ 1408346 w 1542756"/>
                    <a:gd name="connsiteY9" fmla="*/ 786276 h 1543391"/>
                    <a:gd name="connsiteX10" fmla="*/ 1542756 w 1542756"/>
                    <a:gd name="connsiteY10" fmla="*/ 936966 h 1543391"/>
                    <a:gd name="connsiteX11" fmla="*/ 1408346 w 1542756"/>
                    <a:gd name="connsiteY11" fmla="*/ 1087656 h 1543391"/>
                    <a:gd name="connsiteX12" fmla="*/ 1296893 w 1542756"/>
                    <a:gd name="connsiteY12" fmla="*/ 1021218 h 1543391"/>
                    <a:gd name="connsiteX13" fmla="*/ 1227044 w 1542756"/>
                    <a:gd name="connsiteY13" fmla="*/ 1009804 h 1543391"/>
                    <a:gd name="connsiteX14" fmla="*/ 1212215 w 1542756"/>
                    <a:gd name="connsiteY14" fmla="*/ 1030456 h 1543391"/>
                    <a:gd name="connsiteX15" fmla="*/ 1212215 w 1542756"/>
                    <a:gd name="connsiteY15" fmla="*/ 1543391 h 1543391"/>
                    <a:gd name="connsiteX16" fmla="*/ 698836 w 1542756"/>
                    <a:gd name="connsiteY16" fmla="*/ 1543391 h 1543391"/>
                    <a:gd name="connsiteX17" fmla="*/ 677999 w 1542756"/>
                    <a:gd name="connsiteY17" fmla="*/ 1527864 h 1543391"/>
                    <a:gd name="connsiteX18" fmla="*/ 687979 w 1542756"/>
                    <a:gd name="connsiteY18" fmla="*/ 1459189 h 1543391"/>
                    <a:gd name="connsiteX19" fmla="*/ 754417 w 1542756"/>
                    <a:gd name="connsiteY19" fmla="*/ 1347735 h 1543391"/>
                    <a:gd name="connsiteX20" fmla="*/ 603727 w 1542756"/>
                    <a:gd name="connsiteY20" fmla="*/ 1213325 h 1543391"/>
                    <a:gd name="connsiteX21" fmla="*/ 453037 w 1542756"/>
                    <a:gd name="connsiteY21" fmla="*/ 1347735 h 1543391"/>
                    <a:gd name="connsiteX22" fmla="*/ 522614 w 1542756"/>
                    <a:gd name="connsiteY22" fmla="*/ 1456051 h 1543391"/>
                    <a:gd name="connsiteX23" fmla="*/ 530889 w 1542756"/>
                    <a:gd name="connsiteY23" fmla="*/ 1529038 h 1543391"/>
                    <a:gd name="connsiteX24" fmla="*/ 510900 w 1542756"/>
                    <a:gd name="connsiteY24" fmla="*/ 1543391 h 1543391"/>
                    <a:gd name="connsiteX25" fmla="*/ 0 w 1542756"/>
                    <a:gd name="connsiteY25" fmla="*/ 1543391 h 1543391"/>
                    <a:gd name="connsiteX26" fmla="*/ 0 w 1542756"/>
                    <a:gd name="connsiteY26" fmla="*/ 1030456 h 1543391"/>
                    <a:gd name="connsiteX27" fmla="*/ 14829 w 1542756"/>
                    <a:gd name="connsiteY27" fmla="*/ 1009804 h 1543391"/>
                    <a:gd name="connsiteX28" fmla="*/ 84678 w 1542756"/>
                    <a:gd name="connsiteY28" fmla="*/ 1021218 h 1543391"/>
                    <a:gd name="connsiteX29" fmla="*/ 196131 w 1542756"/>
                    <a:gd name="connsiteY29" fmla="*/ 1087656 h 1543391"/>
                    <a:gd name="connsiteX30" fmla="*/ 330541 w 1542756"/>
                    <a:gd name="connsiteY30" fmla="*/ 936966 h 1543391"/>
                    <a:gd name="connsiteX31" fmla="*/ 196131 w 1542756"/>
                    <a:gd name="connsiteY31" fmla="*/ 786276 h 1543391"/>
                    <a:gd name="connsiteX32" fmla="*/ 84678 w 1542756"/>
                    <a:gd name="connsiteY32" fmla="*/ 852714 h 1543391"/>
                    <a:gd name="connsiteX33" fmla="*/ 16002 w 1542756"/>
                    <a:gd name="connsiteY33" fmla="*/ 862694 h 1543391"/>
                    <a:gd name="connsiteX34" fmla="*/ 0 w 1542756"/>
                    <a:gd name="connsiteY34" fmla="*/ 841219 h 1543391"/>
                    <a:gd name="connsiteX35" fmla="*/ 0 w 1542756"/>
                    <a:gd name="connsiteY35" fmla="*/ 330541 h 1543391"/>
                    <a:gd name="connsiteX36" fmla="*/ 510238 w 1542756"/>
                    <a:gd name="connsiteY36" fmla="*/ 330541 h 1543391"/>
                    <a:gd name="connsiteX37" fmla="*/ 530889 w 1542756"/>
                    <a:gd name="connsiteY37" fmla="*/ 315713 h 1543391"/>
                    <a:gd name="connsiteX38" fmla="*/ 519475 w 1542756"/>
                    <a:gd name="connsiteY38" fmla="*/ 245864 h 1543391"/>
                    <a:gd name="connsiteX39" fmla="*/ 453037 w 1542756"/>
                    <a:gd name="connsiteY39" fmla="*/ 134410 h 1543391"/>
                    <a:gd name="connsiteX40" fmla="*/ 603727 w 1542756"/>
                    <a:gd name="connsiteY40" fmla="*/ 0 h 1543391"/>
                    <a:gd name="connsiteX0" fmla="*/ 603727 w 1542756"/>
                    <a:gd name="connsiteY0" fmla="*/ 0 h 1543391"/>
                    <a:gd name="connsiteX1" fmla="*/ 754417 w 1542756"/>
                    <a:gd name="connsiteY1" fmla="*/ 134410 h 1543391"/>
                    <a:gd name="connsiteX2" fmla="*/ 687979 w 1542756"/>
                    <a:gd name="connsiteY2" fmla="*/ 245864 h 1543391"/>
                    <a:gd name="connsiteX3" fmla="*/ 677999 w 1542756"/>
                    <a:gd name="connsiteY3" fmla="*/ 314539 h 1543391"/>
                    <a:gd name="connsiteX4" fmla="*/ 699473 w 1542756"/>
                    <a:gd name="connsiteY4" fmla="*/ 330541 h 1543391"/>
                    <a:gd name="connsiteX5" fmla="*/ 1212215 w 1542756"/>
                    <a:gd name="connsiteY5" fmla="*/ 330541 h 1543391"/>
                    <a:gd name="connsiteX6" fmla="*/ 1212215 w 1542756"/>
                    <a:gd name="connsiteY6" fmla="*/ 841219 h 1543391"/>
                    <a:gd name="connsiteX7" fmla="*/ 1228217 w 1542756"/>
                    <a:gd name="connsiteY7" fmla="*/ 862694 h 1543391"/>
                    <a:gd name="connsiteX8" fmla="*/ 1296893 w 1542756"/>
                    <a:gd name="connsiteY8" fmla="*/ 852714 h 1543391"/>
                    <a:gd name="connsiteX9" fmla="*/ 1408346 w 1542756"/>
                    <a:gd name="connsiteY9" fmla="*/ 786276 h 1543391"/>
                    <a:gd name="connsiteX10" fmla="*/ 1542756 w 1542756"/>
                    <a:gd name="connsiteY10" fmla="*/ 936966 h 1543391"/>
                    <a:gd name="connsiteX11" fmla="*/ 1408346 w 1542756"/>
                    <a:gd name="connsiteY11" fmla="*/ 1087656 h 1543391"/>
                    <a:gd name="connsiteX12" fmla="*/ 1296893 w 1542756"/>
                    <a:gd name="connsiteY12" fmla="*/ 1021218 h 1543391"/>
                    <a:gd name="connsiteX13" fmla="*/ 1227044 w 1542756"/>
                    <a:gd name="connsiteY13" fmla="*/ 1009804 h 1543391"/>
                    <a:gd name="connsiteX14" fmla="*/ 1212215 w 1542756"/>
                    <a:gd name="connsiteY14" fmla="*/ 1030456 h 1543391"/>
                    <a:gd name="connsiteX15" fmla="*/ 1212215 w 1542756"/>
                    <a:gd name="connsiteY15" fmla="*/ 1543391 h 1543391"/>
                    <a:gd name="connsiteX16" fmla="*/ 698836 w 1542756"/>
                    <a:gd name="connsiteY16" fmla="*/ 1543391 h 1543391"/>
                    <a:gd name="connsiteX17" fmla="*/ 677999 w 1542756"/>
                    <a:gd name="connsiteY17" fmla="*/ 1527864 h 1543391"/>
                    <a:gd name="connsiteX18" fmla="*/ 687979 w 1542756"/>
                    <a:gd name="connsiteY18" fmla="*/ 1459189 h 1543391"/>
                    <a:gd name="connsiteX19" fmla="*/ 754417 w 1542756"/>
                    <a:gd name="connsiteY19" fmla="*/ 1347735 h 1543391"/>
                    <a:gd name="connsiteX20" fmla="*/ 603727 w 1542756"/>
                    <a:gd name="connsiteY20" fmla="*/ 1213325 h 1543391"/>
                    <a:gd name="connsiteX21" fmla="*/ 455431 w 1542756"/>
                    <a:gd name="connsiteY21" fmla="*/ 1347735 h 1543391"/>
                    <a:gd name="connsiteX22" fmla="*/ 522614 w 1542756"/>
                    <a:gd name="connsiteY22" fmla="*/ 1456051 h 1543391"/>
                    <a:gd name="connsiteX23" fmla="*/ 530889 w 1542756"/>
                    <a:gd name="connsiteY23" fmla="*/ 1529038 h 1543391"/>
                    <a:gd name="connsiteX24" fmla="*/ 510900 w 1542756"/>
                    <a:gd name="connsiteY24" fmla="*/ 1543391 h 1543391"/>
                    <a:gd name="connsiteX25" fmla="*/ 0 w 1542756"/>
                    <a:gd name="connsiteY25" fmla="*/ 1543391 h 1543391"/>
                    <a:gd name="connsiteX26" fmla="*/ 0 w 1542756"/>
                    <a:gd name="connsiteY26" fmla="*/ 1030456 h 1543391"/>
                    <a:gd name="connsiteX27" fmla="*/ 14829 w 1542756"/>
                    <a:gd name="connsiteY27" fmla="*/ 1009804 h 1543391"/>
                    <a:gd name="connsiteX28" fmla="*/ 84678 w 1542756"/>
                    <a:gd name="connsiteY28" fmla="*/ 1021218 h 1543391"/>
                    <a:gd name="connsiteX29" fmla="*/ 196131 w 1542756"/>
                    <a:gd name="connsiteY29" fmla="*/ 1087656 h 1543391"/>
                    <a:gd name="connsiteX30" fmla="*/ 330541 w 1542756"/>
                    <a:gd name="connsiteY30" fmla="*/ 936966 h 1543391"/>
                    <a:gd name="connsiteX31" fmla="*/ 196131 w 1542756"/>
                    <a:gd name="connsiteY31" fmla="*/ 786276 h 1543391"/>
                    <a:gd name="connsiteX32" fmla="*/ 84678 w 1542756"/>
                    <a:gd name="connsiteY32" fmla="*/ 852714 h 1543391"/>
                    <a:gd name="connsiteX33" fmla="*/ 16002 w 1542756"/>
                    <a:gd name="connsiteY33" fmla="*/ 862694 h 1543391"/>
                    <a:gd name="connsiteX34" fmla="*/ 0 w 1542756"/>
                    <a:gd name="connsiteY34" fmla="*/ 841219 h 1543391"/>
                    <a:gd name="connsiteX35" fmla="*/ 0 w 1542756"/>
                    <a:gd name="connsiteY35" fmla="*/ 330541 h 1543391"/>
                    <a:gd name="connsiteX36" fmla="*/ 510238 w 1542756"/>
                    <a:gd name="connsiteY36" fmla="*/ 330541 h 1543391"/>
                    <a:gd name="connsiteX37" fmla="*/ 530889 w 1542756"/>
                    <a:gd name="connsiteY37" fmla="*/ 315713 h 1543391"/>
                    <a:gd name="connsiteX38" fmla="*/ 519475 w 1542756"/>
                    <a:gd name="connsiteY38" fmla="*/ 245864 h 1543391"/>
                    <a:gd name="connsiteX39" fmla="*/ 453037 w 1542756"/>
                    <a:gd name="connsiteY39" fmla="*/ 134410 h 1543391"/>
                    <a:gd name="connsiteX40" fmla="*/ 603727 w 1542756"/>
                    <a:gd name="connsiteY40" fmla="*/ 0 h 1543391"/>
                    <a:gd name="connsiteX0" fmla="*/ 603727 w 1542756"/>
                    <a:gd name="connsiteY0" fmla="*/ 0 h 1543391"/>
                    <a:gd name="connsiteX1" fmla="*/ 754417 w 1542756"/>
                    <a:gd name="connsiteY1" fmla="*/ 134410 h 1543391"/>
                    <a:gd name="connsiteX2" fmla="*/ 687979 w 1542756"/>
                    <a:gd name="connsiteY2" fmla="*/ 245864 h 1543391"/>
                    <a:gd name="connsiteX3" fmla="*/ 677999 w 1542756"/>
                    <a:gd name="connsiteY3" fmla="*/ 314539 h 1543391"/>
                    <a:gd name="connsiteX4" fmla="*/ 699473 w 1542756"/>
                    <a:gd name="connsiteY4" fmla="*/ 330541 h 1543391"/>
                    <a:gd name="connsiteX5" fmla="*/ 1212215 w 1542756"/>
                    <a:gd name="connsiteY5" fmla="*/ 330541 h 1543391"/>
                    <a:gd name="connsiteX6" fmla="*/ 1212215 w 1542756"/>
                    <a:gd name="connsiteY6" fmla="*/ 841219 h 1543391"/>
                    <a:gd name="connsiteX7" fmla="*/ 1228217 w 1542756"/>
                    <a:gd name="connsiteY7" fmla="*/ 862694 h 1543391"/>
                    <a:gd name="connsiteX8" fmla="*/ 1296893 w 1542756"/>
                    <a:gd name="connsiteY8" fmla="*/ 852714 h 1543391"/>
                    <a:gd name="connsiteX9" fmla="*/ 1408346 w 1542756"/>
                    <a:gd name="connsiteY9" fmla="*/ 786276 h 1543391"/>
                    <a:gd name="connsiteX10" fmla="*/ 1542756 w 1542756"/>
                    <a:gd name="connsiteY10" fmla="*/ 936966 h 1543391"/>
                    <a:gd name="connsiteX11" fmla="*/ 1408346 w 1542756"/>
                    <a:gd name="connsiteY11" fmla="*/ 1087656 h 1543391"/>
                    <a:gd name="connsiteX12" fmla="*/ 1296893 w 1542756"/>
                    <a:gd name="connsiteY12" fmla="*/ 1021218 h 1543391"/>
                    <a:gd name="connsiteX13" fmla="*/ 1227044 w 1542756"/>
                    <a:gd name="connsiteY13" fmla="*/ 1009804 h 1543391"/>
                    <a:gd name="connsiteX14" fmla="*/ 1212215 w 1542756"/>
                    <a:gd name="connsiteY14" fmla="*/ 1030456 h 1543391"/>
                    <a:gd name="connsiteX15" fmla="*/ 1212215 w 1542756"/>
                    <a:gd name="connsiteY15" fmla="*/ 1543391 h 1543391"/>
                    <a:gd name="connsiteX16" fmla="*/ 698836 w 1542756"/>
                    <a:gd name="connsiteY16" fmla="*/ 1543391 h 1543391"/>
                    <a:gd name="connsiteX17" fmla="*/ 677999 w 1542756"/>
                    <a:gd name="connsiteY17" fmla="*/ 1527864 h 1543391"/>
                    <a:gd name="connsiteX18" fmla="*/ 687979 w 1542756"/>
                    <a:gd name="connsiteY18" fmla="*/ 1459189 h 1543391"/>
                    <a:gd name="connsiteX19" fmla="*/ 754417 w 1542756"/>
                    <a:gd name="connsiteY19" fmla="*/ 1347735 h 1543391"/>
                    <a:gd name="connsiteX20" fmla="*/ 603727 w 1542756"/>
                    <a:gd name="connsiteY20" fmla="*/ 1213325 h 1543391"/>
                    <a:gd name="connsiteX21" fmla="*/ 457825 w 1542756"/>
                    <a:gd name="connsiteY21" fmla="*/ 1347735 h 1543391"/>
                    <a:gd name="connsiteX22" fmla="*/ 522614 w 1542756"/>
                    <a:gd name="connsiteY22" fmla="*/ 1456051 h 1543391"/>
                    <a:gd name="connsiteX23" fmla="*/ 530889 w 1542756"/>
                    <a:gd name="connsiteY23" fmla="*/ 1529038 h 1543391"/>
                    <a:gd name="connsiteX24" fmla="*/ 510900 w 1542756"/>
                    <a:gd name="connsiteY24" fmla="*/ 1543391 h 1543391"/>
                    <a:gd name="connsiteX25" fmla="*/ 0 w 1542756"/>
                    <a:gd name="connsiteY25" fmla="*/ 1543391 h 1543391"/>
                    <a:gd name="connsiteX26" fmla="*/ 0 w 1542756"/>
                    <a:gd name="connsiteY26" fmla="*/ 1030456 h 1543391"/>
                    <a:gd name="connsiteX27" fmla="*/ 14829 w 1542756"/>
                    <a:gd name="connsiteY27" fmla="*/ 1009804 h 1543391"/>
                    <a:gd name="connsiteX28" fmla="*/ 84678 w 1542756"/>
                    <a:gd name="connsiteY28" fmla="*/ 1021218 h 1543391"/>
                    <a:gd name="connsiteX29" fmla="*/ 196131 w 1542756"/>
                    <a:gd name="connsiteY29" fmla="*/ 1087656 h 1543391"/>
                    <a:gd name="connsiteX30" fmla="*/ 330541 w 1542756"/>
                    <a:gd name="connsiteY30" fmla="*/ 936966 h 1543391"/>
                    <a:gd name="connsiteX31" fmla="*/ 196131 w 1542756"/>
                    <a:gd name="connsiteY31" fmla="*/ 786276 h 1543391"/>
                    <a:gd name="connsiteX32" fmla="*/ 84678 w 1542756"/>
                    <a:gd name="connsiteY32" fmla="*/ 852714 h 1543391"/>
                    <a:gd name="connsiteX33" fmla="*/ 16002 w 1542756"/>
                    <a:gd name="connsiteY33" fmla="*/ 862694 h 1543391"/>
                    <a:gd name="connsiteX34" fmla="*/ 0 w 1542756"/>
                    <a:gd name="connsiteY34" fmla="*/ 841219 h 1543391"/>
                    <a:gd name="connsiteX35" fmla="*/ 0 w 1542756"/>
                    <a:gd name="connsiteY35" fmla="*/ 330541 h 1543391"/>
                    <a:gd name="connsiteX36" fmla="*/ 510238 w 1542756"/>
                    <a:gd name="connsiteY36" fmla="*/ 330541 h 1543391"/>
                    <a:gd name="connsiteX37" fmla="*/ 530889 w 1542756"/>
                    <a:gd name="connsiteY37" fmla="*/ 315713 h 1543391"/>
                    <a:gd name="connsiteX38" fmla="*/ 519475 w 1542756"/>
                    <a:gd name="connsiteY38" fmla="*/ 245864 h 1543391"/>
                    <a:gd name="connsiteX39" fmla="*/ 453037 w 1542756"/>
                    <a:gd name="connsiteY39" fmla="*/ 134410 h 1543391"/>
                    <a:gd name="connsiteX40" fmla="*/ 603727 w 1542756"/>
                    <a:gd name="connsiteY40" fmla="*/ 0 h 1543391"/>
                    <a:gd name="connsiteX0" fmla="*/ 603727 w 1542756"/>
                    <a:gd name="connsiteY0" fmla="*/ 0 h 1543391"/>
                    <a:gd name="connsiteX1" fmla="*/ 754417 w 1542756"/>
                    <a:gd name="connsiteY1" fmla="*/ 134410 h 1543391"/>
                    <a:gd name="connsiteX2" fmla="*/ 687979 w 1542756"/>
                    <a:gd name="connsiteY2" fmla="*/ 245864 h 1543391"/>
                    <a:gd name="connsiteX3" fmla="*/ 677999 w 1542756"/>
                    <a:gd name="connsiteY3" fmla="*/ 314539 h 1543391"/>
                    <a:gd name="connsiteX4" fmla="*/ 699473 w 1542756"/>
                    <a:gd name="connsiteY4" fmla="*/ 330541 h 1543391"/>
                    <a:gd name="connsiteX5" fmla="*/ 1212215 w 1542756"/>
                    <a:gd name="connsiteY5" fmla="*/ 330541 h 1543391"/>
                    <a:gd name="connsiteX6" fmla="*/ 1212215 w 1542756"/>
                    <a:gd name="connsiteY6" fmla="*/ 841219 h 1543391"/>
                    <a:gd name="connsiteX7" fmla="*/ 1228217 w 1542756"/>
                    <a:gd name="connsiteY7" fmla="*/ 862694 h 1543391"/>
                    <a:gd name="connsiteX8" fmla="*/ 1296893 w 1542756"/>
                    <a:gd name="connsiteY8" fmla="*/ 852714 h 1543391"/>
                    <a:gd name="connsiteX9" fmla="*/ 1408346 w 1542756"/>
                    <a:gd name="connsiteY9" fmla="*/ 786276 h 1543391"/>
                    <a:gd name="connsiteX10" fmla="*/ 1542756 w 1542756"/>
                    <a:gd name="connsiteY10" fmla="*/ 936966 h 1543391"/>
                    <a:gd name="connsiteX11" fmla="*/ 1408346 w 1542756"/>
                    <a:gd name="connsiteY11" fmla="*/ 1087656 h 1543391"/>
                    <a:gd name="connsiteX12" fmla="*/ 1296893 w 1542756"/>
                    <a:gd name="connsiteY12" fmla="*/ 1021218 h 1543391"/>
                    <a:gd name="connsiteX13" fmla="*/ 1227044 w 1542756"/>
                    <a:gd name="connsiteY13" fmla="*/ 1009804 h 1543391"/>
                    <a:gd name="connsiteX14" fmla="*/ 1212215 w 1542756"/>
                    <a:gd name="connsiteY14" fmla="*/ 1030456 h 1543391"/>
                    <a:gd name="connsiteX15" fmla="*/ 1212215 w 1542756"/>
                    <a:gd name="connsiteY15" fmla="*/ 1543391 h 1543391"/>
                    <a:gd name="connsiteX16" fmla="*/ 698836 w 1542756"/>
                    <a:gd name="connsiteY16" fmla="*/ 1543391 h 1543391"/>
                    <a:gd name="connsiteX17" fmla="*/ 677999 w 1542756"/>
                    <a:gd name="connsiteY17" fmla="*/ 1527864 h 1543391"/>
                    <a:gd name="connsiteX18" fmla="*/ 687979 w 1542756"/>
                    <a:gd name="connsiteY18" fmla="*/ 1459189 h 1543391"/>
                    <a:gd name="connsiteX19" fmla="*/ 754417 w 1542756"/>
                    <a:gd name="connsiteY19" fmla="*/ 1347735 h 1543391"/>
                    <a:gd name="connsiteX20" fmla="*/ 603727 w 1542756"/>
                    <a:gd name="connsiteY20" fmla="*/ 1213325 h 1543391"/>
                    <a:gd name="connsiteX21" fmla="*/ 457825 w 1542756"/>
                    <a:gd name="connsiteY21" fmla="*/ 1347735 h 1543391"/>
                    <a:gd name="connsiteX22" fmla="*/ 522614 w 1542756"/>
                    <a:gd name="connsiteY22" fmla="*/ 1456051 h 1543391"/>
                    <a:gd name="connsiteX23" fmla="*/ 530889 w 1542756"/>
                    <a:gd name="connsiteY23" fmla="*/ 1529038 h 1543391"/>
                    <a:gd name="connsiteX24" fmla="*/ 510900 w 1542756"/>
                    <a:gd name="connsiteY24" fmla="*/ 1543391 h 1543391"/>
                    <a:gd name="connsiteX25" fmla="*/ 0 w 1542756"/>
                    <a:gd name="connsiteY25" fmla="*/ 1543391 h 1543391"/>
                    <a:gd name="connsiteX26" fmla="*/ 0 w 1542756"/>
                    <a:gd name="connsiteY26" fmla="*/ 1030456 h 1543391"/>
                    <a:gd name="connsiteX27" fmla="*/ 14829 w 1542756"/>
                    <a:gd name="connsiteY27" fmla="*/ 1009804 h 1543391"/>
                    <a:gd name="connsiteX28" fmla="*/ 84678 w 1542756"/>
                    <a:gd name="connsiteY28" fmla="*/ 1021218 h 1543391"/>
                    <a:gd name="connsiteX29" fmla="*/ 196131 w 1542756"/>
                    <a:gd name="connsiteY29" fmla="*/ 1087656 h 1543391"/>
                    <a:gd name="connsiteX30" fmla="*/ 330541 w 1542756"/>
                    <a:gd name="connsiteY30" fmla="*/ 936966 h 1543391"/>
                    <a:gd name="connsiteX31" fmla="*/ 196131 w 1542756"/>
                    <a:gd name="connsiteY31" fmla="*/ 786276 h 1543391"/>
                    <a:gd name="connsiteX32" fmla="*/ 84678 w 1542756"/>
                    <a:gd name="connsiteY32" fmla="*/ 852714 h 1543391"/>
                    <a:gd name="connsiteX33" fmla="*/ 16002 w 1542756"/>
                    <a:gd name="connsiteY33" fmla="*/ 862694 h 1543391"/>
                    <a:gd name="connsiteX34" fmla="*/ 0 w 1542756"/>
                    <a:gd name="connsiteY34" fmla="*/ 841219 h 1543391"/>
                    <a:gd name="connsiteX35" fmla="*/ 0 w 1542756"/>
                    <a:gd name="connsiteY35" fmla="*/ 330541 h 1543391"/>
                    <a:gd name="connsiteX36" fmla="*/ 510238 w 1542756"/>
                    <a:gd name="connsiteY36" fmla="*/ 330541 h 1543391"/>
                    <a:gd name="connsiteX37" fmla="*/ 530889 w 1542756"/>
                    <a:gd name="connsiteY37" fmla="*/ 315713 h 1543391"/>
                    <a:gd name="connsiteX38" fmla="*/ 519475 w 1542756"/>
                    <a:gd name="connsiteY38" fmla="*/ 245864 h 1543391"/>
                    <a:gd name="connsiteX39" fmla="*/ 453037 w 1542756"/>
                    <a:gd name="connsiteY39" fmla="*/ 134410 h 1543391"/>
                    <a:gd name="connsiteX40" fmla="*/ 603727 w 1542756"/>
                    <a:gd name="connsiteY40" fmla="*/ 0 h 1543391"/>
                    <a:gd name="connsiteX0" fmla="*/ 603727 w 1542756"/>
                    <a:gd name="connsiteY0" fmla="*/ 0 h 1543391"/>
                    <a:gd name="connsiteX1" fmla="*/ 754417 w 1542756"/>
                    <a:gd name="connsiteY1" fmla="*/ 134410 h 1543391"/>
                    <a:gd name="connsiteX2" fmla="*/ 687979 w 1542756"/>
                    <a:gd name="connsiteY2" fmla="*/ 245864 h 1543391"/>
                    <a:gd name="connsiteX3" fmla="*/ 677999 w 1542756"/>
                    <a:gd name="connsiteY3" fmla="*/ 314539 h 1543391"/>
                    <a:gd name="connsiteX4" fmla="*/ 699473 w 1542756"/>
                    <a:gd name="connsiteY4" fmla="*/ 330541 h 1543391"/>
                    <a:gd name="connsiteX5" fmla="*/ 1212215 w 1542756"/>
                    <a:gd name="connsiteY5" fmla="*/ 330541 h 1543391"/>
                    <a:gd name="connsiteX6" fmla="*/ 1212215 w 1542756"/>
                    <a:gd name="connsiteY6" fmla="*/ 841219 h 1543391"/>
                    <a:gd name="connsiteX7" fmla="*/ 1228217 w 1542756"/>
                    <a:gd name="connsiteY7" fmla="*/ 862694 h 1543391"/>
                    <a:gd name="connsiteX8" fmla="*/ 1296893 w 1542756"/>
                    <a:gd name="connsiteY8" fmla="*/ 852714 h 1543391"/>
                    <a:gd name="connsiteX9" fmla="*/ 1408346 w 1542756"/>
                    <a:gd name="connsiteY9" fmla="*/ 786276 h 1543391"/>
                    <a:gd name="connsiteX10" fmla="*/ 1542756 w 1542756"/>
                    <a:gd name="connsiteY10" fmla="*/ 936966 h 1543391"/>
                    <a:gd name="connsiteX11" fmla="*/ 1408346 w 1542756"/>
                    <a:gd name="connsiteY11" fmla="*/ 1087656 h 1543391"/>
                    <a:gd name="connsiteX12" fmla="*/ 1296893 w 1542756"/>
                    <a:gd name="connsiteY12" fmla="*/ 1021218 h 1543391"/>
                    <a:gd name="connsiteX13" fmla="*/ 1227044 w 1542756"/>
                    <a:gd name="connsiteY13" fmla="*/ 1009804 h 1543391"/>
                    <a:gd name="connsiteX14" fmla="*/ 1212215 w 1542756"/>
                    <a:gd name="connsiteY14" fmla="*/ 1030456 h 1543391"/>
                    <a:gd name="connsiteX15" fmla="*/ 1212215 w 1542756"/>
                    <a:gd name="connsiteY15" fmla="*/ 1543391 h 1543391"/>
                    <a:gd name="connsiteX16" fmla="*/ 698836 w 1542756"/>
                    <a:gd name="connsiteY16" fmla="*/ 1543391 h 1543391"/>
                    <a:gd name="connsiteX17" fmla="*/ 677999 w 1542756"/>
                    <a:gd name="connsiteY17" fmla="*/ 1527864 h 1543391"/>
                    <a:gd name="connsiteX18" fmla="*/ 687979 w 1542756"/>
                    <a:gd name="connsiteY18" fmla="*/ 1459189 h 1543391"/>
                    <a:gd name="connsiteX19" fmla="*/ 754417 w 1542756"/>
                    <a:gd name="connsiteY19" fmla="*/ 1347735 h 1543391"/>
                    <a:gd name="connsiteX20" fmla="*/ 603727 w 1542756"/>
                    <a:gd name="connsiteY20" fmla="*/ 1213325 h 1543391"/>
                    <a:gd name="connsiteX21" fmla="*/ 457825 w 1542756"/>
                    <a:gd name="connsiteY21" fmla="*/ 1347735 h 1543391"/>
                    <a:gd name="connsiteX22" fmla="*/ 522614 w 1542756"/>
                    <a:gd name="connsiteY22" fmla="*/ 1456051 h 1543391"/>
                    <a:gd name="connsiteX23" fmla="*/ 530889 w 1542756"/>
                    <a:gd name="connsiteY23" fmla="*/ 1529038 h 1543391"/>
                    <a:gd name="connsiteX24" fmla="*/ 510900 w 1542756"/>
                    <a:gd name="connsiteY24" fmla="*/ 1543391 h 1543391"/>
                    <a:gd name="connsiteX25" fmla="*/ 0 w 1542756"/>
                    <a:gd name="connsiteY25" fmla="*/ 1543391 h 1543391"/>
                    <a:gd name="connsiteX26" fmla="*/ 0 w 1542756"/>
                    <a:gd name="connsiteY26" fmla="*/ 1030456 h 1543391"/>
                    <a:gd name="connsiteX27" fmla="*/ 14829 w 1542756"/>
                    <a:gd name="connsiteY27" fmla="*/ 1009804 h 1543391"/>
                    <a:gd name="connsiteX28" fmla="*/ 84678 w 1542756"/>
                    <a:gd name="connsiteY28" fmla="*/ 1021218 h 1543391"/>
                    <a:gd name="connsiteX29" fmla="*/ 196131 w 1542756"/>
                    <a:gd name="connsiteY29" fmla="*/ 1087656 h 1543391"/>
                    <a:gd name="connsiteX30" fmla="*/ 330541 w 1542756"/>
                    <a:gd name="connsiteY30" fmla="*/ 936966 h 1543391"/>
                    <a:gd name="connsiteX31" fmla="*/ 196131 w 1542756"/>
                    <a:gd name="connsiteY31" fmla="*/ 786276 h 1543391"/>
                    <a:gd name="connsiteX32" fmla="*/ 84678 w 1542756"/>
                    <a:gd name="connsiteY32" fmla="*/ 852714 h 1543391"/>
                    <a:gd name="connsiteX33" fmla="*/ 16002 w 1542756"/>
                    <a:gd name="connsiteY33" fmla="*/ 862694 h 1543391"/>
                    <a:gd name="connsiteX34" fmla="*/ 0 w 1542756"/>
                    <a:gd name="connsiteY34" fmla="*/ 841219 h 1543391"/>
                    <a:gd name="connsiteX35" fmla="*/ 0 w 1542756"/>
                    <a:gd name="connsiteY35" fmla="*/ 330541 h 1543391"/>
                    <a:gd name="connsiteX36" fmla="*/ 510238 w 1542756"/>
                    <a:gd name="connsiteY36" fmla="*/ 330541 h 1543391"/>
                    <a:gd name="connsiteX37" fmla="*/ 530889 w 1542756"/>
                    <a:gd name="connsiteY37" fmla="*/ 315713 h 1543391"/>
                    <a:gd name="connsiteX38" fmla="*/ 519475 w 1542756"/>
                    <a:gd name="connsiteY38" fmla="*/ 245864 h 1543391"/>
                    <a:gd name="connsiteX39" fmla="*/ 453037 w 1542756"/>
                    <a:gd name="connsiteY39" fmla="*/ 134410 h 1543391"/>
                    <a:gd name="connsiteX40" fmla="*/ 603727 w 1542756"/>
                    <a:gd name="connsiteY40" fmla="*/ 0 h 1543391"/>
                    <a:gd name="connsiteX0" fmla="*/ 603727 w 1542756"/>
                    <a:gd name="connsiteY0" fmla="*/ 0 h 1543391"/>
                    <a:gd name="connsiteX1" fmla="*/ 754417 w 1542756"/>
                    <a:gd name="connsiteY1" fmla="*/ 134410 h 1543391"/>
                    <a:gd name="connsiteX2" fmla="*/ 687979 w 1542756"/>
                    <a:gd name="connsiteY2" fmla="*/ 245864 h 1543391"/>
                    <a:gd name="connsiteX3" fmla="*/ 677999 w 1542756"/>
                    <a:gd name="connsiteY3" fmla="*/ 314539 h 1543391"/>
                    <a:gd name="connsiteX4" fmla="*/ 699473 w 1542756"/>
                    <a:gd name="connsiteY4" fmla="*/ 330541 h 1543391"/>
                    <a:gd name="connsiteX5" fmla="*/ 1212215 w 1542756"/>
                    <a:gd name="connsiteY5" fmla="*/ 330541 h 1543391"/>
                    <a:gd name="connsiteX6" fmla="*/ 1212215 w 1542756"/>
                    <a:gd name="connsiteY6" fmla="*/ 841219 h 1543391"/>
                    <a:gd name="connsiteX7" fmla="*/ 1228217 w 1542756"/>
                    <a:gd name="connsiteY7" fmla="*/ 862694 h 1543391"/>
                    <a:gd name="connsiteX8" fmla="*/ 1296893 w 1542756"/>
                    <a:gd name="connsiteY8" fmla="*/ 852714 h 1543391"/>
                    <a:gd name="connsiteX9" fmla="*/ 1408346 w 1542756"/>
                    <a:gd name="connsiteY9" fmla="*/ 786276 h 1543391"/>
                    <a:gd name="connsiteX10" fmla="*/ 1542756 w 1542756"/>
                    <a:gd name="connsiteY10" fmla="*/ 936966 h 1543391"/>
                    <a:gd name="connsiteX11" fmla="*/ 1408346 w 1542756"/>
                    <a:gd name="connsiteY11" fmla="*/ 1087656 h 1543391"/>
                    <a:gd name="connsiteX12" fmla="*/ 1296893 w 1542756"/>
                    <a:gd name="connsiteY12" fmla="*/ 1021218 h 1543391"/>
                    <a:gd name="connsiteX13" fmla="*/ 1227044 w 1542756"/>
                    <a:gd name="connsiteY13" fmla="*/ 1009804 h 1543391"/>
                    <a:gd name="connsiteX14" fmla="*/ 1212215 w 1542756"/>
                    <a:gd name="connsiteY14" fmla="*/ 1030456 h 1543391"/>
                    <a:gd name="connsiteX15" fmla="*/ 1212215 w 1542756"/>
                    <a:gd name="connsiteY15" fmla="*/ 1543391 h 1543391"/>
                    <a:gd name="connsiteX16" fmla="*/ 698836 w 1542756"/>
                    <a:gd name="connsiteY16" fmla="*/ 1543391 h 1543391"/>
                    <a:gd name="connsiteX17" fmla="*/ 677999 w 1542756"/>
                    <a:gd name="connsiteY17" fmla="*/ 1527864 h 1543391"/>
                    <a:gd name="connsiteX18" fmla="*/ 687979 w 1542756"/>
                    <a:gd name="connsiteY18" fmla="*/ 1459189 h 1543391"/>
                    <a:gd name="connsiteX19" fmla="*/ 754417 w 1542756"/>
                    <a:gd name="connsiteY19" fmla="*/ 1347735 h 1543391"/>
                    <a:gd name="connsiteX20" fmla="*/ 603727 w 1542756"/>
                    <a:gd name="connsiteY20" fmla="*/ 1213325 h 1543391"/>
                    <a:gd name="connsiteX21" fmla="*/ 457825 w 1542756"/>
                    <a:gd name="connsiteY21" fmla="*/ 1347735 h 1543391"/>
                    <a:gd name="connsiteX22" fmla="*/ 522614 w 1542756"/>
                    <a:gd name="connsiteY22" fmla="*/ 1456051 h 1543391"/>
                    <a:gd name="connsiteX23" fmla="*/ 530889 w 1542756"/>
                    <a:gd name="connsiteY23" fmla="*/ 1529038 h 1543391"/>
                    <a:gd name="connsiteX24" fmla="*/ 510900 w 1542756"/>
                    <a:gd name="connsiteY24" fmla="*/ 1543391 h 1543391"/>
                    <a:gd name="connsiteX25" fmla="*/ 0 w 1542756"/>
                    <a:gd name="connsiteY25" fmla="*/ 1543391 h 1543391"/>
                    <a:gd name="connsiteX26" fmla="*/ 0 w 1542756"/>
                    <a:gd name="connsiteY26" fmla="*/ 1030456 h 1543391"/>
                    <a:gd name="connsiteX27" fmla="*/ 14829 w 1542756"/>
                    <a:gd name="connsiteY27" fmla="*/ 1009804 h 1543391"/>
                    <a:gd name="connsiteX28" fmla="*/ 84678 w 1542756"/>
                    <a:gd name="connsiteY28" fmla="*/ 1021218 h 1543391"/>
                    <a:gd name="connsiteX29" fmla="*/ 196131 w 1542756"/>
                    <a:gd name="connsiteY29" fmla="*/ 1087656 h 1543391"/>
                    <a:gd name="connsiteX30" fmla="*/ 330541 w 1542756"/>
                    <a:gd name="connsiteY30" fmla="*/ 936966 h 1543391"/>
                    <a:gd name="connsiteX31" fmla="*/ 196131 w 1542756"/>
                    <a:gd name="connsiteY31" fmla="*/ 786276 h 1543391"/>
                    <a:gd name="connsiteX32" fmla="*/ 84678 w 1542756"/>
                    <a:gd name="connsiteY32" fmla="*/ 852714 h 1543391"/>
                    <a:gd name="connsiteX33" fmla="*/ 16002 w 1542756"/>
                    <a:gd name="connsiteY33" fmla="*/ 862694 h 1543391"/>
                    <a:gd name="connsiteX34" fmla="*/ 0 w 1542756"/>
                    <a:gd name="connsiteY34" fmla="*/ 841219 h 1543391"/>
                    <a:gd name="connsiteX35" fmla="*/ 0 w 1542756"/>
                    <a:gd name="connsiteY35" fmla="*/ 330541 h 1543391"/>
                    <a:gd name="connsiteX36" fmla="*/ 510238 w 1542756"/>
                    <a:gd name="connsiteY36" fmla="*/ 330541 h 1543391"/>
                    <a:gd name="connsiteX37" fmla="*/ 530889 w 1542756"/>
                    <a:gd name="connsiteY37" fmla="*/ 315713 h 1543391"/>
                    <a:gd name="connsiteX38" fmla="*/ 519475 w 1542756"/>
                    <a:gd name="connsiteY38" fmla="*/ 245864 h 1543391"/>
                    <a:gd name="connsiteX39" fmla="*/ 453037 w 1542756"/>
                    <a:gd name="connsiteY39" fmla="*/ 134410 h 1543391"/>
                    <a:gd name="connsiteX40" fmla="*/ 603727 w 1542756"/>
                    <a:gd name="connsiteY40" fmla="*/ 0 h 1543391"/>
                    <a:gd name="connsiteX0" fmla="*/ 603727 w 1542756"/>
                    <a:gd name="connsiteY0" fmla="*/ 0 h 1543391"/>
                    <a:gd name="connsiteX1" fmla="*/ 754417 w 1542756"/>
                    <a:gd name="connsiteY1" fmla="*/ 134410 h 1543391"/>
                    <a:gd name="connsiteX2" fmla="*/ 687979 w 1542756"/>
                    <a:gd name="connsiteY2" fmla="*/ 245864 h 1543391"/>
                    <a:gd name="connsiteX3" fmla="*/ 677999 w 1542756"/>
                    <a:gd name="connsiteY3" fmla="*/ 314539 h 1543391"/>
                    <a:gd name="connsiteX4" fmla="*/ 699473 w 1542756"/>
                    <a:gd name="connsiteY4" fmla="*/ 330541 h 1543391"/>
                    <a:gd name="connsiteX5" fmla="*/ 1212215 w 1542756"/>
                    <a:gd name="connsiteY5" fmla="*/ 330541 h 1543391"/>
                    <a:gd name="connsiteX6" fmla="*/ 1212215 w 1542756"/>
                    <a:gd name="connsiteY6" fmla="*/ 841219 h 1543391"/>
                    <a:gd name="connsiteX7" fmla="*/ 1228217 w 1542756"/>
                    <a:gd name="connsiteY7" fmla="*/ 862694 h 1543391"/>
                    <a:gd name="connsiteX8" fmla="*/ 1296893 w 1542756"/>
                    <a:gd name="connsiteY8" fmla="*/ 852714 h 1543391"/>
                    <a:gd name="connsiteX9" fmla="*/ 1408346 w 1542756"/>
                    <a:gd name="connsiteY9" fmla="*/ 786276 h 1543391"/>
                    <a:gd name="connsiteX10" fmla="*/ 1542756 w 1542756"/>
                    <a:gd name="connsiteY10" fmla="*/ 936966 h 1543391"/>
                    <a:gd name="connsiteX11" fmla="*/ 1408346 w 1542756"/>
                    <a:gd name="connsiteY11" fmla="*/ 1087656 h 1543391"/>
                    <a:gd name="connsiteX12" fmla="*/ 1296893 w 1542756"/>
                    <a:gd name="connsiteY12" fmla="*/ 1021218 h 1543391"/>
                    <a:gd name="connsiteX13" fmla="*/ 1227044 w 1542756"/>
                    <a:gd name="connsiteY13" fmla="*/ 1009804 h 1543391"/>
                    <a:gd name="connsiteX14" fmla="*/ 1212215 w 1542756"/>
                    <a:gd name="connsiteY14" fmla="*/ 1030456 h 1543391"/>
                    <a:gd name="connsiteX15" fmla="*/ 1212215 w 1542756"/>
                    <a:gd name="connsiteY15" fmla="*/ 1543391 h 1543391"/>
                    <a:gd name="connsiteX16" fmla="*/ 677999 w 1542756"/>
                    <a:gd name="connsiteY16" fmla="*/ 1527864 h 1543391"/>
                    <a:gd name="connsiteX17" fmla="*/ 687979 w 1542756"/>
                    <a:gd name="connsiteY17" fmla="*/ 1459189 h 1543391"/>
                    <a:gd name="connsiteX18" fmla="*/ 754417 w 1542756"/>
                    <a:gd name="connsiteY18" fmla="*/ 1347735 h 1543391"/>
                    <a:gd name="connsiteX19" fmla="*/ 603727 w 1542756"/>
                    <a:gd name="connsiteY19" fmla="*/ 1213325 h 1543391"/>
                    <a:gd name="connsiteX20" fmla="*/ 457825 w 1542756"/>
                    <a:gd name="connsiteY20" fmla="*/ 1347735 h 1543391"/>
                    <a:gd name="connsiteX21" fmla="*/ 522614 w 1542756"/>
                    <a:gd name="connsiteY21" fmla="*/ 1456051 h 1543391"/>
                    <a:gd name="connsiteX22" fmla="*/ 530889 w 1542756"/>
                    <a:gd name="connsiteY22" fmla="*/ 1529038 h 1543391"/>
                    <a:gd name="connsiteX23" fmla="*/ 510900 w 1542756"/>
                    <a:gd name="connsiteY23" fmla="*/ 1543391 h 1543391"/>
                    <a:gd name="connsiteX24" fmla="*/ 0 w 1542756"/>
                    <a:gd name="connsiteY24" fmla="*/ 1543391 h 1543391"/>
                    <a:gd name="connsiteX25" fmla="*/ 0 w 1542756"/>
                    <a:gd name="connsiteY25" fmla="*/ 1030456 h 1543391"/>
                    <a:gd name="connsiteX26" fmla="*/ 14829 w 1542756"/>
                    <a:gd name="connsiteY26" fmla="*/ 1009804 h 1543391"/>
                    <a:gd name="connsiteX27" fmla="*/ 84678 w 1542756"/>
                    <a:gd name="connsiteY27" fmla="*/ 1021218 h 1543391"/>
                    <a:gd name="connsiteX28" fmla="*/ 196131 w 1542756"/>
                    <a:gd name="connsiteY28" fmla="*/ 1087656 h 1543391"/>
                    <a:gd name="connsiteX29" fmla="*/ 330541 w 1542756"/>
                    <a:gd name="connsiteY29" fmla="*/ 936966 h 1543391"/>
                    <a:gd name="connsiteX30" fmla="*/ 196131 w 1542756"/>
                    <a:gd name="connsiteY30" fmla="*/ 786276 h 1543391"/>
                    <a:gd name="connsiteX31" fmla="*/ 84678 w 1542756"/>
                    <a:gd name="connsiteY31" fmla="*/ 852714 h 1543391"/>
                    <a:gd name="connsiteX32" fmla="*/ 16002 w 1542756"/>
                    <a:gd name="connsiteY32" fmla="*/ 862694 h 1543391"/>
                    <a:gd name="connsiteX33" fmla="*/ 0 w 1542756"/>
                    <a:gd name="connsiteY33" fmla="*/ 841219 h 1543391"/>
                    <a:gd name="connsiteX34" fmla="*/ 0 w 1542756"/>
                    <a:gd name="connsiteY34" fmla="*/ 330541 h 1543391"/>
                    <a:gd name="connsiteX35" fmla="*/ 510238 w 1542756"/>
                    <a:gd name="connsiteY35" fmla="*/ 330541 h 1543391"/>
                    <a:gd name="connsiteX36" fmla="*/ 530889 w 1542756"/>
                    <a:gd name="connsiteY36" fmla="*/ 315713 h 1543391"/>
                    <a:gd name="connsiteX37" fmla="*/ 519475 w 1542756"/>
                    <a:gd name="connsiteY37" fmla="*/ 245864 h 1543391"/>
                    <a:gd name="connsiteX38" fmla="*/ 453037 w 1542756"/>
                    <a:gd name="connsiteY38" fmla="*/ 134410 h 1543391"/>
                    <a:gd name="connsiteX39" fmla="*/ 603727 w 1542756"/>
                    <a:gd name="connsiteY39" fmla="*/ 0 h 1543391"/>
                    <a:gd name="connsiteX0" fmla="*/ 603727 w 1542756"/>
                    <a:gd name="connsiteY0" fmla="*/ 0 h 1543391"/>
                    <a:gd name="connsiteX1" fmla="*/ 754417 w 1542756"/>
                    <a:gd name="connsiteY1" fmla="*/ 134410 h 1543391"/>
                    <a:gd name="connsiteX2" fmla="*/ 687979 w 1542756"/>
                    <a:gd name="connsiteY2" fmla="*/ 245864 h 1543391"/>
                    <a:gd name="connsiteX3" fmla="*/ 677999 w 1542756"/>
                    <a:gd name="connsiteY3" fmla="*/ 314539 h 1543391"/>
                    <a:gd name="connsiteX4" fmla="*/ 699473 w 1542756"/>
                    <a:gd name="connsiteY4" fmla="*/ 330541 h 1543391"/>
                    <a:gd name="connsiteX5" fmla="*/ 1212215 w 1542756"/>
                    <a:gd name="connsiteY5" fmla="*/ 330541 h 1543391"/>
                    <a:gd name="connsiteX6" fmla="*/ 1212215 w 1542756"/>
                    <a:gd name="connsiteY6" fmla="*/ 841219 h 1543391"/>
                    <a:gd name="connsiteX7" fmla="*/ 1228217 w 1542756"/>
                    <a:gd name="connsiteY7" fmla="*/ 862694 h 1543391"/>
                    <a:gd name="connsiteX8" fmla="*/ 1296893 w 1542756"/>
                    <a:gd name="connsiteY8" fmla="*/ 852714 h 1543391"/>
                    <a:gd name="connsiteX9" fmla="*/ 1408346 w 1542756"/>
                    <a:gd name="connsiteY9" fmla="*/ 786276 h 1543391"/>
                    <a:gd name="connsiteX10" fmla="*/ 1542756 w 1542756"/>
                    <a:gd name="connsiteY10" fmla="*/ 936966 h 1543391"/>
                    <a:gd name="connsiteX11" fmla="*/ 1408346 w 1542756"/>
                    <a:gd name="connsiteY11" fmla="*/ 1087656 h 1543391"/>
                    <a:gd name="connsiteX12" fmla="*/ 1296893 w 1542756"/>
                    <a:gd name="connsiteY12" fmla="*/ 1021218 h 1543391"/>
                    <a:gd name="connsiteX13" fmla="*/ 1227044 w 1542756"/>
                    <a:gd name="connsiteY13" fmla="*/ 1009804 h 1543391"/>
                    <a:gd name="connsiteX14" fmla="*/ 1212215 w 1542756"/>
                    <a:gd name="connsiteY14" fmla="*/ 1030456 h 1543391"/>
                    <a:gd name="connsiteX15" fmla="*/ 1212215 w 1542756"/>
                    <a:gd name="connsiteY15" fmla="*/ 1543391 h 1543391"/>
                    <a:gd name="connsiteX16" fmla="*/ 687979 w 1542756"/>
                    <a:gd name="connsiteY16" fmla="*/ 1459189 h 1543391"/>
                    <a:gd name="connsiteX17" fmla="*/ 754417 w 1542756"/>
                    <a:gd name="connsiteY17" fmla="*/ 1347735 h 1543391"/>
                    <a:gd name="connsiteX18" fmla="*/ 603727 w 1542756"/>
                    <a:gd name="connsiteY18" fmla="*/ 1213325 h 1543391"/>
                    <a:gd name="connsiteX19" fmla="*/ 457825 w 1542756"/>
                    <a:gd name="connsiteY19" fmla="*/ 1347735 h 1543391"/>
                    <a:gd name="connsiteX20" fmla="*/ 522614 w 1542756"/>
                    <a:gd name="connsiteY20" fmla="*/ 1456051 h 1543391"/>
                    <a:gd name="connsiteX21" fmla="*/ 530889 w 1542756"/>
                    <a:gd name="connsiteY21" fmla="*/ 1529038 h 1543391"/>
                    <a:gd name="connsiteX22" fmla="*/ 510900 w 1542756"/>
                    <a:gd name="connsiteY22" fmla="*/ 1543391 h 1543391"/>
                    <a:gd name="connsiteX23" fmla="*/ 0 w 1542756"/>
                    <a:gd name="connsiteY23" fmla="*/ 1543391 h 1543391"/>
                    <a:gd name="connsiteX24" fmla="*/ 0 w 1542756"/>
                    <a:gd name="connsiteY24" fmla="*/ 1030456 h 1543391"/>
                    <a:gd name="connsiteX25" fmla="*/ 14829 w 1542756"/>
                    <a:gd name="connsiteY25" fmla="*/ 1009804 h 1543391"/>
                    <a:gd name="connsiteX26" fmla="*/ 84678 w 1542756"/>
                    <a:gd name="connsiteY26" fmla="*/ 1021218 h 1543391"/>
                    <a:gd name="connsiteX27" fmla="*/ 196131 w 1542756"/>
                    <a:gd name="connsiteY27" fmla="*/ 1087656 h 1543391"/>
                    <a:gd name="connsiteX28" fmla="*/ 330541 w 1542756"/>
                    <a:gd name="connsiteY28" fmla="*/ 936966 h 1543391"/>
                    <a:gd name="connsiteX29" fmla="*/ 196131 w 1542756"/>
                    <a:gd name="connsiteY29" fmla="*/ 786276 h 1543391"/>
                    <a:gd name="connsiteX30" fmla="*/ 84678 w 1542756"/>
                    <a:gd name="connsiteY30" fmla="*/ 852714 h 1543391"/>
                    <a:gd name="connsiteX31" fmla="*/ 16002 w 1542756"/>
                    <a:gd name="connsiteY31" fmla="*/ 862694 h 1543391"/>
                    <a:gd name="connsiteX32" fmla="*/ 0 w 1542756"/>
                    <a:gd name="connsiteY32" fmla="*/ 841219 h 1543391"/>
                    <a:gd name="connsiteX33" fmla="*/ 0 w 1542756"/>
                    <a:gd name="connsiteY33" fmla="*/ 330541 h 1543391"/>
                    <a:gd name="connsiteX34" fmla="*/ 510238 w 1542756"/>
                    <a:gd name="connsiteY34" fmla="*/ 330541 h 1543391"/>
                    <a:gd name="connsiteX35" fmla="*/ 530889 w 1542756"/>
                    <a:gd name="connsiteY35" fmla="*/ 315713 h 1543391"/>
                    <a:gd name="connsiteX36" fmla="*/ 519475 w 1542756"/>
                    <a:gd name="connsiteY36" fmla="*/ 245864 h 1543391"/>
                    <a:gd name="connsiteX37" fmla="*/ 453037 w 1542756"/>
                    <a:gd name="connsiteY37" fmla="*/ 134410 h 1543391"/>
                    <a:gd name="connsiteX38" fmla="*/ 603727 w 1542756"/>
                    <a:gd name="connsiteY38" fmla="*/ 0 h 1543391"/>
                    <a:gd name="connsiteX0" fmla="*/ 603727 w 1542756"/>
                    <a:gd name="connsiteY0" fmla="*/ 0 h 1543391"/>
                    <a:gd name="connsiteX1" fmla="*/ 754417 w 1542756"/>
                    <a:gd name="connsiteY1" fmla="*/ 134410 h 1543391"/>
                    <a:gd name="connsiteX2" fmla="*/ 687979 w 1542756"/>
                    <a:gd name="connsiteY2" fmla="*/ 245864 h 1543391"/>
                    <a:gd name="connsiteX3" fmla="*/ 677999 w 1542756"/>
                    <a:gd name="connsiteY3" fmla="*/ 314539 h 1543391"/>
                    <a:gd name="connsiteX4" fmla="*/ 699473 w 1542756"/>
                    <a:gd name="connsiteY4" fmla="*/ 330541 h 1543391"/>
                    <a:gd name="connsiteX5" fmla="*/ 1212215 w 1542756"/>
                    <a:gd name="connsiteY5" fmla="*/ 330541 h 1543391"/>
                    <a:gd name="connsiteX6" fmla="*/ 1212215 w 1542756"/>
                    <a:gd name="connsiteY6" fmla="*/ 841219 h 1543391"/>
                    <a:gd name="connsiteX7" fmla="*/ 1228217 w 1542756"/>
                    <a:gd name="connsiteY7" fmla="*/ 862694 h 1543391"/>
                    <a:gd name="connsiteX8" fmla="*/ 1296893 w 1542756"/>
                    <a:gd name="connsiteY8" fmla="*/ 852714 h 1543391"/>
                    <a:gd name="connsiteX9" fmla="*/ 1408346 w 1542756"/>
                    <a:gd name="connsiteY9" fmla="*/ 786276 h 1543391"/>
                    <a:gd name="connsiteX10" fmla="*/ 1542756 w 1542756"/>
                    <a:gd name="connsiteY10" fmla="*/ 936966 h 1543391"/>
                    <a:gd name="connsiteX11" fmla="*/ 1408346 w 1542756"/>
                    <a:gd name="connsiteY11" fmla="*/ 1087656 h 1543391"/>
                    <a:gd name="connsiteX12" fmla="*/ 1296893 w 1542756"/>
                    <a:gd name="connsiteY12" fmla="*/ 1021218 h 1543391"/>
                    <a:gd name="connsiteX13" fmla="*/ 1227044 w 1542756"/>
                    <a:gd name="connsiteY13" fmla="*/ 1009804 h 1543391"/>
                    <a:gd name="connsiteX14" fmla="*/ 1212215 w 1542756"/>
                    <a:gd name="connsiteY14" fmla="*/ 1030456 h 1543391"/>
                    <a:gd name="connsiteX15" fmla="*/ 1212215 w 1542756"/>
                    <a:gd name="connsiteY15" fmla="*/ 1543391 h 1543391"/>
                    <a:gd name="connsiteX16" fmla="*/ 754417 w 1542756"/>
                    <a:gd name="connsiteY16" fmla="*/ 1347735 h 1543391"/>
                    <a:gd name="connsiteX17" fmla="*/ 603727 w 1542756"/>
                    <a:gd name="connsiteY17" fmla="*/ 1213325 h 1543391"/>
                    <a:gd name="connsiteX18" fmla="*/ 457825 w 1542756"/>
                    <a:gd name="connsiteY18" fmla="*/ 1347735 h 1543391"/>
                    <a:gd name="connsiteX19" fmla="*/ 522614 w 1542756"/>
                    <a:gd name="connsiteY19" fmla="*/ 1456051 h 1543391"/>
                    <a:gd name="connsiteX20" fmla="*/ 530889 w 1542756"/>
                    <a:gd name="connsiteY20" fmla="*/ 1529038 h 1543391"/>
                    <a:gd name="connsiteX21" fmla="*/ 510900 w 1542756"/>
                    <a:gd name="connsiteY21" fmla="*/ 1543391 h 1543391"/>
                    <a:gd name="connsiteX22" fmla="*/ 0 w 1542756"/>
                    <a:gd name="connsiteY22" fmla="*/ 1543391 h 1543391"/>
                    <a:gd name="connsiteX23" fmla="*/ 0 w 1542756"/>
                    <a:gd name="connsiteY23" fmla="*/ 1030456 h 1543391"/>
                    <a:gd name="connsiteX24" fmla="*/ 14829 w 1542756"/>
                    <a:gd name="connsiteY24" fmla="*/ 1009804 h 1543391"/>
                    <a:gd name="connsiteX25" fmla="*/ 84678 w 1542756"/>
                    <a:gd name="connsiteY25" fmla="*/ 1021218 h 1543391"/>
                    <a:gd name="connsiteX26" fmla="*/ 196131 w 1542756"/>
                    <a:gd name="connsiteY26" fmla="*/ 1087656 h 1543391"/>
                    <a:gd name="connsiteX27" fmla="*/ 330541 w 1542756"/>
                    <a:gd name="connsiteY27" fmla="*/ 936966 h 1543391"/>
                    <a:gd name="connsiteX28" fmla="*/ 196131 w 1542756"/>
                    <a:gd name="connsiteY28" fmla="*/ 786276 h 1543391"/>
                    <a:gd name="connsiteX29" fmla="*/ 84678 w 1542756"/>
                    <a:gd name="connsiteY29" fmla="*/ 852714 h 1543391"/>
                    <a:gd name="connsiteX30" fmla="*/ 16002 w 1542756"/>
                    <a:gd name="connsiteY30" fmla="*/ 862694 h 1543391"/>
                    <a:gd name="connsiteX31" fmla="*/ 0 w 1542756"/>
                    <a:gd name="connsiteY31" fmla="*/ 841219 h 1543391"/>
                    <a:gd name="connsiteX32" fmla="*/ 0 w 1542756"/>
                    <a:gd name="connsiteY32" fmla="*/ 330541 h 1543391"/>
                    <a:gd name="connsiteX33" fmla="*/ 510238 w 1542756"/>
                    <a:gd name="connsiteY33" fmla="*/ 330541 h 1543391"/>
                    <a:gd name="connsiteX34" fmla="*/ 530889 w 1542756"/>
                    <a:gd name="connsiteY34" fmla="*/ 315713 h 1543391"/>
                    <a:gd name="connsiteX35" fmla="*/ 519475 w 1542756"/>
                    <a:gd name="connsiteY35" fmla="*/ 245864 h 1543391"/>
                    <a:gd name="connsiteX36" fmla="*/ 453037 w 1542756"/>
                    <a:gd name="connsiteY36" fmla="*/ 134410 h 1543391"/>
                    <a:gd name="connsiteX37" fmla="*/ 603727 w 1542756"/>
                    <a:gd name="connsiteY37" fmla="*/ 0 h 1543391"/>
                    <a:gd name="connsiteX0" fmla="*/ 603727 w 1542756"/>
                    <a:gd name="connsiteY0" fmla="*/ 0 h 1543391"/>
                    <a:gd name="connsiteX1" fmla="*/ 754417 w 1542756"/>
                    <a:gd name="connsiteY1" fmla="*/ 134410 h 1543391"/>
                    <a:gd name="connsiteX2" fmla="*/ 687979 w 1542756"/>
                    <a:gd name="connsiteY2" fmla="*/ 245864 h 1543391"/>
                    <a:gd name="connsiteX3" fmla="*/ 677999 w 1542756"/>
                    <a:gd name="connsiteY3" fmla="*/ 314539 h 1543391"/>
                    <a:gd name="connsiteX4" fmla="*/ 699473 w 1542756"/>
                    <a:gd name="connsiteY4" fmla="*/ 330541 h 1543391"/>
                    <a:gd name="connsiteX5" fmla="*/ 1212215 w 1542756"/>
                    <a:gd name="connsiteY5" fmla="*/ 330541 h 1543391"/>
                    <a:gd name="connsiteX6" fmla="*/ 1212215 w 1542756"/>
                    <a:gd name="connsiteY6" fmla="*/ 841219 h 1543391"/>
                    <a:gd name="connsiteX7" fmla="*/ 1228217 w 1542756"/>
                    <a:gd name="connsiteY7" fmla="*/ 862694 h 1543391"/>
                    <a:gd name="connsiteX8" fmla="*/ 1296893 w 1542756"/>
                    <a:gd name="connsiteY8" fmla="*/ 852714 h 1543391"/>
                    <a:gd name="connsiteX9" fmla="*/ 1408346 w 1542756"/>
                    <a:gd name="connsiteY9" fmla="*/ 786276 h 1543391"/>
                    <a:gd name="connsiteX10" fmla="*/ 1542756 w 1542756"/>
                    <a:gd name="connsiteY10" fmla="*/ 936966 h 1543391"/>
                    <a:gd name="connsiteX11" fmla="*/ 1408346 w 1542756"/>
                    <a:gd name="connsiteY11" fmla="*/ 1087656 h 1543391"/>
                    <a:gd name="connsiteX12" fmla="*/ 1296893 w 1542756"/>
                    <a:gd name="connsiteY12" fmla="*/ 1021218 h 1543391"/>
                    <a:gd name="connsiteX13" fmla="*/ 1227044 w 1542756"/>
                    <a:gd name="connsiteY13" fmla="*/ 1009804 h 1543391"/>
                    <a:gd name="connsiteX14" fmla="*/ 1212215 w 1542756"/>
                    <a:gd name="connsiteY14" fmla="*/ 1030456 h 1543391"/>
                    <a:gd name="connsiteX15" fmla="*/ 1212215 w 1542756"/>
                    <a:gd name="connsiteY15" fmla="*/ 1543391 h 1543391"/>
                    <a:gd name="connsiteX16" fmla="*/ 603727 w 1542756"/>
                    <a:gd name="connsiteY16" fmla="*/ 1213325 h 1543391"/>
                    <a:gd name="connsiteX17" fmla="*/ 457825 w 1542756"/>
                    <a:gd name="connsiteY17" fmla="*/ 1347735 h 1543391"/>
                    <a:gd name="connsiteX18" fmla="*/ 522614 w 1542756"/>
                    <a:gd name="connsiteY18" fmla="*/ 1456051 h 1543391"/>
                    <a:gd name="connsiteX19" fmla="*/ 530889 w 1542756"/>
                    <a:gd name="connsiteY19" fmla="*/ 1529038 h 1543391"/>
                    <a:gd name="connsiteX20" fmla="*/ 510900 w 1542756"/>
                    <a:gd name="connsiteY20" fmla="*/ 1543391 h 1543391"/>
                    <a:gd name="connsiteX21" fmla="*/ 0 w 1542756"/>
                    <a:gd name="connsiteY21" fmla="*/ 1543391 h 1543391"/>
                    <a:gd name="connsiteX22" fmla="*/ 0 w 1542756"/>
                    <a:gd name="connsiteY22" fmla="*/ 1030456 h 1543391"/>
                    <a:gd name="connsiteX23" fmla="*/ 14829 w 1542756"/>
                    <a:gd name="connsiteY23" fmla="*/ 1009804 h 1543391"/>
                    <a:gd name="connsiteX24" fmla="*/ 84678 w 1542756"/>
                    <a:gd name="connsiteY24" fmla="*/ 1021218 h 1543391"/>
                    <a:gd name="connsiteX25" fmla="*/ 196131 w 1542756"/>
                    <a:gd name="connsiteY25" fmla="*/ 1087656 h 1543391"/>
                    <a:gd name="connsiteX26" fmla="*/ 330541 w 1542756"/>
                    <a:gd name="connsiteY26" fmla="*/ 936966 h 1543391"/>
                    <a:gd name="connsiteX27" fmla="*/ 196131 w 1542756"/>
                    <a:gd name="connsiteY27" fmla="*/ 786276 h 1543391"/>
                    <a:gd name="connsiteX28" fmla="*/ 84678 w 1542756"/>
                    <a:gd name="connsiteY28" fmla="*/ 852714 h 1543391"/>
                    <a:gd name="connsiteX29" fmla="*/ 16002 w 1542756"/>
                    <a:gd name="connsiteY29" fmla="*/ 862694 h 1543391"/>
                    <a:gd name="connsiteX30" fmla="*/ 0 w 1542756"/>
                    <a:gd name="connsiteY30" fmla="*/ 841219 h 1543391"/>
                    <a:gd name="connsiteX31" fmla="*/ 0 w 1542756"/>
                    <a:gd name="connsiteY31" fmla="*/ 330541 h 1543391"/>
                    <a:gd name="connsiteX32" fmla="*/ 510238 w 1542756"/>
                    <a:gd name="connsiteY32" fmla="*/ 330541 h 1543391"/>
                    <a:gd name="connsiteX33" fmla="*/ 530889 w 1542756"/>
                    <a:gd name="connsiteY33" fmla="*/ 315713 h 1543391"/>
                    <a:gd name="connsiteX34" fmla="*/ 519475 w 1542756"/>
                    <a:gd name="connsiteY34" fmla="*/ 245864 h 1543391"/>
                    <a:gd name="connsiteX35" fmla="*/ 453037 w 1542756"/>
                    <a:gd name="connsiteY35" fmla="*/ 134410 h 1543391"/>
                    <a:gd name="connsiteX36" fmla="*/ 603727 w 1542756"/>
                    <a:gd name="connsiteY36" fmla="*/ 0 h 1543391"/>
                    <a:gd name="connsiteX0" fmla="*/ 603727 w 1542756"/>
                    <a:gd name="connsiteY0" fmla="*/ 0 h 1543391"/>
                    <a:gd name="connsiteX1" fmla="*/ 754417 w 1542756"/>
                    <a:gd name="connsiteY1" fmla="*/ 134410 h 1543391"/>
                    <a:gd name="connsiteX2" fmla="*/ 687979 w 1542756"/>
                    <a:gd name="connsiteY2" fmla="*/ 245864 h 1543391"/>
                    <a:gd name="connsiteX3" fmla="*/ 677999 w 1542756"/>
                    <a:gd name="connsiteY3" fmla="*/ 314539 h 1543391"/>
                    <a:gd name="connsiteX4" fmla="*/ 699473 w 1542756"/>
                    <a:gd name="connsiteY4" fmla="*/ 330541 h 1543391"/>
                    <a:gd name="connsiteX5" fmla="*/ 1212215 w 1542756"/>
                    <a:gd name="connsiteY5" fmla="*/ 330541 h 1543391"/>
                    <a:gd name="connsiteX6" fmla="*/ 1212215 w 1542756"/>
                    <a:gd name="connsiteY6" fmla="*/ 841219 h 1543391"/>
                    <a:gd name="connsiteX7" fmla="*/ 1228217 w 1542756"/>
                    <a:gd name="connsiteY7" fmla="*/ 862694 h 1543391"/>
                    <a:gd name="connsiteX8" fmla="*/ 1296893 w 1542756"/>
                    <a:gd name="connsiteY8" fmla="*/ 852714 h 1543391"/>
                    <a:gd name="connsiteX9" fmla="*/ 1408346 w 1542756"/>
                    <a:gd name="connsiteY9" fmla="*/ 786276 h 1543391"/>
                    <a:gd name="connsiteX10" fmla="*/ 1542756 w 1542756"/>
                    <a:gd name="connsiteY10" fmla="*/ 936966 h 1543391"/>
                    <a:gd name="connsiteX11" fmla="*/ 1408346 w 1542756"/>
                    <a:gd name="connsiteY11" fmla="*/ 1087656 h 1543391"/>
                    <a:gd name="connsiteX12" fmla="*/ 1296893 w 1542756"/>
                    <a:gd name="connsiteY12" fmla="*/ 1021218 h 1543391"/>
                    <a:gd name="connsiteX13" fmla="*/ 1227044 w 1542756"/>
                    <a:gd name="connsiteY13" fmla="*/ 1009804 h 1543391"/>
                    <a:gd name="connsiteX14" fmla="*/ 1212215 w 1542756"/>
                    <a:gd name="connsiteY14" fmla="*/ 1030456 h 1543391"/>
                    <a:gd name="connsiteX15" fmla="*/ 1212215 w 1542756"/>
                    <a:gd name="connsiteY15" fmla="*/ 1543391 h 1543391"/>
                    <a:gd name="connsiteX16" fmla="*/ 457825 w 1542756"/>
                    <a:gd name="connsiteY16" fmla="*/ 1347735 h 1543391"/>
                    <a:gd name="connsiteX17" fmla="*/ 522614 w 1542756"/>
                    <a:gd name="connsiteY17" fmla="*/ 1456051 h 1543391"/>
                    <a:gd name="connsiteX18" fmla="*/ 530889 w 1542756"/>
                    <a:gd name="connsiteY18" fmla="*/ 1529038 h 1543391"/>
                    <a:gd name="connsiteX19" fmla="*/ 510900 w 1542756"/>
                    <a:gd name="connsiteY19" fmla="*/ 1543391 h 1543391"/>
                    <a:gd name="connsiteX20" fmla="*/ 0 w 1542756"/>
                    <a:gd name="connsiteY20" fmla="*/ 1543391 h 1543391"/>
                    <a:gd name="connsiteX21" fmla="*/ 0 w 1542756"/>
                    <a:gd name="connsiteY21" fmla="*/ 1030456 h 1543391"/>
                    <a:gd name="connsiteX22" fmla="*/ 14829 w 1542756"/>
                    <a:gd name="connsiteY22" fmla="*/ 1009804 h 1543391"/>
                    <a:gd name="connsiteX23" fmla="*/ 84678 w 1542756"/>
                    <a:gd name="connsiteY23" fmla="*/ 1021218 h 1543391"/>
                    <a:gd name="connsiteX24" fmla="*/ 196131 w 1542756"/>
                    <a:gd name="connsiteY24" fmla="*/ 1087656 h 1543391"/>
                    <a:gd name="connsiteX25" fmla="*/ 330541 w 1542756"/>
                    <a:gd name="connsiteY25" fmla="*/ 936966 h 1543391"/>
                    <a:gd name="connsiteX26" fmla="*/ 196131 w 1542756"/>
                    <a:gd name="connsiteY26" fmla="*/ 786276 h 1543391"/>
                    <a:gd name="connsiteX27" fmla="*/ 84678 w 1542756"/>
                    <a:gd name="connsiteY27" fmla="*/ 852714 h 1543391"/>
                    <a:gd name="connsiteX28" fmla="*/ 16002 w 1542756"/>
                    <a:gd name="connsiteY28" fmla="*/ 862694 h 1543391"/>
                    <a:gd name="connsiteX29" fmla="*/ 0 w 1542756"/>
                    <a:gd name="connsiteY29" fmla="*/ 841219 h 1543391"/>
                    <a:gd name="connsiteX30" fmla="*/ 0 w 1542756"/>
                    <a:gd name="connsiteY30" fmla="*/ 330541 h 1543391"/>
                    <a:gd name="connsiteX31" fmla="*/ 510238 w 1542756"/>
                    <a:gd name="connsiteY31" fmla="*/ 330541 h 1543391"/>
                    <a:gd name="connsiteX32" fmla="*/ 530889 w 1542756"/>
                    <a:gd name="connsiteY32" fmla="*/ 315713 h 1543391"/>
                    <a:gd name="connsiteX33" fmla="*/ 519475 w 1542756"/>
                    <a:gd name="connsiteY33" fmla="*/ 245864 h 1543391"/>
                    <a:gd name="connsiteX34" fmla="*/ 453037 w 1542756"/>
                    <a:gd name="connsiteY34" fmla="*/ 134410 h 1543391"/>
                    <a:gd name="connsiteX35" fmla="*/ 603727 w 1542756"/>
                    <a:gd name="connsiteY35" fmla="*/ 0 h 1543391"/>
                    <a:gd name="connsiteX0" fmla="*/ 603727 w 1542756"/>
                    <a:gd name="connsiteY0" fmla="*/ 0 h 1543391"/>
                    <a:gd name="connsiteX1" fmla="*/ 754417 w 1542756"/>
                    <a:gd name="connsiteY1" fmla="*/ 134410 h 1543391"/>
                    <a:gd name="connsiteX2" fmla="*/ 687979 w 1542756"/>
                    <a:gd name="connsiteY2" fmla="*/ 245864 h 1543391"/>
                    <a:gd name="connsiteX3" fmla="*/ 677999 w 1542756"/>
                    <a:gd name="connsiteY3" fmla="*/ 314539 h 1543391"/>
                    <a:gd name="connsiteX4" fmla="*/ 699473 w 1542756"/>
                    <a:gd name="connsiteY4" fmla="*/ 330541 h 1543391"/>
                    <a:gd name="connsiteX5" fmla="*/ 1212215 w 1542756"/>
                    <a:gd name="connsiteY5" fmla="*/ 330541 h 1543391"/>
                    <a:gd name="connsiteX6" fmla="*/ 1212215 w 1542756"/>
                    <a:gd name="connsiteY6" fmla="*/ 841219 h 1543391"/>
                    <a:gd name="connsiteX7" fmla="*/ 1228217 w 1542756"/>
                    <a:gd name="connsiteY7" fmla="*/ 862694 h 1543391"/>
                    <a:gd name="connsiteX8" fmla="*/ 1296893 w 1542756"/>
                    <a:gd name="connsiteY8" fmla="*/ 852714 h 1543391"/>
                    <a:gd name="connsiteX9" fmla="*/ 1408346 w 1542756"/>
                    <a:gd name="connsiteY9" fmla="*/ 786276 h 1543391"/>
                    <a:gd name="connsiteX10" fmla="*/ 1542756 w 1542756"/>
                    <a:gd name="connsiteY10" fmla="*/ 936966 h 1543391"/>
                    <a:gd name="connsiteX11" fmla="*/ 1408346 w 1542756"/>
                    <a:gd name="connsiteY11" fmla="*/ 1087656 h 1543391"/>
                    <a:gd name="connsiteX12" fmla="*/ 1296893 w 1542756"/>
                    <a:gd name="connsiteY12" fmla="*/ 1021218 h 1543391"/>
                    <a:gd name="connsiteX13" fmla="*/ 1227044 w 1542756"/>
                    <a:gd name="connsiteY13" fmla="*/ 1009804 h 1543391"/>
                    <a:gd name="connsiteX14" fmla="*/ 1212215 w 1542756"/>
                    <a:gd name="connsiteY14" fmla="*/ 1030456 h 1543391"/>
                    <a:gd name="connsiteX15" fmla="*/ 1212215 w 1542756"/>
                    <a:gd name="connsiteY15" fmla="*/ 1543391 h 1543391"/>
                    <a:gd name="connsiteX16" fmla="*/ 522614 w 1542756"/>
                    <a:gd name="connsiteY16" fmla="*/ 1456051 h 1543391"/>
                    <a:gd name="connsiteX17" fmla="*/ 530889 w 1542756"/>
                    <a:gd name="connsiteY17" fmla="*/ 1529038 h 1543391"/>
                    <a:gd name="connsiteX18" fmla="*/ 510900 w 1542756"/>
                    <a:gd name="connsiteY18" fmla="*/ 1543391 h 1543391"/>
                    <a:gd name="connsiteX19" fmla="*/ 0 w 1542756"/>
                    <a:gd name="connsiteY19" fmla="*/ 1543391 h 1543391"/>
                    <a:gd name="connsiteX20" fmla="*/ 0 w 1542756"/>
                    <a:gd name="connsiteY20" fmla="*/ 1030456 h 1543391"/>
                    <a:gd name="connsiteX21" fmla="*/ 14829 w 1542756"/>
                    <a:gd name="connsiteY21" fmla="*/ 1009804 h 1543391"/>
                    <a:gd name="connsiteX22" fmla="*/ 84678 w 1542756"/>
                    <a:gd name="connsiteY22" fmla="*/ 1021218 h 1543391"/>
                    <a:gd name="connsiteX23" fmla="*/ 196131 w 1542756"/>
                    <a:gd name="connsiteY23" fmla="*/ 1087656 h 1543391"/>
                    <a:gd name="connsiteX24" fmla="*/ 330541 w 1542756"/>
                    <a:gd name="connsiteY24" fmla="*/ 936966 h 1543391"/>
                    <a:gd name="connsiteX25" fmla="*/ 196131 w 1542756"/>
                    <a:gd name="connsiteY25" fmla="*/ 786276 h 1543391"/>
                    <a:gd name="connsiteX26" fmla="*/ 84678 w 1542756"/>
                    <a:gd name="connsiteY26" fmla="*/ 852714 h 1543391"/>
                    <a:gd name="connsiteX27" fmla="*/ 16002 w 1542756"/>
                    <a:gd name="connsiteY27" fmla="*/ 862694 h 1543391"/>
                    <a:gd name="connsiteX28" fmla="*/ 0 w 1542756"/>
                    <a:gd name="connsiteY28" fmla="*/ 841219 h 1543391"/>
                    <a:gd name="connsiteX29" fmla="*/ 0 w 1542756"/>
                    <a:gd name="connsiteY29" fmla="*/ 330541 h 1543391"/>
                    <a:gd name="connsiteX30" fmla="*/ 510238 w 1542756"/>
                    <a:gd name="connsiteY30" fmla="*/ 330541 h 1543391"/>
                    <a:gd name="connsiteX31" fmla="*/ 530889 w 1542756"/>
                    <a:gd name="connsiteY31" fmla="*/ 315713 h 1543391"/>
                    <a:gd name="connsiteX32" fmla="*/ 519475 w 1542756"/>
                    <a:gd name="connsiteY32" fmla="*/ 245864 h 1543391"/>
                    <a:gd name="connsiteX33" fmla="*/ 453037 w 1542756"/>
                    <a:gd name="connsiteY33" fmla="*/ 134410 h 1543391"/>
                    <a:gd name="connsiteX34" fmla="*/ 603727 w 1542756"/>
                    <a:gd name="connsiteY34" fmla="*/ 0 h 1543391"/>
                    <a:gd name="connsiteX0" fmla="*/ 603727 w 1542756"/>
                    <a:gd name="connsiteY0" fmla="*/ 0 h 1543391"/>
                    <a:gd name="connsiteX1" fmla="*/ 754417 w 1542756"/>
                    <a:gd name="connsiteY1" fmla="*/ 134410 h 1543391"/>
                    <a:gd name="connsiteX2" fmla="*/ 687979 w 1542756"/>
                    <a:gd name="connsiteY2" fmla="*/ 245864 h 1543391"/>
                    <a:gd name="connsiteX3" fmla="*/ 677999 w 1542756"/>
                    <a:gd name="connsiteY3" fmla="*/ 314539 h 1543391"/>
                    <a:gd name="connsiteX4" fmla="*/ 699473 w 1542756"/>
                    <a:gd name="connsiteY4" fmla="*/ 330541 h 1543391"/>
                    <a:gd name="connsiteX5" fmla="*/ 1212215 w 1542756"/>
                    <a:gd name="connsiteY5" fmla="*/ 330541 h 1543391"/>
                    <a:gd name="connsiteX6" fmla="*/ 1212215 w 1542756"/>
                    <a:gd name="connsiteY6" fmla="*/ 841219 h 1543391"/>
                    <a:gd name="connsiteX7" fmla="*/ 1228217 w 1542756"/>
                    <a:gd name="connsiteY7" fmla="*/ 862694 h 1543391"/>
                    <a:gd name="connsiteX8" fmla="*/ 1296893 w 1542756"/>
                    <a:gd name="connsiteY8" fmla="*/ 852714 h 1543391"/>
                    <a:gd name="connsiteX9" fmla="*/ 1408346 w 1542756"/>
                    <a:gd name="connsiteY9" fmla="*/ 786276 h 1543391"/>
                    <a:gd name="connsiteX10" fmla="*/ 1542756 w 1542756"/>
                    <a:gd name="connsiteY10" fmla="*/ 936966 h 1543391"/>
                    <a:gd name="connsiteX11" fmla="*/ 1408346 w 1542756"/>
                    <a:gd name="connsiteY11" fmla="*/ 1087656 h 1543391"/>
                    <a:gd name="connsiteX12" fmla="*/ 1296893 w 1542756"/>
                    <a:gd name="connsiteY12" fmla="*/ 1021218 h 1543391"/>
                    <a:gd name="connsiteX13" fmla="*/ 1227044 w 1542756"/>
                    <a:gd name="connsiteY13" fmla="*/ 1009804 h 1543391"/>
                    <a:gd name="connsiteX14" fmla="*/ 1212215 w 1542756"/>
                    <a:gd name="connsiteY14" fmla="*/ 1030456 h 1543391"/>
                    <a:gd name="connsiteX15" fmla="*/ 1212215 w 1542756"/>
                    <a:gd name="connsiteY15" fmla="*/ 1543391 h 1543391"/>
                    <a:gd name="connsiteX16" fmla="*/ 530889 w 1542756"/>
                    <a:gd name="connsiteY16" fmla="*/ 1529038 h 1543391"/>
                    <a:gd name="connsiteX17" fmla="*/ 510900 w 1542756"/>
                    <a:gd name="connsiteY17" fmla="*/ 1543391 h 1543391"/>
                    <a:gd name="connsiteX18" fmla="*/ 0 w 1542756"/>
                    <a:gd name="connsiteY18" fmla="*/ 1543391 h 1543391"/>
                    <a:gd name="connsiteX19" fmla="*/ 0 w 1542756"/>
                    <a:gd name="connsiteY19" fmla="*/ 1030456 h 1543391"/>
                    <a:gd name="connsiteX20" fmla="*/ 14829 w 1542756"/>
                    <a:gd name="connsiteY20" fmla="*/ 1009804 h 1543391"/>
                    <a:gd name="connsiteX21" fmla="*/ 84678 w 1542756"/>
                    <a:gd name="connsiteY21" fmla="*/ 1021218 h 1543391"/>
                    <a:gd name="connsiteX22" fmla="*/ 196131 w 1542756"/>
                    <a:gd name="connsiteY22" fmla="*/ 1087656 h 1543391"/>
                    <a:gd name="connsiteX23" fmla="*/ 330541 w 1542756"/>
                    <a:gd name="connsiteY23" fmla="*/ 936966 h 1543391"/>
                    <a:gd name="connsiteX24" fmla="*/ 196131 w 1542756"/>
                    <a:gd name="connsiteY24" fmla="*/ 786276 h 1543391"/>
                    <a:gd name="connsiteX25" fmla="*/ 84678 w 1542756"/>
                    <a:gd name="connsiteY25" fmla="*/ 852714 h 1543391"/>
                    <a:gd name="connsiteX26" fmla="*/ 16002 w 1542756"/>
                    <a:gd name="connsiteY26" fmla="*/ 862694 h 1543391"/>
                    <a:gd name="connsiteX27" fmla="*/ 0 w 1542756"/>
                    <a:gd name="connsiteY27" fmla="*/ 841219 h 1543391"/>
                    <a:gd name="connsiteX28" fmla="*/ 0 w 1542756"/>
                    <a:gd name="connsiteY28" fmla="*/ 330541 h 1543391"/>
                    <a:gd name="connsiteX29" fmla="*/ 510238 w 1542756"/>
                    <a:gd name="connsiteY29" fmla="*/ 330541 h 1543391"/>
                    <a:gd name="connsiteX30" fmla="*/ 530889 w 1542756"/>
                    <a:gd name="connsiteY30" fmla="*/ 315713 h 1543391"/>
                    <a:gd name="connsiteX31" fmla="*/ 519475 w 1542756"/>
                    <a:gd name="connsiteY31" fmla="*/ 245864 h 1543391"/>
                    <a:gd name="connsiteX32" fmla="*/ 453037 w 1542756"/>
                    <a:gd name="connsiteY32" fmla="*/ 134410 h 1543391"/>
                    <a:gd name="connsiteX33" fmla="*/ 603727 w 1542756"/>
                    <a:gd name="connsiteY33" fmla="*/ 0 h 1543391"/>
                    <a:gd name="connsiteX0" fmla="*/ 603727 w 1542756"/>
                    <a:gd name="connsiteY0" fmla="*/ 0 h 1543391"/>
                    <a:gd name="connsiteX1" fmla="*/ 754417 w 1542756"/>
                    <a:gd name="connsiteY1" fmla="*/ 134410 h 1543391"/>
                    <a:gd name="connsiteX2" fmla="*/ 687979 w 1542756"/>
                    <a:gd name="connsiteY2" fmla="*/ 245864 h 1543391"/>
                    <a:gd name="connsiteX3" fmla="*/ 677999 w 1542756"/>
                    <a:gd name="connsiteY3" fmla="*/ 314539 h 1543391"/>
                    <a:gd name="connsiteX4" fmla="*/ 699473 w 1542756"/>
                    <a:gd name="connsiteY4" fmla="*/ 330541 h 1543391"/>
                    <a:gd name="connsiteX5" fmla="*/ 1212215 w 1542756"/>
                    <a:gd name="connsiteY5" fmla="*/ 330541 h 1543391"/>
                    <a:gd name="connsiteX6" fmla="*/ 1212215 w 1542756"/>
                    <a:gd name="connsiteY6" fmla="*/ 841219 h 1543391"/>
                    <a:gd name="connsiteX7" fmla="*/ 1228217 w 1542756"/>
                    <a:gd name="connsiteY7" fmla="*/ 862694 h 1543391"/>
                    <a:gd name="connsiteX8" fmla="*/ 1296893 w 1542756"/>
                    <a:gd name="connsiteY8" fmla="*/ 852714 h 1543391"/>
                    <a:gd name="connsiteX9" fmla="*/ 1408346 w 1542756"/>
                    <a:gd name="connsiteY9" fmla="*/ 786276 h 1543391"/>
                    <a:gd name="connsiteX10" fmla="*/ 1542756 w 1542756"/>
                    <a:gd name="connsiteY10" fmla="*/ 936966 h 1543391"/>
                    <a:gd name="connsiteX11" fmla="*/ 1408346 w 1542756"/>
                    <a:gd name="connsiteY11" fmla="*/ 1087656 h 1543391"/>
                    <a:gd name="connsiteX12" fmla="*/ 1296893 w 1542756"/>
                    <a:gd name="connsiteY12" fmla="*/ 1021218 h 1543391"/>
                    <a:gd name="connsiteX13" fmla="*/ 1227044 w 1542756"/>
                    <a:gd name="connsiteY13" fmla="*/ 1009804 h 1543391"/>
                    <a:gd name="connsiteX14" fmla="*/ 1212215 w 1542756"/>
                    <a:gd name="connsiteY14" fmla="*/ 1030456 h 1543391"/>
                    <a:gd name="connsiteX15" fmla="*/ 1212215 w 1542756"/>
                    <a:gd name="connsiteY15" fmla="*/ 1543391 h 1543391"/>
                    <a:gd name="connsiteX16" fmla="*/ 559435 w 1542756"/>
                    <a:gd name="connsiteY16" fmla="*/ 1537979 h 1543391"/>
                    <a:gd name="connsiteX17" fmla="*/ 530889 w 1542756"/>
                    <a:gd name="connsiteY17" fmla="*/ 1529038 h 1543391"/>
                    <a:gd name="connsiteX18" fmla="*/ 510900 w 1542756"/>
                    <a:gd name="connsiteY18" fmla="*/ 1543391 h 1543391"/>
                    <a:gd name="connsiteX19" fmla="*/ 0 w 1542756"/>
                    <a:gd name="connsiteY19" fmla="*/ 1543391 h 1543391"/>
                    <a:gd name="connsiteX20" fmla="*/ 0 w 1542756"/>
                    <a:gd name="connsiteY20" fmla="*/ 1030456 h 1543391"/>
                    <a:gd name="connsiteX21" fmla="*/ 14829 w 1542756"/>
                    <a:gd name="connsiteY21" fmla="*/ 1009804 h 1543391"/>
                    <a:gd name="connsiteX22" fmla="*/ 84678 w 1542756"/>
                    <a:gd name="connsiteY22" fmla="*/ 1021218 h 1543391"/>
                    <a:gd name="connsiteX23" fmla="*/ 196131 w 1542756"/>
                    <a:gd name="connsiteY23" fmla="*/ 1087656 h 1543391"/>
                    <a:gd name="connsiteX24" fmla="*/ 330541 w 1542756"/>
                    <a:gd name="connsiteY24" fmla="*/ 936966 h 1543391"/>
                    <a:gd name="connsiteX25" fmla="*/ 196131 w 1542756"/>
                    <a:gd name="connsiteY25" fmla="*/ 786276 h 1543391"/>
                    <a:gd name="connsiteX26" fmla="*/ 84678 w 1542756"/>
                    <a:gd name="connsiteY26" fmla="*/ 852714 h 1543391"/>
                    <a:gd name="connsiteX27" fmla="*/ 16002 w 1542756"/>
                    <a:gd name="connsiteY27" fmla="*/ 862694 h 1543391"/>
                    <a:gd name="connsiteX28" fmla="*/ 0 w 1542756"/>
                    <a:gd name="connsiteY28" fmla="*/ 841219 h 1543391"/>
                    <a:gd name="connsiteX29" fmla="*/ 0 w 1542756"/>
                    <a:gd name="connsiteY29" fmla="*/ 330541 h 1543391"/>
                    <a:gd name="connsiteX30" fmla="*/ 510238 w 1542756"/>
                    <a:gd name="connsiteY30" fmla="*/ 330541 h 1543391"/>
                    <a:gd name="connsiteX31" fmla="*/ 530889 w 1542756"/>
                    <a:gd name="connsiteY31" fmla="*/ 315713 h 1543391"/>
                    <a:gd name="connsiteX32" fmla="*/ 519475 w 1542756"/>
                    <a:gd name="connsiteY32" fmla="*/ 245864 h 1543391"/>
                    <a:gd name="connsiteX33" fmla="*/ 453037 w 1542756"/>
                    <a:gd name="connsiteY33" fmla="*/ 134410 h 1543391"/>
                    <a:gd name="connsiteX34" fmla="*/ 603727 w 1542756"/>
                    <a:gd name="connsiteY34" fmla="*/ 0 h 1543391"/>
                    <a:gd name="connsiteX0" fmla="*/ 603727 w 1542756"/>
                    <a:gd name="connsiteY0" fmla="*/ 0 h 1543391"/>
                    <a:gd name="connsiteX1" fmla="*/ 754417 w 1542756"/>
                    <a:gd name="connsiteY1" fmla="*/ 134410 h 1543391"/>
                    <a:gd name="connsiteX2" fmla="*/ 687979 w 1542756"/>
                    <a:gd name="connsiteY2" fmla="*/ 245864 h 1543391"/>
                    <a:gd name="connsiteX3" fmla="*/ 677999 w 1542756"/>
                    <a:gd name="connsiteY3" fmla="*/ 314539 h 1543391"/>
                    <a:gd name="connsiteX4" fmla="*/ 699473 w 1542756"/>
                    <a:gd name="connsiteY4" fmla="*/ 330541 h 1543391"/>
                    <a:gd name="connsiteX5" fmla="*/ 1212215 w 1542756"/>
                    <a:gd name="connsiteY5" fmla="*/ 330541 h 1543391"/>
                    <a:gd name="connsiteX6" fmla="*/ 1212215 w 1542756"/>
                    <a:gd name="connsiteY6" fmla="*/ 841219 h 1543391"/>
                    <a:gd name="connsiteX7" fmla="*/ 1228217 w 1542756"/>
                    <a:gd name="connsiteY7" fmla="*/ 862694 h 1543391"/>
                    <a:gd name="connsiteX8" fmla="*/ 1296893 w 1542756"/>
                    <a:gd name="connsiteY8" fmla="*/ 852714 h 1543391"/>
                    <a:gd name="connsiteX9" fmla="*/ 1408346 w 1542756"/>
                    <a:gd name="connsiteY9" fmla="*/ 786276 h 1543391"/>
                    <a:gd name="connsiteX10" fmla="*/ 1542756 w 1542756"/>
                    <a:gd name="connsiteY10" fmla="*/ 936966 h 1543391"/>
                    <a:gd name="connsiteX11" fmla="*/ 1408346 w 1542756"/>
                    <a:gd name="connsiteY11" fmla="*/ 1087656 h 1543391"/>
                    <a:gd name="connsiteX12" fmla="*/ 1296893 w 1542756"/>
                    <a:gd name="connsiteY12" fmla="*/ 1021218 h 1543391"/>
                    <a:gd name="connsiteX13" fmla="*/ 1227044 w 1542756"/>
                    <a:gd name="connsiteY13" fmla="*/ 1009804 h 1543391"/>
                    <a:gd name="connsiteX14" fmla="*/ 1212215 w 1542756"/>
                    <a:gd name="connsiteY14" fmla="*/ 1030456 h 1543391"/>
                    <a:gd name="connsiteX15" fmla="*/ 1212215 w 1542756"/>
                    <a:gd name="connsiteY15" fmla="*/ 1543391 h 1543391"/>
                    <a:gd name="connsiteX16" fmla="*/ 530889 w 1542756"/>
                    <a:gd name="connsiteY16" fmla="*/ 1529038 h 1543391"/>
                    <a:gd name="connsiteX17" fmla="*/ 510900 w 1542756"/>
                    <a:gd name="connsiteY17" fmla="*/ 1543391 h 1543391"/>
                    <a:gd name="connsiteX18" fmla="*/ 0 w 1542756"/>
                    <a:gd name="connsiteY18" fmla="*/ 1543391 h 1543391"/>
                    <a:gd name="connsiteX19" fmla="*/ 0 w 1542756"/>
                    <a:gd name="connsiteY19" fmla="*/ 1030456 h 1543391"/>
                    <a:gd name="connsiteX20" fmla="*/ 14829 w 1542756"/>
                    <a:gd name="connsiteY20" fmla="*/ 1009804 h 1543391"/>
                    <a:gd name="connsiteX21" fmla="*/ 84678 w 1542756"/>
                    <a:gd name="connsiteY21" fmla="*/ 1021218 h 1543391"/>
                    <a:gd name="connsiteX22" fmla="*/ 196131 w 1542756"/>
                    <a:gd name="connsiteY22" fmla="*/ 1087656 h 1543391"/>
                    <a:gd name="connsiteX23" fmla="*/ 330541 w 1542756"/>
                    <a:gd name="connsiteY23" fmla="*/ 936966 h 1543391"/>
                    <a:gd name="connsiteX24" fmla="*/ 196131 w 1542756"/>
                    <a:gd name="connsiteY24" fmla="*/ 786276 h 1543391"/>
                    <a:gd name="connsiteX25" fmla="*/ 84678 w 1542756"/>
                    <a:gd name="connsiteY25" fmla="*/ 852714 h 1543391"/>
                    <a:gd name="connsiteX26" fmla="*/ 16002 w 1542756"/>
                    <a:gd name="connsiteY26" fmla="*/ 862694 h 1543391"/>
                    <a:gd name="connsiteX27" fmla="*/ 0 w 1542756"/>
                    <a:gd name="connsiteY27" fmla="*/ 841219 h 1543391"/>
                    <a:gd name="connsiteX28" fmla="*/ 0 w 1542756"/>
                    <a:gd name="connsiteY28" fmla="*/ 330541 h 1543391"/>
                    <a:gd name="connsiteX29" fmla="*/ 510238 w 1542756"/>
                    <a:gd name="connsiteY29" fmla="*/ 330541 h 1543391"/>
                    <a:gd name="connsiteX30" fmla="*/ 530889 w 1542756"/>
                    <a:gd name="connsiteY30" fmla="*/ 315713 h 1543391"/>
                    <a:gd name="connsiteX31" fmla="*/ 519475 w 1542756"/>
                    <a:gd name="connsiteY31" fmla="*/ 245864 h 1543391"/>
                    <a:gd name="connsiteX32" fmla="*/ 453037 w 1542756"/>
                    <a:gd name="connsiteY32" fmla="*/ 134410 h 1543391"/>
                    <a:gd name="connsiteX33" fmla="*/ 603727 w 1542756"/>
                    <a:gd name="connsiteY33" fmla="*/ 0 h 1543391"/>
                    <a:gd name="connsiteX0" fmla="*/ 603727 w 1542756"/>
                    <a:gd name="connsiteY0" fmla="*/ 0 h 1543391"/>
                    <a:gd name="connsiteX1" fmla="*/ 754417 w 1542756"/>
                    <a:gd name="connsiteY1" fmla="*/ 134410 h 1543391"/>
                    <a:gd name="connsiteX2" fmla="*/ 687979 w 1542756"/>
                    <a:gd name="connsiteY2" fmla="*/ 245864 h 1543391"/>
                    <a:gd name="connsiteX3" fmla="*/ 677999 w 1542756"/>
                    <a:gd name="connsiteY3" fmla="*/ 314539 h 1543391"/>
                    <a:gd name="connsiteX4" fmla="*/ 699473 w 1542756"/>
                    <a:gd name="connsiteY4" fmla="*/ 330541 h 1543391"/>
                    <a:gd name="connsiteX5" fmla="*/ 1212215 w 1542756"/>
                    <a:gd name="connsiteY5" fmla="*/ 330541 h 1543391"/>
                    <a:gd name="connsiteX6" fmla="*/ 1212215 w 1542756"/>
                    <a:gd name="connsiteY6" fmla="*/ 841219 h 1543391"/>
                    <a:gd name="connsiteX7" fmla="*/ 1228217 w 1542756"/>
                    <a:gd name="connsiteY7" fmla="*/ 862694 h 1543391"/>
                    <a:gd name="connsiteX8" fmla="*/ 1296893 w 1542756"/>
                    <a:gd name="connsiteY8" fmla="*/ 852714 h 1543391"/>
                    <a:gd name="connsiteX9" fmla="*/ 1408346 w 1542756"/>
                    <a:gd name="connsiteY9" fmla="*/ 786276 h 1543391"/>
                    <a:gd name="connsiteX10" fmla="*/ 1542756 w 1542756"/>
                    <a:gd name="connsiteY10" fmla="*/ 936966 h 1543391"/>
                    <a:gd name="connsiteX11" fmla="*/ 1408346 w 1542756"/>
                    <a:gd name="connsiteY11" fmla="*/ 1087656 h 1543391"/>
                    <a:gd name="connsiteX12" fmla="*/ 1296893 w 1542756"/>
                    <a:gd name="connsiteY12" fmla="*/ 1021218 h 1543391"/>
                    <a:gd name="connsiteX13" fmla="*/ 1227044 w 1542756"/>
                    <a:gd name="connsiteY13" fmla="*/ 1009804 h 1543391"/>
                    <a:gd name="connsiteX14" fmla="*/ 1212215 w 1542756"/>
                    <a:gd name="connsiteY14" fmla="*/ 1030456 h 1543391"/>
                    <a:gd name="connsiteX15" fmla="*/ 1212215 w 1542756"/>
                    <a:gd name="connsiteY15" fmla="*/ 1543391 h 1543391"/>
                    <a:gd name="connsiteX16" fmla="*/ 530889 w 1542756"/>
                    <a:gd name="connsiteY16" fmla="*/ 1529038 h 1543391"/>
                    <a:gd name="connsiteX17" fmla="*/ 0 w 1542756"/>
                    <a:gd name="connsiteY17" fmla="*/ 1543391 h 1543391"/>
                    <a:gd name="connsiteX18" fmla="*/ 0 w 1542756"/>
                    <a:gd name="connsiteY18" fmla="*/ 1030456 h 1543391"/>
                    <a:gd name="connsiteX19" fmla="*/ 14829 w 1542756"/>
                    <a:gd name="connsiteY19" fmla="*/ 1009804 h 1543391"/>
                    <a:gd name="connsiteX20" fmla="*/ 84678 w 1542756"/>
                    <a:gd name="connsiteY20" fmla="*/ 1021218 h 1543391"/>
                    <a:gd name="connsiteX21" fmla="*/ 196131 w 1542756"/>
                    <a:gd name="connsiteY21" fmla="*/ 1087656 h 1543391"/>
                    <a:gd name="connsiteX22" fmla="*/ 330541 w 1542756"/>
                    <a:gd name="connsiteY22" fmla="*/ 936966 h 1543391"/>
                    <a:gd name="connsiteX23" fmla="*/ 196131 w 1542756"/>
                    <a:gd name="connsiteY23" fmla="*/ 786276 h 1543391"/>
                    <a:gd name="connsiteX24" fmla="*/ 84678 w 1542756"/>
                    <a:gd name="connsiteY24" fmla="*/ 852714 h 1543391"/>
                    <a:gd name="connsiteX25" fmla="*/ 16002 w 1542756"/>
                    <a:gd name="connsiteY25" fmla="*/ 862694 h 1543391"/>
                    <a:gd name="connsiteX26" fmla="*/ 0 w 1542756"/>
                    <a:gd name="connsiteY26" fmla="*/ 841219 h 1543391"/>
                    <a:gd name="connsiteX27" fmla="*/ 0 w 1542756"/>
                    <a:gd name="connsiteY27" fmla="*/ 330541 h 1543391"/>
                    <a:gd name="connsiteX28" fmla="*/ 510238 w 1542756"/>
                    <a:gd name="connsiteY28" fmla="*/ 330541 h 1543391"/>
                    <a:gd name="connsiteX29" fmla="*/ 530889 w 1542756"/>
                    <a:gd name="connsiteY29" fmla="*/ 315713 h 1543391"/>
                    <a:gd name="connsiteX30" fmla="*/ 519475 w 1542756"/>
                    <a:gd name="connsiteY30" fmla="*/ 245864 h 1543391"/>
                    <a:gd name="connsiteX31" fmla="*/ 453037 w 1542756"/>
                    <a:gd name="connsiteY31" fmla="*/ 134410 h 1543391"/>
                    <a:gd name="connsiteX32" fmla="*/ 603727 w 1542756"/>
                    <a:gd name="connsiteY32" fmla="*/ 0 h 1543391"/>
                    <a:gd name="connsiteX0" fmla="*/ 603727 w 1542756"/>
                    <a:gd name="connsiteY0" fmla="*/ 0 h 1543391"/>
                    <a:gd name="connsiteX1" fmla="*/ 754417 w 1542756"/>
                    <a:gd name="connsiteY1" fmla="*/ 134410 h 1543391"/>
                    <a:gd name="connsiteX2" fmla="*/ 687979 w 1542756"/>
                    <a:gd name="connsiteY2" fmla="*/ 245864 h 1543391"/>
                    <a:gd name="connsiteX3" fmla="*/ 677999 w 1542756"/>
                    <a:gd name="connsiteY3" fmla="*/ 314539 h 1543391"/>
                    <a:gd name="connsiteX4" fmla="*/ 699473 w 1542756"/>
                    <a:gd name="connsiteY4" fmla="*/ 330541 h 1543391"/>
                    <a:gd name="connsiteX5" fmla="*/ 1212215 w 1542756"/>
                    <a:gd name="connsiteY5" fmla="*/ 330541 h 1543391"/>
                    <a:gd name="connsiteX6" fmla="*/ 1212215 w 1542756"/>
                    <a:gd name="connsiteY6" fmla="*/ 841219 h 1543391"/>
                    <a:gd name="connsiteX7" fmla="*/ 1228217 w 1542756"/>
                    <a:gd name="connsiteY7" fmla="*/ 862694 h 1543391"/>
                    <a:gd name="connsiteX8" fmla="*/ 1296893 w 1542756"/>
                    <a:gd name="connsiteY8" fmla="*/ 852714 h 1543391"/>
                    <a:gd name="connsiteX9" fmla="*/ 1408346 w 1542756"/>
                    <a:gd name="connsiteY9" fmla="*/ 786276 h 1543391"/>
                    <a:gd name="connsiteX10" fmla="*/ 1542756 w 1542756"/>
                    <a:gd name="connsiteY10" fmla="*/ 936966 h 1543391"/>
                    <a:gd name="connsiteX11" fmla="*/ 1408346 w 1542756"/>
                    <a:gd name="connsiteY11" fmla="*/ 1087656 h 1543391"/>
                    <a:gd name="connsiteX12" fmla="*/ 1296893 w 1542756"/>
                    <a:gd name="connsiteY12" fmla="*/ 1021218 h 1543391"/>
                    <a:gd name="connsiteX13" fmla="*/ 1227044 w 1542756"/>
                    <a:gd name="connsiteY13" fmla="*/ 1009804 h 1543391"/>
                    <a:gd name="connsiteX14" fmla="*/ 1212215 w 1542756"/>
                    <a:gd name="connsiteY14" fmla="*/ 1030456 h 1543391"/>
                    <a:gd name="connsiteX15" fmla="*/ 1212215 w 1542756"/>
                    <a:gd name="connsiteY15" fmla="*/ 1543391 h 1543391"/>
                    <a:gd name="connsiteX16" fmla="*/ 0 w 1542756"/>
                    <a:gd name="connsiteY16" fmla="*/ 1543391 h 1543391"/>
                    <a:gd name="connsiteX17" fmla="*/ 0 w 1542756"/>
                    <a:gd name="connsiteY17" fmla="*/ 1030456 h 1543391"/>
                    <a:gd name="connsiteX18" fmla="*/ 14829 w 1542756"/>
                    <a:gd name="connsiteY18" fmla="*/ 1009804 h 1543391"/>
                    <a:gd name="connsiteX19" fmla="*/ 84678 w 1542756"/>
                    <a:gd name="connsiteY19" fmla="*/ 1021218 h 1543391"/>
                    <a:gd name="connsiteX20" fmla="*/ 196131 w 1542756"/>
                    <a:gd name="connsiteY20" fmla="*/ 1087656 h 1543391"/>
                    <a:gd name="connsiteX21" fmla="*/ 330541 w 1542756"/>
                    <a:gd name="connsiteY21" fmla="*/ 936966 h 1543391"/>
                    <a:gd name="connsiteX22" fmla="*/ 196131 w 1542756"/>
                    <a:gd name="connsiteY22" fmla="*/ 786276 h 1543391"/>
                    <a:gd name="connsiteX23" fmla="*/ 84678 w 1542756"/>
                    <a:gd name="connsiteY23" fmla="*/ 852714 h 1543391"/>
                    <a:gd name="connsiteX24" fmla="*/ 16002 w 1542756"/>
                    <a:gd name="connsiteY24" fmla="*/ 862694 h 1543391"/>
                    <a:gd name="connsiteX25" fmla="*/ 0 w 1542756"/>
                    <a:gd name="connsiteY25" fmla="*/ 841219 h 1543391"/>
                    <a:gd name="connsiteX26" fmla="*/ 0 w 1542756"/>
                    <a:gd name="connsiteY26" fmla="*/ 330541 h 1543391"/>
                    <a:gd name="connsiteX27" fmla="*/ 510238 w 1542756"/>
                    <a:gd name="connsiteY27" fmla="*/ 330541 h 1543391"/>
                    <a:gd name="connsiteX28" fmla="*/ 530889 w 1542756"/>
                    <a:gd name="connsiteY28" fmla="*/ 315713 h 1543391"/>
                    <a:gd name="connsiteX29" fmla="*/ 519475 w 1542756"/>
                    <a:gd name="connsiteY29" fmla="*/ 245864 h 1543391"/>
                    <a:gd name="connsiteX30" fmla="*/ 453037 w 1542756"/>
                    <a:gd name="connsiteY30" fmla="*/ 134410 h 1543391"/>
                    <a:gd name="connsiteX31" fmla="*/ 603727 w 1542756"/>
                    <a:gd name="connsiteY31" fmla="*/ 0 h 15433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1542756" h="1543391">
                      <a:moveTo>
                        <a:pt x="603727" y="0"/>
                      </a:moveTo>
                      <a:cubicBezTo>
                        <a:pt x="686950" y="0"/>
                        <a:pt x="754417" y="60177"/>
                        <a:pt x="754417" y="134410"/>
                      </a:cubicBezTo>
                      <a:cubicBezTo>
                        <a:pt x="754417" y="180805"/>
                        <a:pt x="728063" y="221710"/>
                        <a:pt x="687979" y="245864"/>
                      </a:cubicBezTo>
                      <a:cubicBezTo>
                        <a:pt x="672929" y="266574"/>
                        <a:pt x="662635" y="293629"/>
                        <a:pt x="677999" y="314539"/>
                      </a:cubicBezTo>
                      <a:lnTo>
                        <a:pt x="699473" y="330541"/>
                      </a:lnTo>
                      <a:lnTo>
                        <a:pt x="1212215" y="330541"/>
                      </a:lnTo>
                      <a:lnTo>
                        <a:pt x="1212215" y="841219"/>
                      </a:lnTo>
                      <a:lnTo>
                        <a:pt x="1228217" y="862694"/>
                      </a:lnTo>
                      <a:cubicBezTo>
                        <a:pt x="1249127" y="878058"/>
                        <a:pt x="1276182" y="867764"/>
                        <a:pt x="1296893" y="852714"/>
                      </a:cubicBezTo>
                      <a:cubicBezTo>
                        <a:pt x="1321046" y="812631"/>
                        <a:pt x="1361952" y="786276"/>
                        <a:pt x="1408346" y="786276"/>
                      </a:cubicBezTo>
                      <a:cubicBezTo>
                        <a:pt x="1482579" y="786276"/>
                        <a:pt x="1542756" y="853743"/>
                        <a:pt x="1542756" y="936966"/>
                      </a:cubicBezTo>
                      <a:cubicBezTo>
                        <a:pt x="1542756" y="1020190"/>
                        <a:pt x="1482579" y="1087656"/>
                        <a:pt x="1408346" y="1087656"/>
                      </a:cubicBezTo>
                      <a:cubicBezTo>
                        <a:pt x="1361952" y="1087656"/>
                        <a:pt x="1321046" y="1061302"/>
                        <a:pt x="1296893" y="1021218"/>
                      </a:cubicBezTo>
                      <a:cubicBezTo>
                        <a:pt x="1274839" y="1003513"/>
                        <a:pt x="1248014" y="993403"/>
                        <a:pt x="1227044" y="1009804"/>
                      </a:cubicBezTo>
                      <a:lnTo>
                        <a:pt x="1212215" y="1030456"/>
                      </a:lnTo>
                      <a:lnTo>
                        <a:pt x="1212215" y="1543391"/>
                      </a:lnTo>
                      <a:lnTo>
                        <a:pt x="0" y="1543391"/>
                      </a:lnTo>
                      <a:lnTo>
                        <a:pt x="0" y="1030456"/>
                      </a:lnTo>
                      <a:lnTo>
                        <a:pt x="14829" y="1009804"/>
                      </a:lnTo>
                      <a:cubicBezTo>
                        <a:pt x="35799" y="993403"/>
                        <a:pt x="62624" y="1003513"/>
                        <a:pt x="84678" y="1021218"/>
                      </a:cubicBezTo>
                      <a:cubicBezTo>
                        <a:pt x="108831" y="1061302"/>
                        <a:pt x="149737" y="1087656"/>
                        <a:pt x="196131" y="1087656"/>
                      </a:cubicBezTo>
                      <a:cubicBezTo>
                        <a:pt x="270364" y="1087656"/>
                        <a:pt x="330541" y="1020190"/>
                        <a:pt x="330541" y="936966"/>
                      </a:cubicBezTo>
                      <a:cubicBezTo>
                        <a:pt x="330541" y="853743"/>
                        <a:pt x="270364" y="786276"/>
                        <a:pt x="196131" y="786276"/>
                      </a:cubicBezTo>
                      <a:cubicBezTo>
                        <a:pt x="149737" y="786276"/>
                        <a:pt x="108831" y="812631"/>
                        <a:pt x="84678" y="852714"/>
                      </a:cubicBezTo>
                      <a:cubicBezTo>
                        <a:pt x="63967" y="867764"/>
                        <a:pt x="36912" y="878058"/>
                        <a:pt x="16002" y="862694"/>
                      </a:cubicBezTo>
                      <a:lnTo>
                        <a:pt x="0" y="841219"/>
                      </a:lnTo>
                      <a:lnTo>
                        <a:pt x="0" y="330541"/>
                      </a:lnTo>
                      <a:lnTo>
                        <a:pt x="510238" y="330541"/>
                      </a:lnTo>
                      <a:lnTo>
                        <a:pt x="530889" y="315713"/>
                      </a:lnTo>
                      <a:cubicBezTo>
                        <a:pt x="547290" y="294742"/>
                        <a:pt x="537180" y="267918"/>
                        <a:pt x="519475" y="245864"/>
                      </a:cubicBezTo>
                      <a:cubicBezTo>
                        <a:pt x="479391" y="221710"/>
                        <a:pt x="453037" y="180805"/>
                        <a:pt x="453037" y="134410"/>
                      </a:cubicBezTo>
                      <a:cubicBezTo>
                        <a:pt x="453037" y="60177"/>
                        <a:pt x="520503" y="0"/>
                        <a:pt x="603727" y="0"/>
                      </a:cubicBezTo>
                      <a:close/>
                    </a:path>
                  </a:pathLst>
                </a:custGeom>
                <a:solidFill>
                  <a:srgbClr val="45A5A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a:solidFill>
                      <a:prstClr val="white"/>
                    </a:solidFill>
                    <a:latin typeface="Arial" panose="020B0604020202020204" pitchFamily="34" charset="0"/>
                    <a:cs typeface="Arial" panose="020B0604020202020204" pitchFamily="34" charset="0"/>
                  </a:endParaRPr>
                </a:p>
              </p:txBody>
            </p:sp>
            <p:sp>
              <p:nvSpPr>
                <p:cNvPr id="73" name="Freeform 63">
                  <a:extLst>
                    <a:ext uri="{FF2B5EF4-FFF2-40B4-BE49-F238E27FC236}">
                      <a16:creationId xmlns:a16="http://schemas.microsoft.com/office/drawing/2014/main" id="{33E227B9-626C-44A5-9B6D-D3560A558590}"/>
                    </a:ext>
                  </a:extLst>
                </p:cNvPr>
                <p:cNvSpPr/>
                <p:nvPr/>
              </p:nvSpPr>
              <p:spPr>
                <a:xfrm>
                  <a:off x="6221335" y="5384524"/>
                  <a:ext cx="280819" cy="119207"/>
                </a:xfrm>
                <a:custGeom>
                  <a:avLst/>
                  <a:gdLst>
                    <a:gd name="connsiteX0" fmla="*/ 1510691 w 5171268"/>
                    <a:gd name="connsiteY0" fmla="*/ 752815 h 2173487"/>
                    <a:gd name="connsiteX1" fmla="*/ 3660578 w 5171268"/>
                    <a:gd name="connsiteY1" fmla="*/ 752815 h 2173487"/>
                    <a:gd name="connsiteX2" fmla="*/ 3660578 w 5171268"/>
                    <a:gd name="connsiteY2" fmla="*/ 1308992 h 2173487"/>
                    <a:gd name="connsiteX3" fmla="*/ 1510691 w 5171268"/>
                    <a:gd name="connsiteY3" fmla="*/ 1308992 h 2173487"/>
                    <a:gd name="connsiteX4" fmla="*/ 3513466 w 5171268"/>
                    <a:gd name="connsiteY4" fmla="*/ 0 h 2173487"/>
                    <a:gd name="connsiteX5" fmla="*/ 4489174 w 5171268"/>
                    <a:gd name="connsiteY5" fmla="*/ 1599 h 2173487"/>
                    <a:gd name="connsiteX6" fmla="*/ 5171268 w 5171268"/>
                    <a:gd name="connsiteY6" fmla="*/ 720864 h 2173487"/>
                    <a:gd name="connsiteX7" fmla="*/ 5148965 w 5171268"/>
                    <a:gd name="connsiteY7" fmla="*/ 1417433 h 2173487"/>
                    <a:gd name="connsiteX8" fmla="*/ 4456796 w 5171268"/>
                    <a:gd name="connsiteY8" fmla="*/ 2156947 h 2173487"/>
                    <a:gd name="connsiteX9" fmla="*/ 3412178 w 5171268"/>
                    <a:gd name="connsiteY9" fmla="*/ 2164079 h 2173487"/>
                    <a:gd name="connsiteX10" fmla="*/ 2759507 w 5171268"/>
                    <a:gd name="connsiteY10" fmla="*/ 1470336 h 2173487"/>
                    <a:gd name="connsiteX11" fmla="*/ 2751777 w 5171268"/>
                    <a:gd name="connsiteY11" fmla="*/ 1410882 h 2173487"/>
                    <a:gd name="connsiteX12" fmla="*/ 2916325 w 5171268"/>
                    <a:gd name="connsiteY12" fmla="*/ 1410882 h 2173487"/>
                    <a:gd name="connsiteX13" fmla="*/ 3199960 w 5171268"/>
                    <a:gd name="connsiteY13" fmla="*/ 1410882 h 2173487"/>
                    <a:gd name="connsiteX14" fmla="*/ 3271194 w 5171268"/>
                    <a:gd name="connsiteY14" fmla="*/ 1472322 h 2173487"/>
                    <a:gd name="connsiteX15" fmla="*/ 3520525 w 5171268"/>
                    <a:gd name="connsiteY15" fmla="*/ 1668136 h 2173487"/>
                    <a:gd name="connsiteX16" fmla="*/ 4465246 w 5171268"/>
                    <a:gd name="connsiteY16" fmla="*/ 1668752 h 2173487"/>
                    <a:gd name="connsiteX17" fmla="*/ 4445871 w 5171268"/>
                    <a:gd name="connsiteY17" fmla="*/ 507063 h 2173487"/>
                    <a:gd name="connsiteX18" fmla="*/ 3462468 w 5171268"/>
                    <a:gd name="connsiteY18" fmla="*/ 506447 h 2173487"/>
                    <a:gd name="connsiteX19" fmla="*/ 3251407 w 5171268"/>
                    <a:gd name="connsiteY19" fmla="*/ 613984 h 2173487"/>
                    <a:gd name="connsiteX20" fmla="*/ 3190942 w 5171268"/>
                    <a:gd name="connsiteY20" fmla="*/ 646299 h 2173487"/>
                    <a:gd name="connsiteX21" fmla="*/ 2916325 w 5171268"/>
                    <a:gd name="connsiteY21" fmla="*/ 646299 h 2173487"/>
                    <a:gd name="connsiteX22" fmla="*/ 2779457 w 5171268"/>
                    <a:gd name="connsiteY22" fmla="*/ 646299 h 2173487"/>
                    <a:gd name="connsiteX23" fmla="*/ 2788042 w 5171268"/>
                    <a:gd name="connsiteY23" fmla="*/ 610106 h 2173487"/>
                    <a:gd name="connsiteX24" fmla="*/ 3513466 w 5171268"/>
                    <a:gd name="connsiteY24" fmla="*/ 0 h 2173487"/>
                    <a:gd name="connsiteX25" fmla="*/ 779543 w 5171268"/>
                    <a:gd name="connsiteY25" fmla="*/ 0 h 2173487"/>
                    <a:gd name="connsiteX26" fmla="*/ 1755251 w 5171268"/>
                    <a:gd name="connsiteY26" fmla="*/ 1599 h 2173487"/>
                    <a:gd name="connsiteX27" fmla="*/ 2424812 w 5171268"/>
                    <a:gd name="connsiteY27" fmla="*/ 568235 h 2173487"/>
                    <a:gd name="connsiteX28" fmla="*/ 2431222 w 5171268"/>
                    <a:gd name="connsiteY28" fmla="*/ 646299 h 2173487"/>
                    <a:gd name="connsiteX29" fmla="*/ 2299265 w 5171268"/>
                    <a:gd name="connsiteY29" fmla="*/ 646299 h 2173487"/>
                    <a:gd name="connsiteX30" fmla="*/ 2024648 w 5171268"/>
                    <a:gd name="connsiteY30" fmla="*/ 646299 h 2173487"/>
                    <a:gd name="connsiteX31" fmla="*/ 1964183 w 5171268"/>
                    <a:gd name="connsiteY31" fmla="*/ 613984 h 2173487"/>
                    <a:gd name="connsiteX32" fmla="*/ 1753122 w 5171268"/>
                    <a:gd name="connsiteY32" fmla="*/ 506447 h 2173487"/>
                    <a:gd name="connsiteX33" fmla="*/ 769719 w 5171268"/>
                    <a:gd name="connsiteY33" fmla="*/ 507063 h 2173487"/>
                    <a:gd name="connsiteX34" fmla="*/ 750344 w 5171268"/>
                    <a:gd name="connsiteY34" fmla="*/ 1668752 h 2173487"/>
                    <a:gd name="connsiteX35" fmla="*/ 1695065 w 5171268"/>
                    <a:gd name="connsiteY35" fmla="*/ 1668136 h 2173487"/>
                    <a:gd name="connsiteX36" fmla="*/ 1944396 w 5171268"/>
                    <a:gd name="connsiteY36" fmla="*/ 1472322 h 2173487"/>
                    <a:gd name="connsiteX37" fmla="*/ 2015630 w 5171268"/>
                    <a:gd name="connsiteY37" fmla="*/ 1410882 h 2173487"/>
                    <a:gd name="connsiteX38" fmla="*/ 2299265 w 5171268"/>
                    <a:gd name="connsiteY38" fmla="*/ 1410882 h 2173487"/>
                    <a:gd name="connsiteX39" fmla="*/ 2415252 w 5171268"/>
                    <a:gd name="connsiteY39" fmla="*/ 1410882 h 2173487"/>
                    <a:gd name="connsiteX40" fmla="*/ 2415042 w 5171268"/>
                    <a:gd name="connsiteY40" fmla="*/ 1417433 h 2173487"/>
                    <a:gd name="connsiteX41" fmla="*/ 1722873 w 5171268"/>
                    <a:gd name="connsiteY41" fmla="*/ 2156947 h 2173487"/>
                    <a:gd name="connsiteX42" fmla="*/ 678255 w 5171268"/>
                    <a:gd name="connsiteY42" fmla="*/ 2164079 h 2173487"/>
                    <a:gd name="connsiteX43" fmla="*/ 4621 w 5171268"/>
                    <a:gd name="connsiteY43" fmla="*/ 1112947 h 2173487"/>
                    <a:gd name="connsiteX44" fmla="*/ 779543 w 5171268"/>
                    <a:gd name="connsiteY44" fmla="*/ 0 h 21734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Lst>
                  <a:rect l="l" t="t" r="r" b="b"/>
                  <a:pathLst>
                    <a:path w="5171268" h="2173487">
                      <a:moveTo>
                        <a:pt x="1510691" y="752815"/>
                      </a:moveTo>
                      <a:lnTo>
                        <a:pt x="3660578" y="752815"/>
                      </a:lnTo>
                      <a:lnTo>
                        <a:pt x="3660578" y="1308992"/>
                      </a:lnTo>
                      <a:lnTo>
                        <a:pt x="1510691" y="1308992"/>
                      </a:lnTo>
                      <a:close/>
                      <a:moveTo>
                        <a:pt x="3513466" y="0"/>
                      </a:moveTo>
                      <a:lnTo>
                        <a:pt x="4489174" y="1599"/>
                      </a:lnTo>
                      <a:cubicBezTo>
                        <a:pt x="4950222" y="-6816"/>
                        <a:pt x="5163834" y="298104"/>
                        <a:pt x="5171268" y="720864"/>
                      </a:cubicBezTo>
                      <a:lnTo>
                        <a:pt x="5148965" y="1417433"/>
                      </a:lnTo>
                      <a:cubicBezTo>
                        <a:pt x="5093209" y="1843911"/>
                        <a:pt x="4834951" y="2127210"/>
                        <a:pt x="4456796" y="2156947"/>
                      </a:cubicBezTo>
                      <a:cubicBezTo>
                        <a:pt x="4129946" y="2178921"/>
                        <a:pt x="3792533" y="2176538"/>
                        <a:pt x="3412178" y="2164079"/>
                      </a:cubicBezTo>
                      <a:cubicBezTo>
                        <a:pt x="3056246" y="2156292"/>
                        <a:pt x="2831886" y="1828403"/>
                        <a:pt x="2759507" y="1470336"/>
                      </a:cubicBezTo>
                      <a:lnTo>
                        <a:pt x="2751777" y="1410882"/>
                      </a:lnTo>
                      <a:lnTo>
                        <a:pt x="2916325" y="1410882"/>
                      </a:lnTo>
                      <a:lnTo>
                        <a:pt x="3199960" y="1410882"/>
                      </a:lnTo>
                      <a:lnTo>
                        <a:pt x="3271194" y="1472322"/>
                      </a:lnTo>
                      <a:cubicBezTo>
                        <a:pt x="3364030" y="1551340"/>
                        <a:pt x="3470261" y="1638200"/>
                        <a:pt x="3520525" y="1668136"/>
                      </a:cubicBezTo>
                      <a:lnTo>
                        <a:pt x="4465246" y="1668752"/>
                      </a:lnTo>
                      <a:cubicBezTo>
                        <a:pt x="4883169" y="1412151"/>
                        <a:pt x="4731179" y="522399"/>
                        <a:pt x="4445871" y="507063"/>
                      </a:cubicBezTo>
                      <a:lnTo>
                        <a:pt x="3462468" y="506447"/>
                      </a:lnTo>
                      <a:cubicBezTo>
                        <a:pt x="3412204" y="539103"/>
                        <a:pt x="3324343" y="577659"/>
                        <a:pt x="3251407" y="613984"/>
                      </a:cubicBezTo>
                      <a:lnTo>
                        <a:pt x="3190942" y="646299"/>
                      </a:lnTo>
                      <a:lnTo>
                        <a:pt x="2916325" y="646299"/>
                      </a:lnTo>
                      <a:lnTo>
                        <a:pt x="2779457" y="646299"/>
                      </a:lnTo>
                      <a:lnTo>
                        <a:pt x="2788042" y="610106"/>
                      </a:lnTo>
                      <a:cubicBezTo>
                        <a:pt x="2908120" y="193095"/>
                        <a:pt x="3217435" y="22614"/>
                        <a:pt x="3513466" y="0"/>
                      </a:cubicBezTo>
                      <a:close/>
                      <a:moveTo>
                        <a:pt x="779543" y="0"/>
                      </a:moveTo>
                      <a:lnTo>
                        <a:pt x="1755251" y="1599"/>
                      </a:lnTo>
                      <a:cubicBezTo>
                        <a:pt x="2158668" y="-5764"/>
                        <a:pt x="2372642" y="226770"/>
                        <a:pt x="2424812" y="568235"/>
                      </a:cubicBezTo>
                      <a:lnTo>
                        <a:pt x="2431222" y="646299"/>
                      </a:lnTo>
                      <a:lnTo>
                        <a:pt x="2299265" y="646299"/>
                      </a:lnTo>
                      <a:lnTo>
                        <a:pt x="2024648" y="646299"/>
                      </a:lnTo>
                      <a:lnTo>
                        <a:pt x="1964183" y="613984"/>
                      </a:lnTo>
                      <a:cubicBezTo>
                        <a:pt x="1891247" y="577659"/>
                        <a:pt x="1803386" y="539103"/>
                        <a:pt x="1753122" y="506447"/>
                      </a:cubicBezTo>
                      <a:lnTo>
                        <a:pt x="769719" y="507063"/>
                      </a:lnTo>
                      <a:cubicBezTo>
                        <a:pt x="484411" y="522399"/>
                        <a:pt x="332421" y="1412151"/>
                        <a:pt x="750344" y="1668752"/>
                      </a:cubicBezTo>
                      <a:lnTo>
                        <a:pt x="1695065" y="1668136"/>
                      </a:lnTo>
                      <a:cubicBezTo>
                        <a:pt x="1745329" y="1638200"/>
                        <a:pt x="1851560" y="1551340"/>
                        <a:pt x="1944396" y="1472322"/>
                      </a:cubicBezTo>
                      <a:lnTo>
                        <a:pt x="2015630" y="1410882"/>
                      </a:lnTo>
                      <a:lnTo>
                        <a:pt x="2299265" y="1410882"/>
                      </a:lnTo>
                      <a:lnTo>
                        <a:pt x="2415252" y="1410882"/>
                      </a:lnTo>
                      <a:lnTo>
                        <a:pt x="2415042" y="1417433"/>
                      </a:lnTo>
                      <a:cubicBezTo>
                        <a:pt x="2359286" y="1843911"/>
                        <a:pt x="2101028" y="2127210"/>
                        <a:pt x="1722873" y="2156947"/>
                      </a:cubicBezTo>
                      <a:cubicBezTo>
                        <a:pt x="1396023" y="2178921"/>
                        <a:pt x="1058610" y="2176538"/>
                        <a:pt x="678255" y="2164079"/>
                      </a:cubicBezTo>
                      <a:cubicBezTo>
                        <a:pt x="203679" y="2153696"/>
                        <a:pt x="-36992" y="1574243"/>
                        <a:pt x="4621" y="1112947"/>
                      </a:cubicBezTo>
                      <a:cubicBezTo>
                        <a:pt x="-33489" y="323179"/>
                        <a:pt x="384835" y="30152"/>
                        <a:pt x="779543" y="0"/>
                      </a:cubicBezTo>
                      <a:close/>
                    </a:path>
                  </a:pathLst>
                </a:custGeom>
                <a:solidFill>
                  <a:schemeClr val="bg1"/>
                </a:solidFill>
                <a:ln w="12700" cap="flat" cmpd="sng" algn="ctr">
                  <a:noFill/>
                  <a:prstDash val="solid"/>
                  <a:miter lim="800000"/>
                </a:ln>
                <a:effectLst/>
              </p:spPr>
              <p:txBody>
                <a:bodyPr rtlCol="0" anchor="ctr"/>
                <a:lstStyle/>
                <a:p>
                  <a:pPr algn="ctr"/>
                  <a:endParaRPr lang="en-US" kern="0">
                    <a:solidFill>
                      <a:prstClr val="white"/>
                    </a:solidFill>
                    <a:latin typeface="Arial" panose="020B0604020202020204" pitchFamily="34" charset="0"/>
                    <a:cs typeface="Arial" panose="020B0604020202020204" pitchFamily="34" charset="0"/>
                  </a:endParaRPr>
                </a:p>
              </p:txBody>
            </p:sp>
          </p:grpSp>
        </p:grpSp>
        <p:grpSp>
          <p:nvGrpSpPr>
            <p:cNvPr id="11" name="Group 36">
              <a:extLst>
                <a:ext uri="{FF2B5EF4-FFF2-40B4-BE49-F238E27FC236}">
                  <a16:creationId xmlns:a16="http://schemas.microsoft.com/office/drawing/2014/main" id="{FA5A52B4-0AFE-48D5-BE62-BCE25E1A3D94}"/>
                </a:ext>
              </a:extLst>
            </p:cNvPr>
            <p:cNvGrpSpPr/>
            <p:nvPr/>
          </p:nvGrpSpPr>
          <p:grpSpPr>
            <a:xfrm>
              <a:off x="1698699" y="1983581"/>
              <a:ext cx="1134080" cy="2352084"/>
              <a:chOff x="1698699" y="1983581"/>
              <a:chExt cx="1134080" cy="2352084"/>
            </a:xfrm>
          </p:grpSpPr>
          <p:grpSp>
            <p:nvGrpSpPr>
              <p:cNvPr id="60" name="Group 32">
                <a:extLst>
                  <a:ext uri="{FF2B5EF4-FFF2-40B4-BE49-F238E27FC236}">
                    <a16:creationId xmlns:a16="http://schemas.microsoft.com/office/drawing/2014/main" id="{2E9F7DF4-8EB0-4634-82FB-C96FD085879E}"/>
                  </a:ext>
                </a:extLst>
              </p:cNvPr>
              <p:cNvGrpSpPr/>
              <p:nvPr/>
            </p:nvGrpSpPr>
            <p:grpSpPr>
              <a:xfrm>
                <a:off x="1734906" y="2882425"/>
                <a:ext cx="1097873" cy="1453240"/>
                <a:chOff x="6089428" y="4117604"/>
                <a:chExt cx="1303835" cy="1725874"/>
              </a:xfrm>
              <a:solidFill>
                <a:srgbClr val="404040"/>
              </a:solidFill>
            </p:grpSpPr>
            <p:sp>
              <p:nvSpPr>
                <p:cNvPr id="68" name="Freeform 33">
                  <a:extLst>
                    <a:ext uri="{FF2B5EF4-FFF2-40B4-BE49-F238E27FC236}">
                      <a16:creationId xmlns:a16="http://schemas.microsoft.com/office/drawing/2014/main" id="{FAF677EE-5C19-4A22-9251-A833E6881D64}"/>
                    </a:ext>
                  </a:extLst>
                </p:cNvPr>
                <p:cNvSpPr/>
                <p:nvPr/>
              </p:nvSpPr>
              <p:spPr>
                <a:xfrm rot="1612993" flipH="1">
                  <a:off x="6089428" y="4117604"/>
                  <a:ext cx="1303835" cy="1725874"/>
                </a:xfrm>
                <a:custGeom>
                  <a:avLst/>
                  <a:gdLst>
                    <a:gd name="connsiteX0" fmla="*/ 1263089 w 1293117"/>
                    <a:gd name="connsiteY0" fmla="*/ 347587 h 1683095"/>
                    <a:gd name="connsiteX1" fmla="*/ 1198588 w 1293117"/>
                    <a:gd name="connsiteY1" fmla="*/ 343047 h 1683095"/>
                    <a:gd name="connsiteX2" fmla="*/ 911711 w 1293117"/>
                    <a:gd name="connsiteY2" fmla="*/ 532050 h 1683095"/>
                    <a:gd name="connsiteX3" fmla="*/ 836272 w 1293117"/>
                    <a:gd name="connsiteY3" fmla="*/ 582436 h 1683095"/>
                    <a:gd name="connsiteX4" fmla="*/ 612672 w 1293117"/>
                    <a:gd name="connsiteY4" fmla="*/ 469080 h 1683095"/>
                    <a:gd name="connsiteX5" fmla="*/ 612672 w 1293117"/>
                    <a:gd name="connsiteY5" fmla="*/ 49656 h 1683095"/>
                    <a:gd name="connsiteX6" fmla="*/ 576644 w 1293117"/>
                    <a:gd name="connsiteY6" fmla="*/ 3902 h 1683095"/>
                    <a:gd name="connsiteX7" fmla="*/ 553684 w 1293117"/>
                    <a:gd name="connsiteY7" fmla="*/ 0 h 1683095"/>
                    <a:gd name="connsiteX8" fmla="*/ 494696 w 1293117"/>
                    <a:gd name="connsiteY8" fmla="*/ 49656 h 1683095"/>
                    <a:gd name="connsiteX9" fmla="*/ 491346 w 1293117"/>
                    <a:gd name="connsiteY9" fmla="*/ 294358 h 1683095"/>
                    <a:gd name="connsiteX10" fmla="*/ 488021 w 1293117"/>
                    <a:gd name="connsiteY10" fmla="*/ 537230 h 1683095"/>
                    <a:gd name="connsiteX11" fmla="*/ 1360 w 1293117"/>
                    <a:gd name="connsiteY11" fmla="*/ 1486707 h 1683095"/>
                    <a:gd name="connsiteX12" fmla="*/ 158890 w 1293117"/>
                    <a:gd name="connsiteY12" fmla="*/ 1572443 h 1683095"/>
                    <a:gd name="connsiteX13" fmla="*/ 413156 w 1293117"/>
                    <a:gd name="connsiteY13" fmla="*/ 1070896 h 1683095"/>
                    <a:gd name="connsiteX14" fmla="*/ 459678 w 1293117"/>
                    <a:gd name="connsiteY14" fmla="*/ 1094517 h 1683095"/>
                    <a:gd name="connsiteX15" fmla="*/ 204806 w 1293117"/>
                    <a:gd name="connsiteY15" fmla="*/ 1593079 h 1683095"/>
                    <a:gd name="connsiteX16" fmla="*/ 360994 w 1293117"/>
                    <a:gd name="connsiteY16" fmla="*/ 1673113 h 1683095"/>
                    <a:gd name="connsiteX17" fmla="*/ 713908 w 1293117"/>
                    <a:gd name="connsiteY17" fmla="*/ 963516 h 1683095"/>
                    <a:gd name="connsiteX18" fmla="*/ 829481 w 1293117"/>
                    <a:gd name="connsiteY18" fmla="*/ 732678 h 1683095"/>
                    <a:gd name="connsiteX19" fmla="*/ 830389 w 1293117"/>
                    <a:gd name="connsiteY19" fmla="*/ 737503 h 1683095"/>
                    <a:gd name="connsiteX20" fmla="*/ 1270597 w 1293117"/>
                    <a:gd name="connsiteY20" fmla="*/ 450876 h 1683095"/>
                    <a:gd name="connsiteX21" fmla="*/ 1280729 w 1293117"/>
                    <a:gd name="connsiteY21" fmla="*/ 366151 h 1683095"/>
                    <a:gd name="connsiteX22" fmla="*/ 1263089 w 1293117"/>
                    <a:gd name="connsiteY22" fmla="*/ 347587 h 1683095"/>
                    <a:gd name="connsiteX0" fmla="*/ 1263427 w 1293455"/>
                    <a:gd name="connsiteY0" fmla="*/ 347587 h 1683095"/>
                    <a:gd name="connsiteX1" fmla="*/ 1198926 w 1293455"/>
                    <a:gd name="connsiteY1" fmla="*/ 343047 h 1683095"/>
                    <a:gd name="connsiteX2" fmla="*/ 912049 w 1293455"/>
                    <a:gd name="connsiteY2" fmla="*/ 532050 h 1683095"/>
                    <a:gd name="connsiteX3" fmla="*/ 836610 w 1293455"/>
                    <a:gd name="connsiteY3" fmla="*/ 582436 h 1683095"/>
                    <a:gd name="connsiteX4" fmla="*/ 613010 w 1293455"/>
                    <a:gd name="connsiteY4" fmla="*/ 469080 h 1683095"/>
                    <a:gd name="connsiteX5" fmla="*/ 613010 w 1293455"/>
                    <a:gd name="connsiteY5" fmla="*/ 49656 h 1683095"/>
                    <a:gd name="connsiteX6" fmla="*/ 576982 w 1293455"/>
                    <a:gd name="connsiteY6" fmla="*/ 3902 h 1683095"/>
                    <a:gd name="connsiteX7" fmla="*/ 554022 w 1293455"/>
                    <a:gd name="connsiteY7" fmla="*/ 0 h 1683095"/>
                    <a:gd name="connsiteX8" fmla="*/ 495034 w 1293455"/>
                    <a:gd name="connsiteY8" fmla="*/ 49656 h 1683095"/>
                    <a:gd name="connsiteX9" fmla="*/ 491684 w 1293455"/>
                    <a:gd name="connsiteY9" fmla="*/ 294358 h 1683095"/>
                    <a:gd name="connsiteX10" fmla="*/ 488359 w 1293455"/>
                    <a:gd name="connsiteY10" fmla="*/ 537230 h 1683095"/>
                    <a:gd name="connsiteX11" fmla="*/ 1698 w 1293455"/>
                    <a:gd name="connsiteY11" fmla="*/ 1486707 h 1683095"/>
                    <a:gd name="connsiteX12" fmla="*/ 159228 w 1293455"/>
                    <a:gd name="connsiteY12" fmla="*/ 1572443 h 1683095"/>
                    <a:gd name="connsiteX13" fmla="*/ 413494 w 1293455"/>
                    <a:gd name="connsiteY13" fmla="*/ 1070896 h 1683095"/>
                    <a:gd name="connsiteX14" fmla="*/ 460016 w 1293455"/>
                    <a:gd name="connsiteY14" fmla="*/ 1094517 h 1683095"/>
                    <a:gd name="connsiteX15" fmla="*/ 205144 w 1293455"/>
                    <a:gd name="connsiteY15" fmla="*/ 1593079 h 1683095"/>
                    <a:gd name="connsiteX16" fmla="*/ 361332 w 1293455"/>
                    <a:gd name="connsiteY16" fmla="*/ 1673113 h 1683095"/>
                    <a:gd name="connsiteX17" fmla="*/ 714246 w 1293455"/>
                    <a:gd name="connsiteY17" fmla="*/ 963516 h 1683095"/>
                    <a:gd name="connsiteX18" fmla="*/ 829819 w 1293455"/>
                    <a:gd name="connsiteY18" fmla="*/ 732678 h 1683095"/>
                    <a:gd name="connsiteX19" fmla="*/ 830727 w 1293455"/>
                    <a:gd name="connsiteY19" fmla="*/ 737503 h 1683095"/>
                    <a:gd name="connsiteX20" fmla="*/ 1270935 w 1293455"/>
                    <a:gd name="connsiteY20" fmla="*/ 450876 h 1683095"/>
                    <a:gd name="connsiteX21" fmla="*/ 1281067 w 1293455"/>
                    <a:gd name="connsiteY21" fmla="*/ 366151 h 1683095"/>
                    <a:gd name="connsiteX22" fmla="*/ 1263427 w 1293455"/>
                    <a:gd name="connsiteY22" fmla="*/ 347587 h 1683095"/>
                    <a:gd name="connsiteX0" fmla="*/ 1272694 w 1302722"/>
                    <a:gd name="connsiteY0" fmla="*/ 347587 h 1683095"/>
                    <a:gd name="connsiteX1" fmla="*/ 1208193 w 1302722"/>
                    <a:gd name="connsiteY1" fmla="*/ 343047 h 1683095"/>
                    <a:gd name="connsiteX2" fmla="*/ 921316 w 1302722"/>
                    <a:gd name="connsiteY2" fmla="*/ 532050 h 1683095"/>
                    <a:gd name="connsiteX3" fmla="*/ 845877 w 1302722"/>
                    <a:gd name="connsiteY3" fmla="*/ 582436 h 1683095"/>
                    <a:gd name="connsiteX4" fmla="*/ 622277 w 1302722"/>
                    <a:gd name="connsiteY4" fmla="*/ 469080 h 1683095"/>
                    <a:gd name="connsiteX5" fmla="*/ 622277 w 1302722"/>
                    <a:gd name="connsiteY5" fmla="*/ 49656 h 1683095"/>
                    <a:gd name="connsiteX6" fmla="*/ 586249 w 1302722"/>
                    <a:gd name="connsiteY6" fmla="*/ 3902 h 1683095"/>
                    <a:gd name="connsiteX7" fmla="*/ 563289 w 1302722"/>
                    <a:gd name="connsiteY7" fmla="*/ 0 h 1683095"/>
                    <a:gd name="connsiteX8" fmla="*/ 504301 w 1302722"/>
                    <a:gd name="connsiteY8" fmla="*/ 49656 h 1683095"/>
                    <a:gd name="connsiteX9" fmla="*/ 500951 w 1302722"/>
                    <a:gd name="connsiteY9" fmla="*/ 294358 h 1683095"/>
                    <a:gd name="connsiteX10" fmla="*/ 497626 w 1302722"/>
                    <a:gd name="connsiteY10" fmla="*/ 537230 h 1683095"/>
                    <a:gd name="connsiteX11" fmla="*/ 10965 w 1302722"/>
                    <a:gd name="connsiteY11" fmla="*/ 1486707 h 1683095"/>
                    <a:gd name="connsiteX12" fmla="*/ 168495 w 1302722"/>
                    <a:gd name="connsiteY12" fmla="*/ 1572443 h 1683095"/>
                    <a:gd name="connsiteX13" fmla="*/ 422761 w 1302722"/>
                    <a:gd name="connsiteY13" fmla="*/ 1070896 h 1683095"/>
                    <a:gd name="connsiteX14" fmla="*/ 469283 w 1302722"/>
                    <a:gd name="connsiteY14" fmla="*/ 1094517 h 1683095"/>
                    <a:gd name="connsiteX15" fmla="*/ 214411 w 1302722"/>
                    <a:gd name="connsiteY15" fmla="*/ 1593079 h 1683095"/>
                    <a:gd name="connsiteX16" fmla="*/ 370599 w 1302722"/>
                    <a:gd name="connsiteY16" fmla="*/ 1673113 h 1683095"/>
                    <a:gd name="connsiteX17" fmla="*/ 723513 w 1302722"/>
                    <a:gd name="connsiteY17" fmla="*/ 963516 h 1683095"/>
                    <a:gd name="connsiteX18" fmla="*/ 839086 w 1302722"/>
                    <a:gd name="connsiteY18" fmla="*/ 732678 h 1683095"/>
                    <a:gd name="connsiteX19" fmla="*/ 839994 w 1302722"/>
                    <a:gd name="connsiteY19" fmla="*/ 737503 h 1683095"/>
                    <a:gd name="connsiteX20" fmla="*/ 1280202 w 1302722"/>
                    <a:gd name="connsiteY20" fmla="*/ 450876 h 1683095"/>
                    <a:gd name="connsiteX21" fmla="*/ 1290334 w 1302722"/>
                    <a:gd name="connsiteY21" fmla="*/ 366151 h 1683095"/>
                    <a:gd name="connsiteX22" fmla="*/ 1272694 w 1302722"/>
                    <a:gd name="connsiteY22" fmla="*/ 347587 h 1683095"/>
                    <a:gd name="connsiteX0" fmla="*/ 1271439 w 1301467"/>
                    <a:gd name="connsiteY0" fmla="*/ 347587 h 1683095"/>
                    <a:gd name="connsiteX1" fmla="*/ 1206938 w 1301467"/>
                    <a:gd name="connsiteY1" fmla="*/ 343047 h 1683095"/>
                    <a:gd name="connsiteX2" fmla="*/ 920061 w 1301467"/>
                    <a:gd name="connsiteY2" fmla="*/ 532050 h 1683095"/>
                    <a:gd name="connsiteX3" fmla="*/ 844622 w 1301467"/>
                    <a:gd name="connsiteY3" fmla="*/ 582436 h 1683095"/>
                    <a:gd name="connsiteX4" fmla="*/ 621022 w 1301467"/>
                    <a:gd name="connsiteY4" fmla="*/ 469080 h 1683095"/>
                    <a:gd name="connsiteX5" fmla="*/ 621022 w 1301467"/>
                    <a:gd name="connsiteY5" fmla="*/ 49656 h 1683095"/>
                    <a:gd name="connsiteX6" fmla="*/ 584994 w 1301467"/>
                    <a:gd name="connsiteY6" fmla="*/ 3902 h 1683095"/>
                    <a:gd name="connsiteX7" fmla="*/ 562034 w 1301467"/>
                    <a:gd name="connsiteY7" fmla="*/ 0 h 1683095"/>
                    <a:gd name="connsiteX8" fmla="*/ 503046 w 1301467"/>
                    <a:gd name="connsiteY8" fmla="*/ 49656 h 1683095"/>
                    <a:gd name="connsiteX9" fmla="*/ 499696 w 1301467"/>
                    <a:gd name="connsiteY9" fmla="*/ 294358 h 1683095"/>
                    <a:gd name="connsiteX10" fmla="*/ 496371 w 1301467"/>
                    <a:gd name="connsiteY10" fmla="*/ 537230 h 1683095"/>
                    <a:gd name="connsiteX11" fmla="*/ 9710 w 1301467"/>
                    <a:gd name="connsiteY11" fmla="*/ 1486707 h 1683095"/>
                    <a:gd name="connsiteX12" fmla="*/ 167240 w 1301467"/>
                    <a:gd name="connsiteY12" fmla="*/ 1572443 h 1683095"/>
                    <a:gd name="connsiteX13" fmla="*/ 421506 w 1301467"/>
                    <a:gd name="connsiteY13" fmla="*/ 1070896 h 1683095"/>
                    <a:gd name="connsiteX14" fmla="*/ 468028 w 1301467"/>
                    <a:gd name="connsiteY14" fmla="*/ 1094517 h 1683095"/>
                    <a:gd name="connsiteX15" fmla="*/ 213156 w 1301467"/>
                    <a:gd name="connsiteY15" fmla="*/ 1593079 h 1683095"/>
                    <a:gd name="connsiteX16" fmla="*/ 369344 w 1301467"/>
                    <a:gd name="connsiteY16" fmla="*/ 1673113 h 1683095"/>
                    <a:gd name="connsiteX17" fmla="*/ 722258 w 1301467"/>
                    <a:gd name="connsiteY17" fmla="*/ 963516 h 1683095"/>
                    <a:gd name="connsiteX18" fmla="*/ 837831 w 1301467"/>
                    <a:gd name="connsiteY18" fmla="*/ 732678 h 1683095"/>
                    <a:gd name="connsiteX19" fmla="*/ 838739 w 1301467"/>
                    <a:gd name="connsiteY19" fmla="*/ 737503 h 1683095"/>
                    <a:gd name="connsiteX20" fmla="*/ 1278947 w 1301467"/>
                    <a:gd name="connsiteY20" fmla="*/ 450876 h 1683095"/>
                    <a:gd name="connsiteX21" fmla="*/ 1289079 w 1301467"/>
                    <a:gd name="connsiteY21" fmla="*/ 366151 h 1683095"/>
                    <a:gd name="connsiteX22" fmla="*/ 1271439 w 1301467"/>
                    <a:gd name="connsiteY22" fmla="*/ 347587 h 1683095"/>
                    <a:gd name="connsiteX0" fmla="*/ 1273362 w 1303390"/>
                    <a:gd name="connsiteY0" fmla="*/ 347587 h 1683095"/>
                    <a:gd name="connsiteX1" fmla="*/ 1208861 w 1303390"/>
                    <a:gd name="connsiteY1" fmla="*/ 343047 h 1683095"/>
                    <a:gd name="connsiteX2" fmla="*/ 921984 w 1303390"/>
                    <a:gd name="connsiteY2" fmla="*/ 532050 h 1683095"/>
                    <a:gd name="connsiteX3" fmla="*/ 846545 w 1303390"/>
                    <a:gd name="connsiteY3" fmla="*/ 582436 h 1683095"/>
                    <a:gd name="connsiteX4" fmla="*/ 622945 w 1303390"/>
                    <a:gd name="connsiteY4" fmla="*/ 469080 h 1683095"/>
                    <a:gd name="connsiteX5" fmla="*/ 622945 w 1303390"/>
                    <a:gd name="connsiteY5" fmla="*/ 49656 h 1683095"/>
                    <a:gd name="connsiteX6" fmla="*/ 586917 w 1303390"/>
                    <a:gd name="connsiteY6" fmla="*/ 3902 h 1683095"/>
                    <a:gd name="connsiteX7" fmla="*/ 563957 w 1303390"/>
                    <a:gd name="connsiteY7" fmla="*/ 0 h 1683095"/>
                    <a:gd name="connsiteX8" fmla="*/ 504969 w 1303390"/>
                    <a:gd name="connsiteY8" fmla="*/ 49656 h 1683095"/>
                    <a:gd name="connsiteX9" fmla="*/ 501619 w 1303390"/>
                    <a:gd name="connsiteY9" fmla="*/ 294358 h 1683095"/>
                    <a:gd name="connsiteX10" fmla="*/ 498294 w 1303390"/>
                    <a:gd name="connsiteY10" fmla="*/ 537230 h 1683095"/>
                    <a:gd name="connsiteX11" fmla="*/ 11633 w 1303390"/>
                    <a:gd name="connsiteY11" fmla="*/ 1486707 h 1683095"/>
                    <a:gd name="connsiteX12" fmla="*/ 169163 w 1303390"/>
                    <a:gd name="connsiteY12" fmla="*/ 1572443 h 1683095"/>
                    <a:gd name="connsiteX13" fmla="*/ 423429 w 1303390"/>
                    <a:gd name="connsiteY13" fmla="*/ 1070896 h 1683095"/>
                    <a:gd name="connsiteX14" fmla="*/ 469951 w 1303390"/>
                    <a:gd name="connsiteY14" fmla="*/ 1094517 h 1683095"/>
                    <a:gd name="connsiteX15" fmla="*/ 215079 w 1303390"/>
                    <a:gd name="connsiteY15" fmla="*/ 1593079 h 1683095"/>
                    <a:gd name="connsiteX16" fmla="*/ 371267 w 1303390"/>
                    <a:gd name="connsiteY16" fmla="*/ 1673113 h 1683095"/>
                    <a:gd name="connsiteX17" fmla="*/ 724181 w 1303390"/>
                    <a:gd name="connsiteY17" fmla="*/ 963516 h 1683095"/>
                    <a:gd name="connsiteX18" fmla="*/ 839754 w 1303390"/>
                    <a:gd name="connsiteY18" fmla="*/ 732678 h 1683095"/>
                    <a:gd name="connsiteX19" fmla="*/ 840662 w 1303390"/>
                    <a:gd name="connsiteY19" fmla="*/ 737503 h 1683095"/>
                    <a:gd name="connsiteX20" fmla="*/ 1280870 w 1303390"/>
                    <a:gd name="connsiteY20" fmla="*/ 450876 h 1683095"/>
                    <a:gd name="connsiteX21" fmla="*/ 1291002 w 1303390"/>
                    <a:gd name="connsiteY21" fmla="*/ 366151 h 1683095"/>
                    <a:gd name="connsiteX22" fmla="*/ 1273362 w 1303390"/>
                    <a:gd name="connsiteY22" fmla="*/ 347587 h 1683095"/>
                    <a:gd name="connsiteX0" fmla="*/ 1273807 w 1303835"/>
                    <a:gd name="connsiteY0" fmla="*/ 347587 h 1683095"/>
                    <a:gd name="connsiteX1" fmla="*/ 1209306 w 1303835"/>
                    <a:gd name="connsiteY1" fmla="*/ 343047 h 1683095"/>
                    <a:gd name="connsiteX2" fmla="*/ 922429 w 1303835"/>
                    <a:gd name="connsiteY2" fmla="*/ 532050 h 1683095"/>
                    <a:gd name="connsiteX3" fmla="*/ 846990 w 1303835"/>
                    <a:gd name="connsiteY3" fmla="*/ 582436 h 1683095"/>
                    <a:gd name="connsiteX4" fmla="*/ 623390 w 1303835"/>
                    <a:gd name="connsiteY4" fmla="*/ 469080 h 1683095"/>
                    <a:gd name="connsiteX5" fmla="*/ 623390 w 1303835"/>
                    <a:gd name="connsiteY5" fmla="*/ 49656 h 1683095"/>
                    <a:gd name="connsiteX6" fmla="*/ 587362 w 1303835"/>
                    <a:gd name="connsiteY6" fmla="*/ 3902 h 1683095"/>
                    <a:gd name="connsiteX7" fmla="*/ 564402 w 1303835"/>
                    <a:gd name="connsiteY7" fmla="*/ 0 h 1683095"/>
                    <a:gd name="connsiteX8" fmla="*/ 505414 w 1303835"/>
                    <a:gd name="connsiteY8" fmla="*/ 49656 h 1683095"/>
                    <a:gd name="connsiteX9" fmla="*/ 502064 w 1303835"/>
                    <a:gd name="connsiteY9" fmla="*/ 294358 h 1683095"/>
                    <a:gd name="connsiteX10" fmla="*/ 498739 w 1303835"/>
                    <a:gd name="connsiteY10" fmla="*/ 537230 h 1683095"/>
                    <a:gd name="connsiteX11" fmla="*/ 12078 w 1303835"/>
                    <a:gd name="connsiteY11" fmla="*/ 1486707 h 1683095"/>
                    <a:gd name="connsiteX12" fmla="*/ 169608 w 1303835"/>
                    <a:gd name="connsiteY12" fmla="*/ 1572443 h 1683095"/>
                    <a:gd name="connsiteX13" fmla="*/ 423874 w 1303835"/>
                    <a:gd name="connsiteY13" fmla="*/ 1070896 h 1683095"/>
                    <a:gd name="connsiteX14" fmla="*/ 470396 w 1303835"/>
                    <a:gd name="connsiteY14" fmla="*/ 1094517 h 1683095"/>
                    <a:gd name="connsiteX15" fmla="*/ 215524 w 1303835"/>
                    <a:gd name="connsiteY15" fmla="*/ 1593079 h 1683095"/>
                    <a:gd name="connsiteX16" fmla="*/ 371712 w 1303835"/>
                    <a:gd name="connsiteY16" fmla="*/ 1673113 h 1683095"/>
                    <a:gd name="connsiteX17" fmla="*/ 724626 w 1303835"/>
                    <a:gd name="connsiteY17" fmla="*/ 963516 h 1683095"/>
                    <a:gd name="connsiteX18" fmla="*/ 840199 w 1303835"/>
                    <a:gd name="connsiteY18" fmla="*/ 732678 h 1683095"/>
                    <a:gd name="connsiteX19" fmla="*/ 841107 w 1303835"/>
                    <a:gd name="connsiteY19" fmla="*/ 737503 h 1683095"/>
                    <a:gd name="connsiteX20" fmla="*/ 1281315 w 1303835"/>
                    <a:gd name="connsiteY20" fmla="*/ 450876 h 1683095"/>
                    <a:gd name="connsiteX21" fmla="*/ 1291447 w 1303835"/>
                    <a:gd name="connsiteY21" fmla="*/ 366151 h 1683095"/>
                    <a:gd name="connsiteX22" fmla="*/ 1273807 w 1303835"/>
                    <a:gd name="connsiteY22" fmla="*/ 347587 h 1683095"/>
                    <a:gd name="connsiteX0" fmla="*/ 1273807 w 1303835"/>
                    <a:gd name="connsiteY0" fmla="*/ 347587 h 1696412"/>
                    <a:gd name="connsiteX1" fmla="*/ 1209306 w 1303835"/>
                    <a:gd name="connsiteY1" fmla="*/ 343047 h 1696412"/>
                    <a:gd name="connsiteX2" fmla="*/ 922429 w 1303835"/>
                    <a:gd name="connsiteY2" fmla="*/ 532050 h 1696412"/>
                    <a:gd name="connsiteX3" fmla="*/ 846990 w 1303835"/>
                    <a:gd name="connsiteY3" fmla="*/ 582436 h 1696412"/>
                    <a:gd name="connsiteX4" fmla="*/ 623390 w 1303835"/>
                    <a:gd name="connsiteY4" fmla="*/ 469080 h 1696412"/>
                    <a:gd name="connsiteX5" fmla="*/ 623390 w 1303835"/>
                    <a:gd name="connsiteY5" fmla="*/ 49656 h 1696412"/>
                    <a:gd name="connsiteX6" fmla="*/ 587362 w 1303835"/>
                    <a:gd name="connsiteY6" fmla="*/ 3902 h 1696412"/>
                    <a:gd name="connsiteX7" fmla="*/ 564402 w 1303835"/>
                    <a:gd name="connsiteY7" fmla="*/ 0 h 1696412"/>
                    <a:gd name="connsiteX8" fmla="*/ 505414 w 1303835"/>
                    <a:gd name="connsiteY8" fmla="*/ 49656 h 1696412"/>
                    <a:gd name="connsiteX9" fmla="*/ 502064 w 1303835"/>
                    <a:gd name="connsiteY9" fmla="*/ 294358 h 1696412"/>
                    <a:gd name="connsiteX10" fmla="*/ 498739 w 1303835"/>
                    <a:gd name="connsiteY10" fmla="*/ 537230 h 1696412"/>
                    <a:gd name="connsiteX11" fmla="*/ 12078 w 1303835"/>
                    <a:gd name="connsiteY11" fmla="*/ 1486707 h 1696412"/>
                    <a:gd name="connsiteX12" fmla="*/ 169608 w 1303835"/>
                    <a:gd name="connsiteY12" fmla="*/ 1572443 h 1696412"/>
                    <a:gd name="connsiteX13" fmla="*/ 423874 w 1303835"/>
                    <a:gd name="connsiteY13" fmla="*/ 1070896 h 1696412"/>
                    <a:gd name="connsiteX14" fmla="*/ 470396 w 1303835"/>
                    <a:gd name="connsiteY14" fmla="*/ 1094517 h 1696412"/>
                    <a:gd name="connsiteX15" fmla="*/ 215524 w 1303835"/>
                    <a:gd name="connsiteY15" fmla="*/ 1593079 h 1696412"/>
                    <a:gd name="connsiteX16" fmla="*/ 371712 w 1303835"/>
                    <a:gd name="connsiteY16" fmla="*/ 1673113 h 1696412"/>
                    <a:gd name="connsiteX17" fmla="*/ 724626 w 1303835"/>
                    <a:gd name="connsiteY17" fmla="*/ 963516 h 1696412"/>
                    <a:gd name="connsiteX18" fmla="*/ 840199 w 1303835"/>
                    <a:gd name="connsiteY18" fmla="*/ 732678 h 1696412"/>
                    <a:gd name="connsiteX19" fmla="*/ 841107 w 1303835"/>
                    <a:gd name="connsiteY19" fmla="*/ 737503 h 1696412"/>
                    <a:gd name="connsiteX20" fmla="*/ 1281315 w 1303835"/>
                    <a:gd name="connsiteY20" fmla="*/ 450876 h 1696412"/>
                    <a:gd name="connsiteX21" fmla="*/ 1291447 w 1303835"/>
                    <a:gd name="connsiteY21" fmla="*/ 366151 h 1696412"/>
                    <a:gd name="connsiteX22" fmla="*/ 1273807 w 1303835"/>
                    <a:gd name="connsiteY22" fmla="*/ 347587 h 1696412"/>
                    <a:gd name="connsiteX0" fmla="*/ 1273807 w 1303835"/>
                    <a:gd name="connsiteY0" fmla="*/ 347587 h 1716329"/>
                    <a:gd name="connsiteX1" fmla="*/ 1209306 w 1303835"/>
                    <a:gd name="connsiteY1" fmla="*/ 343047 h 1716329"/>
                    <a:gd name="connsiteX2" fmla="*/ 922429 w 1303835"/>
                    <a:gd name="connsiteY2" fmla="*/ 532050 h 1716329"/>
                    <a:gd name="connsiteX3" fmla="*/ 846990 w 1303835"/>
                    <a:gd name="connsiteY3" fmla="*/ 582436 h 1716329"/>
                    <a:gd name="connsiteX4" fmla="*/ 623390 w 1303835"/>
                    <a:gd name="connsiteY4" fmla="*/ 469080 h 1716329"/>
                    <a:gd name="connsiteX5" fmla="*/ 623390 w 1303835"/>
                    <a:gd name="connsiteY5" fmla="*/ 49656 h 1716329"/>
                    <a:gd name="connsiteX6" fmla="*/ 587362 w 1303835"/>
                    <a:gd name="connsiteY6" fmla="*/ 3902 h 1716329"/>
                    <a:gd name="connsiteX7" fmla="*/ 564402 w 1303835"/>
                    <a:gd name="connsiteY7" fmla="*/ 0 h 1716329"/>
                    <a:gd name="connsiteX8" fmla="*/ 505414 w 1303835"/>
                    <a:gd name="connsiteY8" fmla="*/ 49656 h 1716329"/>
                    <a:gd name="connsiteX9" fmla="*/ 502064 w 1303835"/>
                    <a:gd name="connsiteY9" fmla="*/ 294358 h 1716329"/>
                    <a:gd name="connsiteX10" fmla="*/ 498739 w 1303835"/>
                    <a:gd name="connsiteY10" fmla="*/ 537230 h 1716329"/>
                    <a:gd name="connsiteX11" fmla="*/ 12078 w 1303835"/>
                    <a:gd name="connsiteY11" fmla="*/ 1486707 h 1716329"/>
                    <a:gd name="connsiteX12" fmla="*/ 169608 w 1303835"/>
                    <a:gd name="connsiteY12" fmla="*/ 1572443 h 1716329"/>
                    <a:gd name="connsiteX13" fmla="*/ 423874 w 1303835"/>
                    <a:gd name="connsiteY13" fmla="*/ 1070896 h 1716329"/>
                    <a:gd name="connsiteX14" fmla="*/ 470396 w 1303835"/>
                    <a:gd name="connsiteY14" fmla="*/ 1094517 h 1716329"/>
                    <a:gd name="connsiteX15" fmla="*/ 215524 w 1303835"/>
                    <a:gd name="connsiteY15" fmla="*/ 1593079 h 1716329"/>
                    <a:gd name="connsiteX16" fmla="*/ 371712 w 1303835"/>
                    <a:gd name="connsiteY16" fmla="*/ 1673113 h 1716329"/>
                    <a:gd name="connsiteX17" fmla="*/ 724626 w 1303835"/>
                    <a:gd name="connsiteY17" fmla="*/ 963516 h 1716329"/>
                    <a:gd name="connsiteX18" fmla="*/ 840199 w 1303835"/>
                    <a:gd name="connsiteY18" fmla="*/ 732678 h 1716329"/>
                    <a:gd name="connsiteX19" fmla="*/ 841107 w 1303835"/>
                    <a:gd name="connsiteY19" fmla="*/ 737503 h 1716329"/>
                    <a:gd name="connsiteX20" fmla="*/ 1281315 w 1303835"/>
                    <a:gd name="connsiteY20" fmla="*/ 450876 h 1716329"/>
                    <a:gd name="connsiteX21" fmla="*/ 1291447 w 1303835"/>
                    <a:gd name="connsiteY21" fmla="*/ 366151 h 1716329"/>
                    <a:gd name="connsiteX22" fmla="*/ 1273807 w 1303835"/>
                    <a:gd name="connsiteY22" fmla="*/ 347587 h 1716329"/>
                    <a:gd name="connsiteX0" fmla="*/ 1273807 w 1303835"/>
                    <a:gd name="connsiteY0" fmla="*/ 347587 h 1720209"/>
                    <a:gd name="connsiteX1" fmla="*/ 1209306 w 1303835"/>
                    <a:gd name="connsiteY1" fmla="*/ 343047 h 1720209"/>
                    <a:gd name="connsiteX2" fmla="*/ 922429 w 1303835"/>
                    <a:gd name="connsiteY2" fmla="*/ 532050 h 1720209"/>
                    <a:gd name="connsiteX3" fmla="*/ 846990 w 1303835"/>
                    <a:gd name="connsiteY3" fmla="*/ 582436 h 1720209"/>
                    <a:gd name="connsiteX4" fmla="*/ 623390 w 1303835"/>
                    <a:gd name="connsiteY4" fmla="*/ 469080 h 1720209"/>
                    <a:gd name="connsiteX5" fmla="*/ 623390 w 1303835"/>
                    <a:gd name="connsiteY5" fmla="*/ 49656 h 1720209"/>
                    <a:gd name="connsiteX6" fmla="*/ 587362 w 1303835"/>
                    <a:gd name="connsiteY6" fmla="*/ 3902 h 1720209"/>
                    <a:gd name="connsiteX7" fmla="*/ 564402 w 1303835"/>
                    <a:gd name="connsiteY7" fmla="*/ 0 h 1720209"/>
                    <a:gd name="connsiteX8" fmla="*/ 505414 w 1303835"/>
                    <a:gd name="connsiteY8" fmla="*/ 49656 h 1720209"/>
                    <a:gd name="connsiteX9" fmla="*/ 502064 w 1303835"/>
                    <a:gd name="connsiteY9" fmla="*/ 294358 h 1720209"/>
                    <a:gd name="connsiteX10" fmla="*/ 498739 w 1303835"/>
                    <a:gd name="connsiteY10" fmla="*/ 537230 h 1720209"/>
                    <a:gd name="connsiteX11" fmla="*/ 12078 w 1303835"/>
                    <a:gd name="connsiteY11" fmla="*/ 1486707 h 1720209"/>
                    <a:gd name="connsiteX12" fmla="*/ 169608 w 1303835"/>
                    <a:gd name="connsiteY12" fmla="*/ 1572443 h 1720209"/>
                    <a:gd name="connsiteX13" fmla="*/ 423874 w 1303835"/>
                    <a:gd name="connsiteY13" fmla="*/ 1070896 h 1720209"/>
                    <a:gd name="connsiteX14" fmla="*/ 470396 w 1303835"/>
                    <a:gd name="connsiteY14" fmla="*/ 1094517 h 1720209"/>
                    <a:gd name="connsiteX15" fmla="*/ 215524 w 1303835"/>
                    <a:gd name="connsiteY15" fmla="*/ 1593079 h 1720209"/>
                    <a:gd name="connsiteX16" fmla="*/ 371712 w 1303835"/>
                    <a:gd name="connsiteY16" fmla="*/ 1673113 h 1720209"/>
                    <a:gd name="connsiteX17" fmla="*/ 724626 w 1303835"/>
                    <a:gd name="connsiteY17" fmla="*/ 963516 h 1720209"/>
                    <a:gd name="connsiteX18" fmla="*/ 840199 w 1303835"/>
                    <a:gd name="connsiteY18" fmla="*/ 732678 h 1720209"/>
                    <a:gd name="connsiteX19" fmla="*/ 841107 w 1303835"/>
                    <a:gd name="connsiteY19" fmla="*/ 737503 h 1720209"/>
                    <a:gd name="connsiteX20" fmla="*/ 1281315 w 1303835"/>
                    <a:gd name="connsiteY20" fmla="*/ 450876 h 1720209"/>
                    <a:gd name="connsiteX21" fmla="*/ 1291447 w 1303835"/>
                    <a:gd name="connsiteY21" fmla="*/ 366151 h 1720209"/>
                    <a:gd name="connsiteX22" fmla="*/ 1273807 w 1303835"/>
                    <a:gd name="connsiteY22" fmla="*/ 347587 h 1720209"/>
                    <a:gd name="connsiteX0" fmla="*/ 1273807 w 1303835"/>
                    <a:gd name="connsiteY0" fmla="*/ 347587 h 1721401"/>
                    <a:gd name="connsiteX1" fmla="*/ 1209306 w 1303835"/>
                    <a:gd name="connsiteY1" fmla="*/ 343047 h 1721401"/>
                    <a:gd name="connsiteX2" fmla="*/ 922429 w 1303835"/>
                    <a:gd name="connsiteY2" fmla="*/ 532050 h 1721401"/>
                    <a:gd name="connsiteX3" fmla="*/ 846990 w 1303835"/>
                    <a:gd name="connsiteY3" fmla="*/ 582436 h 1721401"/>
                    <a:gd name="connsiteX4" fmla="*/ 623390 w 1303835"/>
                    <a:gd name="connsiteY4" fmla="*/ 469080 h 1721401"/>
                    <a:gd name="connsiteX5" fmla="*/ 623390 w 1303835"/>
                    <a:gd name="connsiteY5" fmla="*/ 49656 h 1721401"/>
                    <a:gd name="connsiteX6" fmla="*/ 587362 w 1303835"/>
                    <a:gd name="connsiteY6" fmla="*/ 3902 h 1721401"/>
                    <a:gd name="connsiteX7" fmla="*/ 564402 w 1303835"/>
                    <a:gd name="connsiteY7" fmla="*/ 0 h 1721401"/>
                    <a:gd name="connsiteX8" fmla="*/ 505414 w 1303835"/>
                    <a:gd name="connsiteY8" fmla="*/ 49656 h 1721401"/>
                    <a:gd name="connsiteX9" fmla="*/ 502064 w 1303835"/>
                    <a:gd name="connsiteY9" fmla="*/ 294358 h 1721401"/>
                    <a:gd name="connsiteX10" fmla="*/ 498739 w 1303835"/>
                    <a:gd name="connsiteY10" fmla="*/ 537230 h 1721401"/>
                    <a:gd name="connsiteX11" fmla="*/ 12078 w 1303835"/>
                    <a:gd name="connsiteY11" fmla="*/ 1486707 h 1721401"/>
                    <a:gd name="connsiteX12" fmla="*/ 169608 w 1303835"/>
                    <a:gd name="connsiteY12" fmla="*/ 1572443 h 1721401"/>
                    <a:gd name="connsiteX13" fmla="*/ 423874 w 1303835"/>
                    <a:gd name="connsiteY13" fmla="*/ 1070896 h 1721401"/>
                    <a:gd name="connsiteX14" fmla="*/ 470396 w 1303835"/>
                    <a:gd name="connsiteY14" fmla="*/ 1094517 h 1721401"/>
                    <a:gd name="connsiteX15" fmla="*/ 215524 w 1303835"/>
                    <a:gd name="connsiteY15" fmla="*/ 1593079 h 1721401"/>
                    <a:gd name="connsiteX16" fmla="*/ 371712 w 1303835"/>
                    <a:gd name="connsiteY16" fmla="*/ 1673113 h 1721401"/>
                    <a:gd name="connsiteX17" fmla="*/ 724626 w 1303835"/>
                    <a:gd name="connsiteY17" fmla="*/ 963516 h 1721401"/>
                    <a:gd name="connsiteX18" fmla="*/ 840199 w 1303835"/>
                    <a:gd name="connsiteY18" fmla="*/ 732678 h 1721401"/>
                    <a:gd name="connsiteX19" fmla="*/ 841107 w 1303835"/>
                    <a:gd name="connsiteY19" fmla="*/ 737503 h 1721401"/>
                    <a:gd name="connsiteX20" fmla="*/ 1281315 w 1303835"/>
                    <a:gd name="connsiteY20" fmla="*/ 450876 h 1721401"/>
                    <a:gd name="connsiteX21" fmla="*/ 1291447 w 1303835"/>
                    <a:gd name="connsiteY21" fmla="*/ 366151 h 1721401"/>
                    <a:gd name="connsiteX22" fmla="*/ 1273807 w 1303835"/>
                    <a:gd name="connsiteY22" fmla="*/ 347587 h 1721401"/>
                    <a:gd name="connsiteX0" fmla="*/ 1273807 w 1303835"/>
                    <a:gd name="connsiteY0" fmla="*/ 347587 h 1726495"/>
                    <a:gd name="connsiteX1" fmla="*/ 1209306 w 1303835"/>
                    <a:gd name="connsiteY1" fmla="*/ 343047 h 1726495"/>
                    <a:gd name="connsiteX2" fmla="*/ 922429 w 1303835"/>
                    <a:gd name="connsiteY2" fmla="*/ 532050 h 1726495"/>
                    <a:gd name="connsiteX3" fmla="*/ 846990 w 1303835"/>
                    <a:gd name="connsiteY3" fmla="*/ 582436 h 1726495"/>
                    <a:gd name="connsiteX4" fmla="*/ 623390 w 1303835"/>
                    <a:gd name="connsiteY4" fmla="*/ 469080 h 1726495"/>
                    <a:gd name="connsiteX5" fmla="*/ 623390 w 1303835"/>
                    <a:gd name="connsiteY5" fmla="*/ 49656 h 1726495"/>
                    <a:gd name="connsiteX6" fmla="*/ 587362 w 1303835"/>
                    <a:gd name="connsiteY6" fmla="*/ 3902 h 1726495"/>
                    <a:gd name="connsiteX7" fmla="*/ 564402 w 1303835"/>
                    <a:gd name="connsiteY7" fmla="*/ 0 h 1726495"/>
                    <a:gd name="connsiteX8" fmla="*/ 505414 w 1303835"/>
                    <a:gd name="connsiteY8" fmla="*/ 49656 h 1726495"/>
                    <a:gd name="connsiteX9" fmla="*/ 502064 w 1303835"/>
                    <a:gd name="connsiteY9" fmla="*/ 294358 h 1726495"/>
                    <a:gd name="connsiteX10" fmla="*/ 498739 w 1303835"/>
                    <a:gd name="connsiteY10" fmla="*/ 537230 h 1726495"/>
                    <a:gd name="connsiteX11" fmla="*/ 12078 w 1303835"/>
                    <a:gd name="connsiteY11" fmla="*/ 1486707 h 1726495"/>
                    <a:gd name="connsiteX12" fmla="*/ 169608 w 1303835"/>
                    <a:gd name="connsiteY12" fmla="*/ 1572443 h 1726495"/>
                    <a:gd name="connsiteX13" fmla="*/ 423874 w 1303835"/>
                    <a:gd name="connsiteY13" fmla="*/ 1070896 h 1726495"/>
                    <a:gd name="connsiteX14" fmla="*/ 470396 w 1303835"/>
                    <a:gd name="connsiteY14" fmla="*/ 1094517 h 1726495"/>
                    <a:gd name="connsiteX15" fmla="*/ 215524 w 1303835"/>
                    <a:gd name="connsiteY15" fmla="*/ 1593079 h 1726495"/>
                    <a:gd name="connsiteX16" fmla="*/ 371712 w 1303835"/>
                    <a:gd name="connsiteY16" fmla="*/ 1673113 h 1726495"/>
                    <a:gd name="connsiteX17" fmla="*/ 724626 w 1303835"/>
                    <a:gd name="connsiteY17" fmla="*/ 963516 h 1726495"/>
                    <a:gd name="connsiteX18" fmla="*/ 840199 w 1303835"/>
                    <a:gd name="connsiteY18" fmla="*/ 732678 h 1726495"/>
                    <a:gd name="connsiteX19" fmla="*/ 841107 w 1303835"/>
                    <a:gd name="connsiteY19" fmla="*/ 737503 h 1726495"/>
                    <a:gd name="connsiteX20" fmla="*/ 1281315 w 1303835"/>
                    <a:gd name="connsiteY20" fmla="*/ 450876 h 1726495"/>
                    <a:gd name="connsiteX21" fmla="*/ 1291447 w 1303835"/>
                    <a:gd name="connsiteY21" fmla="*/ 366151 h 1726495"/>
                    <a:gd name="connsiteX22" fmla="*/ 1273807 w 1303835"/>
                    <a:gd name="connsiteY22" fmla="*/ 347587 h 1726495"/>
                    <a:gd name="connsiteX0" fmla="*/ 1273807 w 1303835"/>
                    <a:gd name="connsiteY0" fmla="*/ 347587 h 1726694"/>
                    <a:gd name="connsiteX1" fmla="*/ 1209306 w 1303835"/>
                    <a:gd name="connsiteY1" fmla="*/ 343047 h 1726694"/>
                    <a:gd name="connsiteX2" fmla="*/ 922429 w 1303835"/>
                    <a:gd name="connsiteY2" fmla="*/ 532050 h 1726694"/>
                    <a:gd name="connsiteX3" fmla="*/ 846990 w 1303835"/>
                    <a:gd name="connsiteY3" fmla="*/ 582436 h 1726694"/>
                    <a:gd name="connsiteX4" fmla="*/ 623390 w 1303835"/>
                    <a:gd name="connsiteY4" fmla="*/ 469080 h 1726694"/>
                    <a:gd name="connsiteX5" fmla="*/ 623390 w 1303835"/>
                    <a:gd name="connsiteY5" fmla="*/ 49656 h 1726694"/>
                    <a:gd name="connsiteX6" fmla="*/ 587362 w 1303835"/>
                    <a:gd name="connsiteY6" fmla="*/ 3902 h 1726694"/>
                    <a:gd name="connsiteX7" fmla="*/ 564402 w 1303835"/>
                    <a:gd name="connsiteY7" fmla="*/ 0 h 1726694"/>
                    <a:gd name="connsiteX8" fmla="*/ 505414 w 1303835"/>
                    <a:gd name="connsiteY8" fmla="*/ 49656 h 1726694"/>
                    <a:gd name="connsiteX9" fmla="*/ 502064 w 1303835"/>
                    <a:gd name="connsiteY9" fmla="*/ 294358 h 1726694"/>
                    <a:gd name="connsiteX10" fmla="*/ 498739 w 1303835"/>
                    <a:gd name="connsiteY10" fmla="*/ 537230 h 1726694"/>
                    <a:gd name="connsiteX11" fmla="*/ 12078 w 1303835"/>
                    <a:gd name="connsiteY11" fmla="*/ 1486707 h 1726694"/>
                    <a:gd name="connsiteX12" fmla="*/ 169608 w 1303835"/>
                    <a:gd name="connsiteY12" fmla="*/ 1572443 h 1726694"/>
                    <a:gd name="connsiteX13" fmla="*/ 423874 w 1303835"/>
                    <a:gd name="connsiteY13" fmla="*/ 1070896 h 1726694"/>
                    <a:gd name="connsiteX14" fmla="*/ 470396 w 1303835"/>
                    <a:gd name="connsiteY14" fmla="*/ 1094517 h 1726694"/>
                    <a:gd name="connsiteX15" fmla="*/ 216872 w 1303835"/>
                    <a:gd name="connsiteY15" fmla="*/ 1593763 h 1726694"/>
                    <a:gd name="connsiteX16" fmla="*/ 371712 w 1303835"/>
                    <a:gd name="connsiteY16" fmla="*/ 1673113 h 1726694"/>
                    <a:gd name="connsiteX17" fmla="*/ 724626 w 1303835"/>
                    <a:gd name="connsiteY17" fmla="*/ 963516 h 1726694"/>
                    <a:gd name="connsiteX18" fmla="*/ 840199 w 1303835"/>
                    <a:gd name="connsiteY18" fmla="*/ 732678 h 1726694"/>
                    <a:gd name="connsiteX19" fmla="*/ 841107 w 1303835"/>
                    <a:gd name="connsiteY19" fmla="*/ 737503 h 1726694"/>
                    <a:gd name="connsiteX20" fmla="*/ 1281315 w 1303835"/>
                    <a:gd name="connsiteY20" fmla="*/ 450876 h 1726694"/>
                    <a:gd name="connsiteX21" fmla="*/ 1291447 w 1303835"/>
                    <a:gd name="connsiteY21" fmla="*/ 366151 h 1726694"/>
                    <a:gd name="connsiteX22" fmla="*/ 1273807 w 1303835"/>
                    <a:gd name="connsiteY22" fmla="*/ 347587 h 1726694"/>
                    <a:gd name="connsiteX0" fmla="*/ 1273807 w 1303835"/>
                    <a:gd name="connsiteY0" fmla="*/ 347587 h 1726298"/>
                    <a:gd name="connsiteX1" fmla="*/ 1209306 w 1303835"/>
                    <a:gd name="connsiteY1" fmla="*/ 343047 h 1726298"/>
                    <a:gd name="connsiteX2" fmla="*/ 922429 w 1303835"/>
                    <a:gd name="connsiteY2" fmla="*/ 532050 h 1726298"/>
                    <a:gd name="connsiteX3" fmla="*/ 846990 w 1303835"/>
                    <a:gd name="connsiteY3" fmla="*/ 582436 h 1726298"/>
                    <a:gd name="connsiteX4" fmla="*/ 623390 w 1303835"/>
                    <a:gd name="connsiteY4" fmla="*/ 469080 h 1726298"/>
                    <a:gd name="connsiteX5" fmla="*/ 623390 w 1303835"/>
                    <a:gd name="connsiteY5" fmla="*/ 49656 h 1726298"/>
                    <a:gd name="connsiteX6" fmla="*/ 587362 w 1303835"/>
                    <a:gd name="connsiteY6" fmla="*/ 3902 h 1726298"/>
                    <a:gd name="connsiteX7" fmla="*/ 564402 w 1303835"/>
                    <a:gd name="connsiteY7" fmla="*/ 0 h 1726298"/>
                    <a:gd name="connsiteX8" fmla="*/ 505414 w 1303835"/>
                    <a:gd name="connsiteY8" fmla="*/ 49656 h 1726298"/>
                    <a:gd name="connsiteX9" fmla="*/ 502064 w 1303835"/>
                    <a:gd name="connsiteY9" fmla="*/ 294358 h 1726298"/>
                    <a:gd name="connsiteX10" fmla="*/ 498739 w 1303835"/>
                    <a:gd name="connsiteY10" fmla="*/ 537230 h 1726298"/>
                    <a:gd name="connsiteX11" fmla="*/ 12078 w 1303835"/>
                    <a:gd name="connsiteY11" fmla="*/ 1486707 h 1726298"/>
                    <a:gd name="connsiteX12" fmla="*/ 169608 w 1303835"/>
                    <a:gd name="connsiteY12" fmla="*/ 1572443 h 1726298"/>
                    <a:gd name="connsiteX13" fmla="*/ 423874 w 1303835"/>
                    <a:gd name="connsiteY13" fmla="*/ 1070896 h 1726298"/>
                    <a:gd name="connsiteX14" fmla="*/ 470396 w 1303835"/>
                    <a:gd name="connsiteY14" fmla="*/ 1094517 h 1726298"/>
                    <a:gd name="connsiteX15" fmla="*/ 214177 w 1303835"/>
                    <a:gd name="connsiteY15" fmla="*/ 1592397 h 1726298"/>
                    <a:gd name="connsiteX16" fmla="*/ 371712 w 1303835"/>
                    <a:gd name="connsiteY16" fmla="*/ 1673113 h 1726298"/>
                    <a:gd name="connsiteX17" fmla="*/ 724626 w 1303835"/>
                    <a:gd name="connsiteY17" fmla="*/ 963516 h 1726298"/>
                    <a:gd name="connsiteX18" fmla="*/ 840199 w 1303835"/>
                    <a:gd name="connsiteY18" fmla="*/ 732678 h 1726298"/>
                    <a:gd name="connsiteX19" fmla="*/ 841107 w 1303835"/>
                    <a:gd name="connsiteY19" fmla="*/ 737503 h 1726298"/>
                    <a:gd name="connsiteX20" fmla="*/ 1281315 w 1303835"/>
                    <a:gd name="connsiteY20" fmla="*/ 450876 h 1726298"/>
                    <a:gd name="connsiteX21" fmla="*/ 1291447 w 1303835"/>
                    <a:gd name="connsiteY21" fmla="*/ 366151 h 1726298"/>
                    <a:gd name="connsiteX22" fmla="*/ 1273807 w 1303835"/>
                    <a:gd name="connsiteY22" fmla="*/ 347587 h 1726298"/>
                    <a:gd name="connsiteX0" fmla="*/ 1273807 w 1303835"/>
                    <a:gd name="connsiteY0" fmla="*/ 347587 h 1726495"/>
                    <a:gd name="connsiteX1" fmla="*/ 1209306 w 1303835"/>
                    <a:gd name="connsiteY1" fmla="*/ 343047 h 1726495"/>
                    <a:gd name="connsiteX2" fmla="*/ 922429 w 1303835"/>
                    <a:gd name="connsiteY2" fmla="*/ 532050 h 1726495"/>
                    <a:gd name="connsiteX3" fmla="*/ 846990 w 1303835"/>
                    <a:gd name="connsiteY3" fmla="*/ 582436 h 1726495"/>
                    <a:gd name="connsiteX4" fmla="*/ 623390 w 1303835"/>
                    <a:gd name="connsiteY4" fmla="*/ 469080 h 1726495"/>
                    <a:gd name="connsiteX5" fmla="*/ 623390 w 1303835"/>
                    <a:gd name="connsiteY5" fmla="*/ 49656 h 1726495"/>
                    <a:gd name="connsiteX6" fmla="*/ 587362 w 1303835"/>
                    <a:gd name="connsiteY6" fmla="*/ 3902 h 1726495"/>
                    <a:gd name="connsiteX7" fmla="*/ 564402 w 1303835"/>
                    <a:gd name="connsiteY7" fmla="*/ 0 h 1726495"/>
                    <a:gd name="connsiteX8" fmla="*/ 505414 w 1303835"/>
                    <a:gd name="connsiteY8" fmla="*/ 49656 h 1726495"/>
                    <a:gd name="connsiteX9" fmla="*/ 502064 w 1303835"/>
                    <a:gd name="connsiteY9" fmla="*/ 294358 h 1726495"/>
                    <a:gd name="connsiteX10" fmla="*/ 498739 w 1303835"/>
                    <a:gd name="connsiteY10" fmla="*/ 537230 h 1726495"/>
                    <a:gd name="connsiteX11" fmla="*/ 12078 w 1303835"/>
                    <a:gd name="connsiteY11" fmla="*/ 1486707 h 1726495"/>
                    <a:gd name="connsiteX12" fmla="*/ 169608 w 1303835"/>
                    <a:gd name="connsiteY12" fmla="*/ 1572443 h 1726495"/>
                    <a:gd name="connsiteX13" fmla="*/ 423874 w 1303835"/>
                    <a:gd name="connsiteY13" fmla="*/ 1070896 h 1726495"/>
                    <a:gd name="connsiteX14" fmla="*/ 470396 w 1303835"/>
                    <a:gd name="connsiteY14" fmla="*/ 1094517 h 1726495"/>
                    <a:gd name="connsiteX15" fmla="*/ 215525 w 1303835"/>
                    <a:gd name="connsiteY15" fmla="*/ 1593080 h 1726495"/>
                    <a:gd name="connsiteX16" fmla="*/ 371712 w 1303835"/>
                    <a:gd name="connsiteY16" fmla="*/ 1673113 h 1726495"/>
                    <a:gd name="connsiteX17" fmla="*/ 724626 w 1303835"/>
                    <a:gd name="connsiteY17" fmla="*/ 963516 h 1726495"/>
                    <a:gd name="connsiteX18" fmla="*/ 840199 w 1303835"/>
                    <a:gd name="connsiteY18" fmla="*/ 732678 h 1726495"/>
                    <a:gd name="connsiteX19" fmla="*/ 841107 w 1303835"/>
                    <a:gd name="connsiteY19" fmla="*/ 737503 h 1726495"/>
                    <a:gd name="connsiteX20" fmla="*/ 1281315 w 1303835"/>
                    <a:gd name="connsiteY20" fmla="*/ 450876 h 1726495"/>
                    <a:gd name="connsiteX21" fmla="*/ 1291447 w 1303835"/>
                    <a:gd name="connsiteY21" fmla="*/ 366151 h 1726495"/>
                    <a:gd name="connsiteX22" fmla="*/ 1273807 w 1303835"/>
                    <a:gd name="connsiteY22" fmla="*/ 347587 h 1726495"/>
                    <a:gd name="connsiteX0" fmla="*/ 1273807 w 1303835"/>
                    <a:gd name="connsiteY0" fmla="*/ 347587 h 1724982"/>
                    <a:gd name="connsiteX1" fmla="*/ 1209306 w 1303835"/>
                    <a:gd name="connsiteY1" fmla="*/ 343047 h 1724982"/>
                    <a:gd name="connsiteX2" fmla="*/ 922429 w 1303835"/>
                    <a:gd name="connsiteY2" fmla="*/ 532050 h 1724982"/>
                    <a:gd name="connsiteX3" fmla="*/ 846990 w 1303835"/>
                    <a:gd name="connsiteY3" fmla="*/ 582436 h 1724982"/>
                    <a:gd name="connsiteX4" fmla="*/ 623390 w 1303835"/>
                    <a:gd name="connsiteY4" fmla="*/ 469080 h 1724982"/>
                    <a:gd name="connsiteX5" fmla="*/ 623390 w 1303835"/>
                    <a:gd name="connsiteY5" fmla="*/ 49656 h 1724982"/>
                    <a:gd name="connsiteX6" fmla="*/ 587362 w 1303835"/>
                    <a:gd name="connsiteY6" fmla="*/ 3902 h 1724982"/>
                    <a:gd name="connsiteX7" fmla="*/ 564402 w 1303835"/>
                    <a:gd name="connsiteY7" fmla="*/ 0 h 1724982"/>
                    <a:gd name="connsiteX8" fmla="*/ 505414 w 1303835"/>
                    <a:gd name="connsiteY8" fmla="*/ 49656 h 1724982"/>
                    <a:gd name="connsiteX9" fmla="*/ 502064 w 1303835"/>
                    <a:gd name="connsiteY9" fmla="*/ 294358 h 1724982"/>
                    <a:gd name="connsiteX10" fmla="*/ 498739 w 1303835"/>
                    <a:gd name="connsiteY10" fmla="*/ 537230 h 1724982"/>
                    <a:gd name="connsiteX11" fmla="*/ 12078 w 1303835"/>
                    <a:gd name="connsiteY11" fmla="*/ 1486707 h 1724982"/>
                    <a:gd name="connsiteX12" fmla="*/ 169608 w 1303835"/>
                    <a:gd name="connsiteY12" fmla="*/ 1572443 h 1724982"/>
                    <a:gd name="connsiteX13" fmla="*/ 423874 w 1303835"/>
                    <a:gd name="connsiteY13" fmla="*/ 1070896 h 1724982"/>
                    <a:gd name="connsiteX14" fmla="*/ 470396 w 1303835"/>
                    <a:gd name="connsiteY14" fmla="*/ 1094517 h 1724982"/>
                    <a:gd name="connsiteX15" fmla="*/ 215525 w 1303835"/>
                    <a:gd name="connsiteY15" fmla="*/ 1593080 h 1724982"/>
                    <a:gd name="connsiteX16" fmla="*/ 371712 w 1303835"/>
                    <a:gd name="connsiteY16" fmla="*/ 1673113 h 1724982"/>
                    <a:gd name="connsiteX17" fmla="*/ 724626 w 1303835"/>
                    <a:gd name="connsiteY17" fmla="*/ 963516 h 1724982"/>
                    <a:gd name="connsiteX18" fmla="*/ 840199 w 1303835"/>
                    <a:gd name="connsiteY18" fmla="*/ 732678 h 1724982"/>
                    <a:gd name="connsiteX19" fmla="*/ 841107 w 1303835"/>
                    <a:gd name="connsiteY19" fmla="*/ 737503 h 1724982"/>
                    <a:gd name="connsiteX20" fmla="*/ 1281315 w 1303835"/>
                    <a:gd name="connsiteY20" fmla="*/ 450876 h 1724982"/>
                    <a:gd name="connsiteX21" fmla="*/ 1291447 w 1303835"/>
                    <a:gd name="connsiteY21" fmla="*/ 366151 h 1724982"/>
                    <a:gd name="connsiteX22" fmla="*/ 1273807 w 1303835"/>
                    <a:gd name="connsiteY22" fmla="*/ 347587 h 1724982"/>
                    <a:gd name="connsiteX0" fmla="*/ 1273807 w 1303835"/>
                    <a:gd name="connsiteY0" fmla="*/ 347587 h 1724982"/>
                    <a:gd name="connsiteX1" fmla="*/ 1209306 w 1303835"/>
                    <a:gd name="connsiteY1" fmla="*/ 343047 h 1724982"/>
                    <a:gd name="connsiteX2" fmla="*/ 922429 w 1303835"/>
                    <a:gd name="connsiteY2" fmla="*/ 532050 h 1724982"/>
                    <a:gd name="connsiteX3" fmla="*/ 846990 w 1303835"/>
                    <a:gd name="connsiteY3" fmla="*/ 582436 h 1724982"/>
                    <a:gd name="connsiteX4" fmla="*/ 623390 w 1303835"/>
                    <a:gd name="connsiteY4" fmla="*/ 469080 h 1724982"/>
                    <a:gd name="connsiteX5" fmla="*/ 623390 w 1303835"/>
                    <a:gd name="connsiteY5" fmla="*/ 49656 h 1724982"/>
                    <a:gd name="connsiteX6" fmla="*/ 587362 w 1303835"/>
                    <a:gd name="connsiteY6" fmla="*/ 3902 h 1724982"/>
                    <a:gd name="connsiteX7" fmla="*/ 564402 w 1303835"/>
                    <a:gd name="connsiteY7" fmla="*/ 0 h 1724982"/>
                    <a:gd name="connsiteX8" fmla="*/ 505414 w 1303835"/>
                    <a:gd name="connsiteY8" fmla="*/ 49656 h 1724982"/>
                    <a:gd name="connsiteX9" fmla="*/ 502064 w 1303835"/>
                    <a:gd name="connsiteY9" fmla="*/ 294358 h 1724982"/>
                    <a:gd name="connsiteX10" fmla="*/ 498739 w 1303835"/>
                    <a:gd name="connsiteY10" fmla="*/ 537230 h 1724982"/>
                    <a:gd name="connsiteX11" fmla="*/ 12078 w 1303835"/>
                    <a:gd name="connsiteY11" fmla="*/ 1486707 h 1724982"/>
                    <a:gd name="connsiteX12" fmla="*/ 169608 w 1303835"/>
                    <a:gd name="connsiteY12" fmla="*/ 1572443 h 1724982"/>
                    <a:gd name="connsiteX13" fmla="*/ 423874 w 1303835"/>
                    <a:gd name="connsiteY13" fmla="*/ 1070896 h 1724982"/>
                    <a:gd name="connsiteX14" fmla="*/ 470396 w 1303835"/>
                    <a:gd name="connsiteY14" fmla="*/ 1094517 h 1724982"/>
                    <a:gd name="connsiteX15" fmla="*/ 215525 w 1303835"/>
                    <a:gd name="connsiteY15" fmla="*/ 1593080 h 1724982"/>
                    <a:gd name="connsiteX16" fmla="*/ 371712 w 1303835"/>
                    <a:gd name="connsiteY16" fmla="*/ 1673113 h 1724982"/>
                    <a:gd name="connsiteX17" fmla="*/ 724626 w 1303835"/>
                    <a:gd name="connsiteY17" fmla="*/ 963516 h 1724982"/>
                    <a:gd name="connsiteX18" fmla="*/ 840199 w 1303835"/>
                    <a:gd name="connsiteY18" fmla="*/ 732678 h 1724982"/>
                    <a:gd name="connsiteX19" fmla="*/ 841107 w 1303835"/>
                    <a:gd name="connsiteY19" fmla="*/ 737503 h 1724982"/>
                    <a:gd name="connsiteX20" fmla="*/ 1281315 w 1303835"/>
                    <a:gd name="connsiteY20" fmla="*/ 450876 h 1724982"/>
                    <a:gd name="connsiteX21" fmla="*/ 1291447 w 1303835"/>
                    <a:gd name="connsiteY21" fmla="*/ 366151 h 1724982"/>
                    <a:gd name="connsiteX22" fmla="*/ 1273807 w 1303835"/>
                    <a:gd name="connsiteY22" fmla="*/ 347587 h 1724982"/>
                    <a:gd name="connsiteX0" fmla="*/ 1273807 w 1303835"/>
                    <a:gd name="connsiteY0" fmla="*/ 347587 h 1725874"/>
                    <a:gd name="connsiteX1" fmla="*/ 1209306 w 1303835"/>
                    <a:gd name="connsiteY1" fmla="*/ 343047 h 1725874"/>
                    <a:gd name="connsiteX2" fmla="*/ 922429 w 1303835"/>
                    <a:gd name="connsiteY2" fmla="*/ 532050 h 1725874"/>
                    <a:gd name="connsiteX3" fmla="*/ 846990 w 1303835"/>
                    <a:gd name="connsiteY3" fmla="*/ 582436 h 1725874"/>
                    <a:gd name="connsiteX4" fmla="*/ 623390 w 1303835"/>
                    <a:gd name="connsiteY4" fmla="*/ 469080 h 1725874"/>
                    <a:gd name="connsiteX5" fmla="*/ 623390 w 1303835"/>
                    <a:gd name="connsiteY5" fmla="*/ 49656 h 1725874"/>
                    <a:gd name="connsiteX6" fmla="*/ 587362 w 1303835"/>
                    <a:gd name="connsiteY6" fmla="*/ 3902 h 1725874"/>
                    <a:gd name="connsiteX7" fmla="*/ 564402 w 1303835"/>
                    <a:gd name="connsiteY7" fmla="*/ 0 h 1725874"/>
                    <a:gd name="connsiteX8" fmla="*/ 505414 w 1303835"/>
                    <a:gd name="connsiteY8" fmla="*/ 49656 h 1725874"/>
                    <a:gd name="connsiteX9" fmla="*/ 502064 w 1303835"/>
                    <a:gd name="connsiteY9" fmla="*/ 294358 h 1725874"/>
                    <a:gd name="connsiteX10" fmla="*/ 498739 w 1303835"/>
                    <a:gd name="connsiteY10" fmla="*/ 537230 h 1725874"/>
                    <a:gd name="connsiteX11" fmla="*/ 12078 w 1303835"/>
                    <a:gd name="connsiteY11" fmla="*/ 1486707 h 1725874"/>
                    <a:gd name="connsiteX12" fmla="*/ 169608 w 1303835"/>
                    <a:gd name="connsiteY12" fmla="*/ 1572443 h 1725874"/>
                    <a:gd name="connsiteX13" fmla="*/ 423874 w 1303835"/>
                    <a:gd name="connsiteY13" fmla="*/ 1070896 h 1725874"/>
                    <a:gd name="connsiteX14" fmla="*/ 470396 w 1303835"/>
                    <a:gd name="connsiteY14" fmla="*/ 1094517 h 1725874"/>
                    <a:gd name="connsiteX15" fmla="*/ 215525 w 1303835"/>
                    <a:gd name="connsiteY15" fmla="*/ 1593080 h 1725874"/>
                    <a:gd name="connsiteX16" fmla="*/ 371712 w 1303835"/>
                    <a:gd name="connsiteY16" fmla="*/ 1673113 h 1725874"/>
                    <a:gd name="connsiteX17" fmla="*/ 724626 w 1303835"/>
                    <a:gd name="connsiteY17" fmla="*/ 963516 h 1725874"/>
                    <a:gd name="connsiteX18" fmla="*/ 840199 w 1303835"/>
                    <a:gd name="connsiteY18" fmla="*/ 732678 h 1725874"/>
                    <a:gd name="connsiteX19" fmla="*/ 841107 w 1303835"/>
                    <a:gd name="connsiteY19" fmla="*/ 737503 h 1725874"/>
                    <a:gd name="connsiteX20" fmla="*/ 1281315 w 1303835"/>
                    <a:gd name="connsiteY20" fmla="*/ 450876 h 1725874"/>
                    <a:gd name="connsiteX21" fmla="*/ 1291447 w 1303835"/>
                    <a:gd name="connsiteY21" fmla="*/ 366151 h 1725874"/>
                    <a:gd name="connsiteX22" fmla="*/ 1273807 w 1303835"/>
                    <a:gd name="connsiteY22" fmla="*/ 347587 h 1725874"/>
                    <a:gd name="connsiteX0" fmla="*/ 1273807 w 1303835"/>
                    <a:gd name="connsiteY0" fmla="*/ 347587 h 1725874"/>
                    <a:gd name="connsiteX1" fmla="*/ 1209306 w 1303835"/>
                    <a:gd name="connsiteY1" fmla="*/ 343047 h 1725874"/>
                    <a:gd name="connsiteX2" fmla="*/ 922429 w 1303835"/>
                    <a:gd name="connsiteY2" fmla="*/ 532050 h 1725874"/>
                    <a:gd name="connsiteX3" fmla="*/ 846990 w 1303835"/>
                    <a:gd name="connsiteY3" fmla="*/ 582436 h 1725874"/>
                    <a:gd name="connsiteX4" fmla="*/ 623390 w 1303835"/>
                    <a:gd name="connsiteY4" fmla="*/ 469080 h 1725874"/>
                    <a:gd name="connsiteX5" fmla="*/ 623390 w 1303835"/>
                    <a:gd name="connsiteY5" fmla="*/ 49656 h 1725874"/>
                    <a:gd name="connsiteX6" fmla="*/ 587362 w 1303835"/>
                    <a:gd name="connsiteY6" fmla="*/ 3902 h 1725874"/>
                    <a:gd name="connsiteX7" fmla="*/ 564402 w 1303835"/>
                    <a:gd name="connsiteY7" fmla="*/ 0 h 1725874"/>
                    <a:gd name="connsiteX8" fmla="*/ 505414 w 1303835"/>
                    <a:gd name="connsiteY8" fmla="*/ 49656 h 1725874"/>
                    <a:gd name="connsiteX9" fmla="*/ 502064 w 1303835"/>
                    <a:gd name="connsiteY9" fmla="*/ 294358 h 1725874"/>
                    <a:gd name="connsiteX10" fmla="*/ 498739 w 1303835"/>
                    <a:gd name="connsiteY10" fmla="*/ 537230 h 1725874"/>
                    <a:gd name="connsiteX11" fmla="*/ 12078 w 1303835"/>
                    <a:gd name="connsiteY11" fmla="*/ 1486707 h 1725874"/>
                    <a:gd name="connsiteX12" fmla="*/ 169608 w 1303835"/>
                    <a:gd name="connsiteY12" fmla="*/ 1572443 h 1725874"/>
                    <a:gd name="connsiteX13" fmla="*/ 423874 w 1303835"/>
                    <a:gd name="connsiteY13" fmla="*/ 1070896 h 1725874"/>
                    <a:gd name="connsiteX14" fmla="*/ 470396 w 1303835"/>
                    <a:gd name="connsiteY14" fmla="*/ 1094517 h 1725874"/>
                    <a:gd name="connsiteX15" fmla="*/ 215525 w 1303835"/>
                    <a:gd name="connsiteY15" fmla="*/ 1593080 h 1725874"/>
                    <a:gd name="connsiteX16" fmla="*/ 371712 w 1303835"/>
                    <a:gd name="connsiteY16" fmla="*/ 1673113 h 1725874"/>
                    <a:gd name="connsiteX17" fmla="*/ 724626 w 1303835"/>
                    <a:gd name="connsiteY17" fmla="*/ 963516 h 1725874"/>
                    <a:gd name="connsiteX18" fmla="*/ 840199 w 1303835"/>
                    <a:gd name="connsiteY18" fmla="*/ 732678 h 1725874"/>
                    <a:gd name="connsiteX19" fmla="*/ 841107 w 1303835"/>
                    <a:gd name="connsiteY19" fmla="*/ 737503 h 1725874"/>
                    <a:gd name="connsiteX20" fmla="*/ 1281315 w 1303835"/>
                    <a:gd name="connsiteY20" fmla="*/ 450876 h 1725874"/>
                    <a:gd name="connsiteX21" fmla="*/ 1291447 w 1303835"/>
                    <a:gd name="connsiteY21" fmla="*/ 366151 h 1725874"/>
                    <a:gd name="connsiteX22" fmla="*/ 1273807 w 1303835"/>
                    <a:gd name="connsiteY22" fmla="*/ 347587 h 1725874"/>
                    <a:gd name="connsiteX0" fmla="*/ 1273807 w 1303835"/>
                    <a:gd name="connsiteY0" fmla="*/ 347587 h 1725874"/>
                    <a:gd name="connsiteX1" fmla="*/ 1209306 w 1303835"/>
                    <a:gd name="connsiteY1" fmla="*/ 343047 h 1725874"/>
                    <a:gd name="connsiteX2" fmla="*/ 922429 w 1303835"/>
                    <a:gd name="connsiteY2" fmla="*/ 532050 h 1725874"/>
                    <a:gd name="connsiteX3" fmla="*/ 846990 w 1303835"/>
                    <a:gd name="connsiteY3" fmla="*/ 582436 h 1725874"/>
                    <a:gd name="connsiteX4" fmla="*/ 623390 w 1303835"/>
                    <a:gd name="connsiteY4" fmla="*/ 469080 h 1725874"/>
                    <a:gd name="connsiteX5" fmla="*/ 623390 w 1303835"/>
                    <a:gd name="connsiteY5" fmla="*/ 49656 h 1725874"/>
                    <a:gd name="connsiteX6" fmla="*/ 587362 w 1303835"/>
                    <a:gd name="connsiteY6" fmla="*/ 3902 h 1725874"/>
                    <a:gd name="connsiteX7" fmla="*/ 564402 w 1303835"/>
                    <a:gd name="connsiteY7" fmla="*/ 0 h 1725874"/>
                    <a:gd name="connsiteX8" fmla="*/ 505414 w 1303835"/>
                    <a:gd name="connsiteY8" fmla="*/ 49656 h 1725874"/>
                    <a:gd name="connsiteX9" fmla="*/ 502064 w 1303835"/>
                    <a:gd name="connsiteY9" fmla="*/ 294358 h 1725874"/>
                    <a:gd name="connsiteX10" fmla="*/ 498739 w 1303835"/>
                    <a:gd name="connsiteY10" fmla="*/ 537230 h 1725874"/>
                    <a:gd name="connsiteX11" fmla="*/ 12078 w 1303835"/>
                    <a:gd name="connsiteY11" fmla="*/ 1486707 h 1725874"/>
                    <a:gd name="connsiteX12" fmla="*/ 169608 w 1303835"/>
                    <a:gd name="connsiteY12" fmla="*/ 1572443 h 1725874"/>
                    <a:gd name="connsiteX13" fmla="*/ 423874 w 1303835"/>
                    <a:gd name="connsiteY13" fmla="*/ 1070896 h 1725874"/>
                    <a:gd name="connsiteX14" fmla="*/ 470396 w 1303835"/>
                    <a:gd name="connsiteY14" fmla="*/ 1094517 h 1725874"/>
                    <a:gd name="connsiteX15" fmla="*/ 215525 w 1303835"/>
                    <a:gd name="connsiteY15" fmla="*/ 1593080 h 1725874"/>
                    <a:gd name="connsiteX16" fmla="*/ 371712 w 1303835"/>
                    <a:gd name="connsiteY16" fmla="*/ 1673113 h 1725874"/>
                    <a:gd name="connsiteX17" fmla="*/ 724626 w 1303835"/>
                    <a:gd name="connsiteY17" fmla="*/ 963516 h 1725874"/>
                    <a:gd name="connsiteX18" fmla="*/ 840199 w 1303835"/>
                    <a:gd name="connsiteY18" fmla="*/ 732678 h 1725874"/>
                    <a:gd name="connsiteX19" fmla="*/ 841107 w 1303835"/>
                    <a:gd name="connsiteY19" fmla="*/ 737503 h 1725874"/>
                    <a:gd name="connsiteX20" fmla="*/ 845063 w 1303835"/>
                    <a:gd name="connsiteY20" fmla="*/ 739203 h 1725874"/>
                    <a:gd name="connsiteX21" fmla="*/ 1281315 w 1303835"/>
                    <a:gd name="connsiteY21" fmla="*/ 450876 h 1725874"/>
                    <a:gd name="connsiteX22" fmla="*/ 1291447 w 1303835"/>
                    <a:gd name="connsiteY22" fmla="*/ 366151 h 1725874"/>
                    <a:gd name="connsiteX23" fmla="*/ 1273807 w 1303835"/>
                    <a:gd name="connsiteY23" fmla="*/ 347587 h 1725874"/>
                    <a:gd name="connsiteX0" fmla="*/ 1273807 w 1303835"/>
                    <a:gd name="connsiteY0" fmla="*/ 347587 h 1725874"/>
                    <a:gd name="connsiteX1" fmla="*/ 1209306 w 1303835"/>
                    <a:gd name="connsiteY1" fmla="*/ 343047 h 1725874"/>
                    <a:gd name="connsiteX2" fmla="*/ 922429 w 1303835"/>
                    <a:gd name="connsiteY2" fmla="*/ 532050 h 1725874"/>
                    <a:gd name="connsiteX3" fmla="*/ 846990 w 1303835"/>
                    <a:gd name="connsiteY3" fmla="*/ 582436 h 1725874"/>
                    <a:gd name="connsiteX4" fmla="*/ 623390 w 1303835"/>
                    <a:gd name="connsiteY4" fmla="*/ 469080 h 1725874"/>
                    <a:gd name="connsiteX5" fmla="*/ 623390 w 1303835"/>
                    <a:gd name="connsiteY5" fmla="*/ 49656 h 1725874"/>
                    <a:gd name="connsiteX6" fmla="*/ 587362 w 1303835"/>
                    <a:gd name="connsiteY6" fmla="*/ 3902 h 1725874"/>
                    <a:gd name="connsiteX7" fmla="*/ 564402 w 1303835"/>
                    <a:gd name="connsiteY7" fmla="*/ 0 h 1725874"/>
                    <a:gd name="connsiteX8" fmla="*/ 505414 w 1303835"/>
                    <a:gd name="connsiteY8" fmla="*/ 49656 h 1725874"/>
                    <a:gd name="connsiteX9" fmla="*/ 502064 w 1303835"/>
                    <a:gd name="connsiteY9" fmla="*/ 294358 h 1725874"/>
                    <a:gd name="connsiteX10" fmla="*/ 498739 w 1303835"/>
                    <a:gd name="connsiteY10" fmla="*/ 537230 h 1725874"/>
                    <a:gd name="connsiteX11" fmla="*/ 12078 w 1303835"/>
                    <a:gd name="connsiteY11" fmla="*/ 1486707 h 1725874"/>
                    <a:gd name="connsiteX12" fmla="*/ 169608 w 1303835"/>
                    <a:gd name="connsiteY12" fmla="*/ 1572443 h 1725874"/>
                    <a:gd name="connsiteX13" fmla="*/ 423874 w 1303835"/>
                    <a:gd name="connsiteY13" fmla="*/ 1070896 h 1725874"/>
                    <a:gd name="connsiteX14" fmla="*/ 470396 w 1303835"/>
                    <a:gd name="connsiteY14" fmla="*/ 1094517 h 1725874"/>
                    <a:gd name="connsiteX15" fmla="*/ 215525 w 1303835"/>
                    <a:gd name="connsiteY15" fmla="*/ 1593080 h 1725874"/>
                    <a:gd name="connsiteX16" fmla="*/ 371712 w 1303835"/>
                    <a:gd name="connsiteY16" fmla="*/ 1673113 h 1725874"/>
                    <a:gd name="connsiteX17" fmla="*/ 724626 w 1303835"/>
                    <a:gd name="connsiteY17" fmla="*/ 963516 h 1725874"/>
                    <a:gd name="connsiteX18" fmla="*/ 840199 w 1303835"/>
                    <a:gd name="connsiteY18" fmla="*/ 732678 h 1725874"/>
                    <a:gd name="connsiteX19" fmla="*/ 841107 w 1303835"/>
                    <a:gd name="connsiteY19" fmla="*/ 737503 h 1725874"/>
                    <a:gd name="connsiteX20" fmla="*/ 1281315 w 1303835"/>
                    <a:gd name="connsiteY20" fmla="*/ 450876 h 1725874"/>
                    <a:gd name="connsiteX21" fmla="*/ 1291447 w 1303835"/>
                    <a:gd name="connsiteY21" fmla="*/ 366151 h 1725874"/>
                    <a:gd name="connsiteX22" fmla="*/ 1273807 w 1303835"/>
                    <a:gd name="connsiteY22" fmla="*/ 347587 h 1725874"/>
                    <a:gd name="connsiteX0" fmla="*/ 1273807 w 1303835"/>
                    <a:gd name="connsiteY0" fmla="*/ 347587 h 1725874"/>
                    <a:gd name="connsiteX1" fmla="*/ 1209306 w 1303835"/>
                    <a:gd name="connsiteY1" fmla="*/ 343047 h 1725874"/>
                    <a:gd name="connsiteX2" fmla="*/ 922429 w 1303835"/>
                    <a:gd name="connsiteY2" fmla="*/ 532050 h 1725874"/>
                    <a:gd name="connsiteX3" fmla="*/ 846990 w 1303835"/>
                    <a:gd name="connsiteY3" fmla="*/ 582436 h 1725874"/>
                    <a:gd name="connsiteX4" fmla="*/ 623390 w 1303835"/>
                    <a:gd name="connsiteY4" fmla="*/ 469080 h 1725874"/>
                    <a:gd name="connsiteX5" fmla="*/ 623390 w 1303835"/>
                    <a:gd name="connsiteY5" fmla="*/ 49656 h 1725874"/>
                    <a:gd name="connsiteX6" fmla="*/ 587362 w 1303835"/>
                    <a:gd name="connsiteY6" fmla="*/ 3902 h 1725874"/>
                    <a:gd name="connsiteX7" fmla="*/ 564402 w 1303835"/>
                    <a:gd name="connsiteY7" fmla="*/ 0 h 1725874"/>
                    <a:gd name="connsiteX8" fmla="*/ 505414 w 1303835"/>
                    <a:gd name="connsiteY8" fmla="*/ 49656 h 1725874"/>
                    <a:gd name="connsiteX9" fmla="*/ 502064 w 1303835"/>
                    <a:gd name="connsiteY9" fmla="*/ 294358 h 1725874"/>
                    <a:gd name="connsiteX10" fmla="*/ 498739 w 1303835"/>
                    <a:gd name="connsiteY10" fmla="*/ 537230 h 1725874"/>
                    <a:gd name="connsiteX11" fmla="*/ 12078 w 1303835"/>
                    <a:gd name="connsiteY11" fmla="*/ 1486707 h 1725874"/>
                    <a:gd name="connsiteX12" fmla="*/ 169608 w 1303835"/>
                    <a:gd name="connsiteY12" fmla="*/ 1572443 h 1725874"/>
                    <a:gd name="connsiteX13" fmla="*/ 423874 w 1303835"/>
                    <a:gd name="connsiteY13" fmla="*/ 1070896 h 1725874"/>
                    <a:gd name="connsiteX14" fmla="*/ 470396 w 1303835"/>
                    <a:gd name="connsiteY14" fmla="*/ 1094517 h 1725874"/>
                    <a:gd name="connsiteX15" fmla="*/ 215525 w 1303835"/>
                    <a:gd name="connsiteY15" fmla="*/ 1593080 h 1725874"/>
                    <a:gd name="connsiteX16" fmla="*/ 371712 w 1303835"/>
                    <a:gd name="connsiteY16" fmla="*/ 1673113 h 1725874"/>
                    <a:gd name="connsiteX17" fmla="*/ 724626 w 1303835"/>
                    <a:gd name="connsiteY17" fmla="*/ 963516 h 1725874"/>
                    <a:gd name="connsiteX18" fmla="*/ 840199 w 1303835"/>
                    <a:gd name="connsiteY18" fmla="*/ 732678 h 1725874"/>
                    <a:gd name="connsiteX19" fmla="*/ 1281315 w 1303835"/>
                    <a:gd name="connsiteY19" fmla="*/ 450876 h 1725874"/>
                    <a:gd name="connsiteX20" fmla="*/ 1291447 w 1303835"/>
                    <a:gd name="connsiteY20" fmla="*/ 366151 h 1725874"/>
                    <a:gd name="connsiteX21" fmla="*/ 1273807 w 1303835"/>
                    <a:gd name="connsiteY21" fmla="*/ 347587 h 17258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1303835" h="1725874">
                      <a:moveTo>
                        <a:pt x="1273807" y="347587"/>
                      </a:moveTo>
                      <a:cubicBezTo>
                        <a:pt x="1253880" y="332913"/>
                        <a:pt x="1228417" y="330285"/>
                        <a:pt x="1209306" y="343047"/>
                      </a:cubicBezTo>
                      <a:cubicBezTo>
                        <a:pt x="1102802" y="415266"/>
                        <a:pt x="1018055" y="469049"/>
                        <a:pt x="922429" y="532050"/>
                      </a:cubicBezTo>
                      <a:lnTo>
                        <a:pt x="846990" y="582436"/>
                      </a:lnTo>
                      <a:lnTo>
                        <a:pt x="623390" y="469080"/>
                      </a:lnTo>
                      <a:lnTo>
                        <a:pt x="623390" y="49656"/>
                      </a:lnTo>
                      <a:cubicBezTo>
                        <a:pt x="623390" y="29088"/>
                        <a:pt x="608534" y="11440"/>
                        <a:pt x="587362" y="3902"/>
                      </a:cubicBezTo>
                      <a:cubicBezTo>
                        <a:pt x="580306" y="1389"/>
                        <a:pt x="572546" y="0"/>
                        <a:pt x="564402" y="0"/>
                      </a:cubicBezTo>
                      <a:cubicBezTo>
                        <a:pt x="531824" y="0"/>
                        <a:pt x="505414" y="22232"/>
                        <a:pt x="505414" y="49656"/>
                      </a:cubicBezTo>
                      <a:cubicBezTo>
                        <a:pt x="505967" y="126439"/>
                        <a:pt x="504016" y="210399"/>
                        <a:pt x="502064" y="294358"/>
                      </a:cubicBezTo>
                      <a:cubicBezTo>
                        <a:pt x="500956" y="375315"/>
                        <a:pt x="499847" y="456273"/>
                        <a:pt x="498739" y="537230"/>
                      </a:cubicBezTo>
                      <a:lnTo>
                        <a:pt x="12078" y="1486707"/>
                      </a:lnTo>
                      <a:cubicBezTo>
                        <a:pt x="-44599" y="1576798"/>
                        <a:pt x="113490" y="1676959"/>
                        <a:pt x="169608" y="1572443"/>
                      </a:cubicBezTo>
                      <a:cubicBezTo>
                        <a:pt x="256389" y="1398305"/>
                        <a:pt x="337092" y="1245033"/>
                        <a:pt x="423874" y="1070896"/>
                      </a:cubicBezTo>
                      <a:cubicBezTo>
                        <a:pt x="434855" y="1050065"/>
                        <a:pt x="481133" y="1069086"/>
                        <a:pt x="470396" y="1094517"/>
                      </a:cubicBezTo>
                      <a:lnTo>
                        <a:pt x="215525" y="1593080"/>
                      </a:lnTo>
                      <a:cubicBezTo>
                        <a:pt x="150989" y="1717302"/>
                        <a:pt x="328102" y="1775954"/>
                        <a:pt x="371712" y="1673113"/>
                      </a:cubicBezTo>
                      <a:cubicBezTo>
                        <a:pt x="498157" y="1422521"/>
                        <a:pt x="606988" y="1200048"/>
                        <a:pt x="724626" y="963516"/>
                      </a:cubicBezTo>
                      <a:lnTo>
                        <a:pt x="840199" y="732678"/>
                      </a:lnTo>
                      <a:lnTo>
                        <a:pt x="1281315" y="450876"/>
                      </a:lnTo>
                      <a:cubicBezTo>
                        <a:pt x="1306795" y="433860"/>
                        <a:pt x="1311331" y="395927"/>
                        <a:pt x="1291447" y="366151"/>
                      </a:cubicBezTo>
                      <a:cubicBezTo>
                        <a:pt x="1286475" y="358707"/>
                        <a:pt x="1280449" y="352478"/>
                        <a:pt x="1273807" y="347587"/>
                      </a:cubicBezTo>
                      <a:close/>
                    </a:path>
                  </a:pathLst>
                </a:custGeom>
                <a:grp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latin typeface="Arial" panose="020B0604020202020204" pitchFamily="34" charset="0"/>
                    <a:cs typeface="Arial" panose="020B0604020202020204" pitchFamily="34" charset="0"/>
                  </a:endParaRPr>
                </a:p>
              </p:txBody>
            </p:sp>
            <p:sp>
              <p:nvSpPr>
                <p:cNvPr id="69" name="Oval 34">
                  <a:extLst>
                    <a:ext uri="{FF2B5EF4-FFF2-40B4-BE49-F238E27FC236}">
                      <a16:creationId xmlns:a16="http://schemas.microsoft.com/office/drawing/2014/main" id="{CCA313F9-01F4-4645-ADE2-1463569103F4}"/>
                    </a:ext>
                  </a:extLst>
                </p:cNvPr>
                <p:cNvSpPr/>
                <p:nvPr/>
              </p:nvSpPr>
              <p:spPr>
                <a:xfrm flipH="1">
                  <a:off x="6674339" y="4364377"/>
                  <a:ext cx="274320" cy="274320"/>
                </a:xfrm>
                <a:prstGeom prst="ellipse">
                  <a:avLst/>
                </a:prstGeom>
                <a:grp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Arial" panose="020B0604020202020204" pitchFamily="34" charset="0"/>
                    <a:cs typeface="Arial" panose="020B0604020202020204" pitchFamily="34" charset="0"/>
                  </a:endParaRPr>
                </a:p>
              </p:txBody>
            </p:sp>
          </p:grpSp>
          <p:grpSp>
            <p:nvGrpSpPr>
              <p:cNvPr id="61" name="Group 35">
                <a:extLst>
                  <a:ext uri="{FF2B5EF4-FFF2-40B4-BE49-F238E27FC236}">
                    <a16:creationId xmlns:a16="http://schemas.microsoft.com/office/drawing/2014/main" id="{C8141698-33FB-4A9F-9E39-5532A54CA68E}"/>
                  </a:ext>
                </a:extLst>
              </p:cNvPr>
              <p:cNvGrpSpPr/>
              <p:nvPr/>
            </p:nvGrpSpPr>
            <p:grpSpPr>
              <a:xfrm>
                <a:off x="1698699" y="1983581"/>
                <a:ext cx="1041700" cy="1042046"/>
                <a:chOff x="1698699" y="1983581"/>
                <a:chExt cx="1041700" cy="1042046"/>
              </a:xfrm>
            </p:grpSpPr>
            <p:sp>
              <p:nvSpPr>
                <p:cNvPr id="62" name="Freeform 16">
                  <a:extLst>
                    <a:ext uri="{FF2B5EF4-FFF2-40B4-BE49-F238E27FC236}">
                      <a16:creationId xmlns:a16="http://schemas.microsoft.com/office/drawing/2014/main" id="{C7FCA414-9E10-425F-B2A5-F461BF721730}"/>
                    </a:ext>
                  </a:extLst>
                </p:cNvPr>
                <p:cNvSpPr/>
                <p:nvPr/>
              </p:nvSpPr>
              <p:spPr>
                <a:xfrm flipH="1">
                  <a:off x="1698699" y="1983581"/>
                  <a:ext cx="1041700" cy="1042046"/>
                </a:xfrm>
                <a:custGeom>
                  <a:avLst/>
                  <a:gdLst>
                    <a:gd name="connsiteX0" fmla="*/ 603727 w 1542756"/>
                    <a:gd name="connsiteY0" fmla="*/ 0 h 1543391"/>
                    <a:gd name="connsiteX1" fmla="*/ 754417 w 1542756"/>
                    <a:gd name="connsiteY1" fmla="*/ 134410 h 1543391"/>
                    <a:gd name="connsiteX2" fmla="*/ 687979 w 1542756"/>
                    <a:gd name="connsiteY2" fmla="*/ 245864 h 1543391"/>
                    <a:gd name="connsiteX3" fmla="*/ 677999 w 1542756"/>
                    <a:gd name="connsiteY3" fmla="*/ 314539 h 1543391"/>
                    <a:gd name="connsiteX4" fmla="*/ 699473 w 1542756"/>
                    <a:gd name="connsiteY4" fmla="*/ 330541 h 1543391"/>
                    <a:gd name="connsiteX5" fmla="*/ 1212215 w 1542756"/>
                    <a:gd name="connsiteY5" fmla="*/ 330541 h 1543391"/>
                    <a:gd name="connsiteX6" fmla="*/ 1212215 w 1542756"/>
                    <a:gd name="connsiteY6" fmla="*/ 841219 h 1543391"/>
                    <a:gd name="connsiteX7" fmla="*/ 1228217 w 1542756"/>
                    <a:gd name="connsiteY7" fmla="*/ 862694 h 1543391"/>
                    <a:gd name="connsiteX8" fmla="*/ 1296893 w 1542756"/>
                    <a:gd name="connsiteY8" fmla="*/ 852714 h 1543391"/>
                    <a:gd name="connsiteX9" fmla="*/ 1408346 w 1542756"/>
                    <a:gd name="connsiteY9" fmla="*/ 786276 h 1543391"/>
                    <a:gd name="connsiteX10" fmla="*/ 1542756 w 1542756"/>
                    <a:gd name="connsiteY10" fmla="*/ 936966 h 1543391"/>
                    <a:gd name="connsiteX11" fmla="*/ 1408346 w 1542756"/>
                    <a:gd name="connsiteY11" fmla="*/ 1087656 h 1543391"/>
                    <a:gd name="connsiteX12" fmla="*/ 1296893 w 1542756"/>
                    <a:gd name="connsiteY12" fmla="*/ 1021218 h 1543391"/>
                    <a:gd name="connsiteX13" fmla="*/ 1227044 w 1542756"/>
                    <a:gd name="connsiteY13" fmla="*/ 1009804 h 1543391"/>
                    <a:gd name="connsiteX14" fmla="*/ 1212215 w 1542756"/>
                    <a:gd name="connsiteY14" fmla="*/ 1030456 h 1543391"/>
                    <a:gd name="connsiteX15" fmla="*/ 1212215 w 1542756"/>
                    <a:gd name="connsiteY15" fmla="*/ 1543391 h 1543391"/>
                    <a:gd name="connsiteX16" fmla="*/ 698836 w 1542756"/>
                    <a:gd name="connsiteY16" fmla="*/ 1543391 h 1543391"/>
                    <a:gd name="connsiteX17" fmla="*/ 677999 w 1542756"/>
                    <a:gd name="connsiteY17" fmla="*/ 1527864 h 1543391"/>
                    <a:gd name="connsiteX18" fmla="*/ 687979 w 1542756"/>
                    <a:gd name="connsiteY18" fmla="*/ 1459189 h 1543391"/>
                    <a:gd name="connsiteX19" fmla="*/ 754417 w 1542756"/>
                    <a:gd name="connsiteY19" fmla="*/ 1347735 h 1543391"/>
                    <a:gd name="connsiteX20" fmla="*/ 603727 w 1542756"/>
                    <a:gd name="connsiteY20" fmla="*/ 1213325 h 1543391"/>
                    <a:gd name="connsiteX21" fmla="*/ 453037 w 1542756"/>
                    <a:gd name="connsiteY21" fmla="*/ 1347735 h 1543391"/>
                    <a:gd name="connsiteX22" fmla="*/ 519475 w 1542756"/>
                    <a:gd name="connsiteY22" fmla="*/ 1459189 h 1543391"/>
                    <a:gd name="connsiteX23" fmla="*/ 530889 w 1542756"/>
                    <a:gd name="connsiteY23" fmla="*/ 1529038 h 1543391"/>
                    <a:gd name="connsiteX24" fmla="*/ 510900 w 1542756"/>
                    <a:gd name="connsiteY24" fmla="*/ 1543391 h 1543391"/>
                    <a:gd name="connsiteX25" fmla="*/ 0 w 1542756"/>
                    <a:gd name="connsiteY25" fmla="*/ 1543391 h 1543391"/>
                    <a:gd name="connsiteX26" fmla="*/ 0 w 1542756"/>
                    <a:gd name="connsiteY26" fmla="*/ 1030456 h 1543391"/>
                    <a:gd name="connsiteX27" fmla="*/ 14829 w 1542756"/>
                    <a:gd name="connsiteY27" fmla="*/ 1009804 h 1543391"/>
                    <a:gd name="connsiteX28" fmla="*/ 84678 w 1542756"/>
                    <a:gd name="connsiteY28" fmla="*/ 1021218 h 1543391"/>
                    <a:gd name="connsiteX29" fmla="*/ 196131 w 1542756"/>
                    <a:gd name="connsiteY29" fmla="*/ 1087656 h 1543391"/>
                    <a:gd name="connsiteX30" fmla="*/ 330541 w 1542756"/>
                    <a:gd name="connsiteY30" fmla="*/ 936966 h 1543391"/>
                    <a:gd name="connsiteX31" fmla="*/ 196131 w 1542756"/>
                    <a:gd name="connsiteY31" fmla="*/ 786276 h 1543391"/>
                    <a:gd name="connsiteX32" fmla="*/ 84678 w 1542756"/>
                    <a:gd name="connsiteY32" fmla="*/ 852714 h 1543391"/>
                    <a:gd name="connsiteX33" fmla="*/ 16002 w 1542756"/>
                    <a:gd name="connsiteY33" fmla="*/ 862694 h 1543391"/>
                    <a:gd name="connsiteX34" fmla="*/ 0 w 1542756"/>
                    <a:gd name="connsiteY34" fmla="*/ 841219 h 1543391"/>
                    <a:gd name="connsiteX35" fmla="*/ 0 w 1542756"/>
                    <a:gd name="connsiteY35" fmla="*/ 330541 h 1543391"/>
                    <a:gd name="connsiteX36" fmla="*/ 510238 w 1542756"/>
                    <a:gd name="connsiteY36" fmla="*/ 330541 h 1543391"/>
                    <a:gd name="connsiteX37" fmla="*/ 530889 w 1542756"/>
                    <a:gd name="connsiteY37" fmla="*/ 315713 h 1543391"/>
                    <a:gd name="connsiteX38" fmla="*/ 519475 w 1542756"/>
                    <a:gd name="connsiteY38" fmla="*/ 245864 h 1543391"/>
                    <a:gd name="connsiteX39" fmla="*/ 453037 w 1542756"/>
                    <a:gd name="connsiteY39" fmla="*/ 134410 h 1543391"/>
                    <a:gd name="connsiteX40" fmla="*/ 603727 w 1542756"/>
                    <a:gd name="connsiteY40" fmla="*/ 0 h 1543391"/>
                    <a:gd name="connsiteX0" fmla="*/ 603727 w 1542756"/>
                    <a:gd name="connsiteY0" fmla="*/ 0 h 1543391"/>
                    <a:gd name="connsiteX1" fmla="*/ 754417 w 1542756"/>
                    <a:gd name="connsiteY1" fmla="*/ 134410 h 1543391"/>
                    <a:gd name="connsiteX2" fmla="*/ 687979 w 1542756"/>
                    <a:gd name="connsiteY2" fmla="*/ 245864 h 1543391"/>
                    <a:gd name="connsiteX3" fmla="*/ 677999 w 1542756"/>
                    <a:gd name="connsiteY3" fmla="*/ 314539 h 1543391"/>
                    <a:gd name="connsiteX4" fmla="*/ 699473 w 1542756"/>
                    <a:gd name="connsiteY4" fmla="*/ 330541 h 1543391"/>
                    <a:gd name="connsiteX5" fmla="*/ 1212215 w 1542756"/>
                    <a:gd name="connsiteY5" fmla="*/ 330541 h 1543391"/>
                    <a:gd name="connsiteX6" fmla="*/ 1212215 w 1542756"/>
                    <a:gd name="connsiteY6" fmla="*/ 841219 h 1543391"/>
                    <a:gd name="connsiteX7" fmla="*/ 1228217 w 1542756"/>
                    <a:gd name="connsiteY7" fmla="*/ 862694 h 1543391"/>
                    <a:gd name="connsiteX8" fmla="*/ 1296893 w 1542756"/>
                    <a:gd name="connsiteY8" fmla="*/ 852714 h 1543391"/>
                    <a:gd name="connsiteX9" fmla="*/ 1408346 w 1542756"/>
                    <a:gd name="connsiteY9" fmla="*/ 786276 h 1543391"/>
                    <a:gd name="connsiteX10" fmla="*/ 1542756 w 1542756"/>
                    <a:gd name="connsiteY10" fmla="*/ 936966 h 1543391"/>
                    <a:gd name="connsiteX11" fmla="*/ 1408346 w 1542756"/>
                    <a:gd name="connsiteY11" fmla="*/ 1087656 h 1543391"/>
                    <a:gd name="connsiteX12" fmla="*/ 1296893 w 1542756"/>
                    <a:gd name="connsiteY12" fmla="*/ 1021218 h 1543391"/>
                    <a:gd name="connsiteX13" fmla="*/ 1227044 w 1542756"/>
                    <a:gd name="connsiteY13" fmla="*/ 1009804 h 1543391"/>
                    <a:gd name="connsiteX14" fmla="*/ 1212215 w 1542756"/>
                    <a:gd name="connsiteY14" fmla="*/ 1030456 h 1543391"/>
                    <a:gd name="connsiteX15" fmla="*/ 1212215 w 1542756"/>
                    <a:gd name="connsiteY15" fmla="*/ 1543391 h 1543391"/>
                    <a:gd name="connsiteX16" fmla="*/ 698836 w 1542756"/>
                    <a:gd name="connsiteY16" fmla="*/ 1543391 h 1543391"/>
                    <a:gd name="connsiteX17" fmla="*/ 677999 w 1542756"/>
                    <a:gd name="connsiteY17" fmla="*/ 1527864 h 1543391"/>
                    <a:gd name="connsiteX18" fmla="*/ 687979 w 1542756"/>
                    <a:gd name="connsiteY18" fmla="*/ 1459189 h 1543391"/>
                    <a:gd name="connsiteX19" fmla="*/ 754417 w 1542756"/>
                    <a:gd name="connsiteY19" fmla="*/ 1347735 h 1543391"/>
                    <a:gd name="connsiteX20" fmla="*/ 603727 w 1542756"/>
                    <a:gd name="connsiteY20" fmla="*/ 1213325 h 1543391"/>
                    <a:gd name="connsiteX21" fmla="*/ 453037 w 1542756"/>
                    <a:gd name="connsiteY21" fmla="*/ 1347735 h 1543391"/>
                    <a:gd name="connsiteX22" fmla="*/ 519475 w 1542756"/>
                    <a:gd name="connsiteY22" fmla="*/ 1459189 h 1543391"/>
                    <a:gd name="connsiteX23" fmla="*/ 530889 w 1542756"/>
                    <a:gd name="connsiteY23" fmla="*/ 1529038 h 1543391"/>
                    <a:gd name="connsiteX24" fmla="*/ 510900 w 1542756"/>
                    <a:gd name="connsiteY24" fmla="*/ 1543391 h 1543391"/>
                    <a:gd name="connsiteX25" fmla="*/ 0 w 1542756"/>
                    <a:gd name="connsiteY25" fmla="*/ 1543391 h 1543391"/>
                    <a:gd name="connsiteX26" fmla="*/ 0 w 1542756"/>
                    <a:gd name="connsiteY26" fmla="*/ 1030456 h 1543391"/>
                    <a:gd name="connsiteX27" fmla="*/ 14829 w 1542756"/>
                    <a:gd name="connsiteY27" fmla="*/ 1009804 h 1543391"/>
                    <a:gd name="connsiteX28" fmla="*/ 84678 w 1542756"/>
                    <a:gd name="connsiteY28" fmla="*/ 1021218 h 1543391"/>
                    <a:gd name="connsiteX29" fmla="*/ 196131 w 1542756"/>
                    <a:gd name="connsiteY29" fmla="*/ 1087656 h 1543391"/>
                    <a:gd name="connsiteX30" fmla="*/ 330541 w 1542756"/>
                    <a:gd name="connsiteY30" fmla="*/ 936966 h 1543391"/>
                    <a:gd name="connsiteX31" fmla="*/ 196131 w 1542756"/>
                    <a:gd name="connsiteY31" fmla="*/ 786276 h 1543391"/>
                    <a:gd name="connsiteX32" fmla="*/ 84678 w 1542756"/>
                    <a:gd name="connsiteY32" fmla="*/ 852714 h 1543391"/>
                    <a:gd name="connsiteX33" fmla="*/ 16002 w 1542756"/>
                    <a:gd name="connsiteY33" fmla="*/ 862694 h 1543391"/>
                    <a:gd name="connsiteX34" fmla="*/ 0 w 1542756"/>
                    <a:gd name="connsiteY34" fmla="*/ 841219 h 1543391"/>
                    <a:gd name="connsiteX35" fmla="*/ 0 w 1542756"/>
                    <a:gd name="connsiteY35" fmla="*/ 330541 h 1543391"/>
                    <a:gd name="connsiteX36" fmla="*/ 510238 w 1542756"/>
                    <a:gd name="connsiteY36" fmla="*/ 330541 h 1543391"/>
                    <a:gd name="connsiteX37" fmla="*/ 530889 w 1542756"/>
                    <a:gd name="connsiteY37" fmla="*/ 315713 h 1543391"/>
                    <a:gd name="connsiteX38" fmla="*/ 519475 w 1542756"/>
                    <a:gd name="connsiteY38" fmla="*/ 245864 h 1543391"/>
                    <a:gd name="connsiteX39" fmla="*/ 453037 w 1542756"/>
                    <a:gd name="connsiteY39" fmla="*/ 134410 h 1543391"/>
                    <a:gd name="connsiteX40" fmla="*/ 603727 w 1542756"/>
                    <a:gd name="connsiteY40" fmla="*/ 0 h 1543391"/>
                    <a:gd name="connsiteX0" fmla="*/ 603727 w 1542756"/>
                    <a:gd name="connsiteY0" fmla="*/ 0 h 1543391"/>
                    <a:gd name="connsiteX1" fmla="*/ 754417 w 1542756"/>
                    <a:gd name="connsiteY1" fmla="*/ 134410 h 1543391"/>
                    <a:gd name="connsiteX2" fmla="*/ 687979 w 1542756"/>
                    <a:gd name="connsiteY2" fmla="*/ 245864 h 1543391"/>
                    <a:gd name="connsiteX3" fmla="*/ 677999 w 1542756"/>
                    <a:gd name="connsiteY3" fmla="*/ 314539 h 1543391"/>
                    <a:gd name="connsiteX4" fmla="*/ 699473 w 1542756"/>
                    <a:gd name="connsiteY4" fmla="*/ 330541 h 1543391"/>
                    <a:gd name="connsiteX5" fmla="*/ 1212215 w 1542756"/>
                    <a:gd name="connsiteY5" fmla="*/ 330541 h 1543391"/>
                    <a:gd name="connsiteX6" fmla="*/ 1212215 w 1542756"/>
                    <a:gd name="connsiteY6" fmla="*/ 841219 h 1543391"/>
                    <a:gd name="connsiteX7" fmla="*/ 1228217 w 1542756"/>
                    <a:gd name="connsiteY7" fmla="*/ 862694 h 1543391"/>
                    <a:gd name="connsiteX8" fmla="*/ 1296893 w 1542756"/>
                    <a:gd name="connsiteY8" fmla="*/ 852714 h 1543391"/>
                    <a:gd name="connsiteX9" fmla="*/ 1408346 w 1542756"/>
                    <a:gd name="connsiteY9" fmla="*/ 786276 h 1543391"/>
                    <a:gd name="connsiteX10" fmla="*/ 1542756 w 1542756"/>
                    <a:gd name="connsiteY10" fmla="*/ 936966 h 1543391"/>
                    <a:gd name="connsiteX11" fmla="*/ 1408346 w 1542756"/>
                    <a:gd name="connsiteY11" fmla="*/ 1087656 h 1543391"/>
                    <a:gd name="connsiteX12" fmla="*/ 1296893 w 1542756"/>
                    <a:gd name="connsiteY12" fmla="*/ 1021218 h 1543391"/>
                    <a:gd name="connsiteX13" fmla="*/ 1227044 w 1542756"/>
                    <a:gd name="connsiteY13" fmla="*/ 1009804 h 1543391"/>
                    <a:gd name="connsiteX14" fmla="*/ 1212215 w 1542756"/>
                    <a:gd name="connsiteY14" fmla="*/ 1030456 h 1543391"/>
                    <a:gd name="connsiteX15" fmla="*/ 1212215 w 1542756"/>
                    <a:gd name="connsiteY15" fmla="*/ 1543391 h 1543391"/>
                    <a:gd name="connsiteX16" fmla="*/ 698836 w 1542756"/>
                    <a:gd name="connsiteY16" fmla="*/ 1543391 h 1543391"/>
                    <a:gd name="connsiteX17" fmla="*/ 677999 w 1542756"/>
                    <a:gd name="connsiteY17" fmla="*/ 1527864 h 1543391"/>
                    <a:gd name="connsiteX18" fmla="*/ 687979 w 1542756"/>
                    <a:gd name="connsiteY18" fmla="*/ 1459189 h 1543391"/>
                    <a:gd name="connsiteX19" fmla="*/ 754417 w 1542756"/>
                    <a:gd name="connsiteY19" fmla="*/ 1347735 h 1543391"/>
                    <a:gd name="connsiteX20" fmla="*/ 603727 w 1542756"/>
                    <a:gd name="connsiteY20" fmla="*/ 1213325 h 1543391"/>
                    <a:gd name="connsiteX21" fmla="*/ 453037 w 1542756"/>
                    <a:gd name="connsiteY21" fmla="*/ 1347735 h 1543391"/>
                    <a:gd name="connsiteX22" fmla="*/ 519475 w 1542756"/>
                    <a:gd name="connsiteY22" fmla="*/ 1459189 h 1543391"/>
                    <a:gd name="connsiteX23" fmla="*/ 530889 w 1542756"/>
                    <a:gd name="connsiteY23" fmla="*/ 1529038 h 1543391"/>
                    <a:gd name="connsiteX24" fmla="*/ 510900 w 1542756"/>
                    <a:gd name="connsiteY24" fmla="*/ 1543391 h 1543391"/>
                    <a:gd name="connsiteX25" fmla="*/ 0 w 1542756"/>
                    <a:gd name="connsiteY25" fmla="*/ 1543391 h 1543391"/>
                    <a:gd name="connsiteX26" fmla="*/ 0 w 1542756"/>
                    <a:gd name="connsiteY26" fmla="*/ 1030456 h 1543391"/>
                    <a:gd name="connsiteX27" fmla="*/ 14829 w 1542756"/>
                    <a:gd name="connsiteY27" fmla="*/ 1009804 h 1543391"/>
                    <a:gd name="connsiteX28" fmla="*/ 84678 w 1542756"/>
                    <a:gd name="connsiteY28" fmla="*/ 1021218 h 1543391"/>
                    <a:gd name="connsiteX29" fmla="*/ 196131 w 1542756"/>
                    <a:gd name="connsiteY29" fmla="*/ 1087656 h 1543391"/>
                    <a:gd name="connsiteX30" fmla="*/ 330541 w 1542756"/>
                    <a:gd name="connsiteY30" fmla="*/ 936966 h 1543391"/>
                    <a:gd name="connsiteX31" fmla="*/ 196131 w 1542756"/>
                    <a:gd name="connsiteY31" fmla="*/ 786276 h 1543391"/>
                    <a:gd name="connsiteX32" fmla="*/ 84678 w 1542756"/>
                    <a:gd name="connsiteY32" fmla="*/ 852714 h 1543391"/>
                    <a:gd name="connsiteX33" fmla="*/ 16002 w 1542756"/>
                    <a:gd name="connsiteY33" fmla="*/ 862694 h 1543391"/>
                    <a:gd name="connsiteX34" fmla="*/ 0 w 1542756"/>
                    <a:gd name="connsiteY34" fmla="*/ 841219 h 1543391"/>
                    <a:gd name="connsiteX35" fmla="*/ 0 w 1542756"/>
                    <a:gd name="connsiteY35" fmla="*/ 330541 h 1543391"/>
                    <a:gd name="connsiteX36" fmla="*/ 510238 w 1542756"/>
                    <a:gd name="connsiteY36" fmla="*/ 330541 h 1543391"/>
                    <a:gd name="connsiteX37" fmla="*/ 530889 w 1542756"/>
                    <a:gd name="connsiteY37" fmla="*/ 315713 h 1543391"/>
                    <a:gd name="connsiteX38" fmla="*/ 519475 w 1542756"/>
                    <a:gd name="connsiteY38" fmla="*/ 245864 h 1543391"/>
                    <a:gd name="connsiteX39" fmla="*/ 453037 w 1542756"/>
                    <a:gd name="connsiteY39" fmla="*/ 134410 h 1543391"/>
                    <a:gd name="connsiteX40" fmla="*/ 603727 w 1542756"/>
                    <a:gd name="connsiteY40" fmla="*/ 0 h 1543391"/>
                    <a:gd name="connsiteX0" fmla="*/ 603727 w 1542756"/>
                    <a:gd name="connsiteY0" fmla="*/ 0 h 1543391"/>
                    <a:gd name="connsiteX1" fmla="*/ 754417 w 1542756"/>
                    <a:gd name="connsiteY1" fmla="*/ 134410 h 1543391"/>
                    <a:gd name="connsiteX2" fmla="*/ 687979 w 1542756"/>
                    <a:gd name="connsiteY2" fmla="*/ 245864 h 1543391"/>
                    <a:gd name="connsiteX3" fmla="*/ 677999 w 1542756"/>
                    <a:gd name="connsiteY3" fmla="*/ 314539 h 1543391"/>
                    <a:gd name="connsiteX4" fmla="*/ 699473 w 1542756"/>
                    <a:gd name="connsiteY4" fmla="*/ 330541 h 1543391"/>
                    <a:gd name="connsiteX5" fmla="*/ 1212215 w 1542756"/>
                    <a:gd name="connsiteY5" fmla="*/ 330541 h 1543391"/>
                    <a:gd name="connsiteX6" fmla="*/ 1212215 w 1542756"/>
                    <a:gd name="connsiteY6" fmla="*/ 841219 h 1543391"/>
                    <a:gd name="connsiteX7" fmla="*/ 1228217 w 1542756"/>
                    <a:gd name="connsiteY7" fmla="*/ 862694 h 1543391"/>
                    <a:gd name="connsiteX8" fmla="*/ 1296893 w 1542756"/>
                    <a:gd name="connsiteY8" fmla="*/ 852714 h 1543391"/>
                    <a:gd name="connsiteX9" fmla="*/ 1408346 w 1542756"/>
                    <a:gd name="connsiteY9" fmla="*/ 786276 h 1543391"/>
                    <a:gd name="connsiteX10" fmla="*/ 1542756 w 1542756"/>
                    <a:gd name="connsiteY10" fmla="*/ 936966 h 1543391"/>
                    <a:gd name="connsiteX11" fmla="*/ 1408346 w 1542756"/>
                    <a:gd name="connsiteY11" fmla="*/ 1087656 h 1543391"/>
                    <a:gd name="connsiteX12" fmla="*/ 1296893 w 1542756"/>
                    <a:gd name="connsiteY12" fmla="*/ 1021218 h 1543391"/>
                    <a:gd name="connsiteX13" fmla="*/ 1227044 w 1542756"/>
                    <a:gd name="connsiteY13" fmla="*/ 1009804 h 1543391"/>
                    <a:gd name="connsiteX14" fmla="*/ 1212215 w 1542756"/>
                    <a:gd name="connsiteY14" fmla="*/ 1030456 h 1543391"/>
                    <a:gd name="connsiteX15" fmla="*/ 1212215 w 1542756"/>
                    <a:gd name="connsiteY15" fmla="*/ 1543391 h 1543391"/>
                    <a:gd name="connsiteX16" fmla="*/ 698836 w 1542756"/>
                    <a:gd name="connsiteY16" fmla="*/ 1543391 h 1543391"/>
                    <a:gd name="connsiteX17" fmla="*/ 677999 w 1542756"/>
                    <a:gd name="connsiteY17" fmla="*/ 1527864 h 1543391"/>
                    <a:gd name="connsiteX18" fmla="*/ 687979 w 1542756"/>
                    <a:gd name="connsiteY18" fmla="*/ 1459189 h 1543391"/>
                    <a:gd name="connsiteX19" fmla="*/ 754417 w 1542756"/>
                    <a:gd name="connsiteY19" fmla="*/ 1347735 h 1543391"/>
                    <a:gd name="connsiteX20" fmla="*/ 603727 w 1542756"/>
                    <a:gd name="connsiteY20" fmla="*/ 1213325 h 1543391"/>
                    <a:gd name="connsiteX21" fmla="*/ 453037 w 1542756"/>
                    <a:gd name="connsiteY21" fmla="*/ 1347735 h 1543391"/>
                    <a:gd name="connsiteX22" fmla="*/ 519475 w 1542756"/>
                    <a:gd name="connsiteY22" fmla="*/ 1459189 h 1543391"/>
                    <a:gd name="connsiteX23" fmla="*/ 530889 w 1542756"/>
                    <a:gd name="connsiteY23" fmla="*/ 1529038 h 1543391"/>
                    <a:gd name="connsiteX24" fmla="*/ 510900 w 1542756"/>
                    <a:gd name="connsiteY24" fmla="*/ 1543391 h 1543391"/>
                    <a:gd name="connsiteX25" fmla="*/ 0 w 1542756"/>
                    <a:gd name="connsiteY25" fmla="*/ 1543391 h 1543391"/>
                    <a:gd name="connsiteX26" fmla="*/ 0 w 1542756"/>
                    <a:gd name="connsiteY26" fmla="*/ 1030456 h 1543391"/>
                    <a:gd name="connsiteX27" fmla="*/ 14829 w 1542756"/>
                    <a:gd name="connsiteY27" fmla="*/ 1009804 h 1543391"/>
                    <a:gd name="connsiteX28" fmla="*/ 84678 w 1542756"/>
                    <a:gd name="connsiteY28" fmla="*/ 1021218 h 1543391"/>
                    <a:gd name="connsiteX29" fmla="*/ 196131 w 1542756"/>
                    <a:gd name="connsiteY29" fmla="*/ 1087656 h 1543391"/>
                    <a:gd name="connsiteX30" fmla="*/ 330541 w 1542756"/>
                    <a:gd name="connsiteY30" fmla="*/ 936966 h 1543391"/>
                    <a:gd name="connsiteX31" fmla="*/ 196131 w 1542756"/>
                    <a:gd name="connsiteY31" fmla="*/ 786276 h 1543391"/>
                    <a:gd name="connsiteX32" fmla="*/ 84678 w 1542756"/>
                    <a:gd name="connsiteY32" fmla="*/ 852714 h 1543391"/>
                    <a:gd name="connsiteX33" fmla="*/ 16002 w 1542756"/>
                    <a:gd name="connsiteY33" fmla="*/ 862694 h 1543391"/>
                    <a:gd name="connsiteX34" fmla="*/ 0 w 1542756"/>
                    <a:gd name="connsiteY34" fmla="*/ 841219 h 1543391"/>
                    <a:gd name="connsiteX35" fmla="*/ 0 w 1542756"/>
                    <a:gd name="connsiteY35" fmla="*/ 330541 h 1543391"/>
                    <a:gd name="connsiteX36" fmla="*/ 510238 w 1542756"/>
                    <a:gd name="connsiteY36" fmla="*/ 330541 h 1543391"/>
                    <a:gd name="connsiteX37" fmla="*/ 530889 w 1542756"/>
                    <a:gd name="connsiteY37" fmla="*/ 315713 h 1543391"/>
                    <a:gd name="connsiteX38" fmla="*/ 519475 w 1542756"/>
                    <a:gd name="connsiteY38" fmla="*/ 245864 h 1543391"/>
                    <a:gd name="connsiteX39" fmla="*/ 453037 w 1542756"/>
                    <a:gd name="connsiteY39" fmla="*/ 134410 h 1543391"/>
                    <a:gd name="connsiteX40" fmla="*/ 603727 w 1542756"/>
                    <a:gd name="connsiteY40" fmla="*/ 0 h 1543391"/>
                    <a:gd name="connsiteX0" fmla="*/ 603727 w 1542756"/>
                    <a:gd name="connsiteY0" fmla="*/ 0 h 1543391"/>
                    <a:gd name="connsiteX1" fmla="*/ 754417 w 1542756"/>
                    <a:gd name="connsiteY1" fmla="*/ 134410 h 1543391"/>
                    <a:gd name="connsiteX2" fmla="*/ 687979 w 1542756"/>
                    <a:gd name="connsiteY2" fmla="*/ 245864 h 1543391"/>
                    <a:gd name="connsiteX3" fmla="*/ 677999 w 1542756"/>
                    <a:gd name="connsiteY3" fmla="*/ 314539 h 1543391"/>
                    <a:gd name="connsiteX4" fmla="*/ 699473 w 1542756"/>
                    <a:gd name="connsiteY4" fmla="*/ 330541 h 1543391"/>
                    <a:gd name="connsiteX5" fmla="*/ 1212215 w 1542756"/>
                    <a:gd name="connsiteY5" fmla="*/ 330541 h 1543391"/>
                    <a:gd name="connsiteX6" fmla="*/ 1212215 w 1542756"/>
                    <a:gd name="connsiteY6" fmla="*/ 841219 h 1543391"/>
                    <a:gd name="connsiteX7" fmla="*/ 1228217 w 1542756"/>
                    <a:gd name="connsiteY7" fmla="*/ 862694 h 1543391"/>
                    <a:gd name="connsiteX8" fmla="*/ 1296893 w 1542756"/>
                    <a:gd name="connsiteY8" fmla="*/ 852714 h 1543391"/>
                    <a:gd name="connsiteX9" fmla="*/ 1408346 w 1542756"/>
                    <a:gd name="connsiteY9" fmla="*/ 786276 h 1543391"/>
                    <a:gd name="connsiteX10" fmla="*/ 1542756 w 1542756"/>
                    <a:gd name="connsiteY10" fmla="*/ 936966 h 1543391"/>
                    <a:gd name="connsiteX11" fmla="*/ 1408346 w 1542756"/>
                    <a:gd name="connsiteY11" fmla="*/ 1087656 h 1543391"/>
                    <a:gd name="connsiteX12" fmla="*/ 1296893 w 1542756"/>
                    <a:gd name="connsiteY12" fmla="*/ 1021218 h 1543391"/>
                    <a:gd name="connsiteX13" fmla="*/ 1227044 w 1542756"/>
                    <a:gd name="connsiteY13" fmla="*/ 1009804 h 1543391"/>
                    <a:gd name="connsiteX14" fmla="*/ 1212215 w 1542756"/>
                    <a:gd name="connsiteY14" fmla="*/ 1030456 h 1543391"/>
                    <a:gd name="connsiteX15" fmla="*/ 1212215 w 1542756"/>
                    <a:gd name="connsiteY15" fmla="*/ 1543391 h 1543391"/>
                    <a:gd name="connsiteX16" fmla="*/ 698836 w 1542756"/>
                    <a:gd name="connsiteY16" fmla="*/ 1543391 h 1543391"/>
                    <a:gd name="connsiteX17" fmla="*/ 677999 w 1542756"/>
                    <a:gd name="connsiteY17" fmla="*/ 1527864 h 1543391"/>
                    <a:gd name="connsiteX18" fmla="*/ 687979 w 1542756"/>
                    <a:gd name="connsiteY18" fmla="*/ 1459189 h 1543391"/>
                    <a:gd name="connsiteX19" fmla="*/ 754417 w 1542756"/>
                    <a:gd name="connsiteY19" fmla="*/ 1347735 h 1543391"/>
                    <a:gd name="connsiteX20" fmla="*/ 603727 w 1542756"/>
                    <a:gd name="connsiteY20" fmla="*/ 1213325 h 1543391"/>
                    <a:gd name="connsiteX21" fmla="*/ 453037 w 1542756"/>
                    <a:gd name="connsiteY21" fmla="*/ 1347735 h 1543391"/>
                    <a:gd name="connsiteX22" fmla="*/ 522614 w 1542756"/>
                    <a:gd name="connsiteY22" fmla="*/ 1456051 h 1543391"/>
                    <a:gd name="connsiteX23" fmla="*/ 530889 w 1542756"/>
                    <a:gd name="connsiteY23" fmla="*/ 1529038 h 1543391"/>
                    <a:gd name="connsiteX24" fmla="*/ 510900 w 1542756"/>
                    <a:gd name="connsiteY24" fmla="*/ 1543391 h 1543391"/>
                    <a:gd name="connsiteX25" fmla="*/ 0 w 1542756"/>
                    <a:gd name="connsiteY25" fmla="*/ 1543391 h 1543391"/>
                    <a:gd name="connsiteX26" fmla="*/ 0 w 1542756"/>
                    <a:gd name="connsiteY26" fmla="*/ 1030456 h 1543391"/>
                    <a:gd name="connsiteX27" fmla="*/ 14829 w 1542756"/>
                    <a:gd name="connsiteY27" fmla="*/ 1009804 h 1543391"/>
                    <a:gd name="connsiteX28" fmla="*/ 84678 w 1542756"/>
                    <a:gd name="connsiteY28" fmla="*/ 1021218 h 1543391"/>
                    <a:gd name="connsiteX29" fmla="*/ 196131 w 1542756"/>
                    <a:gd name="connsiteY29" fmla="*/ 1087656 h 1543391"/>
                    <a:gd name="connsiteX30" fmla="*/ 330541 w 1542756"/>
                    <a:gd name="connsiteY30" fmla="*/ 936966 h 1543391"/>
                    <a:gd name="connsiteX31" fmla="*/ 196131 w 1542756"/>
                    <a:gd name="connsiteY31" fmla="*/ 786276 h 1543391"/>
                    <a:gd name="connsiteX32" fmla="*/ 84678 w 1542756"/>
                    <a:gd name="connsiteY32" fmla="*/ 852714 h 1543391"/>
                    <a:gd name="connsiteX33" fmla="*/ 16002 w 1542756"/>
                    <a:gd name="connsiteY33" fmla="*/ 862694 h 1543391"/>
                    <a:gd name="connsiteX34" fmla="*/ 0 w 1542756"/>
                    <a:gd name="connsiteY34" fmla="*/ 841219 h 1543391"/>
                    <a:gd name="connsiteX35" fmla="*/ 0 w 1542756"/>
                    <a:gd name="connsiteY35" fmla="*/ 330541 h 1543391"/>
                    <a:gd name="connsiteX36" fmla="*/ 510238 w 1542756"/>
                    <a:gd name="connsiteY36" fmla="*/ 330541 h 1543391"/>
                    <a:gd name="connsiteX37" fmla="*/ 530889 w 1542756"/>
                    <a:gd name="connsiteY37" fmla="*/ 315713 h 1543391"/>
                    <a:gd name="connsiteX38" fmla="*/ 519475 w 1542756"/>
                    <a:gd name="connsiteY38" fmla="*/ 245864 h 1543391"/>
                    <a:gd name="connsiteX39" fmla="*/ 453037 w 1542756"/>
                    <a:gd name="connsiteY39" fmla="*/ 134410 h 1543391"/>
                    <a:gd name="connsiteX40" fmla="*/ 603727 w 1542756"/>
                    <a:gd name="connsiteY40" fmla="*/ 0 h 1543391"/>
                    <a:gd name="connsiteX0" fmla="*/ 603727 w 1542756"/>
                    <a:gd name="connsiteY0" fmla="*/ 0 h 1543391"/>
                    <a:gd name="connsiteX1" fmla="*/ 754417 w 1542756"/>
                    <a:gd name="connsiteY1" fmla="*/ 134410 h 1543391"/>
                    <a:gd name="connsiteX2" fmla="*/ 687979 w 1542756"/>
                    <a:gd name="connsiteY2" fmla="*/ 245864 h 1543391"/>
                    <a:gd name="connsiteX3" fmla="*/ 677999 w 1542756"/>
                    <a:gd name="connsiteY3" fmla="*/ 314539 h 1543391"/>
                    <a:gd name="connsiteX4" fmla="*/ 699473 w 1542756"/>
                    <a:gd name="connsiteY4" fmla="*/ 330541 h 1543391"/>
                    <a:gd name="connsiteX5" fmla="*/ 1212215 w 1542756"/>
                    <a:gd name="connsiteY5" fmla="*/ 330541 h 1543391"/>
                    <a:gd name="connsiteX6" fmla="*/ 1212215 w 1542756"/>
                    <a:gd name="connsiteY6" fmla="*/ 841219 h 1543391"/>
                    <a:gd name="connsiteX7" fmla="*/ 1228217 w 1542756"/>
                    <a:gd name="connsiteY7" fmla="*/ 862694 h 1543391"/>
                    <a:gd name="connsiteX8" fmla="*/ 1296893 w 1542756"/>
                    <a:gd name="connsiteY8" fmla="*/ 852714 h 1543391"/>
                    <a:gd name="connsiteX9" fmla="*/ 1408346 w 1542756"/>
                    <a:gd name="connsiteY9" fmla="*/ 786276 h 1543391"/>
                    <a:gd name="connsiteX10" fmla="*/ 1542756 w 1542756"/>
                    <a:gd name="connsiteY10" fmla="*/ 936966 h 1543391"/>
                    <a:gd name="connsiteX11" fmla="*/ 1408346 w 1542756"/>
                    <a:gd name="connsiteY11" fmla="*/ 1087656 h 1543391"/>
                    <a:gd name="connsiteX12" fmla="*/ 1296893 w 1542756"/>
                    <a:gd name="connsiteY12" fmla="*/ 1021218 h 1543391"/>
                    <a:gd name="connsiteX13" fmla="*/ 1227044 w 1542756"/>
                    <a:gd name="connsiteY13" fmla="*/ 1009804 h 1543391"/>
                    <a:gd name="connsiteX14" fmla="*/ 1212215 w 1542756"/>
                    <a:gd name="connsiteY14" fmla="*/ 1030456 h 1543391"/>
                    <a:gd name="connsiteX15" fmla="*/ 1212215 w 1542756"/>
                    <a:gd name="connsiteY15" fmla="*/ 1543391 h 1543391"/>
                    <a:gd name="connsiteX16" fmla="*/ 698836 w 1542756"/>
                    <a:gd name="connsiteY16" fmla="*/ 1543391 h 1543391"/>
                    <a:gd name="connsiteX17" fmla="*/ 677999 w 1542756"/>
                    <a:gd name="connsiteY17" fmla="*/ 1527864 h 1543391"/>
                    <a:gd name="connsiteX18" fmla="*/ 687979 w 1542756"/>
                    <a:gd name="connsiteY18" fmla="*/ 1459189 h 1543391"/>
                    <a:gd name="connsiteX19" fmla="*/ 754417 w 1542756"/>
                    <a:gd name="connsiteY19" fmla="*/ 1347735 h 1543391"/>
                    <a:gd name="connsiteX20" fmla="*/ 603727 w 1542756"/>
                    <a:gd name="connsiteY20" fmla="*/ 1213325 h 1543391"/>
                    <a:gd name="connsiteX21" fmla="*/ 453037 w 1542756"/>
                    <a:gd name="connsiteY21" fmla="*/ 1347735 h 1543391"/>
                    <a:gd name="connsiteX22" fmla="*/ 522614 w 1542756"/>
                    <a:gd name="connsiteY22" fmla="*/ 1456051 h 1543391"/>
                    <a:gd name="connsiteX23" fmla="*/ 530889 w 1542756"/>
                    <a:gd name="connsiteY23" fmla="*/ 1529038 h 1543391"/>
                    <a:gd name="connsiteX24" fmla="*/ 510900 w 1542756"/>
                    <a:gd name="connsiteY24" fmla="*/ 1543391 h 1543391"/>
                    <a:gd name="connsiteX25" fmla="*/ 0 w 1542756"/>
                    <a:gd name="connsiteY25" fmla="*/ 1543391 h 1543391"/>
                    <a:gd name="connsiteX26" fmla="*/ 0 w 1542756"/>
                    <a:gd name="connsiteY26" fmla="*/ 1030456 h 1543391"/>
                    <a:gd name="connsiteX27" fmla="*/ 14829 w 1542756"/>
                    <a:gd name="connsiteY27" fmla="*/ 1009804 h 1543391"/>
                    <a:gd name="connsiteX28" fmla="*/ 84678 w 1542756"/>
                    <a:gd name="connsiteY28" fmla="*/ 1021218 h 1543391"/>
                    <a:gd name="connsiteX29" fmla="*/ 196131 w 1542756"/>
                    <a:gd name="connsiteY29" fmla="*/ 1087656 h 1543391"/>
                    <a:gd name="connsiteX30" fmla="*/ 330541 w 1542756"/>
                    <a:gd name="connsiteY30" fmla="*/ 936966 h 1543391"/>
                    <a:gd name="connsiteX31" fmla="*/ 196131 w 1542756"/>
                    <a:gd name="connsiteY31" fmla="*/ 786276 h 1543391"/>
                    <a:gd name="connsiteX32" fmla="*/ 84678 w 1542756"/>
                    <a:gd name="connsiteY32" fmla="*/ 852714 h 1543391"/>
                    <a:gd name="connsiteX33" fmla="*/ 16002 w 1542756"/>
                    <a:gd name="connsiteY33" fmla="*/ 862694 h 1543391"/>
                    <a:gd name="connsiteX34" fmla="*/ 0 w 1542756"/>
                    <a:gd name="connsiteY34" fmla="*/ 841219 h 1543391"/>
                    <a:gd name="connsiteX35" fmla="*/ 0 w 1542756"/>
                    <a:gd name="connsiteY35" fmla="*/ 330541 h 1543391"/>
                    <a:gd name="connsiteX36" fmla="*/ 510238 w 1542756"/>
                    <a:gd name="connsiteY36" fmla="*/ 330541 h 1543391"/>
                    <a:gd name="connsiteX37" fmla="*/ 530889 w 1542756"/>
                    <a:gd name="connsiteY37" fmla="*/ 315713 h 1543391"/>
                    <a:gd name="connsiteX38" fmla="*/ 519475 w 1542756"/>
                    <a:gd name="connsiteY38" fmla="*/ 245864 h 1543391"/>
                    <a:gd name="connsiteX39" fmla="*/ 453037 w 1542756"/>
                    <a:gd name="connsiteY39" fmla="*/ 134410 h 1543391"/>
                    <a:gd name="connsiteX40" fmla="*/ 603727 w 1542756"/>
                    <a:gd name="connsiteY40" fmla="*/ 0 h 1543391"/>
                    <a:gd name="connsiteX0" fmla="*/ 603727 w 1542756"/>
                    <a:gd name="connsiteY0" fmla="*/ 0 h 1543391"/>
                    <a:gd name="connsiteX1" fmla="*/ 754417 w 1542756"/>
                    <a:gd name="connsiteY1" fmla="*/ 134410 h 1543391"/>
                    <a:gd name="connsiteX2" fmla="*/ 687979 w 1542756"/>
                    <a:gd name="connsiteY2" fmla="*/ 245864 h 1543391"/>
                    <a:gd name="connsiteX3" fmla="*/ 677999 w 1542756"/>
                    <a:gd name="connsiteY3" fmla="*/ 314539 h 1543391"/>
                    <a:gd name="connsiteX4" fmla="*/ 699473 w 1542756"/>
                    <a:gd name="connsiteY4" fmla="*/ 330541 h 1543391"/>
                    <a:gd name="connsiteX5" fmla="*/ 1212215 w 1542756"/>
                    <a:gd name="connsiteY5" fmla="*/ 330541 h 1543391"/>
                    <a:gd name="connsiteX6" fmla="*/ 1212215 w 1542756"/>
                    <a:gd name="connsiteY6" fmla="*/ 841219 h 1543391"/>
                    <a:gd name="connsiteX7" fmla="*/ 1228217 w 1542756"/>
                    <a:gd name="connsiteY7" fmla="*/ 862694 h 1543391"/>
                    <a:gd name="connsiteX8" fmla="*/ 1296893 w 1542756"/>
                    <a:gd name="connsiteY8" fmla="*/ 852714 h 1543391"/>
                    <a:gd name="connsiteX9" fmla="*/ 1408346 w 1542756"/>
                    <a:gd name="connsiteY9" fmla="*/ 786276 h 1543391"/>
                    <a:gd name="connsiteX10" fmla="*/ 1542756 w 1542756"/>
                    <a:gd name="connsiteY10" fmla="*/ 936966 h 1543391"/>
                    <a:gd name="connsiteX11" fmla="*/ 1408346 w 1542756"/>
                    <a:gd name="connsiteY11" fmla="*/ 1087656 h 1543391"/>
                    <a:gd name="connsiteX12" fmla="*/ 1296893 w 1542756"/>
                    <a:gd name="connsiteY12" fmla="*/ 1021218 h 1543391"/>
                    <a:gd name="connsiteX13" fmla="*/ 1227044 w 1542756"/>
                    <a:gd name="connsiteY13" fmla="*/ 1009804 h 1543391"/>
                    <a:gd name="connsiteX14" fmla="*/ 1212215 w 1542756"/>
                    <a:gd name="connsiteY14" fmla="*/ 1030456 h 1543391"/>
                    <a:gd name="connsiteX15" fmla="*/ 1212215 w 1542756"/>
                    <a:gd name="connsiteY15" fmla="*/ 1543391 h 1543391"/>
                    <a:gd name="connsiteX16" fmla="*/ 698836 w 1542756"/>
                    <a:gd name="connsiteY16" fmla="*/ 1543391 h 1543391"/>
                    <a:gd name="connsiteX17" fmla="*/ 677999 w 1542756"/>
                    <a:gd name="connsiteY17" fmla="*/ 1527864 h 1543391"/>
                    <a:gd name="connsiteX18" fmla="*/ 687979 w 1542756"/>
                    <a:gd name="connsiteY18" fmla="*/ 1459189 h 1543391"/>
                    <a:gd name="connsiteX19" fmla="*/ 754417 w 1542756"/>
                    <a:gd name="connsiteY19" fmla="*/ 1347735 h 1543391"/>
                    <a:gd name="connsiteX20" fmla="*/ 603727 w 1542756"/>
                    <a:gd name="connsiteY20" fmla="*/ 1213325 h 1543391"/>
                    <a:gd name="connsiteX21" fmla="*/ 453037 w 1542756"/>
                    <a:gd name="connsiteY21" fmla="*/ 1347735 h 1543391"/>
                    <a:gd name="connsiteX22" fmla="*/ 522614 w 1542756"/>
                    <a:gd name="connsiteY22" fmla="*/ 1456051 h 1543391"/>
                    <a:gd name="connsiteX23" fmla="*/ 530889 w 1542756"/>
                    <a:gd name="connsiteY23" fmla="*/ 1529038 h 1543391"/>
                    <a:gd name="connsiteX24" fmla="*/ 510900 w 1542756"/>
                    <a:gd name="connsiteY24" fmla="*/ 1543391 h 1543391"/>
                    <a:gd name="connsiteX25" fmla="*/ 0 w 1542756"/>
                    <a:gd name="connsiteY25" fmla="*/ 1543391 h 1543391"/>
                    <a:gd name="connsiteX26" fmla="*/ 0 w 1542756"/>
                    <a:gd name="connsiteY26" fmla="*/ 1030456 h 1543391"/>
                    <a:gd name="connsiteX27" fmla="*/ 14829 w 1542756"/>
                    <a:gd name="connsiteY27" fmla="*/ 1009804 h 1543391"/>
                    <a:gd name="connsiteX28" fmla="*/ 84678 w 1542756"/>
                    <a:gd name="connsiteY28" fmla="*/ 1021218 h 1543391"/>
                    <a:gd name="connsiteX29" fmla="*/ 196131 w 1542756"/>
                    <a:gd name="connsiteY29" fmla="*/ 1087656 h 1543391"/>
                    <a:gd name="connsiteX30" fmla="*/ 330541 w 1542756"/>
                    <a:gd name="connsiteY30" fmla="*/ 936966 h 1543391"/>
                    <a:gd name="connsiteX31" fmla="*/ 196131 w 1542756"/>
                    <a:gd name="connsiteY31" fmla="*/ 786276 h 1543391"/>
                    <a:gd name="connsiteX32" fmla="*/ 84678 w 1542756"/>
                    <a:gd name="connsiteY32" fmla="*/ 852714 h 1543391"/>
                    <a:gd name="connsiteX33" fmla="*/ 16002 w 1542756"/>
                    <a:gd name="connsiteY33" fmla="*/ 862694 h 1543391"/>
                    <a:gd name="connsiteX34" fmla="*/ 0 w 1542756"/>
                    <a:gd name="connsiteY34" fmla="*/ 841219 h 1543391"/>
                    <a:gd name="connsiteX35" fmla="*/ 0 w 1542756"/>
                    <a:gd name="connsiteY35" fmla="*/ 330541 h 1543391"/>
                    <a:gd name="connsiteX36" fmla="*/ 510238 w 1542756"/>
                    <a:gd name="connsiteY36" fmla="*/ 330541 h 1543391"/>
                    <a:gd name="connsiteX37" fmla="*/ 530889 w 1542756"/>
                    <a:gd name="connsiteY37" fmla="*/ 315713 h 1543391"/>
                    <a:gd name="connsiteX38" fmla="*/ 519475 w 1542756"/>
                    <a:gd name="connsiteY38" fmla="*/ 245864 h 1543391"/>
                    <a:gd name="connsiteX39" fmla="*/ 453037 w 1542756"/>
                    <a:gd name="connsiteY39" fmla="*/ 134410 h 1543391"/>
                    <a:gd name="connsiteX40" fmla="*/ 603727 w 1542756"/>
                    <a:gd name="connsiteY40" fmla="*/ 0 h 1543391"/>
                    <a:gd name="connsiteX0" fmla="*/ 603727 w 1542756"/>
                    <a:gd name="connsiteY0" fmla="*/ 0 h 1543391"/>
                    <a:gd name="connsiteX1" fmla="*/ 754417 w 1542756"/>
                    <a:gd name="connsiteY1" fmla="*/ 134410 h 1543391"/>
                    <a:gd name="connsiteX2" fmla="*/ 687979 w 1542756"/>
                    <a:gd name="connsiteY2" fmla="*/ 245864 h 1543391"/>
                    <a:gd name="connsiteX3" fmla="*/ 677999 w 1542756"/>
                    <a:gd name="connsiteY3" fmla="*/ 314539 h 1543391"/>
                    <a:gd name="connsiteX4" fmla="*/ 699473 w 1542756"/>
                    <a:gd name="connsiteY4" fmla="*/ 330541 h 1543391"/>
                    <a:gd name="connsiteX5" fmla="*/ 1212215 w 1542756"/>
                    <a:gd name="connsiteY5" fmla="*/ 330541 h 1543391"/>
                    <a:gd name="connsiteX6" fmla="*/ 1212215 w 1542756"/>
                    <a:gd name="connsiteY6" fmla="*/ 841219 h 1543391"/>
                    <a:gd name="connsiteX7" fmla="*/ 1228217 w 1542756"/>
                    <a:gd name="connsiteY7" fmla="*/ 862694 h 1543391"/>
                    <a:gd name="connsiteX8" fmla="*/ 1296893 w 1542756"/>
                    <a:gd name="connsiteY8" fmla="*/ 852714 h 1543391"/>
                    <a:gd name="connsiteX9" fmla="*/ 1408346 w 1542756"/>
                    <a:gd name="connsiteY9" fmla="*/ 786276 h 1543391"/>
                    <a:gd name="connsiteX10" fmla="*/ 1542756 w 1542756"/>
                    <a:gd name="connsiteY10" fmla="*/ 936966 h 1543391"/>
                    <a:gd name="connsiteX11" fmla="*/ 1408346 w 1542756"/>
                    <a:gd name="connsiteY11" fmla="*/ 1087656 h 1543391"/>
                    <a:gd name="connsiteX12" fmla="*/ 1296893 w 1542756"/>
                    <a:gd name="connsiteY12" fmla="*/ 1021218 h 1543391"/>
                    <a:gd name="connsiteX13" fmla="*/ 1227044 w 1542756"/>
                    <a:gd name="connsiteY13" fmla="*/ 1009804 h 1543391"/>
                    <a:gd name="connsiteX14" fmla="*/ 1212215 w 1542756"/>
                    <a:gd name="connsiteY14" fmla="*/ 1030456 h 1543391"/>
                    <a:gd name="connsiteX15" fmla="*/ 1212215 w 1542756"/>
                    <a:gd name="connsiteY15" fmla="*/ 1543391 h 1543391"/>
                    <a:gd name="connsiteX16" fmla="*/ 698836 w 1542756"/>
                    <a:gd name="connsiteY16" fmla="*/ 1543391 h 1543391"/>
                    <a:gd name="connsiteX17" fmla="*/ 677999 w 1542756"/>
                    <a:gd name="connsiteY17" fmla="*/ 1527864 h 1543391"/>
                    <a:gd name="connsiteX18" fmla="*/ 687979 w 1542756"/>
                    <a:gd name="connsiteY18" fmla="*/ 1459189 h 1543391"/>
                    <a:gd name="connsiteX19" fmla="*/ 754417 w 1542756"/>
                    <a:gd name="connsiteY19" fmla="*/ 1347735 h 1543391"/>
                    <a:gd name="connsiteX20" fmla="*/ 603727 w 1542756"/>
                    <a:gd name="connsiteY20" fmla="*/ 1213325 h 1543391"/>
                    <a:gd name="connsiteX21" fmla="*/ 453037 w 1542756"/>
                    <a:gd name="connsiteY21" fmla="*/ 1347735 h 1543391"/>
                    <a:gd name="connsiteX22" fmla="*/ 522614 w 1542756"/>
                    <a:gd name="connsiteY22" fmla="*/ 1456051 h 1543391"/>
                    <a:gd name="connsiteX23" fmla="*/ 530889 w 1542756"/>
                    <a:gd name="connsiteY23" fmla="*/ 1529038 h 1543391"/>
                    <a:gd name="connsiteX24" fmla="*/ 510900 w 1542756"/>
                    <a:gd name="connsiteY24" fmla="*/ 1543391 h 1543391"/>
                    <a:gd name="connsiteX25" fmla="*/ 0 w 1542756"/>
                    <a:gd name="connsiteY25" fmla="*/ 1543391 h 1543391"/>
                    <a:gd name="connsiteX26" fmla="*/ 0 w 1542756"/>
                    <a:gd name="connsiteY26" fmla="*/ 1030456 h 1543391"/>
                    <a:gd name="connsiteX27" fmla="*/ 14829 w 1542756"/>
                    <a:gd name="connsiteY27" fmla="*/ 1009804 h 1543391"/>
                    <a:gd name="connsiteX28" fmla="*/ 84678 w 1542756"/>
                    <a:gd name="connsiteY28" fmla="*/ 1021218 h 1543391"/>
                    <a:gd name="connsiteX29" fmla="*/ 196131 w 1542756"/>
                    <a:gd name="connsiteY29" fmla="*/ 1087656 h 1543391"/>
                    <a:gd name="connsiteX30" fmla="*/ 330541 w 1542756"/>
                    <a:gd name="connsiteY30" fmla="*/ 936966 h 1543391"/>
                    <a:gd name="connsiteX31" fmla="*/ 196131 w 1542756"/>
                    <a:gd name="connsiteY31" fmla="*/ 786276 h 1543391"/>
                    <a:gd name="connsiteX32" fmla="*/ 84678 w 1542756"/>
                    <a:gd name="connsiteY32" fmla="*/ 852714 h 1543391"/>
                    <a:gd name="connsiteX33" fmla="*/ 16002 w 1542756"/>
                    <a:gd name="connsiteY33" fmla="*/ 862694 h 1543391"/>
                    <a:gd name="connsiteX34" fmla="*/ 0 w 1542756"/>
                    <a:gd name="connsiteY34" fmla="*/ 841219 h 1543391"/>
                    <a:gd name="connsiteX35" fmla="*/ 0 w 1542756"/>
                    <a:gd name="connsiteY35" fmla="*/ 330541 h 1543391"/>
                    <a:gd name="connsiteX36" fmla="*/ 510238 w 1542756"/>
                    <a:gd name="connsiteY36" fmla="*/ 330541 h 1543391"/>
                    <a:gd name="connsiteX37" fmla="*/ 530889 w 1542756"/>
                    <a:gd name="connsiteY37" fmla="*/ 315713 h 1543391"/>
                    <a:gd name="connsiteX38" fmla="*/ 519475 w 1542756"/>
                    <a:gd name="connsiteY38" fmla="*/ 245864 h 1543391"/>
                    <a:gd name="connsiteX39" fmla="*/ 453037 w 1542756"/>
                    <a:gd name="connsiteY39" fmla="*/ 134410 h 1543391"/>
                    <a:gd name="connsiteX40" fmla="*/ 603727 w 1542756"/>
                    <a:gd name="connsiteY40" fmla="*/ 0 h 1543391"/>
                    <a:gd name="connsiteX0" fmla="*/ 603727 w 1542756"/>
                    <a:gd name="connsiteY0" fmla="*/ 0 h 1543391"/>
                    <a:gd name="connsiteX1" fmla="*/ 754417 w 1542756"/>
                    <a:gd name="connsiteY1" fmla="*/ 134410 h 1543391"/>
                    <a:gd name="connsiteX2" fmla="*/ 687979 w 1542756"/>
                    <a:gd name="connsiteY2" fmla="*/ 245864 h 1543391"/>
                    <a:gd name="connsiteX3" fmla="*/ 677999 w 1542756"/>
                    <a:gd name="connsiteY3" fmla="*/ 314539 h 1543391"/>
                    <a:gd name="connsiteX4" fmla="*/ 699473 w 1542756"/>
                    <a:gd name="connsiteY4" fmla="*/ 330541 h 1543391"/>
                    <a:gd name="connsiteX5" fmla="*/ 1212215 w 1542756"/>
                    <a:gd name="connsiteY5" fmla="*/ 330541 h 1543391"/>
                    <a:gd name="connsiteX6" fmla="*/ 1212215 w 1542756"/>
                    <a:gd name="connsiteY6" fmla="*/ 841219 h 1543391"/>
                    <a:gd name="connsiteX7" fmla="*/ 1228217 w 1542756"/>
                    <a:gd name="connsiteY7" fmla="*/ 862694 h 1543391"/>
                    <a:gd name="connsiteX8" fmla="*/ 1296893 w 1542756"/>
                    <a:gd name="connsiteY8" fmla="*/ 852714 h 1543391"/>
                    <a:gd name="connsiteX9" fmla="*/ 1408346 w 1542756"/>
                    <a:gd name="connsiteY9" fmla="*/ 786276 h 1543391"/>
                    <a:gd name="connsiteX10" fmla="*/ 1542756 w 1542756"/>
                    <a:gd name="connsiteY10" fmla="*/ 936966 h 1543391"/>
                    <a:gd name="connsiteX11" fmla="*/ 1408346 w 1542756"/>
                    <a:gd name="connsiteY11" fmla="*/ 1087656 h 1543391"/>
                    <a:gd name="connsiteX12" fmla="*/ 1296893 w 1542756"/>
                    <a:gd name="connsiteY12" fmla="*/ 1021218 h 1543391"/>
                    <a:gd name="connsiteX13" fmla="*/ 1227044 w 1542756"/>
                    <a:gd name="connsiteY13" fmla="*/ 1009804 h 1543391"/>
                    <a:gd name="connsiteX14" fmla="*/ 1212215 w 1542756"/>
                    <a:gd name="connsiteY14" fmla="*/ 1030456 h 1543391"/>
                    <a:gd name="connsiteX15" fmla="*/ 1212215 w 1542756"/>
                    <a:gd name="connsiteY15" fmla="*/ 1543391 h 1543391"/>
                    <a:gd name="connsiteX16" fmla="*/ 698836 w 1542756"/>
                    <a:gd name="connsiteY16" fmla="*/ 1543391 h 1543391"/>
                    <a:gd name="connsiteX17" fmla="*/ 677999 w 1542756"/>
                    <a:gd name="connsiteY17" fmla="*/ 1527864 h 1543391"/>
                    <a:gd name="connsiteX18" fmla="*/ 687979 w 1542756"/>
                    <a:gd name="connsiteY18" fmla="*/ 1459189 h 1543391"/>
                    <a:gd name="connsiteX19" fmla="*/ 754417 w 1542756"/>
                    <a:gd name="connsiteY19" fmla="*/ 1347735 h 1543391"/>
                    <a:gd name="connsiteX20" fmla="*/ 603727 w 1542756"/>
                    <a:gd name="connsiteY20" fmla="*/ 1213325 h 1543391"/>
                    <a:gd name="connsiteX21" fmla="*/ 453037 w 1542756"/>
                    <a:gd name="connsiteY21" fmla="*/ 1347735 h 1543391"/>
                    <a:gd name="connsiteX22" fmla="*/ 522614 w 1542756"/>
                    <a:gd name="connsiteY22" fmla="*/ 1456051 h 1543391"/>
                    <a:gd name="connsiteX23" fmla="*/ 530889 w 1542756"/>
                    <a:gd name="connsiteY23" fmla="*/ 1529038 h 1543391"/>
                    <a:gd name="connsiteX24" fmla="*/ 510900 w 1542756"/>
                    <a:gd name="connsiteY24" fmla="*/ 1543391 h 1543391"/>
                    <a:gd name="connsiteX25" fmla="*/ 0 w 1542756"/>
                    <a:gd name="connsiteY25" fmla="*/ 1543391 h 1543391"/>
                    <a:gd name="connsiteX26" fmla="*/ 0 w 1542756"/>
                    <a:gd name="connsiteY26" fmla="*/ 1030456 h 1543391"/>
                    <a:gd name="connsiteX27" fmla="*/ 14829 w 1542756"/>
                    <a:gd name="connsiteY27" fmla="*/ 1009804 h 1543391"/>
                    <a:gd name="connsiteX28" fmla="*/ 84678 w 1542756"/>
                    <a:gd name="connsiteY28" fmla="*/ 1021218 h 1543391"/>
                    <a:gd name="connsiteX29" fmla="*/ 196131 w 1542756"/>
                    <a:gd name="connsiteY29" fmla="*/ 1087656 h 1543391"/>
                    <a:gd name="connsiteX30" fmla="*/ 330541 w 1542756"/>
                    <a:gd name="connsiteY30" fmla="*/ 936966 h 1543391"/>
                    <a:gd name="connsiteX31" fmla="*/ 196131 w 1542756"/>
                    <a:gd name="connsiteY31" fmla="*/ 786276 h 1543391"/>
                    <a:gd name="connsiteX32" fmla="*/ 84678 w 1542756"/>
                    <a:gd name="connsiteY32" fmla="*/ 852714 h 1543391"/>
                    <a:gd name="connsiteX33" fmla="*/ 16002 w 1542756"/>
                    <a:gd name="connsiteY33" fmla="*/ 862694 h 1543391"/>
                    <a:gd name="connsiteX34" fmla="*/ 0 w 1542756"/>
                    <a:gd name="connsiteY34" fmla="*/ 841219 h 1543391"/>
                    <a:gd name="connsiteX35" fmla="*/ 0 w 1542756"/>
                    <a:gd name="connsiteY35" fmla="*/ 330541 h 1543391"/>
                    <a:gd name="connsiteX36" fmla="*/ 510238 w 1542756"/>
                    <a:gd name="connsiteY36" fmla="*/ 330541 h 1543391"/>
                    <a:gd name="connsiteX37" fmla="*/ 530889 w 1542756"/>
                    <a:gd name="connsiteY37" fmla="*/ 315713 h 1543391"/>
                    <a:gd name="connsiteX38" fmla="*/ 519475 w 1542756"/>
                    <a:gd name="connsiteY38" fmla="*/ 245864 h 1543391"/>
                    <a:gd name="connsiteX39" fmla="*/ 453037 w 1542756"/>
                    <a:gd name="connsiteY39" fmla="*/ 134410 h 1543391"/>
                    <a:gd name="connsiteX40" fmla="*/ 603727 w 1542756"/>
                    <a:gd name="connsiteY40" fmla="*/ 0 h 1543391"/>
                    <a:gd name="connsiteX0" fmla="*/ 603727 w 1542756"/>
                    <a:gd name="connsiteY0" fmla="*/ 0 h 1543391"/>
                    <a:gd name="connsiteX1" fmla="*/ 754417 w 1542756"/>
                    <a:gd name="connsiteY1" fmla="*/ 134410 h 1543391"/>
                    <a:gd name="connsiteX2" fmla="*/ 687979 w 1542756"/>
                    <a:gd name="connsiteY2" fmla="*/ 245864 h 1543391"/>
                    <a:gd name="connsiteX3" fmla="*/ 677999 w 1542756"/>
                    <a:gd name="connsiteY3" fmla="*/ 314539 h 1543391"/>
                    <a:gd name="connsiteX4" fmla="*/ 699473 w 1542756"/>
                    <a:gd name="connsiteY4" fmla="*/ 330541 h 1543391"/>
                    <a:gd name="connsiteX5" fmla="*/ 1212215 w 1542756"/>
                    <a:gd name="connsiteY5" fmla="*/ 330541 h 1543391"/>
                    <a:gd name="connsiteX6" fmla="*/ 1212215 w 1542756"/>
                    <a:gd name="connsiteY6" fmla="*/ 841219 h 1543391"/>
                    <a:gd name="connsiteX7" fmla="*/ 1228217 w 1542756"/>
                    <a:gd name="connsiteY7" fmla="*/ 862694 h 1543391"/>
                    <a:gd name="connsiteX8" fmla="*/ 1296893 w 1542756"/>
                    <a:gd name="connsiteY8" fmla="*/ 852714 h 1543391"/>
                    <a:gd name="connsiteX9" fmla="*/ 1408346 w 1542756"/>
                    <a:gd name="connsiteY9" fmla="*/ 786276 h 1543391"/>
                    <a:gd name="connsiteX10" fmla="*/ 1542756 w 1542756"/>
                    <a:gd name="connsiteY10" fmla="*/ 936966 h 1543391"/>
                    <a:gd name="connsiteX11" fmla="*/ 1408346 w 1542756"/>
                    <a:gd name="connsiteY11" fmla="*/ 1087656 h 1543391"/>
                    <a:gd name="connsiteX12" fmla="*/ 1296893 w 1542756"/>
                    <a:gd name="connsiteY12" fmla="*/ 1021218 h 1543391"/>
                    <a:gd name="connsiteX13" fmla="*/ 1227044 w 1542756"/>
                    <a:gd name="connsiteY13" fmla="*/ 1009804 h 1543391"/>
                    <a:gd name="connsiteX14" fmla="*/ 1212215 w 1542756"/>
                    <a:gd name="connsiteY14" fmla="*/ 1030456 h 1543391"/>
                    <a:gd name="connsiteX15" fmla="*/ 1212215 w 1542756"/>
                    <a:gd name="connsiteY15" fmla="*/ 1543391 h 1543391"/>
                    <a:gd name="connsiteX16" fmla="*/ 698836 w 1542756"/>
                    <a:gd name="connsiteY16" fmla="*/ 1543391 h 1543391"/>
                    <a:gd name="connsiteX17" fmla="*/ 677999 w 1542756"/>
                    <a:gd name="connsiteY17" fmla="*/ 1527864 h 1543391"/>
                    <a:gd name="connsiteX18" fmla="*/ 687979 w 1542756"/>
                    <a:gd name="connsiteY18" fmla="*/ 1459189 h 1543391"/>
                    <a:gd name="connsiteX19" fmla="*/ 754417 w 1542756"/>
                    <a:gd name="connsiteY19" fmla="*/ 1347735 h 1543391"/>
                    <a:gd name="connsiteX20" fmla="*/ 603727 w 1542756"/>
                    <a:gd name="connsiteY20" fmla="*/ 1213325 h 1543391"/>
                    <a:gd name="connsiteX21" fmla="*/ 455431 w 1542756"/>
                    <a:gd name="connsiteY21" fmla="*/ 1347735 h 1543391"/>
                    <a:gd name="connsiteX22" fmla="*/ 522614 w 1542756"/>
                    <a:gd name="connsiteY22" fmla="*/ 1456051 h 1543391"/>
                    <a:gd name="connsiteX23" fmla="*/ 530889 w 1542756"/>
                    <a:gd name="connsiteY23" fmla="*/ 1529038 h 1543391"/>
                    <a:gd name="connsiteX24" fmla="*/ 510900 w 1542756"/>
                    <a:gd name="connsiteY24" fmla="*/ 1543391 h 1543391"/>
                    <a:gd name="connsiteX25" fmla="*/ 0 w 1542756"/>
                    <a:gd name="connsiteY25" fmla="*/ 1543391 h 1543391"/>
                    <a:gd name="connsiteX26" fmla="*/ 0 w 1542756"/>
                    <a:gd name="connsiteY26" fmla="*/ 1030456 h 1543391"/>
                    <a:gd name="connsiteX27" fmla="*/ 14829 w 1542756"/>
                    <a:gd name="connsiteY27" fmla="*/ 1009804 h 1543391"/>
                    <a:gd name="connsiteX28" fmla="*/ 84678 w 1542756"/>
                    <a:gd name="connsiteY28" fmla="*/ 1021218 h 1543391"/>
                    <a:gd name="connsiteX29" fmla="*/ 196131 w 1542756"/>
                    <a:gd name="connsiteY29" fmla="*/ 1087656 h 1543391"/>
                    <a:gd name="connsiteX30" fmla="*/ 330541 w 1542756"/>
                    <a:gd name="connsiteY30" fmla="*/ 936966 h 1543391"/>
                    <a:gd name="connsiteX31" fmla="*/ 196131 w 1542756"/>
                    <a:gd name="connsiteY31" fmla="*/ 786276 h 1543391"/>
                    <a:gd name="connsiteX32" fmla="*/ 84678 w 1542756"/>
                    <a:gd name="connsiteY32" fmla="*/ 852714 h 1543391"/>
                    <a:gd name="connsiteX33" fmla="*/ 16002 w 1542756"/>
                    <a:gd name="connsiteY33" fmla="*/ 862694 h 1543391"/>
                    <a:gd name="connsiteX34" fmla="*/ 0 w 1542756"/>
                    <a:gd name="connsiteY34" fmla="*/ 841219 h 1543391"/>
                    <a:gd name="connsiteX35" fmla="*/ 0 w 1542756"/>
                    <a:gd name="connsiteY35" fmla="*/ 330541 h 1543391"/>
                    <a:gd name="connsiteX36" fmla="*/ 510238 w 1542756"/>
                    <a:gd name="connsiteY36" fmla="*/ 330541 h 1543391"/>
                    <a:gd name="connsiteX37" fmla="*/ 530889 w 1542756"/>
                    <a:gd name="connsiteY37" fmla="*/ 315713 h 1543391"/>
                    <a:gd name="connsiteX38" fmla="*/ 519475 w 1542756"/>
                    <a:gd name="connsiteY38" fmla="*/ 245864 h 1543391"/>
                    <a:gd name="connsiteX39" fmla="*/ 453037 w 1542756"/>
                    <a:gd name="connsiteY39" fmla="*/ 134410 h 1543391"/>
                    <a:gd name="connsiteX40" fmla="*/ 603727 w 1542756"/>
                    <a:gd name="connsiteY40" fmla="*/ 0 h 1543391"/>
                    <a:gd name="connsiteX0" fmla="*/ 603727 w 1542756"/>
                    <a:gd name="connsiteY0" fmla="*/ 0 h 1543391"/>
                    <a:gd name="connsiteX1" fmla="*/ 754417 w 1542756"/>
                    <a:gd name="connsiteY1" fmla="*/ 134410 h 1543391"/>
                    <a:gd name="connsiteX2" fmla="*/ 687979 w 1542756"/>
                    <a:gd name="connsiteY2" fmla="*/ 245864 h 1543391"/>
                    <a:gd name="connsiteX3" fmla="*/ 677999 w 1542756"/>
                    <a:gd name="connsiteY3" fmla="*/ 314539 h 1543391"/>
                    <a:gd name="connsiteX4" fmla="*/ 699473 w 1542756"/>
                    <a:gd name="connsiteY4" fmla="*/ 330541 h 1543391"/>
                    <a:gd name="connsiteX5" fmla="*/ 1212215 w 1542756"/>
                    <a:gd name="connsiteY5" fmla="*/ 330541 h 1543391"/>
                    <a:gd name="connsiteX6" fmla="*/ 1212215 w 1542756"/>
                    <a:gd name="connsiteY6" fmla="*/ 841219 h 1543391"/>
                    <a:gd name="connsiteX7" fmla="*/ 1228217 w 1542756"/>
                    <a:gd name="connsiteY7" fmla="*/ 862694 h 1543391"/>
                    <a:gd name="connsiteX8" fmla="*/ 1296893 w 1542756"/>
                    <a:gd name="connsiteY8" fmla="*/ 852714 h 1543391"/>
                    <a:gd name="connsiteX9" fmla="*/ 1408346 w 1542756"/>
                    <a:gd name="connsiteY9" fmla="*/ 786276 h 1543391"/>
                    <a:gd name="connsiteX10" fmla="*/ 1542756 w 1542756"/>
                    <a:gd name="connsiteY10" fmla="*/ 936966 h 1543391"/>
                    <a:gd name="connsiteX11" fmla="*/ 1408346 w 1542756"/>
                    <a:gd name="connsiteY11" fmla="*/ 1087656 h 1543391"/>
                    <a:gd name="connsiteX12" fmla="*/ 1296893 w 1542756"/>
                    <a:gd name="connsiteY12" fmla="*/ 1021218 h 1543391"/>
                    <a:gd name="connsiteX13" fmla="*/ 1227044 w 1542756"/>
                    <a:gd name="connsiteY13" fmla="*/ 1009804 h 1543391"/>
                    <a:gd name="connsiteX14" fmla="*/ 1212215 w 1542756"/>
                    <a:gd name="connsiteY14" fmla="*/ 1030456 h 1543391"/>
                    <a:gd name="connsiteX15" fmla="*/ 1212215 w 1542756"/>
                    <a:gd name="connsiteY15" fmla="*/ 1543391 h 1543391"/>
                    <a:gd name="connsiteX16" fmla="*/ 698836 w 1542756"/>
                    <a:gd name="connsiteY16" fmla="*/ 1543391 h 1543391"/>
                    <a:gd name="connsiteX17" fmla="*/ 677999 w 1542756"/>
                    <a:gd name="connsiteY17" fmla="*/ 1527864 h 1543391"/>
                    <a:gd name="connsiteX18" fmla="*/ 687979 w 1542756"/>
                    <a:gd name="connsiteY18" fmla="*/ 1459189 h 1543391"/>
                    <a:gd name="connsiteX19" fmla="*/ 754417 w 1542756"/>
                    <a:gd name="connsiteY19" fmla="*/ 1347735 h 1543391"/>
                    <a:gd name="connsiteX20" fmla="*/ 603727 w 1542756"/>
                    <a:gd name="connsiteY20" fmla="*/ 1213325 h 1543391"/>
                    <a:gd name="connsiteX21" fmla="*/ 457825 w 1542756"/>
                    <a:gd name="connsiteY21" fmla="*/ 1347735 h 1543391"/>
                    <a:gd name="connsiteX22" fmla="*/ 522614 w 1542756"/>
                    <a:gd name="connsiteY22" fmla="*/ 1456051 h 1543391"/>
                    <a:gd name="connsiteX23" fmla="*/ 530889 w 1542756"/>
                    <a:gd name="connsiteY23" fmla="*/ 1529038 h 1543391"/>
                    <a:gd name="connsiteX24" fmla="*/ 510900 w 1542756"/>
                    <a:gd name="connsiteY24" fmla="*/ 1543391 h 1543391"/>
                    <a:gd name="connsiteX25" fmla="*/ 0 w 1542756"/>
                    <a:gd name="connsiteY25" fmla="*/ 1543391 h 1543391"/>
                    <a:gd name="connsiteX26" fmla="*/ 0 w 1542756"/>
                    <a:gd name="connsiteY26" fmla="*/ 1030456 h 1543391"/>
                    <a:gd name="connsiteX27" fmla="*/ 14829 w 1542756"/>
                    <a:gd name="connsiteY27" fmla="*/ 1009804 h 1543391"/>
                    <a:gd name="connsiteX28" fmla="*/ 84678 w 1542756"/>
                    <a:gd name="connsiteY28" fmla="*/ 1021218 h 1543391"/>
                    <a:gd name="connsiteX29" fmla="*/ 196131 w 1542756"/>
                    <a:gd name="connsiteY29" fmla="*/ 1087656 h 1543391"/>
                    <a:gd name="connsiteX30" fmla="*/ 330541 w 1542756"/>
                    <a:gd name="connsiteY30" fmla="*/ 936966 h 1543391"/>
                    <a:gd name="connsiteX31" fmla="*/ 196131 w 1542756"/>
                    <a:gd name="connsiteY31" fmla="*/ 786276 h 1543391"/>
                    <a:gd name="connsiteX32" fmla="*/ 84678 w 1542756"/>
                    <a:gd name="connsiteY32" fmla="*/ 852714 h 1543391"/>
                    <a:gd name="connsiteX33" fmla="*/ 16002 w 1542756"/>
                    <a:gd name="connsiteY33" fmla="*/ 862694 h 1543391"/>
                    <a:gd name="connsiteX34" fmla="*/ 0 w 1542756"/>
                    <a:gd name="connsiteY34" fmla="*/ 841219 h 1543391"/>
                    <a:gd name="connsiteX35" fmla="*/ 0 w 1542756"/>
                    <a:gd name="connsiteY35" fmla="*/ 330541 h 1543391"/>
                    <a:gd name="connsiteX36" fmla="*/ 510238 w 1542756"/>
                    <a:gd name="connsiteY36" fmla="*/ 330541 h 1543391"/>
                    <a:gd name="connsiteX37" fmla="*/ 530889 w 1542756"/>
                    <a:gd name="connsiteY37" fmla="*/ 315713 h 1543391"/>
                    <a:gd name="connsiteX38" fmla="*/ 519475 w 1542756"/>
                    <a:gd name="connsiteY38" fmla="*/ 245864 h 1543391"/>
                    <a:gd name="connsiteX39" fmla="*/ 453037 w 1542756"/>
                    <a:gd name="connsiteY39" fmla="*/ 134410 h 1543391"/>
                    <a:gd name="connsiteX40" fmla="*/ 603727 w 1542756"/>
                    <a:gd name="connsiteY40" fmla="*/ 0 h 1543391"/>
                    <a:gd name="connsiteX0" fmla="*/ 603727 w 1542756"/>
                    <a:gd name="connsiteY0" fmla="*/ 0 h 1543391"/>
                    <a:gd name="connsiteX1" fmla="*/ 754417 w 1542756"/>
                    <a:gd name="connsiteY1" fmla="*/ 134410 h 1543391"/>
                    <a:gd name="connsiteX2" fmla="*/ 687979 w 1542756"/>
                    <a:gd name="connsiteY2" fmla="*/ 245864 h 1543391"/>
                    <a:gd name="connsiteX3" fmla="*/ 677999 w 1542756"/>
                    <a:gd name="connsiteY3" fmla="*/ 314539 h 1543391"/>
                    <a:gd name="connsiteX4" fmla="*/ 699473 w 1542756"/>
                    <a:gd name="connsiteY4" fmla="*/ 330541 h 1543391"/>
                    <a:gd name="connsiteX5" fmla="*/ 1212215 w 1542756"/>
                    <a:gd name="connsiteY5" fmla="*/ 330541 h 1543391"/>
                    <a:gd name="connsiteX6" fmla="*/ 1212215 w 1542756"/>
                    <a:gd name="connsiteY6" fmla="*/ 841219 h 1543391"/>
                    <a:gd name="connsiteX7" fmla="*/ 1228217 w 1542756"/>
                    <a:gd name="connsiteY7" fmla="*/ 862694 h 1543391"/>
                    <a:gd name="connsiteX8" fmla="*/ 1296893 w 1542756"/>
                    <a:gd name="connsiteY8" fmla="*/ 852714 h 1543391"/>
                    <a:gd name="connsiteX9" fmla="*/ 1408346 w 1542756"/>
                    <a:gd name="connsiteY9" fmla="*/ 786276 h 1543391"/>
                    <a:gd name="connsiteX10" fmla="*/ 1542756 w 1542756"/>
                    <a:gd name="connsiteY10" fmla="*/ 936966 h 1543391"/>
                    <a:gd name="connsiteX11" fmla="*/ 1408346 w 1542756"/>
                    <a:gd name="connsiteY11" fmla="*/ 1087656 h 1543391"/>
                    <a:gd name="connsiteX12" fmla="*/ 1296893 w 1542756"/>
                    <a:gd name="connsiteY12" fmla="*/ 1021218 h 1543391"/>
                    <a:gd name="connsiteX13" fmla="*/ 1227044 w 1542756"/>
                    <a:gd name="connsiteY13" fmla="*/ 1009804 h 1543391"/>
                    <a:gd name="connsiteX14" fmla="*/ 1212215 w 1542756"/>
                    <a:gd name="connsiteY14" fmla="*/ 1030456 h 1543391"/>
                    <a:gd name="connsiteX15" fmla="*/ 1212215 w 1542756"/>
                    <a:gd name="connsiteY15" fmla="*/ 1543391 h 1543391"/>
                    <a:gd name="connsiteX16" fmla="*/ 698836 w 1542756"/>
                    <a:gd name="connsiteY16" fmla="*/ 1543391 h 1543391"/>
                    <a:gd name="connsiteX17" fmla="*/ 677999 w 1542756"/>
                    <a:gd name="connsiteY17" fmla="*/ 1527864 h 1543391"/>
                    <a:gd name="connsiteX18" fmla="*/ 687979 w 1542756"/>
                    <a:gd name="connsiteY18" fmla="*/ 1459189 h 1543391"/>
                    <a:gd name="connsiteX19" fmla="*/ 754417 w 1542756"/>
                    <a:gd name="connsiteY19" fmla="*/ 1347735 h 1543391"/>
                    <a:gd name="connsiteX20" fmla="*/ 603727 w 1542756"/>
                    <a:gd name="connsiteY20" fmla="*/ 1213325 h 1543391"/>
                    <a:gd name="connsiteX21" fmla="*/ 457825 w 1542756"/>
                    <a:gd name="connsiteY21" fmla="*/ 1347735 h 1543391"/>
                    <a:gd name="connsiteX22" fmla="*/ 522614 w 1542756"/>
                    <a:gd name="connsiteY22" fmla="*/ 1456051 h 1543391"/>
                    <a:gd name="connsiteX23" fmla="*/ 530889 w 1542756"/>
                    <a:gd name="connsiteY23" fmla="*/ 1529038 h 1543391"/>
                    <a:gd name="connsiteX24" fmla="*/ 510900 w 1542756"/>
                    <a:gd name="connsiteY24" fmla="*/ 1543391 h 1543391"/>
                    <a:gd name="connsiteX25" fmla="*/ 0 w 1542756"/>
                    <a:gd name="connsiteY25" fmla="*/ 1543391 h 1543391"/>
                    <a:gd name="connsiteX26" fmla="*/ 0 w 1542756"/>
                    <a:gd name="connsiteY26" fmla="*/ 1030456 h 1543391"/>
                    <a:gd name="connsiteX27" fmla="*/ 14829 w 1542756"/>
                    <a:gd name="connsiteY27" fmla="*/ 1009804 h 1543391"/>
                    <a:gd name="connsiteX28" fmla="*/ 84678 w 1542756"/>
                    <a:gd name="connsiteY28" fmla="*/ 1021218 h 1543391"/>
                    <a:gd name="connsiteX29" fmla="*/ 196131 w 1542756"/>
                    <a:gd name="connsiteY29" fmla="*/ 1087656 h 1543391"/>
                    <a:gd name="connsiteX30" fmla="*/ 330541 w 1542756"/>
                    <a:gd name="connsiteY30" fmla="*/ 936966 h 1543391"/>
                    <a:gd name="connsiteX31" fmla="*/ 196131 w 1542756"/>
                    <a:gd name="connsiteY31" fmla="*/ 786276 h 1543391"/>
                    <a:gd name="connsiteX32" fmla="*/ 84678 w 1542756"/>
                    <a:gd name="connsiteY32" fmla="*/ 852714 h 1543391"/>
                    <a:gd name="connsiteX33" fmla="*/ 16002 w 1542756"/>
                    <a:gd name="connsiteY33" fmla="*/ 862694 h 1543391"/>
                    <a:gd name="connsiteX34" fmla="*/ 0 w 1542756"/>
                    <a:gd name="connsiteY34" fmla="*/ 841219 h 1543391"/>
                    <a:gd name="connsiteX35" fmla="*/ 0 w 1542756"/>
                    <a:gd name="connsiteY35" fmla="*/ 330541 h 1543391"/>
                    <a:gd name="connsiteX36" fmla="*/ 510238 w 1542756"/>
                    <a:gd name="connsiteY36" fmla="*/ 330541 h 1543391"/>
                    <a:gd name="connsiteX37" fmla="*/ 530889 w 1542756"/>
                    <a:gd name="connsiteY37" fmla="*/ 315713 h 1543391"/>
                    <a:gd name="connsiteX38" fmla="*/ 519475 w 1542756"/>
                    <a:gd name="connsiteY38" fmla="*/ 245864 h 1543391"/>
                    <a:gd name="connsiteX39" fmla="*/ 453037 w 1542756"/>
                    <a:gd name="connsiteY39" fmla="*/ 134410 h 1543391"/>
                    <a:gd name="connsiteX40" fmla="*/ 603727 w 1542756"/>
                    <a:gd name="connsiteY40" fmla="*/ 0 h 1543391"/>
                    <a:gd name="connsiteX0" fmla="*/ 603727 w 1542756"/>
                    <a:gd name="connsiteY0" fmla="*/ 0 h 1543391"/>
                    <a:gd name="connsiteX1" fmla="*/ 754417 w 1542756"/>
                    <a:gd name="connsiteY1" fmla="*/ 134410 h 1543391"/>
                    <a:gd name="connsiteX2" fmla="*/ 687979 w 1542756"/>
                    <a:gd name="connsiteY2" fmla="*/ 245864 h 1543391"/>
                    <a:gd name="connsiteX3" fmla="*/ 677999 w 1542756"/>
                    <a:gd name="connsiteY3" fmla="*/ 314539 h 1543391"/>
                    <a:gd name="connsiteX4" fmla="*/ 699473 w 1542756"/>
                    <a:gd name="connsiteY4" fmla="*/ 330541 h 1543391"/>
                    <a:gd name="connsiteX5" fmla="*/ 1212215 w 1542756"/>
                    <a:gd name="connsiteY5" fmla="*/ 330541 h 1543391"/>
                    <a:gd name="connsiteX6" fmla="*/ 1212215 w 1542756"/>
                    <a:gd name="connsiteY6" fmla="*/ 841219 h 1543391"/>
                    <a:gd name="connsiteX7" fmla="*/ 1228217 w 1542756"/>
                    <a:gd name="connsiteY7" fmla="*/ 862694 h 1543391"/>
                    <a:gd name="connsiteX8" fmla="*/ 1296893 w 1542756"/>
                    <a:gd name="connsiteY8" fmla="*/ 852714 h 1543391"/>
                    <a:gd name="connsiteX9" fmla="*/ 1408346 w 1542756"/>
                    <a:gd name="connsiteY9" fmla="*/ 786276 h 1543391"/>
                    <a:gd name="connsiteX10" fmla="*/ 1542756 w 1542756"/>
                    <a:gd name="connsiteY10" fmla="*/ 936966 h 1543391"/>
                    <a:gd name="connsiteX11" fmla="*/ 1408346 w 1542756"/>
                    <a:gd name="connsiteY11" fmla="*/ 1087656 h 1543391"/>
                    <a:gd name="connsiteX12" fmla="*/ 1296893 w 1542756"/>
                    <a:gd name="connsiteY12" fmla="*/ 1021218 h 1543391"/>
                    <a:gd name="connsiteX13" fmla="*/ 1227044 w 1542756"/>
                    <a:gd name="connsiteY13" fmla="*/ 1009804 h 1543391"/>
                    <a:gd name="connsiteX14" fmla="*/ 1212215 w 1542756"/>
                    <a:gd name="connsiteY14" fmla="*/ 1030456 h 1543391"/>
                    <a:gd name="connsiteX15" fmla="*/ 1212215 w 1542756"/>
                    <a:gd name="connsiteY15" fmla="*/ 1543391 h 1543391"/>
                    <a:gd name="connsiteX16" fmla="*/ 698836 w 1542756"/>
                    <a:gd name="connsiteY16" fmla="*/ 1543391 h 1543391"/>
                    <a:gd name="connsiteX17" fmla="*/ 677999 w 1542756"/>
                    <a:gd name="connsiteY17" fmla="*/ 1527864 h 1543391"/>
                    <a:gd name="connsiteX18" fmla="*/ 687979 w 1542756"/>
                    <a:gd name="connsiteY18" fmla="*/ 1459189 h 1543391"/>
                    <a:gd name="connsiteX19" fmla="*/ 754417 w 1542756"/>
                    <a:gd name="connsiteY19" fmla="*/ 1347735 h 1543391"/>
                    <a:gd name="connsiteX20" fmla="*/ 603727 w 1542756"/>
                    <a:gd name="connsiteY20" fmla="*/ 1213325 h 1543391"/>
                    <a:gd name="connsiteX21" fmla="*/ 457825 w 1542756"/>
                    <a:gd name="connsiteY21" fmla="*/ 1347735 h 1543391"/>
                    <a:gd name="connsiteX22" fmla="*/ 522614 w 1542756"/>
                    <a:gd name="connsiteY22" fmla="*/ 1456051 h 1543391"/>
                    <a:gd name="connsiteX23" fmla="*/ 530889 w 1542756"/>
                    <a:gd name="connsiteY23" fmla="*/ 1529038 h 1543391"/>
                    <a:gd name="connsiteX24" fmla="*/ 510900 w 1542756"/>
                    <a:gd name="connsiteY24" fmla="*/ 1543391 h 1543391"/>
                    <a:gd name="connsiteX25" fmla="*/ 0 w 1542756"/>
                    <a:gd name="connsiteY25" fmla="*/ 1543391 h 1543391"/>
                    <a:gd name="connsiteX26" fmla="*/ 0 w 1542756"/>
                    <a:gd name="connsiteY26" fmla="*/ 1030456 h 1543391"/>
                    <a:gd name="connsiteX27" fmla="*/ 14829 w 1542756"/>
                    <a:gd name="connsiteY27" fmla="*/ 1009804 h 1543391"/>
                    <a:gd name="connsiteX28" fmla="*/ 84678 w 1542756"/>
                    <a:gd name="connsiteY28" fmla="*/ 1021218 h 1543391"/>
                    <a:gd name="connsiteX29" fmla="*/ 196131 w 1542756"/>
                    <a:gd name="connsiteY29" fmla="*/ 1087656 h 1543391"/>
                    <a:gd name="connsiteX30" fmla="*/ 330541 w 1542756"/>
                    <a:gd name="connsiteY30" fmla="*/ 936966 h 1543391"/>
                    <a:gd name="connsiteX31" fmla="*/ 196131 w 1542756"/>
                    <a:gd name="connsiteY31" fmla="*/ 786276 h 1543391"/>
                    <a:gd name="connsiteX32" fmla="*/ 84678 w 1542756"/>
                    <a:gd name="connsiteY32" fmla="*/ 852714 h 1543391"/>
                    <a:gd name="connsiteX33" fmla="*/ 16002 w 1542756"/>
                    <a:gd name="connsiteY33" fmla="*/ 862694 h 1543391"/>
                    <a:gd name="connsiteX34" fmla="*/ 0 w 1542756"/>
                    <a:gd name="connsiteY34" fmla="*/ 841219 h 1543391"/>
                    <a:gd name="connsiteX35" fmla="*/ 0 w 1542756"/>
                    <a:gd name="connsiteY35" fmla="*/ 330541 h 1543391"/>
                    <a:gd name="connsiteX36" fmla="*/ 510238 w 1542756"/>
                    <a:gd name="connsiteY36" fmla="*/ 330541 h 1543391"/>
                    <a:gd name="connsiteX37" fmla="*/ 530889 w 1542756"/>
                    <a:gd name="connsiteY37" fmla="*/ 315713 h 1543391"/>
                    <a:gd name="connsiteX38" fmla="*/ 519475 w 1542756"/>
                    <a:gd name="connsiteY38" fmla="*/ 245864 h 1543391"/>
                    <a:gd name="connsiteX39" fmla="*/ 453037 w 1542756"/>
                    <a:gd name="connsiteY39" fmla="*/ 134410 h 1543391"/>
                    <a:gd name="connsiteX40" fmla="*/ 603727 w 1542756"/>
                    <a:gd name="connsiteY40" fmla="*/ 0 h 1543391"/>
                    <a:gd name="connsiteX0" fmla="*/ 603727 w 1542756"/>
                    <a:gd name="connsiteY0" fmla="*/ 0 h 1543391"/>
                    <a:gd name="connsiteX1" fmla="*/ 754417 w 1542756"/>
                    <a:gd name="connsiteY1" fmla="*/ 134410 h 1543391"/>
                    <a:gd name="connsiteX2" fmla="*/ 687979 w 1542756"/>
                    <a:gd name="connsiteY2" fmla="*/ 245864 h 1543391"/>
                    <a:gd name="connsiteX3" fmla="*/ 677999 w 1542756"/>
                    <a:gd name="connsiteY3" fmla="*/ 314539 h 1543391"/>
                    <a:gd name="connsiteX4" fmla="*/ 699473 w 1542756"/>
                    <a:gd name="connsiteY4" fmla="*/ 330541 h 1543391"/>
                    <a:gd name="connsiteX5" fmla="*/ 1212215 w 1542756"/>
                    <a:gd name="connsiteY5" fmla="*/ 330541 h 1543391"/>
                    <a:gd name="connsiteX6" fmla="*/ 1212215 w 1542756"/>
                    <a:gd name="connsiteY6" fmla="*/ 841219 h 1543391"/>
                    <a:gd name="connsiteX7" fmla="*/ 1228217 w 1542756"/>
                    <a:gd name="connsiteY7" fmla="*/ 862694 h 1543391"/>
                    <a:gd name="connsiteX8" fmla="*/ 1296893 w 1542756"/>
                    <a:gd name="connsiteY8" fmla="*/ 852714 h 1543391"/>
                    <a:gd name="connsiteX9" fmla="*/ 1408346 w 1542756"/>
                    <a:gd name="connsiteY9" fmla="*/ 786276 h 1543391"/>
                    <a:gd name="connsiteX10" fmla="*/ 1542756 w 1542756"/>
                    <a:gd name="connsiteY10" fmla="*/ 936966 h 1543391"/>
                    <a:gd name="connsiteX11" fmla="*/ 1408346 w 1542756"/>
                    <a:gd name="connsiteY11" fmla="*/ 1087656 h 1543391"/>
                    <a:gd name="connsiteX12" fmla="*/ 1296893 w 1542756"/>
                    <a:gd name="connsiteY12" fmla="*/ 1021218 h 1543391"/>
                    <a:gd name="connsiteX13" fmla="*/ 1227044 w 1542756"/>
                    <a:gd name="connsiteY13" fmla="*/ 1009804 h 1543391"/>
                    <a:gd name="connsiteX14" fmla="*/ 1212215 w 1542756"/>
                    <a:gd name="connsiteY14" fmla="*/ 1030456 h 1543391"/>
                    <a:gd name="connsiteX15" fmla="*/ 1212215 w 1542756"/>
                    <a:gd name="connsiteY15" fmla="*/ 1543391 h 1543391"/>
                    <a:gd name="connsiteX16" fmla="*/ 698836 w 1542756"/>
                    <a:gd name="connsiteY16" fmla="*/ 1543391 h 1543391"/>
                    <a:gd name="connsiteX17" fmla="*/ 677999 w 1542756"/>
                    <a:gd name="connsiteY17" fmla="*/ 1527864 h 1543391"/>
                    <a:gd name="connsiteX18" fmla="*/ 687979 w 1542756"/>
                    <a:gd name="connsiteY18" fmla="*/ 1459189 h 1543391"/>
                    <a:gd name="connsiteX19" fmla="*/ 754417 w 1542756"/>
                    <a:gd name="connsiteY19" fmla="*/ 1347735 h 1543391"/>
                    <a:gd name="connsiteX20" fmla="*/ 603727 w 1542756"/>
                    <a:gd name="connsiteY20" fmla="*/ 1213325 h 1543391"/>
                    <a:gd name="connsiteX21" fmla="*/ 457825 w 1542756"/>
                    <a:gd name="connsiteY21" fmla="*/ 1347735 h 1543391"/>
                    <a:gd name="connsiteX22" fmla="*/ 522614 w 1542756"/>
                    <a:gd name="connsiteY22" fmla="*/ 1456051 h 1543391"/>
                    <a:gd name="connsiteX23" fmla="*/ 530889 w 1542756"/>
                    <a:gd name="connsiteY23" fmla="*/ 1529038 h 1543391"/>
                    <a:gd name="connsiteX24" fmla="*/ 510900 w 1542756"/>
                    <a:gd name="connsiteY24" fmla="*/ 1543391 h 1543391"/>
                    <a:gd name="connsiteX25" fmla="*/ 0 w 1542756"/>
                    <a:gd name="connsiteY25" fmla="*/ 1543391 h 1543391"/>
                    <a:gd name="connsiteX26" fmla="*/ 0 w 1542756"/>
                    <a:gd name="connsiteY26" fmla="*/ 1030456 h 1543391"/>
                    <a:gd name="connsiteX27" fmla="*/ 14829 w 1542756"/>
                    <a:gd name="connsiteY27" fmla="*/ 1009804 h 1543391"/>
                    <a:gd name="connsiteX28" fmla="*/ 84678 w 1542756"/>
                    <a:gd name="connsiteY28" fmla="*/ 1021218 h 1543391"/>
                    <a:gd name="connsiteX29" fmla="*/ 196131 w 1542756"/>
                    <a:gd name="connsiteY29" fmla="*/ 1087656 h 1543391"/>
                    <a:gd name="connsiteX30" fmla="*/ 330541 w 1542756"/>
                    <a:gd name="connsiteY30" fmla="*/ 936966 h 1543391"/>
                    <a:gd name="connsiteX31" fmla="*/ 196131 w 1542756"/>
                    <a:gd name="connsiteY31" fmla="*/ 786276 h 1543391"/>
                    <a:gd name="connsiteX32" fmla="*/ 84678 w 1542756"/>
                    <a:gd name="connsiteY32" fmla="*/ 852714 h 1543391"/>
                    <a:gd name="connsiteX33" fmla="*/ 16002 w 1542756"/>
                    <a:gd name="connsiteY33" fmla="*/ 862694 h 1543391"/>
                    <a:gd name="connsiteX34" fmla="*/ 0 w 1542756"/>
                    <a:gd name="connsiteY34" fmla="*/ 841219 h 1543391"/>
                    <a:gd name="connsiteX35" fmla="*/ 0 w 1542756"/>
                    <a:gd name="connsiteY35" fmla="*/ 330541 h 1543391"/>
                    <a:gd name="connsiteX36" fmla="*/ 510238 w 1542756"/>
                    <a:gd name="connsiteY36" fmla="*/ 330541 h 1543391"/>
                    <a:gd name="connsiteX37" fmla="*/ 530889 w 1542756"/>
                    <a:gd name="connsiteY37" fmla="*/ 315713 h 1543391"/>
                    <a:gd name="connsiteX38" fmla="*/ 519475 w 1542756"/>
                    <a:gd name="connsiteY38" fmla="*/ 245864 h 1543391"/>
                    <a:gd name="connsiteX39" fmla="*/ 453037 w 1542756"/>
                    <a:gd name="connsiteY39" fmla="*/ 134410 h 1543391"/>
                    <a:gd name="connsiteX40" fmla="*/ 603727 w 1542756"/>
                    <a:gd name="connsiteY40" fmla="*/ 0 h 1543391"/>
                    <a:gd name="connsiteX0" fmla="*/ 603727 w 1542756"/>
                    <a:gd name="connsiteY0" fmla="*/ 0 h 1543391"/>
                    <a:gd name="connsiteX1" fmla="*/ 754417 w 1542756"/>
                    <a:gd name="connsiteY1" fmla="*/ 134410 h 1543391"/>
                    <a:gd name="connsiteX2" fmla="*/ 687979 w 1542756"/>
                    <a:gd name="connsiteY2" fmla="*/ 245864 h 1543391"/>
                    <a:gd name="connsiteX3" fmla="*/ 677999 w 1542756"/>
                    <a:gd name="connsiteY3" fmla="*/ 314539 h 1543391"/>
                    <a:gd name="connsiteX4" fmla="*/ 699473 w 1542756"/>
                    <a:gd name="connsiteY4" fmla="*/ 330541 h 1543391"/>
                    <a:gd name="connsiteX5" fmla="*/ 1212215 w 1542756"/>
                    <a:gd name="connsiteY5" fmla="*/ 330541 h 1543391"/>
                    <a:gd name="connsiteX6" fmla="*/ 1212215 w 1542756"/>
                    <a:gd name="connsiteY6" fmla="*/ 841219 h 1543391"/>
                    <a:gd name="connsiteX7" fmla="*/ 1228217 w 1542756"/>
                    <a:gd name="connsiteY7" fmla="*/ 862694 h 1543391"/>
                    <a:gd name="connsiteX8" fmla="*/ 1296893 w 1542756"/>
                    <a:gd name="connsiteY8" fmla="*/ 852714 h 1543391"/>
                    <a:gd name="connsiteX9" fmla="*/ 1408346 w 1542756"/>
                    <a:gd name="connsiteY9" fmla="*/ 786276 h 1543391"/>
                    <a:gd name="connsiteX10" fmla="*/ 1542756 w 1542756"/>
                    <a:gd name="connsiteY10" fmla="*/ 936966 h 1543391"/>
                    <a:gd name="connsiteX11" fmla="*/ 1408346 w 1542756"/>
                    <a:gd name="connsiteY11" fmla="*/ 1087656 h 1543391"/>
                    <a:gd name="connsiteX12" fmla="*/ 1296893 w 1542756"/>
                    <a:gd name="connsiteY12" fmla="*/ 1024273 h 1543391"/>
                    <a:gd name="connsiteX13" fmla="*/ 1227044 w 1542756"/>
                    <a:gd name="connsiteY13" fmla="*/ 1009804 h 1543391"/>
                    <a:gd name="connsiteX14" fmla="*/ 1212215 w 1542756"/>
                    <a:gd name="connsiteY14" fmla="*/ 1030456 h 1543391"/>
                    <a:gd name="connsiteX15" fmla="*/ 1212215 w 1542756"/>
                    <a:gd name="connsiteY15" fmla="*/ 1543391 h 1543391"/>
                    <a:gd name="connsiteX16" fmla="*/ 698836 w 1542756"/>
                    <a:gd name="connsiteY16" fmla="*/ 1543391 h 1543391"/>
                    <a:gd name="connsiteX17" fmla="*/ 677999 w 1542756"/>
                    <a:gd name="connsiteY17" fmla="*/ 1527864 h 1543391"/>
                    <a:gd name="connsiteX18" fmla="*/ 687979 w 1542756"/>
                    <a:gd name="connsiteY18" fmla="*/ 1459189 h 1543391"/>
                    <a:gd name="connsiteX19" fmla="*/ 754417 w 1542756"/>
                    <a:gd name="connsiteY19" fmla="*/ 1347735 h 1543391"/>
                    <a:gd name="connsiteX20" fmla="*/ 603727 w 1542756"/>
                    <a:gd name="connsiteY20" fmla="*/ 1213325 h 1543391"/>
                    <a:gd name="connsiteX21" fmla="*/ 457825 w 1542756"/>
                    <a:gd name="connsiteY21" fmla="*/ 1347735 h 1543391"/>
                    <a:gd name="connsiteX22" fmla="*/ 522614 w 1542756"/>
                    <a:gd name="connsiteY22" fmla="*/ 1456051 h 1543391"/>
                    <a:gd name="connsiteX23" fmla="*/ 530889 w 1542756"/>
                    <a:gd name="connsiteY23" fmla="*/ 1529038 h 1543391"/>
                    <a:gd name="connsiteX24" fmla="*/ 510900 w 1542756"/>
                    <a:gd name="connsiteY24" fmla="*/ 1543391 h 1543391"/>
                    <a:gd name="connsiteX25" fmla="*/ 0 w 1542756"/>
                    <a:gd name="connsiteY25" fmla="*/ 1543391 h 1543391"/>
                    <a:gd name="connsiteX26" fmla="*/ 0 w 1542756"/>
                    <a:gd name="connsiteY26" fmla="*/ 1030456 h 1543391"/>
                    <a:gd name="connsiteX27" fmla="*/ 14829 w 1542756"/>
                    <a:gd name="connsiteY27" fmla="*/ 1009804 h 1543391"/>
                    <a:gd name="connsiteX28" fmla="*/ 84678 w 1542756"/>
                    <a:gd name="connsiteY28" fmla="*/ 1021218 h 1543391"/>
                    <a:gd name="connsiteX29" fmla="*/ 196131 w 1542756"/>
                    <a:gd name="connsiteY29" fmla="*/ 1087656 h 1543391"/>
                    <a:gd name="connsiteX30" fmla="*/ 330541 w 1542756"/>
                    <a:gd name="connsiteY30" fmla="*/ 936966 h 1543391"/>
                    <a:gd name="connsiteX31" fmla="*/ 196131 w 1542756"/>
                    <a:gd name="connsiteY31" fmla="*/ 786276 h 1543391"/>
                    <a:gd name="connsiteX32" fmla="*/ 84678 w 1542756"/>
                    <a:gd name="connsiteY32" fmla="*/ 852714 h 1543391"/>
                    <a:gd name="connsiteX33" fmla="*/ 16002 w 1542756"/>
                    <a:gd name="connsiteY33" fmla="*/ 862694 h 1543391"/>
                    <a:gd name="connsiteX34" fmla="*/ 0 w 1542756"/>
                    <a:gd name="connsiteY34" fmla="*/ 841219 h 1543391"/>
                    <a:gd name="connsiteX35" fmla="*/ 0 w 1542756"/>
                    <a:gd name="connsiteY35" fmla="*/ 330541 h 1543391"/>
                    <a:gd name="connsiteX36" fmla="*/ 510238 w 1542756"/>
                    <a:gd name="connsiteY36" fmla="*/ 330541 h 1543391"/>
                    <a:gd name="connsiteX37" fmla="*/ 530889 w 1542756"/>
                    <a:gd name="connsiteY37" fmla="*/ 315713 h 1543391"/>
                    <a:gd name="connsiteX38" fmla="*/ 519475 w 1542756"/>
                    <a:gd name="connsiteY38" fmla="*/ 245864 h 1543391"/>
                    <a:gd name="connsiteX39" fmla="*/ 453037 w 1542756"/>
                    <a:gd name="connsiteY39" fmla="*/ 134410 h 1543391"/>
                    <a:gd name="connsiteX40" fmla="*/ 603727 w 1542756"/>
                    <a:gd name="connsiteY40" fmla="*/ 0 h 1543391"/>
                    <a:gd name="connsiteX0" fmla="*/ 603727 w 1542756"/>
                    <a:gd name="connsiteY0" fmla="*/ 0 h 1543391"/>
                    <a:gd name="connsiteX1" fmla="*/ 754417 w 1542756"/>
                    <a:gd name="connsiteY1" fmla="*/ 134410 h 1543391"/>
                    <a:gd name="connsiteX2" fmla="*/ 687979 w 1542756"/>
                    <a:gd name="connsiteY2" fmla="*/ 245864 h 1543391"/>
                    <a:gd name="connsiteX3" fmla="*/ 677999 w 1542756"/>
                    <a:gd name="connsiteY3" fmla="*/ 314539 h 1543391"/>
                    <a:gd name="connsiteX4" fmla="*/ 699473 w 1542756"/>
                    <a:gd name="connsiteY4" fmla="*/ 330541 h 1543391"/>
                    <a:gd name="connsiteX5" fmla="*/ 1212215 w 1542756"/>
                    <a:gd name="connsiteY5" fmla="*/ 330541 h 1543391"/>
                    <a:gd name="connsiteX6" fmla="*/ 1212215 w 1542756"/>
                    <a:gd name="connsiteY6" fmla="*/ 841219 h 1543391"/>
                    <a:gd name="connsiteX7" fmla="*/ 1228217 w 1542756"/>
                    <a:gd name="connsiteY7" fmla="*/ 862694 h 1543391"/>
                    <a:gd name="connsiteX8" fmla="*/ 1296893 w 1542756"/>
                    <a:gd name="connsiteY8" fmla="*/ 852714 h 1543391"/>
                    <a:gd name="connsiteX9" fmla="*/ 1408346 w 1542756"/>
                    <a:gd name="connsiteY9" fmla="*/ 786276 h 1543391"/>
                    <a:gd name="connsiteX10" fmla="*/ 1542756 w 1542756"/>
                    <a:gd name="connsiteY10" fmla="*/ 936966 h 1543391"/>
                    <a:gd name="connsiteX11" fmla="*/ 1408346 w 1542756"/>
                    <a:gd name="connsiteY11" fmla="*/ 1087656 h 1543391"/>
                    <a:gd name="connsiteX12" fmla="*/ 1296893 w 1542756"/>
                    <a:gd name="connsiteY12" fmla="*/ 1024273 h 1543391"/>
                    <a:gd name="connsiteX13" fmla="*/ 1227044 w 1542756"/>
                    <a:gd name="connsiteY13" fmla="*/ 1009804 h 1543391"/>
                    <a:gd name="connsiteX14" fmla="*/ 1212215 w 1542756"/>
                    <a:gd name="connsiteY14" fmla="*/ 1030456 h 1543391"/>
                    <a:gd name="connsiteX15" fmla="*/ 1212215 w 1542756"/>
                    <a:gd name="connsiteY15" fmla="*/ 1543391 h 1543391"/>
                    <a:gd name="connsiteX16" fmla="*/ 698836 w 1542756"/>
                    <a:gd name="connsiteY16" fmla="*/ 1543391 h 1543391"/>
                    <a:gd name="connsiteX17" fmla="*/ 677999 w 1542756"/>
                    <a:gd name="connsiteY17" fmla="*/ 1527864 h 1543391"/>
                    <a:gd name="connsiteX18" fmla="*/ 687979 w 1542756"/>
                    <a:gd name="connsiteY18" fmla="*/ 1459189 h 1543391"/>
                    <a:gd name="connsiteX19" fmla="*/ 754417 w 1542756"/>
                    <a:gd name="connsiteY19" fmla="*/ 1347735 h 1543391"/>
                    <a:gd name="connsiteX20" fmla="*/ 603727 w 1542756"/>
                    <a:gd name="connsiteY20" fmla="*/ 1213325 h 1543391"/>
                    <a:gd name="connsiteX21" fmla="*/ 457825 w 1542756"/>
                    <a:gd name="connsiteY21" fmla="*/ 1347735 h 1543391"/>
                    <a:gd name="connsiteX22" fmla="*/ 522614 w 1542756"/>
                    <a:gd name="connsiteY22" fmla="*/ 1456051 h 1543391"/>
                    <a:gd name="connsiteX23" fmla="*/ 530889 w 1542756"/>
                    <a:gd name="connsiteY23" fmla="*/ 1529038 h 1543391"/>
                    <a:gd name="connsiteX24" fmla="*/ 510900 w 1542756"/>
                    <a:gd name="connsiteY24" fmla="*/ 1543391 h 1543391"/>
                    <a:gd name="connsiteX25" fmla="*/ 0 w 1542756"/>
                    <a:gd name="connsiteY25" fmla="*/ 1543391 h 1543391"/>
                    <a:gd name="connsiteX26" fmla="*/ 0 w 1542756"/>
                    <a:gd name="connsiteY26" fmla="*/ 1030456 h 1543391"/>
                    <a:gd name="connsiteX27" fmla="*/ 14829 w 1542756"/>
                    <a:gd name="connsiteY27" fmla="*/ 1009804 h 1543391"/>
                    <a:gd name="connsiteX28" fmla="*/ 84678 w 1542756"/>
                    <a:gd name="connsiteY28" fmla="*/ 1021218 h 1543391"/>
                    <a:gd name="connsiteX29" fmla="*/ 196131 w 1542756"/>
                    <a:gd name="connsiteY29" fmla="*/ 1087656 h 1543391"/>
                    <a:gd name="connsiteX30" fmla="*/ 330541 w 1542756"/>
                    <a:gd name="connsiteY30" fmla="*/ 936966 h 1543391"/>
                    <a:gd name="connsiteX31" fmla="*/ 196131 w 1542756"/>
                    <a:gd name="connsiteY31" fmla="*/ 786276 h 1543391"/>
                    <a:gd name="connsiteX32" fmla="*/ 84678 w 1542756"/>
                    <a:gd name="connsiteY32" fmla="*/ 852714 h 1543391"/>
                    <a:gd name="connsiteX33" fmla="*/ 16002 w 1542756"/>
                    <a:gd name="connsiteY33" fmla="*/ 862694 h 1543391"/>
                    <a:gd name="connsiteX34" fmla="*/ 0 w 1542756"/>
                    <a:gd name="connsiteY34" fmla="*/ 841219 h 1543391"/>
                    <a:gd name="connsiteX35" fmla="*/ 0 w 1542756"/>
                    <a:gd name="connsiteY35" fmla="*/ 330541 h 1543391"/>
                    <a:gd name="connsiteX36" fmla="*/ 510238 w 1542756"/>
                    <a:gd name="connsiteY36" fmla="*/ 330541 h 1543391"/>
                    <a:gd name="connsiteX37" fmla="*/ 530889 w 1542756"/>
                    <a:gd name="connsiteY37" fmla="*/ 315713 h 1543391"/>
                    <a:gd name="connsiteX38" fmla="*/ 519475 w 1542756"/>
                    <a:gd name="connsiteY38" fmla="*/ 245864 h 1543391"/>
                    <a:gd name="connsiteX39" fmla="*/ 453037 w 1542756"/>
                    <a:gd name="connsiteY39" fmla="*/ 134410 h 1543391"/>
                    <a:gd name="connsiteX40" fmla="*/ 603727 w 1542756"/>
                    <a:gd name="connsiteY40" fmla="*/ 0 h 1543391"/>
                    <a:gd name="connsiteX0" fmla="*/ 603727 w 1542756"/>
                    <a:gd name="connsiteY0" fmla="*/ 0 h 1543391"/>
                    <a:gd name="connsiteX1" fmla="*/ 754417 w 1542756"/>
                    <a:gd name="connsiteY1" fmla="*/ 134410 h 1543391"/>
                    <a:gd name="connsiteX2" fmla="*/ 687979 w 1542756"/>
                    <a:gd name="connsiteY2" fmla="*/ 245864 h 1543391"/>
                    <a:gd name="connsiteX3" fmla="*/ 677999 w 1542756"/>
                    <a:gd name="connsiteY3" fmla="*/ 314539 h 1543391"/>
                    <a:gd name="connsiteX4" fmla="*/ 699473 w 1542756"/>
                    <a:gd name="connsiteY4" fmla="*/ 330541 h 1543391"/>
                    <a:gd name="connsiteX5" fmla="*/ 1212215 w 1542756"/>
                    <a:gd name="connsiteY5" fmla="*/ 330541 h 1543391"/>
                    <a:gd name="connsiteX6" fmla="*/ 1212215 w 1542756"/>
                    <a:gd name="connsiteY6" fmla="*/ 841219 h 1543391"/>
                    <a:gd name="connsiteX7" fmla="*/ 1228217 w 1542756"/>
                    <a:gd name="connsiteY7" fmla="*/ 862694 h 1543391"/>
                    <a:gd name="connsiteX8" fmla="*/ 1296893 w 1542756"/>
                    <a:gd name="connsiteY8" fmla="*/ 852714 h 1543391"/>
                    <a:gd name="connsiteX9" fmla="*/ 1408346 w 1542756"/>
                    <a:gd name="connsiteY9" fmla="*/ 786276 h 1543391"/>
                    <a:gd name="connsiteX10" fmla="*/ 1542756 w 1542756"/>
                    <a:gd name="connsiteY10" fmla="*/ 936966 h 1543391"/>
                    <a:gd name="connsiteX11" fmla="*/ 1408346 w 1542756"/>
                    <a:gd name="connsiteY11" fmla="*/ 1087656 h 1543391"/>
                    <a:gd name="connsiteX12" fmla="*/ 1296893 w 1542756"/>
                    <a:gd name="connsiteY12" fmla="*/ 1024273 h 1543391"/>
                    <a:gd name="connsiteX13" fmla="*/ 1227044 w 1542756"/>
                    <a:gd name="connsiteY13" fmla="*/ 1009804 h 1543391"/>
                    <a:gd name="connsiteX14" fmla="*/ 1212215 w 1542756"/>
                    <a:gd name="connsiteY14" fmla="*/ 1030456 h 1543391"/>
                    <a:gd name="connsiteX15" fmla="*/ 1212215 w 1542756"/>
                    <a:gd name="connsiteY15" fmla="*/ 1543391 h 1543391"/>
                    <a:gd name="connsiteX16" fmla="*/ 698836 w 1542756"/>
                    <a:gd name="connsiteY16" fmla="*/ 1543391 h 1543391"/>
                    <a:gd name="connsiteX17" fmla="*/ 677999 w 1542756"/>
                    <a:gd name="connsiteY17" fmla="*/ 1527864 h 1543391"/>
                    <a:gd name="connsiteX18" fmla="*/ 687979 w 1542756"/>
                    <a:gd name="connsiteY18" fmla="*/ 1459189 h 1543391"/>
                    <a:gd name="connsiteX19" fmla="*/ 754417 w 1542756"/>
                    <a:gd name="connsiteY19" fmla="*/ 1347735 h 1543391"/>
                    <a:gd name="connsiteX20" fmla="*/ 603727 w 1542756"/>
                    <a:gd name="connsiteY20" fmla="*/ 1213325 h 1543391"/>
                    <a:gd name="connsiteX21" fmla="*/ 457825 w 1542756"/>
                    <a:gd name="connsiteY21" fmla="*/ 1347735 h 1543391"/>
                    <a:gd name="connsiteX22" fmla="*/ 522614 w 1542756"/>
                    <a:gd name="connsiteY22" fmla="*/ 1456051 h 1543391"/>
                    <a:gd name="connsiteX23" fmla="*/ 530889 w 1542756"/>
                    <a:gd name="connsiteY23" fmla="*/ 1529038 h 1543391"/>
                    <a:gd name="connsiteX24" fmla="*/ 510900 w 1542756"/>
                    <a:gd name="connsiteY24" fmla="*/ 1543391 h 1543391"/>
                    <a:gd name="connsiteX25" fmla="*/ 0 w 1542756"/>
                    <a:gd name="connsiteY25" fmla="*/ 1543391 h 1543391"/>
                    <a:gd name="connsiteX26" fmla="*/ 0 w 1542756"/>
                    <a:gd name="connsiteY26" fmla="*/ 1030456 h 1543391"/>
                    <a:gd name="connsiteX27" fmla="*/ 14829 w 1542756"/>
                    <a:gd name="connsiteY27" fmla="*/ 1009804 h 1543391"/>
                    <a:gd name="connsiteX28" fmla="*/ 84678 w 1542756"/>
                    <a:gd name="connsiteY28" fmla="*/ 1021218 h 1543391"/>
                    <a:gd name="connsiteX29" fmla="*/ 196131 w 1542756"/>
                    <a:gd name="connsiteY29" fmla="*/ 1087656 h 1543391"/>
                    <a:gd name="connsiteX30" fmla="*/ 330541 w 1542756"/>
                    <a:gd name="connsiteY30" fmla="*/ 936966 h 1543391"/>
                    <a:gd name="connsiteX31" fmla="*/ 196131 w 1542756"/>
                    <a:gd name="connsiteY31" fmla="*/ 786276 h 1543391"/>
                    <a:gd name="connsiteX32" fmla="*/ 84678 w 1542756"/>
                    <a:gd name="connsiteY32" fmla="*/ 852714 h 1543391"/>
                    <a:gd name="connsiteX33" fmla="*/ 16002 w 1542756"/>
                    <a:gd name="connsiteY33" fmla="*/ 862694 h 1543391"/>
                    <a:gd name="connsiteX34" fmla="*/ 0 w 1542756"/>
                    <a:gd name="connsiteY34" fmla="*/ 841219 h 1543391"/>
                    <a:gd name="connsiteX35" fmla="*/ 0 w 1542756"/>
                    <a:gd name="connsiteY35" fmla="*/ 330541 h 1543391"/>
                    <a:gd name="connsiteX36" fmla="*/ 510238 w 1542756"/>
                    <a:gd name="connsiteY36" fmla="*/ 330541 h 1543391"/>
                    <a:gd name="connsiteX37" fmla="*/ 530889 w 1542756"/>
                    <a:gd name="connsiteY37" fmla="*/ 315713 h 1543391"/>
                    <a:gd name="connsiteX38" fmla="*/ 519475 w 1542756"/>
                    <a:gd name="connsiteY38" fmla="*/ 245864 h 1543391"/>
                    <a:gd name="connsiteX39" fmla="*/ 453037 w 1542756"/>
                    <a:gd name="connsiteY39" fmla="*/ 134410 h 1543391"/>
                    <a:gd name="connsiteX40" fmla="*/ 603727 w 1542756"/>
                    <a:gd name="connsiteY40" fmla="*/ 0 h 1543391"/>
                    <a:gd name="connsiteX0" fmla="*/ 603727 w 1542756"/>
                    <a:gd name="connsiteY0" fmla="*/ 0 h 1543391"/>
                    <a:gd name="connsiteX1" fmla="*/ 754417 w 1542756"/>
                    <a:gd name="connsiteY1" fmla="*/ 134410 h 1543391"/>
                    <a:gd name="connsiteX2" fmla="*/ 687979 w 1542756"/>
                    <a:gd name="connsiteY2" fmla="*/ 245864 h 1543391"/>
                    <a:gd name="connsiteX3" fmla="*/ 677999 w 1542756"/>
                    <a:gd name="connsiteY3" fmla="*/ 314539 h 1543391"/>
                    <a:gd name="connsiteX4" fmla="*/ 699473 w 1542756"/>
                    <a:gd name="connsiteY4" fmla="*/ 330541 h 1543391"/>
                    <a:gd name="connsiteX5" fmla="*/ 1212215 w 1542756"/>
                    <a:gd name="connsiteY5" fmla="*/ 330541 h 1543391"/>
                    <a:gd name="connsiteX6" fmla="*/ 1212215 w 1542756"/>
                    <a:gd name="connsiteY6" fmla="*/ 841219 h 1543391"/>
                    <a:gd name="connsiteX7" fmla="*/ 1228217 w 1542756"/>
                    <a:gd name="connsiteY7" fmla="*/ 862694 h 1543391"/>
                    <a:gd name="connsiteX8" fmla="*/ 1296893 w 1542756"/>
                    <a:gd name="connsiteY8" fmla="*/ 852714 h 1543391"/>
                    <a:gd name="connsiteX9" fmla="*/ 1408346 w 1542756"/>
                    <a:gd name="connsiteY9" fmla="*/ 786276 h 1543391"/>
                    <a:gd name="connsiteX10" fmla="*/ 1542756 w 1542756"/>
                    <a:gd name="connsiteY10" fmla="*/ 936966 h 1543391"/>
                    <a:gd name="connsiteX11" fmla="*/ 1408346 w 1542756"/>
                    <a:gd name="connsiteY11" fmla="*/ 1087656 h 1543391"/>
                    <a:gd name="connsiteX12" fmla="*/ 1296893 w 1542756"/>
                    <a:gd name="connsiteY12" fmla="*/ 1024273 h 1543391"/>
                    <a:gd name="connsiteX13" fmla="*/ 1227044 w 1542756"/>
                    <a:gd name="connsiteY13" fmla="*/ 1009804 h 1543391"/>
                    <a:gd name="connsiteX14" fmla="*/ 1212215 w 1542756"/>
                    <a:gd name="connsiteY14" fmla="*/ 1030456 h 1543391"/>
                    <a:gd name="connsiteX15" fmla="*/ 1212215 w 1542756"/>
                    <a:gd name="connsiteY15" fmla="*/ 1543391 h 1543391"/>
                    <a:gd name="connsiteX16" fmla="*/ 698836 w 1542756"/>
                    <a:gd name="connsiteY16" fmla="*/ 1543391 h 1543391"/>
                    <a:gd name="connsiteX17" fmla="*/ 677999 w 1542756"/>
                    <a:gd name="connsiteY17" fmla="*/ 1527864 h 1543391"/>
                    <a:gd name="connsiteX18" fmla="*/ 687979 w 1542756"/>
                    <a:gd name="connsiteY18" fmla="*/ 1459189 h 1543391"/>
                    <a:gd name="connsiteX19" fmla="*/ 754417 w 1542756"/>
                    <a:gd name="connsiteY19" fmla="*/ 1347735 h 1543391"/>
                    <a:gd name="connsiteX20" fmla="*/ 603727 w 1542756"/>
                    <a:gd name="connsiteY20" fmla="*/ 1213325 h 1543391"/>
                    <a:gd name="connsiteX21" fmla="*/ 457825 w 1542756"/>
                    <a:gd name="connsiteY21" fmla="*/ 1347735 h 1543391"/>
                    <a:gd name="connsiteX22" fmla="*/ 522614 w 1542756"/>
                    <a:gd name="connsiteY22" fmla="*/ 1456051 h 1543391"/>
                    <a:gd name="connsiteX23" fmla="*/ 530889 w 1542756"/>
                    <a:gd name="connsiteY23" fmla="*/ 1529038 h 1543391"/>
                    <a:gd name="connsiteX24" fmla="*/ 510900 w 1542756"/>
                    <a:gd name="connsiteY24" fmla="*/ 1543391 h 1543391"/>
                    <a:gd name="connsiteX25" fmla="*/ 0 w 1542756"/>
                    <a:gd name="connsiteY25" fmla="*/ 1543391 h 1543391"/>
                    <a:gd name="connsiteX26" fmla="*/ 0 w 1542756"/>
                    <a:gd name="connsiteY26" fmla="*/ 1030456 h 1543391"/>
                    <a:gd name="connsiteX27" fmla="*/ 14829 w 1542756"/>
                    <a:gd name="connsiteY27" fmla="*/ 1009804 h 1543391"/>
                    <a:gd name="connsiteX28" fmla="*/ 84678 w 1542756"/>
                    <a:gd name="connsiteY28" fmla="*/ 1021218 h 1543391"/>
                    <a:gd name="connsiteX29" fmla="*/ 196131 w 1542756"/>
                    <a:gd name="connsiteY29" fmla="*/ 1087656 h 1543391"/>
                    <a:gd name="connsiteX30" fmla="*/ 330541 w 1542756"/>
                    <a:gd name="connsiteY30" fmla="*/ 936966 h 1543391"/>
                    <a:gd name="connsiteX31" fmla="*/ 196131 w 1542756"/>
                    <a:gd name="connsiteY31" fmla="*/ 786276 h 1543391"/>
                    <a:gd name="connsiteX32" fmla="*/ 84678 w 1542756"/>
                    <a:gd name="connsiteY32" fmla="*/ 852714 h 1543391"/>
                    <a:gd name="connsiteX33" fmla="*/ 16002 w 1542756"/>
                    <a:gd name="connsiteY33" fmla="*/ 862694 h 1543391"/>
                    <a:gd name="connsiteX34" fmla="*/ 0 w 1542756"/>
                    <a:gd name="connsiteY34" fmla="*/ 841219 h 1543391"/>
                    <a:gd name="connsiteX35" fmla="*/ 0 w 1542756"/>
                    <a:gd name="connsiteY35" fmla="*/ 330541 h 1543391"/>
                    <a:gd name="connsiteX36" fmla="*/ 510238 w 1542756"/>
                    <a:gd name="connsiteY36" fmla="*/ 330541 h 1543391"/>
                    <a:gd name="connsiteX37" fmla="*/ 530889 w 1542756"/>
                    <a:gd name="connsiteY37" fmla="*/ 315713 h 1543391"/>
                    <a:gd name="connsiteX38" fmla="*/ 519475 w 1542756"/>
                    <a:gd name="connsiteY38" fmla="*/ 245864 h 1543391"/>
                    <a:gd name="connsiteX39" fmla="*/ 453037 w 1542756"/>
                    <a:gd name="connsiteY39" fmla="*/ 134410 h 1543391"/>
                    <a:gd name="connsiteX40" fmla="*/ 603727 w 1542756"/>
                    <a:gd name="connsiteY40" fmla="*/ 0 h 1543391"/>
                    <a:gd name="connsiteX0" fmla="*/ 603727 w 1542756"/>
                    <a:gd name="connsiteY0" fmla="*/ 0 h 1543391"/>
                    <a:gd name="connsiteX1" fmla="*/ 754417 w 1542756"/>
                    <a:gd name="connsiteY1" fmla="*/ 134410 h 1543391"/>
                    <a:gd name="connsiteX2" fmla="*/ 687979 w 1542756"/>
                    <a:gd name="connsiteY2" fmla="*/ 245864 h 1543391"/>
                    <a:gd name="connsiteX3" fmla="*/ 677999 w 1542756"/>
                    <a:gd name="connsiteY3" fmla="*/ 314539 h 1543391"/>
                    <a:gd name="connsiteX4" fmla="*/ 699473 w 1542756"/>
                    <a:gd name="connsiteY4" fmla="*/ 330541 h 1543391"/>
                    <a:gd name="connsiteX5" fmla="*/ 1212215 w 1542756"/>
                    <a:gd name="connsiteY5" fmla="*/ 330541 h 1543391"/>
                    <a:gd name="connsiteX6" fmla="*/ 1212215 w 1542756"/>
                    <a:gd name="connsiteY6" fmla="*/ 841219 h 1543391"/>
                    <a:gd name="connsiteX7" fmla="*/ 1228217 w 1542756"/>
                    <a:gd name="connsiteY7" fmla="*/ 862694 h 1543391"/>
                    <a:gd name="connsiteX8" fmla="*/ 1296893 w 1542756"/>
                    <a:gd name="connsiteY8" fmla="*/ 852714 h 1543391"/>
                    <a:gd name="connsiteX9" fmla="*/ 1408346 w 1542756"/>
                    <a:gd name="connsiteY9" fmla="*/ 786276 h 1543391"/>
                    <a:gd name="connsiteX10" fmla="*/ 1542756 w 1542756"/>
                    <a:gd name="connsiteY10" fmla="*/ 936966 h 1543391"/>
                    <a:gd name="connsiteX11" fmla="*/ 1408346 w 1542756"/>
                    <a:gd name="connsiteY11" fmla="*/ 1087656 h 1543391"/>
                    <a:gd name="connsiteX12" fmla="*/ 1296893 w 1542756"/>
                    <a:gd name="connsiteY12" fmla="*/ 1024273 h 1543391"/>
                    <a:gd name="connsiteX13" fmla="*/ 1227044 w 1542756"/>
                    <a:gd name="connsiteY13" fmla="*/ 1009804 h 1543391"/>
                    <a:gd name="connsiteX14" fmla="*/ 1212215 w 1542756"/>
                    <a:gd name="connsiteY14" fmla="*/ 1030456 h 1543391"/>
                    <a:gd name="connsiteX15" fmla="*/ 1212215 w 1542756"/>
                    <a:gd name="connsiteY15" fmla="*/ 1543391 h 1543391"/>
                    <a:gd name="connsiteX16" fmla="*/ 698836 w 1542756"/>
                    <a:gd name="connsiteY16" fmla="*/ 1543391 h 1543391"/>
                    <a:gd name="connsiteX17" fmla="*/ 677999 w 1542756"/>
                    <a:gd name="connsiteY17" fmla="*/ 1527864 h 1543391"/>
                    <a:gd name="connsiteX18" fmla="*/ 687979 w 1542756"/>
                    <a:gd name="connsiteY18" fmla="*/ 1459189 h 1543391"/>
                    <a:gd name="connsiteX19" fmla="*/ 754417 w 1542756"/>
                    <a:gd name="connsiteY19" fmla="*/ 1347735 h 1543391"/>
                    <a:gd name="connsiteX20" fmla="*/ 603727 w 1542756"/>
                    <a:gd name="connsiteY20" fmla="*/ 1213325 h 1543391"/>
                    <a:gd name="connsiteX21" fmla="*/ 457825 w 1542756"/>
                    <a:gd name="connsiteY21" fmla="*/ 1347735 h 1543391"/>
                    <a:gd name="connsiteX22" fmla="*/ 522614 w 1542756"/>
                    <a:gd name="connsiteY22" fmla="*/ 1456051 h 1543391"/>
                    <a:gd name="connsiteX23" fmla="*/ 530889 w 1542756"/>
                    <a:gd name="connsiteY23" fmla="*/ 1529038 h 1543391"/>
                    <a:gd name="connsiteX24" fmla="*/ 510900 w 1542756"/>
                    <a:gd name="connsiteY24" fmla="*/ 1543391 h 1543391"/>
                    <a:gd name="connsiteX25" fmla="*/ 0 w 1542756"/>
                    <a:gd name="connsiteY25" fmla="*/ 1543391 h 1543391"/>
                    <a:gd name="connsiteX26" fmla="*/ 0 w 1542756"/>
                    <a:gd name="connsiteY26" fmla="*/ 1030456 h 1543391"/>
                    <a:gd name="connsiteX27" fmla="*/ 14829 w 1542756"/>
                    <a:gd name="connsiteY27" fmla="*/ 1009804 h 1543391"/>
                    <a:gd name="connsiteX28" fmla="*/ 84678 w 1542756"/>
                    <a:gd name="connsiteY28" fmla="*/ 1021218 h 1543391"/>
                    <a:gd name="connsiteX29" fmla="*/ 196131 w 1542756"/>
                    <a:gd name="connsiteY29" fmla="*/ 1087656 h 1543391"/>
                    <a:gd name="connsiteX30" fmla="*/ 330541 w 1542756"/>
                    <a:gd name="connsiteY30" fmla="*/ 936966 h 1543391"/>
                    <a:gd name="connsiteX31" fmla="*/ 196131 w 1542756"/>
                    <a:gd name="connsiteY31" fmla="*/ 786276 h 1543391"/>
                    <a:gd name="connsiteX32" fmla="*/ 84678 w 1542756"/>
                    <a:gd name="connsiteY32" fmla="*/ 852714 h 1543391"/>
                    <a:gd name="connsiteX33" fmla="*/ 16002 w 1542756"/>
                    <a:gd name="connsiteY33" fmla="*/ 862694 h 1543391"/>
                    <a:gd name="connsiteX34" fmla="*/ 0 w 1542756"/>
                    <a:gd name="connsiteY34" fmla="*/ 841219 h 1543391"/>
                    <a:gd name="connsiteX35" fmla="*/ 0 w 1542756"/>
                    <a:gd name="connsiteY35" fmla="*/ 330541 h 1543391"/>
                    <a:gd name="connsiteX36" fmla="*/ 510238 w 1542756"/>
                    <a:gd name="connsiteY36" fmla="*/ 330541 h 1543391"/>
                    <a:gd name="connsiteX37" fmla="*/ 530889 w 1542756"/>
                    <a:gd name="connsiteY37" fmla="*/ 315713 h 1543391"/>
                    <a:gd name="connsiteX38" fmla="*/ 519475 w 1542756"/>
                    <a:gd name="connsiteY38" fmla="*/ 245864 h 1543391"/>
                    <a:gd name="connsiteX39" fmla="*/ 453037 w 1542756"/>
                    <a:gd name="connsiteY39" fmla="*/ 134410 h 1543391"/>
                    <a:gd name="connsiteX40" fmla="*/ 603727 w 1542756"/>
                    <a:gd name="connsiteY40" fmla="*/ 0 h 1543391"/>
                    <a:gd name="connsiteX0" fmla="*/ 603727 w 1542756"/>
                    <a:gd name="connsiteY0" fmla="*/ 0 h 1543391"/>
                    <a:gd name="connsiteX1" fmla="*/ 754417 w 1542756"/>
                    <a:gd name="connsiteY1" fmla="*/ 134410 h 1543391"/>
                    <a:gd name="connsiteX2" fmla="*/ 687979 w 1542756"/>
                    <a:gd name="connsiteY2" fmla="*/ 245864 h 1543391"/>
                    <a:gd name="connsiteX3" fmla="*/ 677999 w 1542756"/>
                    <a:gd name="connsiteY3" fmla="*/ 314539 h 1543391"/>
                    <a:gd name="connsiteX4" fmla="*/ 699473 w 1542756"/>
                    <a:gd name="connsiteY4" fmla="*/ 330541 h 1543391"/>
                    <a:gd name="connsiteX5" fmla="*/ 1212215 w 1542756"/>
                    <a:gd name="connsiteY5" fmla="*/ 330541 h 1543391"/>
                    <a:gd name="connsiteX6" fmla="*/ 1212215 w 1542756"/>
                    <a:gd name="connsiteY6" fmla="*/ 841219 h 1543391"/>
                    <a:gd name="connsiteX7" fmla="*/ 1228217 w 1542756"/>
                    <a:gd name="connsiteY7" fmla="*/ 862694 h 1543391"/>
                    <a:gd name="connsiteX8" fmla="*/ 1296893 w 1542756"/>
                    <a:gd name="connsiteY8" fmla="*/ 852714 h 1543391"/>
                    <a:gd name="connsiteX9" fmla="*/ 1408346 w 1542756"/>
                    <a:gd name="connsiteY9" fmla="*/ 786276 h 1543391"/>
                    <a:gd name="connsiteX10" fmla="*/ 1542756 w 1542756"/>
                    <a:gd name="connsiteY10" fmla="*/ 936966 h 1543391"/>
                    <a:gd name="connsiteX11" fmla="*/ 1408346 w 1542756"/>
                    <a:gd name="connsiteY11" fmla="*/ 1087656 h 1543391"/>
                    <a:gd name="connsiteX12" fmla="*/ 1296893 w 1542756"/>
                    <a:gd name="connsiteY12" fmla="*/ 1024273 h 1543391"/>
                    <a:gd name="connsiteX13" fmla="*/ 1227044 w 1542756"/>
                    <a:gd name="connsiteY13" fmla="*/ 1009804 h 1543391"/>
                    <a:gd name="connsiteX14" fmla="*/ 1212215 w 1542756"/>
                    <a:gd name="connsiteY14" fmla="*/ 1030456 h 1543391"/>
                    <a:gd name="connsiteX15" fmla="*/ 1212215 w 1542756"/>
                    <a:gd name="connsiteY15" fmla="*/ 1543391 h 1543391"/>
                    <a:gd name="connsiteX16" fmla="*/ 698836 w 1542756"/>
                    <a:gd name="connsiteY16" fmla="*/ 1543391 h 1543391"/>
                    <a:gd name="connsiteX17" fmla="*/ 677999 w 1542756"/>
                    <a:gd name="connsiteY17" fmla="*/ 1527864 h 1543391"/>
                    <a:gd name="connsiteX18" fmla="*/ 687979 w 1542756"/>
                    <a:gd name="connsiteY18" fmla="*/ 1459189 h 1543391"/>
                    <a:gd name="connsiteX19" fmla="*/ 754417 w 1542756"/>
                    <a:gd name="connsiteY19" fmla="*/ 1347735 h 1543391"/>
                    <a:gd name="connsiteX20" fmla="*/ 603727 w 1542756"/>
                    <a:gd name="connsiteY20" fmla="*/ 1213325 h 1543391"/>
                    <a:gd name="connsiteX21" fmla="*/ 457825 w 1542756"/>
                    <a:gd name="connsiteY21" fmla="*/ 1347735 h 1543391"/>
                    <a:gd name="connsiteX22" fmla="*/ 522614 w 1542756"/>
                    <a:gd name="connsiteY22" fmla="*/ 1456051 h 1543391"/>
                    <a:gd name="connsiteX23" fmla="*/ 530889 w 1542756"/>
                    <a:gd name="connsiteY23" fmla="*/ 1529038 h 1543391"/>
                    <a:gd name="connsiteX24" fmla="*/ 510900 w 1542756"/>
                    <a:gd name="connsiteY24" fmla="*/ 1543391 h 1543391"/>
                    <a:gd name="connsiteX25" fmla="*/ 0 w 1542756"/>
                    <a:gd name="connsiteY25" fmla="*/ 1543391 h 1543391"/>
                    <a:gd name="connsiteX26" fmla="*/ 0 w 1542756"/>
                    <a:gd name="connsiteY26" fmla="*/ 1030456 h 1543391"/>
                    <a:gd name="connsiteX27" fmla="*/ 14829 w 1542756"/>
                    <a:gd name="connsiteY27" fmla="*/ 1009804 h 1543391"/>
                    <a:gd name="connsiteX28" fmla="*/ 84678 w 1542756"/>
                    <a:gd name="connsiteY28" fmla="*/ 1021218 h 1543391"/>
                    <a:gd name="connsiteX29" fmla="*/ 196131 w 1542756"/>
                    <a:gd name="connsiteY29" fmla="*/ 1087656 h 1543391"/>
                    <a:gd name="connsiteX30" fmla="*/ 330541 w 1542756"/>
                    <a:gd name="connsiteY30" fmla="*/ 936966 h 1543391"/>
                    <a:gd name="connsiteX31" fmla="*/ 196131 w 1542756"/>
                    <a:gd name="connsiteY31" fmla="*/ 786276 h 1543391"/>
                    <a:gd name="connsiteX32" fmla="*/ 84678 w 1542756"/>
                    <a:gd name="connsiteY32" fmla="*/ 852714 h 1543391"/>
                    <a:gd name="connsiteX33" fmla="*/ 16002 w 1542756"/>
                    <a:gd name="connsiteY33" fmla="*/ 862694 h 1543391"/>
                    <a:gd name="connsiteX34" fmla="*/ 0 w 1542756"/>
                    <a:gd name="connsiteY34" fmla="*/ 841219 h 1543391"/>
                    <a:gd name="connsiteX35" fmla="*/ 0 w 1542756"/>
                    <a:gd name="connsiteY35" fmla="*/ 330541 h 1543391"/>
                    <a:gd name="connsiteX36" fmla="*/ 510238 w 1542756"/>
                    <a:gd name="connsiteY36" fmla="*/ 330541 h 1543391"/>
                    <a:gd name="connsiteX37" fmla="*/ 530889 w 1542756"/>
                    <a:gd name="connsiteY37" fmla="*/ 315713 h 1543391"/>
                    <a:gd name="connsiteX38" fmla="*/ 519475 w 1542756"/>
                    <a:gd name="connsiteY38" fmla="*/ 245864 h 1543391"/>
                    <a:gd name="connsiteX39" fmla="*/ 453037 w 1542756"/>
                    <a:gd name="connsiteY39" fmla="*/ 134410 h 1543391"/>
                    <a:gd name="connsiteX40" fmla="*/ 603727 w 1542756"/>
                    <a:gd name="connsiteY40" fmla="*/ 0 h 1543391"/>
                    <a:gd name="connsiteX0" fmla="*/ 603727 w 1542756"/>
                    <a:gd name="connsiteY0" fmla="*/ 0 h 1543391"/>
                    <a:gd name="connsiteX1" fmla="*/ 754417 w 1542756"/>
                    <a:gd name="connsiteY1" fmla="*/ 134410 h 1543391"/>
                    <a:gd name="connsiteX2" fmla="*/ 687979 w 1542756"/>
                    <a:gd name="connsiteY2" fmla="*/ 245864 h 1543391"/>
                    <a:gd name="connsiteX3" fmla="*/ 677999 w 1542756"/>
                    <a:gd name="connsiteY3" fmla="*/ 314539 h 1543391"/>
                    <a:gd name="connsiteX4" fmla="*/ 699473 w 1542756"/>
                    <a:gd name="connsiteY4" fmla="*/ 330541 h 1543391"/>
                    <a:gd name="connsiteX5" fmla="*/ 1212215 w 1542756"/>
                    <a:gd name="connsiteY5" fmla="*/ 330541 h 1543391"/>
                    <a:gd name="connsiteX6" fmla="*/ 1212215 w 1542756"/>
                    <a:gd name="connsiteY6" fmla="*/ 841219 h 1543391"/>
                    <a:gd name="connsiteX7" fmla="*/ 1228217 w 1542756"/>
                    <a:gd name="connsiteY7" fmla="*/ 862694 h 1543391"/>
                    <a:gd name="connsiteX8" fmla="*/ 1293836 w 1542756"/>
                    <a:gd name="connsiteY8" fmla="*/ 852714 h 1543391"/>
                    <a:gd name="connsiteX9" fmla="*/ 1408346 w 1542756"/>
                    <a:gd name="connsiteY9" fmla="*/ 786276 h 1543391"/>
                    <a:gd name="connsiteX10" fmla="*/ 1542756 w 1542756"/>
                    <a:gd name="connsiteY10" fmla="*/ 936966 h 1543391"/>
                    <a:gd name="connsiteX11" fmla="*/ 1408346 w 1542756"/>
                    <a:gd name="connsiteY11" fmla="*/ 1087656 h 1543391"/>
                    <a:gd name="connsiteX12" fmla="*/ 1296893 w 1542756"/>
                    <a:gd name="connsiteY12" fmla="*/ 1024273 h 1543391"/>
                    <a:gd name="connsiteX13" fmla="*/ 1227044 w 1542756"/>
                    <a:gd name="connsiteY13" fmla="*/ 1009804 h 1543391"/>
                    <a:gd name="connsiteX14" fmla="*/ 1212215 w 1542756"/>
                    <a:gd name="connsiteY14" fmla="*/ 1030456 h 1543391"/>
                    <a:gd name="connsiteX15" fmla="*/ 1212215 w 1542756"/>
                    <a:gd name="connsiteY15" fmla="*/ 1543391 h 1543391"/>
                    <a:gd name="connsiteX16" fmla="*/ 698836 w 1542756"/>
                    <a:gd name="connsiteY16" fmla="*/ 1543391 h 1543391"/>
                    <a:gd name="connsiteX17" fmla="*/ 677999 w 1542756"/>
                    <a:gd name="connsiteY17" fmla="*/ 1527864 h 1543391"/>
                    <a:gd name="connsiteX18" fmla="*/ 687979 w 1542756"/>
                    <a:gd name="connsiteY18" fmla="*/ 1459189 h 1543391"/>
                    <a:gd name="connsiteX19" fmla="*/ 754417 w 1542756"/>
                    <a:gd name="connsiteY19" fmla="*/ 1347735 h 1543391"/>
                    <a:gd name="connsiteX20" fmla="*/ 603727 w 1542756"/>
                    <a:gd name="connsiteY20" fmla="*/ 1213325 h 1543391"/>
                    <a:gd name="connsiteX21" fmla="*/ 457825 w 1542756"/>
                    <a:gd name="connsiteY21" fmla="*/ 1347735 h 1543391"/>
                    <a:gd name="connsiteX22" fmla="*/ 522614 w 1542756"/>
                    <a:gd name="connsiteY22" fmla="*/ 1456051 h 1543391"/>
                    <a:gd name="connsiteX23" fmla="*/ 530889 w 1542756"/>
                    <a:gd name="connsiteY23" fmla="*/ 1529038 h 1543391"/>
                    <a:gd name="connsiteX24" fmla="*/ 510900 w 1542756"/>
                    <a:gd name="connsiteY24" fmla="*/ 1543391 h 1543391"/>
                    <a:gd name="connsiteX25" fmla="*/ 0 w 1542756"/>
                    <a:gd name="connsiteY25" fmla="*/ 1543391 h 1543391"/>
                    <a:gd name="connsiteX26" fmla="*/ 0 w 1542756"/>
                    <a:gd name="connsiteY26" fmla="*/ 1030456 h 1543391"/>
                    <a:gd name="connsiteX27" fmla="*/ 14829 w 1542756"/>
                    <a:gd name="connsiteY27" fmla="*/ 1009804 h 1543391"/>
                    <a:gd name="connsiteX28" fmla="*/ 84678 w 1542756"/>
                    <a:gd name="connsiteY28" fmla="*/ 1021218 h 1543391"/>
                    <a:gd name="connsiteX29" fmla="*/ 196131 w 1542756"/>
                    <a:gd name="connsiteY29" fmla="*/ 1087656 h 1543391"/>
                    <a:gd name="connsiteX30" fmla="*/ 330541 w 1542756"/>
                    <a:gd name="connsiteY30" fmla="*/ 936966 h 1543391"/>
                    <a:gd name="connsiteX31" fmla="*/ 196131 w 1542756"/>
                    <a:gd name="connsiteY31" fmla="*/ 786276 h 1543391"/>
                    <a:gd name="connsiteX32" fmla="*/ 84678 w 1542756"/>
                    <a:gd name="connsiteY32" fmla="*/ 852714 h 1543391"/>
                    <a:gd name="connsiteX33" fmla="*/ 16002 w 1542756"/>
                    <a:gd name="connsiteY33" fmla="*/ 862694 h 1543391"/>
                    <a:gd name="connsiteX34" fmla="*/ 0 w 1542756"/>
                    <a:gd name="connsiteY34" fmla="*/ 841219 h 1543391"/>
                    <a:gd name="connsiteX35" fmla="*/ 0 w 1542756"/>
                    <a:gd name="connsiteY35" fmla="*/ 330541 h 1543391"/>
                    <a:gd name="connsiteX36" fmla="*/ 510238 w 1542756"/>
                    <a:gd name="connsiteY36" fmla="*/ 330541 h 1543391"/>
                    <a:gd name="connsiteX37" fmla="*/ 530889 w 1542756"/>
                    <a:gd name="connsiteY37" fmla="*/ 315713 h 1543391"/>
                    <a:gd name="connsiteX38" fmla="*/ 519475 w 1542756"/>
                    <a:gd name="connsiteY38" fmla="*/ 245864 h 1543391"/>
                    <a:gd name="connsiteX39" fmla="*/ 453037 w 1542756"/>
                    <a:gd name="connsiteY39" fmla="*/ 134410 h 1543391"/>
                    <a:gd name="connsiteX40" fmla="*/ 603727 w 1542756"/>
                    <a:gd name="connsiteY40" fmla="*/ 0 h 1543391"/>
                    <a:gd name="connsiteX0" fmla="*/ 603727 w 1542756"/>
                    <a:gd name="connsiteY0" fmla="*/ 0 h 1543391"/>
                    <a:gd name="connsiteX1" fmla="*/ 754417 w 1542756"/>
                    <a:gd name="connsiteY1" fmla="*/ 134410 h 1543391"/>
                    <a:gd name="connsiteX2" fmla="*/ 687979 w 1542756"/>
                    <a:gd name="connsiteY2" fmla="*/ 245864 h 1543391"/>
                    <a:gd name="connsiteX3" fmla="*/ 677999 w 1542756"/>
                    <a:gd name="connsiteY3" fmla="*/ 314539 h 1543391"/>
                    <a:gd name="connsiteX4" fmla="*/ 699473 w 1542756"/>
                    <a:gd name="connsiteY4" fmla="*/ 330541 h 1543391"/>
                    <a:gd name="connsiteX5" fmla="*/ 1212215 w 1542756"/>
                    <a:gd name="connsiteY5" fmla="*/ 330541 h 1543391"/>
                    <a:gd name="connsiteX6" fmla="*/ 1212215 w 1542756"/>
                    <a:gd name="connsiteY6" fmla="*/ 841219 h 1543391"/>
                    <a:gd name="connsiteX7" fmla="*/ 1228217 w 1542756"/>
                    <a:gd name="connsiteY7" fmla="*/ 862694 h 1543391"/>
                    <a:gd name="connsiteX8" fmla="*/ 1293836 w 1542756"/>
                    <a:gd name="connsiteY8" fmla="*/ 852714 h 1543391"/>
                    <a:gd name="connsiteX9" fmla="*/ 1408346 w 1542756"/>
                    <a:gd name="connsiteY9" fmla="*/ 786276 h 1543391"/>
                    <a:gd name="connsiteX10" fmla="*/ 1542756 w 1542756"/>
                    <a:gd name="connsiteY10" fmla="*/ 936966 h 1543391"/>
                    <a:gd name="connsiteX11" fmla="*/ 1408346 w 1542756"/>
                    <a:gd name="connsiteY11" fmla="*/ 1087656 h 1543391"/>
                    <a:gd name="connsiteX12" fmla="*/ 1296893 w 1542756"/>
                    <a:gd name="connsiteY12" fmla="*/ 1024273 h 1543391"/>
                    <a:gd name="connsiteX13" fmla="*/ 1227044 w 1542756"/>
                    <a:gd name="connsiteY13" fmla="*/ 1009804 h 1543391"/>
                    <a:gd name="connsiteX14" fmla="*/ 1212215 w 1542756"/>
                    <a:gd name="connsiteY14" fmla="*/ 1030456 h 1543391"/>
                    <a:gd name="connsiteX15" fmla="*/ 1212215 w 1542756"/>
                    <a:gd name="connsiteY15" fmla="*/ 1543391 h 1543391"/>
                    <a:gd name="connsiteX16" fmla="*/ 698836 w 1542756"/>
                    <a:gd name="connsiteY16" fmla="*/ 1543391 h 1543391"/>
                    <a:gd name="connsiteX17" fmla="*/ 677999 w 1542756"/>
                    <a:gd name="connsiteY17" fmla="*/ 1527864 h 1543391"/>
                    <a:gd name="connsiteX18" fmla="*/ 687979 w 1542756"/>
                    <a:gd name="connsiteY18" fmla="*/ 1459189 h 1543391"/>
                    <a:gd name="connsiteX19" fmla="*/ 754417 w 1542756"/>
                    <a:gd name="connsiteY19" fmla="*/ 1347735 h 1543391"/>
                    <a:gd name="connsiteX20" fmla="*/ 603727 w 1542756"/>
                    <a:gd name="connsiteY20" fmla="*/ 1213325 h 1543391"/>
                    <a:gd name="connsiteX21" fmla="*/ 457825 w 1542756"/>
                    <a:gd name="connsiteY21" fmla="*/ 1347735 h 1543391"/>
                    <a:gd name="connsiteX22" fmla="*/ 522614 w 1542756"/>
                    <a:gd name="connsiteY22" fmla="*/ 1456051 h 1543391"/>
                    <a:gd name="connsiteX23" fmla="*/ 530889 w 1542756"/>
                    <a:gd name="connsiteY23" fmla="*/ 1529038 h 1543391"/>
                    <a:gd name="connsiteX24" fmla="*/ 510900 w 1542756"/>
                    <a:gd name="connsiteY24" fmla="*/ 1543391 h 1543391"/>
                    <a:gd name="connsiteX25" fmla="*/ 0 w 1542756"/>
                    <a:gd name="connsiteY25" fmla="*/ 1543391 h 1543391"/>
                    <a:gd name="connsiteX26" fmla="*/ 0 w 1542756"/>
                    <a:gd name="connsiteY26" fmla="*/ 1030456 h 1543391"/>
                    <a:gd name="connsiteX27" fmla="*/ 14829 w 1542756"/>
                    <a:gd name="connsiteY27" fmla="*/ 1009804 h 1543391"/>
                    <a:gd name="connsiteX28" fmla="*/ 84678 w 1542756"/>
                    <a:gd name="connsiteY28" fmla="*/ 1021218 h 1543391"/>
                    <a:gd name="connsiteX29" fmla="*/ 196131 w 1542756"/>
                    <a:gd name="connsiteY29" fmla="*/ 1087656 h 1543391"/>
                    <a:gd name="connsiteX30" fmla="*/ 330541 w 1542756"/>
                    <a:gd name="connsiteY30" fmla="*/ 936966 h 1543391"/>
                    <a:gd name="connsiteX31" fmla="*/ 196131 w 1542756"/>
                    <a:gd name="connsiteY31" fmla="*/ 786276 h 1543391"/>
                    <a:gd name="connsiteX32" fmla="*/ 84678 w 1542756"/>
                    <a:gd name="connsiteY32" fmla="*/ 852714 h 1543391"/>
                    <a:gd name="connsiteX33" fmla="*/ 16002 w 1542756"/>
                    <a:gd name="connsiteY33" fmla="*/ 862694 h 1543391"/>
                    <a:gd name="connsiteX34" fmla="*/ 0 w 1542756"/>
                    <a:gd name="connsiteY34" fmla="*/ 841219 h 1543391"/>
                    <a:gd name="connsiteX35" fmla="*/ 0 w 1542756"/>
                    <a:gd name="connsiteY35" fmla="*/ 330541 h 1543391"/>
                    <a:gd name="connsiteX36" fmla="*/ 510238 w 1542756"/>
                    <a:gd name="connsiteY36" fmla="*/ 330541 h 1543391"/>
                    <a:gd name="connsiteX37" fmla="*/ 530889 w 1542756"/>
                    <a:gd name="connsiteY37" fmla="*/ 315713 h 1543391"/>
                    <a:gd name="connsiteX38" fmla="*/ 519475 w 1542756"/>
                    <a:gd name="connsiteY38" fmla="*/ 245864 h 1543391"/>
                    <a:gd name="connsiteX39" fmla="*/ 453037 w 1542756"/>
                    <a:gd name="connsiteY39" fmla="*/ 134410 h 1543391"/>
                    <a:gd name="connsiteX40" fmla="*/ 603727 w 1542756"/>
                    <a:gd name="connsiteY40" fmla="*/ 0 h 1543391"/>
                    <a:gd name="connsiteX0" fmla="*/ 603727 w 1542756"/>
                    <a:gd name="connsiteY0" fmla="*/ 0 h 1543391"/>
                    <a:gd name="connsiteX1" fmla="*/ 754417 w 1542756"/>
                    <a:gd name="connsiteY1" fmla="*/ 134410 h 1543391"/>
                    <a:gd name="connsiteX2" fmla="*/ 687979 w 1542756"/>
                    <a:gd name="connsiteY2" fmla="*/ 245864 h 1543391"/>
                    <a:gd name="connsiteX3" fmla="*/ 677999 w 1542756"/>
                    <a:gd name="connsiteY3" fmla="*/ 314539 h 1543391"/>
                    <a:gd name="connsiteX4" fmla="*/ 699473 w 1542756"/>
                    <a:gd name="connsiteY4" fmla="*/ 330541 h 1543391"/>
                    <a:gd name="connsiteX5" fmla="*/ 1212215 w 1542756"/>
                    <a:gd name="connsiteY5" fmla="*/ 330541 h 1543391"/>
                    <a:gd name="connsiteX6" fmla="*/ 1212215 w 1542756"/>
                    <a:gd name="connsiteY6" fmla="*/ 841219 h 1543391"/>
                    <a:gd name="connsiteX7" fmla="*/ 1228217 w 1542756"/>
                    <a:gd name="connsiteY7" fmla="*/ 862694 h 1543391"/>
                    <a:gd name="connsiteX8" fmla="*/ 1293836 w 1542756"/>
                    <a:gd name="connsiteY8" fmla="*/ 852714 h 1543391"/>
                    <a:gd name="connsiteX9" fmla="*/ 1408346 w 1542756"/>
                    <a:gd name="connsiteY9" fmla="*/ 786276 h 1543391"/>
                    <a:gd name="connsiteX10" fmla="*/ 1542756 w 1542756"/>
                    <a:gd name="connsiteY10" fmla="*/ 936966 h 1543391"/>
                    <a:gd name="connsiteX11" fmla="*/ 1408346 w 1542756"/>
                    <a:gd name="connsiteY11" fmla="*/ 1087656 h 1543391"/>
                    <a:gd name="connsiteX12" fmla="*/ 1296893 w 1542756"/>
                    <a:gd name="connsiteY12" fmla="*/ 1024273 h 1543391"/>
                    <a:gd name="connsiteX13" fmla="*/ 1227044 w 1542756"/>
                    <a:gd name="connsiteY13" fmla="*/ 1009804 h 1543391"/>
                    <a:gd name="connsiteX14" fmla="*/ 1212215 w 1542756"/>
                    <a:gd name="connsiteY14" fmla="*/ 1030456 h 1543391"/>
                    <a:gd name="connsiteX15" fmla="*/ 1212215 w 1542756"/>
                    <a:gd name="connsiteY15" fmla="*/ 1543391 h 1543391"/>
                    <a:gd name="connsiteX16" fmla="*/ 698836 w 1542756"/>
                    <a:gd name="connsiteY16" fmla="*/ 1543391 h 1543391"/>
                    <a:gd name="connsiteX17" fmla="*/ 677999 w 1542756"/>
                    <a:gd name="connsiteY17" fmla="*/ 1527864 h 1543391"/>
                    <a:gd name="connsiteX18" fmla="*/ 687979 w 1542756"/>
                    <a:gd name="connsiteY18" fmla="*/ 1459189 h 1543391"/>
                    <a:gd name="connsiteX19" fmla="*/ 754417 w 1542756"/>
                    <a:gd name="connsiteY19" fmla="*/ 1347735 h 1543391"/>
                    <a:gd name="connsiteX20" fmla="*/ 603727 w 1542756"/>
                    <a:gd name="connsiteY20" fmla="*/ 1213325 h 1543391"/>
                    <a:gd name="connsiteX21" fmla="*/ 457825 w 1542756"/>
                    <a:gd name="connsiteY21" fmla="*/ 1347735 h 1543391"/>
                    <a:gd name="connsiteX22" fmla="*/ 522614 w 1542756"/>
                    <a:gd name="connsiteY22" fmla="*/ 1456051 h 1543391"/>
                    <a:gd name="connsiteX23" fmla="*/ 530889 w 1542756"/>
                    <a:gd name="connsiteY23" fmla="*/ 1529038 h 1543391"/>
                    <a:gd name="connsiteX24" fmla="*/ 510900 w 1542756"/>
                    <a:gd name="connsiteY24" fmla="*/ 1543391 h 1543391"/>
                    <a:gd name="connsiteX25" fmla="*/ 0 w 1542756"/>
                    <a:gd name="connsiteY25" fmla="*/ 1543391 h 1543391"/>
                    <a:gd name="connsiteX26" fmla="*/ 0 w 1542756"/>
                    <a:gd name="connsiteY26" fmla="*/ 1030456 h 1543391"/>
                    <a:gd name="connsiteX27" fmla="*/ 14829 w 1542756"/>
                    <a:gd name="connsiteY27" fmla="*/ 1009804 h 1543391"/>
                    <a:gd name="connsiteX28" fmla="*/ 84678 w 1542756"/>
                    <a:gd name="connsiteY28" fmla="*/ 1021218 h 1543391"/>
                    <a:gd name="connsiteX29" fmla="*/ 196131 w 1542756"/>
                    <a:gd name="connsiteY29" fmla="*/ 1087656 h 1543391"/>
                    <a:gd name="connsiteX30" fmla="*/ 330541 w 1542756"/>
                    <a:gd name="connsiteY30" fmla="*/ 936966 h 1543391"/>
                    <a:gd name="connsiteX31" fmla="*/ 196131 w 1542756"/>
                    <a:gd name="connsiteY31" fmla="*/ 786276 h 1543391"/>
                    <a:gd name="connsiteX32" fmla="*/ 84678 w 1542756"/>
                    <a:gd name="connsiteY32" fmla="*/ 852714 h 1543391"/>
                    <a:gd name="connsiteX33" fmla="*/ 16002 w 1542756"/>
                    <a:gd name="connsiteY33" fmla="*/ 862694 h 1543391"/>
                    <a:gd name="connsiteX34" fmla="*/ 0 w 1542756"/>
                    <a:gd name="connsiteY34" fmla="*/ 841219 h 1543391"/>
                    <a:gd name="connsiteX35" fmla="*/ 0 w 1542756"/>
                    <a:gd name="connsiteY35" fmla="*/ 330541 h 1543391"/>
                    <a:gd name="connsiteX36" fmla="*/ 510238 w 1542756"/>
                    <a:gd name="connsiteY36" fmla="*/ 330541 h 1543391"/>
                    <a:gd name="connsiteX37" fmla="*/ 530889 w 1542756"/>
                    <a:gd name="connsiteY37" fmla="*/ 315713 h 1543391"/>
                    <a:gd name="connsiteX38" fmla="*/ 519475 w 1542756"/>
                    <a:gd name="connsiteY38" fmla="*/ 245864 h 1543391"/>
                    <a:gd name="connsiteX39" fmla="*/ 453037 w 1542756"/>
                    <a:gd name="connsiteY39" fmla="*/ 134410 h 1543391"/>
                    <a:gd name="connsiteX40" fmla="*/ 603727 w 1542756"/>
                    <a:gd name="connsiteY40" fmla="*/ 0 h 1543391"/>
                    <a:gd name="connsiteX0" fmla="*/ 603727 w 1542756"/>
                    <a:gd name="connsiteY0" fmla="*/ 0 h 1543391"/>
                    <a:gd name="connsiteX1" fmla="*/ 754417 w 1542756"/>
                    <a:gd name="connsiteY1" fmla="*/ 134410 h 1543391"/>
                    <a:gd name="connsiteX2" fmla="*/ 687979 w 1542756"/>
                    <a:gd name="connsiteY2" fmla="*/ 245864 h 1543391"/>
                    <a:gd name="connsiteX3" fmla="*/ 677999 w 1542756"/>
                    <a:gd name="connsiteY3" fmla="*/ 314539 h 1543391"/>
                    <a:gd name="connsiteX4" fmla="*/ 699473 w 1542756"/>
                    <a:gd name="connsiteY4" fmla="*/ 330541 h 1543391"/>
                    <a:gd name="connsiteX5" fmla="*/ 1212215 w 1542756"/>
                    <a:gd name="connsiteY5" fmla="*/ 330541 h 1543391"/>
                    <a:gd name="connsiteX6" fmla="*/ 1212215 w 1542756"/>
                    <a:gd name="connsiteY6" fmla="*/ 841219 h 1543391"/>
                    <a:gd name="connsiteX7" fmla="*/ 1228217 w 1542756"/>
                    <a:gd name="connsiteY7" fmla="*/ 862694 h 1543391"/>
                    <a:gd name="connsiteX8" fmla="*/ 1293836 w 1542756"/>
                    <a:gd name="connsiteY8" fmla="*/ 852714 h 1543391"/>
                    <a:gd name="connsiteX9" fmla="*/ 1408346 w 1542756"/>
                    <a:gd name="connsiteY9" fmla="*/ 786276 h 1543391"/>
                    <a:gd name="connsiteX10" fmla="*/ 1542756 w 1542756"/>
                    <a:gd name="connsiteY10" fmla="*/ 936966 h 1543391"/>
                    <a:gd name="connsiteX11" fmla="*/ 1408346 w 1542756"/>
                    <a:gd name="connsiteY11" fmla="*/ 1087656 h 1543391"/>
                    <a:gd name="connsiteX12" fmla="*/ 1296893 w 1542756"/>
                    <a:gd name="connsiteY12" fmla="*/ 1024273 h 1543391"/>
                    <a:gd name="connsiteX13" fmla="*/ 1227044 w 1542756"/>
                    <a:gd name="connsiteY13" fmla="*/ 1009804 h 1543391"/>
                    <a:gd name="connsiteX14" fmla="*/ 1212215 w 1542756"/>
                    <a:gd name="connsiteY14" fmla="*/ 1030456 h 1543391"/>
                    <a:gd name="connsiteX15" fmla="*/ 1212215 w 1542756"/>
                    <a:gd name="connsiteY15" fmla="*/ 1543391 h 1543391"/>
                    <a:gd name="connsiteX16" fmla="*/ 698836 w 1542756"/>
                    <a:gd name="connsiteY16" fmla="*/ 1543391 h 1543391"/>
                    <a:gd name="connsiteX17" fmla="*/ 677999 w 1542756"/>
                    <a:gd name="connsiteY17" fmla="*/ 1527864 h 1543391"/>
                    <a:gd name="connsiteX18" fmla="*/ 687979 w 1542756"/>
                    <a:gd name="connsiteY18" fmla="*/ 1459189 h 1543391"/>
                    <a:gd name="connsiteX19" fmla="*/ 754417 w 1542756"/>
                    <a:gd name="connsiteY19" fmla="*/ 1347735 h 1543391"/>
                    <a:gd name="connsiteX20" fmla="*/ 603727 w 1542756"/>
                    <a:gd name="connsiteY20" fmla="*/ 1213325 h 1543391"/>
                    <a:gd name="connsiteX21" fmla="*/ 457825 w 1542756"/>
                    <a:gd name="connsiteY21" fmla="*/ 1347735 h 1543391"/>
                    <a:gd name="connsiteX22" fmla="*/ 522614 w 1542756"/>
                    <a:gd name="connsiteY22" fmla="*/ 1456051 h 1543391"/>
                    <a:gd name="connsiteX23" fmla="*/ 530889 w 1542756"/>
                    <a:gd name="connsiteY23" fmla="*/ 1529038 h 1543391"/>
                    <a:gd name="connsiteX24" fmla="*/ 510900 w 1542756"/>
                    <a:gd name="connsiteY24" fmla="*/ 1543391 h 1543391"/>
                    <a:gd name="connsiteX25" fmla="*/ 0 w 1542756"/>
                    <a:gd name="connsiteY25" fmla="*/ 1543391 h 1543391"/>
                    <a:gd name="connsiteX26" fmla="*/ 0 w 1542756"/>
                    <a:gd name="connsiteY26" fmla="*/ 1030456 h 1543391"/>
                    <a:gd name="connsiteX27" fmla="*/ 14829 w 1542756"/>
                    <a:gd name="connsiteY27" fmla="*/ 1009804 h 1543391"/>
                    <a:gd name="connsiteX28" fmla="*/ 84678 w 1542756"/>
                    <a:gd name="connsiteY28" fmla="*/ 1021218 h 1543391"/>
                    <a:gd name="connsiteX29" fmla="*/ 196131 w 1542756"/>
                    <a:gd name="connsiteY29" fmla="*/ 1087656 h 1543391"/>
                    <a:gd name="connsiteX30" fmla="*/ 330541 w 1542756"/>
                    <a:gd name="connsiteY30" fmla="*/ 936966 h 1543391"/>
                    <a:gd name="connsiteX31" fmla="*/ 196131 w 1542756"/>
                    <a:gd name="connsiteY31" fmla="*/ 786276 h 1543391"/>
                    <a:gd name="connsiteX32" fmla="*/ 84678 w 1542756"/>
                    <a:gd name="connsiteY32" fmla="*/ 852714 h 1543391"/>
                    <a:gd name="connsiteX33" fmla="*/ 16002 w 1542756"/>
                    <a:gd name="connsiteY33" fmla="*/ 862694 h 1543391"/>
                    <a:gd name="connsiteX34" fmla="*/ 0 w 1542756"/>
                    <a:gd name="connsiteY34" fmla="*/ 841219 h 1543391"/>
                    <a:gd name="connsiteX35" fmla="*/ 0 w 1542756"/>
                    <a:gd name="connsiteY35" fmla="*/ 330541 h 1543391"/>
                    <a:gd name="connsiteX36" fmla="*/ 510238 w 1542756"/>
                    <a:gd name="connsiteY36" fmla="*/ 330541 h 1543391"/>
                    <a:gd name="connsiteX37" fmla="*/ 530889 w 1542756"/>
                    <a:gd name="connsiteY37" fmla="*/ 315713 h 1543391"/>
                    <a:gd name="connsiteX38" fmla="*/ 519475 w 1542756"/>
                    <a:gd name="connsiteY38" fmla="*/ 245864 h 1543391"/>
                    <a:gd name="connsiteX39" fmla="*/ 453037 w 1542756"/>
                    <a:gd name="connsiteY39" fmla="*/ 134410 h 1543391"/>
                    <a:gd name="connsiteX40" fmla="*/ 603727 w 1542756"/>
                    <a:gd name="connsiteY40" fmla="*/ 0 h 1543391"/>
                    <a:gd name="connsiteX0" fmla="*/ 603727 w 1542756"/>
                    <a:gd name="connsiteY0" fmla="*/ 0 h 1543391"/>
                    <a:gd name="connsiteX1" fmla="*/ 754417 w 1542756"/>
                    <a:gd name="connsiteY1" fmla="*/ 134410 h 1543391"/>
                    <a:gd name="connsiteX2" fmla="*/ 687979 w 1542756"/>
                    <a:gd name="connsiteY2" fmla="*/ 245864 h 1543391"/>
                    <a:gd name="connsiteX3" fmla="*/ 677999 w 1542756"/>
                    <a:gd name="connsiteY3" fmla="*/ 314539 h 1543391"/>
                    <a:gd name="connsiteX4" fmla="*/ 699473 w 1542756"/>
                    <a:gd name="connsiteY4" fmla="*/ 330541 h 1543391"/>
                    <a:gd name="connsiteX5" fmla="*/ 1212215 w 1542756"/>
                    <a:gd name="connsiteY5" fmla="*/ 330541 h 1543391"/>
                    <a:gd name="connsiteX6" fmla="*/ 1212215 w 1542756"/>
                    <a:gd name="connsiteY6" fmla="*/ 841219 h 1543391"/>
                    <a:gd name="connsiteX7" fmla="*/ 1228217 w 1542756"/>
                    <a:gd name="connsiteY7" fmla="*/ 862694 h 1543391"/>
                    <a:gd name="connsiteX8" fmla="*/ 1293836 w 1542756"/>
                    <a:gd name="connsiteY8" fmla="*/ 852714 h 1543391"/>
                    <a:gd name="connsiteX9" fmla="*/ 1408346 w 1542756"/>
                    <a:gd name="connsiteY9" fmla="*/ 786276 h 1543391"/>
                    <a:gd name="connsiteX10" fmla="*/ 1542756 w 1542756"/>
                    <a:gd name="connsiteY10" fmla="*/ 936966 h 1543391"/>
                    <a:gd name="connsiteX11" fmla="*/ 1408346 w 1542756"/>
                    <a:gd name="connsiteY11" fmla="*/ 1087656 h 1543391"/>
                    <a:gd name="connsiteX12" fmla="*/ 1296893 w 1542756"/>
                    <a:gd name="connsiteY12" fmla="*/ 1024273 h 1543391"/>
                    <a:gd name="connsiteX13" fmla="*/ 1227044 w 1542756"/>
                    <a:gd name="connsiteY13" fmla="*/ 1009804 h 1543391"/>
                    <a:gd name="connsiteX14" fmla="*/ 1212215 w 1542756"/>
                    <a:gd name="connsiteY14" fmla="*/ 1030456 h 1543391"/>
                    <a:gd name="connsiteX15" fmla="*/ 1212215 w 1542756"/>
                    <a:gd name="connsiteY15" fmla="*/ 1543391 h 1543391"/>
                    <a:gd name="connsiteX16" fmla="*/ 698836 w 1542756"/>
                    <a:gd name="connsiteY16" fmla="*/ 1543391 h 1543391"/>
                    <a:gd name="connsiteX17" fmla="*/ 677999 w 1542756"/>
                    <a:gd name="connsiteY17" fmla="*/ 1527864 h 1543391"/>
                    <a:gd name="connsiteX18" fmla="*/ 687979 w 1542756"/>
                    <a:gd name="connsiteY18" fmla="*/ 1459189 h 1543391"/>
                    <a:gd name="connsiteX19" fmla="*/ 754417 w 1542756"/>
                    <a:gd name="connsiteY19" fmla="*/ 1347735 h 1543391"/>
                    <a:gd name="connsiteX20" fmla="*/ 603727 w 1542756"/>
                    <a:gd name="connsiteY20" fmla="*/ 1213325 h 1543391"/>
                    <a:gd name="connsiteX21" fmla="*/ 457825 w 1542756"/>
                    <a:gd name="connsiteY21" fmla="*/ 1347735 h 1543391"/>
                    <a:gd name="connsiteX22" fmla="*/ 522614 w 1542756"/>
                    <a:gd name="connsiteY22" fmla="*/ 1456051 h 1543391"/>
                    <a:gd name="connsiteX23" fmla="*/ 530889 w 1542756"/>
                    <a:gd name="connsiteY23" fmla="*/ 1529038 h 1543391"/>
                    <a:gd name="connsiteX24" fmla="*/ 510900 w 1542756"/>
                    <a:gd name="connsiteY24" fmla="*/ 1543391 h 1543391"/>
                    <a:gd name="connsiteX25" fmla="*/ 0 w 1542756"/>
                    <a:gd name="connsiteY25" fmla="*/ 1543391 h 1543391"/>
                    <a:gd name="connsiteX26" fmla="*/ 0 w 1542756"/>
                    <a:gd name="connsiteY26" fmla="*/ 1030456 h 1543391"/>
                    <a:gd name="connsiteX27" fmla="*/ 14829 w 1542756"/>
                    <a:gd name="connsiteY27" fmla="*/ 1009804 h 1543391"/>
                    <a:gd name="connsiteX28" fmla="*/ 84678 w 1542756"/>
                    <a:gd name="connsiteY28" fmla="*/ 1021218 h 1543391"/>
                    <a:gd name="connsiteX29" fmla="*/ 196131 w 1542756"/>
                    <a:gd name="connsiteY29" fmla="*/ 1087656 h 1543391"/>
                    <a:gd name="connsiteX30" fmla="*/ 330541 w 1542756"/>
                    <a:gd name="connsiteY30" fmla="*/ 936966 h 1543391"/>
                    <a:gd name="connsiteX31" fmla="*/ 196131 w 1542756"/>
                    <a:gd name="connsiteY31" fmla="*/ 786276 h 1543391"/>
                    <a:gd name="connsiteX32" fmla="*/ 84678 w 1542756"/>
                    <a:gd name="connsiteY32" fmla="*/ 852714 h 1543391"/>
                    <a:gd name="connsiteX33" fmla="*/ 16002 w 1542756"/>
                    <a:gd name="connsiteY33" fmla="*/ 862694 h 1543391"/>
                    <a:gd name="connsiteX34" fmla="*/ 0 w 1542756"/>
                    <a:gd name="connsiteY34" fmla="*/ 841219 h 1543391"/>
                    <a:gd name="connsiteX35" fmla="*/ 0 w 1542756"/>
                    <a:gd name="connsiteY35" fmla="*/ 330541 h 1543391"/>
                    <a:gd name="connsiteX36" fmla="*/ 510238 w 1542756"/>
                    <a:gd name="connsiteY36" fmla="*/ 330541 h 1543391"/>
                    <a:gd name="connsiteX37" fmla="*/ 530889 w 1542756"/>
                    <a:gd name="connsiteY37" fmla="*/ 315713 h 1543391"/>
                    <a:gd name="connsiteX38" fmla="*/ 519475 w 1542756"/>
                    <a:gd name="connsiteY38" fmla="*/ 245864 h 1543391"/>
                    <a:gd name="connsiteX39" fmla="*/ 453037 w 1542756"/>
                    <a:gd name="connsiteY39" fmla="*/ 134410 h 1543391"/>
                    <a:gd name="connsiteX40" fmla="*/ 603727 w 1542756"/>
                    <a:gd name="connsiteY40" fmla="*/ 0 h 1543391"/>
                    <a:gd name="connsiteX0" fmla="*/ 603727 w 1542756"/>
                    <a:gd name="connsiteY0" fmla="*/ 0 h 1543391"/>
                    <a:gd name="connsiteX1" fmla="*/ 754417 w 1542756"/>
                    <a:gd name="connsiteY1" fmla="*/ 134410 h 1543391"/>
                    <a:gd name="connsiteX2" fmla="*/ 687979 w 1542756"/>
                    <a:gd name="connsiteY2" fmla="*/ 245864 h 1543391"/>
                    <a:gd name="connsiteX3" fmla="*/ 677999 w 1542756"/>
                    <a:gd name="connsiteY3" fmla="*/ 314539 h 1543391"/>
                    <a:gd name="connsiteX4" fmla="*/ 699473 w 1542756"/>
                    <a:gd name="connsiteY4" fmla="*/ 330541 h 1543391"/>
                    <a:gd name="connsiteX5" fmla="*/ 1212215 w 1542756"/>
                    <a:gd name="connsiteY5" fmla="*/ 330541 h 1543391"/>
                    <a:gd name="connsiteX6" fmla="*/ 1212215 w 1542756"/>
                    <a:gd name="connsiteY6" fmla="*/ 841219 h 1543391"/>
                    <a:gd name="connsiteX7" fmla="*/ 1228217 w 1542756"/>
                    <a:gd name="connsiteY7" fmla="*/ 862694 h 1543391"/>
                    <a:gd name="connsiteX8" fmla="*/ 1293836 w 1542756"/>
                    <a:gd name="connsiteY8" fmla="*/ 852714 h 1543391"/>
                    <a:gd name="connsiteX9" fmla="*/ 1408346 w 1542756"/>
                    <a:gd name="connsiteY9" fmla="*/ 786276 h 1543391"/>
                    <a:gd name="connsiteX10" fmla="*/ 1542756 w 1542756"/>
                    <a:gd name="connsiteY10" fmla="*/ 936966 h 1543391"/>
                    <a:gd name="connsiteX11" fmla="*/ 1408346 w 1542756"/>
                    <a:gd name="connsiteY11" fmla="*/ 1087656 h 1543391"/>
                    <a:gd name="connsiteX12" fmla="*/ 1296893 w 1542756"/>
                    <a:gd name="connsiteY12" fmla="*/ 1024273 h 1543391"/>
                    <a:gd name="connsiteX13" fmla="*/ 1227044 w 1542756"/>
                    <a:gd name="connsiteY13" fmla="*/ 1009804 h 1543391"/>
                    <a:gd name="connsiteX14" fmla="*/ 1212215 w 1542756"/>
                    <a:gd name="connsiteY14" fmla="*/ 1030456 h 1543391"/>
                    <a:gd name="connsiteX15" fmla="*/ 1212215 w 1542756"/>
                    <a:gd name="connsiteY15" fmla="*/ 1543391 h 1543391"/>
                    <a:gd name="connsiteX16" fmla="*/ 698836 w 1542756"/>
                    <a:gd name="connsiteY16" fmla="*/ 1543391 h 1543391"/>
                    <a:gd name="connsiteX17" fmla="*/ 677999 w 1542756"/>
                    <a:gd name="connsiteY17" fmla="*/ 1527864 h 1543391"/>
                    <a:gd name="connsiteX18" fmla="*/ 687979 w 1542756"/>
                    <a:gd name="connsiteY18" fmla="*/ 1459189 h 1543391"/>
                    <a:gd name="connsiteX19" fmla="*/ 754417 w 1542756"/>
                    <a:gd name="connsiteY19" fmla="*/ 1347735 h 1543391"/>
                    <a:gd name="connsiteX20" fmla="*/ 603727 w 1542756"/>
                    <a:gd name="connsiteY20" fmla="*/ 1213325 h 1543391"/>
                    <a:gd name="connsiteX21" fmla="*/ 457825 w 1542756"/>
                    <a:gd name="connsiteY21" fmla="*/ 1347735 h 1543391"/>
                    <a:gd name="connsiteX22" fmla="*/ 522614 w 1542756"/>
                    <a:gd name="connsiteY22" fmla="*/ 1456051 h 1543391"/>
                    <a:gd name="connsiteX23" fmla="*/ 530889 w 1542756"/>
                    <a:gd name="connsiteY23" fmla="*/ 1529038 h 1543391"/>
                    <a:gd name="connsiteX24" fmla="*/ 510900 w 1542756"/>
                    <a:gd name="connsiteY24" fmla="*/ 1543391 h 1543391"/>
                    <a:gd name="connsiteX25" fmla="*/ 0 w 1542756"/>
                    <a:gd name="connsiteY25" fmla="*/ 1543391 h 1543391"/>
                    <a:gd name="connsiteX26" fmla="*/ 0 w 1542756"/>
                    <a:gd name="connsiteY26" fmla="*/ 1030456 h 1543391"/>
                    <a:gd name="connsiteX27" fmla="*/ 14829 w 1542756"/>
                    <a:gd name="connsiteY27" fmla="*/ 1009804 h 1543391"/>
                    <a:gd name="connsiteX28" fmla="*/ 84678 w 1542756"/>
                    <a:gd name="connsiteY28" fmla="*/ 1021218 h 1543391"/>
                    <a:gd name="connsiteX29" fmla="*/ 196131 w 1542756"/>
                    <a:gd name="connsiteY29" fmla="*/ 1087656 h 1543391"/>
                    <a:gd name="connsiteX30" fmla="*/ 330541 w 1542756"/>
                    <a:gd name="connsiteY30" fmla="*/ 936966 h 1543391"/>
                    <a:gd name="connsiteX31" fmla="*/ 196131 w 1542756"/>
                    <a:gd name="connsiteY31" fmla="*/ 786276 h 1543391"/>
                    <a:gd name="connsiteX32" fmla="*/ 84678 w 1542756"/>
                    <a:gd name="connsiteY32" fmla="*/ 852714 h 1543391"/>
                    <a:gd name="connsiteX33" fmla="*/ 16002 w 1542756"/>
                    <a:gd name="connsiteY33" fmla="*/ 862694 h 1543391"/>
                    <a:gd name="connsiteX34" fmla="*/ 0 w 1542756"/>
                    <a:gd name="connsiteY34" fmla="*/ 841219 h 1543391"/>
                    <a:gd name="connsiteX35" fmla="*/ 0 w 1542756"/>
                    <a:gd name="connsiteY35" fmla="*/ 330541 h 1543391"/>
                    <a:gd name="connsiteX36" fmla="*/ 510238 w 1542756"/>
                    <a:gd name="connsiteY36" fmla="*/ 330541 h 1543391"/>
                    <a:gd name="connsiteX37" fmla="*/ 530889 w 1542756"/>
                    <a:gd name="connsiteY37" fmla="*/ 315713 h 1543391"/>
                    <a:gd name="connsiteX38" fmla="*/ 519475 w 1542756"/>
                    <a:gd name="connsiteY38" fmla="*/ 245864 h 1543391"/>
                    <a:gd name="connsiteX39" fmla="*/ 453037 w 1542756"/>
                    <a:gd name="connsiteY39" fmla="*/ 134410 h 1543391"/>
                    <a:gd name="connsiteX40" fmla="*/ 603727 w 1542756"/>
                    <a:gd name="connsiteY40" fmla="*/ 0 h 1543391"/>
                    <a:gd name="connsiteX0" fmla="*/ 603727 w 1542756"/>
                    <a:gd name="connsiteY0" fmla="*/ 0 h 1543391"/>
                    <a:gd name="connsiteX1" fmla="*/ 754417 w 1542756"/>
                    <a:gd name="connsiteY1" fmla="*/ 134410 h 1543391"/>
                    <a:gd name="connsiteX2" fmla="*/ 687979 w 1542756"/>
                    <a:gd name="connsiteY2" fmla="*/ 245864 h 1543391"/>
                    <a:gd name="connsiteX3" fmla="*/ 677999 w 1542756"/>
                    <a:gd name="connsiteY3" fmla="*/ 314539 h 1543391"/>
                    <a:gd name="connsiteX4" fmla="*/ 699473 w 1542756"/>
                    <a:gd name="connsiteY4" fmla="*/ 330541 h 1543391"/>
                    <a:gd name="connsiteX5" fmla="*/ 1212215 w 1542756"/>
                    <a:gd name="connsiteY5" fmla="*/ 330541 h 1543391"/>
                    <a:gd name="connsiteX6" fmla="*/ 1212215 w 1542756"/>
                    <a:gd name="connsiteY6" fmla="*/ 841219 h 1543391"/>
                    <a:gd name="connsiteX7" fmla="*/ 1228217 w 1542756"/>
                    <a:gd name="connsiteY7" fmla="*/ 862694 h 1543391"/>
                    <a:gd name="connsiteX8" fmla="*/ 1293836 w 1542756"/>
                    <a:gd name="connsiteY8" fmla="*/ 852714 h 1543391"/>
                    <a:gd name="connsiteX9" fmla="*/ 1408346 w 1542756"/>
                    <a:gd name="connsiteY9" fmla="*/ 786276 h 1543391"/>
                    <a:gd name="connsiteX10" fmla="*/ 1542756 w 1542756"/>
                    <a:gd name="connsiteY10" fmla="*/ 936966 h 1543391"/>
                    <a:gd name="connsiteX11" fmla="*/ 1408346 w 1542756"/>
                    <a:gd name="connsiteY11" fmla="*/ 1087656 h 1543391"/>
                    <a:gd name="connsiteX12" fmla="*/ 1296893 w 1542756"/>
                    <a:gd name="connsiteY12" fmla="*/ 1024273 h 1543391"/>
                    <a:gd name="connsiteX13" fmla="*/ 1227044 w 1542756"/>
                    <a:gd name="connsiteY13" fmla="*/ 1009804 h 1543391"/>
                    <a:gd name="connsiteX14" fmla="*/ 1212215 w 1542756"/>
                    <a:gd name="connsiteY14" fmla="*/ 1030456 h 1543391"/>
                    <a:gd name="connsiteX15" fmla="*/ 1212215 w 1542756"/>
                    <a:gd name="connsiteY15" fmla="*/ 1543391 h 1543391"/>
                    <a:gd name="connsiteX16" fmla="*/ 698836 w 1542756"/>
                    <a:gd name="connsiteY16" fmla="*/ 1543391 h 1543391"/>
                    <a:gd name="connsiteX17" fmla="*/ 677999 w 1542756"/>
                    <a:gd name="connsiteY17" fmla="*/ 1527864 h 1543391"/>
                    <a:gd name="connsiteX18" fmla="*/ 687979 w 1542756"/>
                    <a:gd name="connsiteY18" fmla="*/ 1459189 h 1543391"/>
                    <a:gd name="connsiteX19" fmla="*/ 754417 w 1542756"/>
                    <a:gd name="connsiteY19" fmla="*/ 1347735 h 1543391"/>
                    <a:gd name="connsiteX20" fmla="*/ 603727 w 1542756"/>
                    <a:gd name="connsiteY20" fmla="*/ 1213325 h 1543391"/>
                    <a:gd name="connsiteX21" fmla="*/ 457825 w 1542756"/>
                    <a:gd name="connsiteY21" fmla="*/ 1347735 h 1543391"/>
                    <a:gd name="connsiteX22" fmla="*/ 522614 w 1542756"/>
                    <a:gd name="connsiteY22" fmla="*/ 1456051 h 1543391"/>
                    <a:gd name="connsiteX23" fmla="*/ 530889 w 1542756"/>
                    <a:gd name="connsiteY23" fmla="*/ 1529038 h 1543391"/>
                    <a:gd name="connsiteX24" fmla="*/ 510900 w 1542756"/>
                    <a:gd name="connsiteY24" fmla="*/ 1543391 h 1543391"/>
                    <a:gd name="connsiteX25" fmla="*/ 0 w 1542756"/>
                    <a:gd name="connsiteY25" fmla="*/ 1543391 h 1543391"/>
                    <a:gd name="connsiteX26" fmla="*/ 0 w 1542756"/>
                    <a:gd name="connsiteY26" fmla="*/ 1030456 h 1543391"/>
                    <a:gd name="connsiteX27" fmla="*/ 14829 w 1542756"/>
                    <a:gd name="connsiteY27" fmla="*/ 1009804 h 1543391"/>
                    <a:gd name="connsiteX28" fmla="*/ 84678 w 1542756"/>
                    <a:gd name="connsiteY28" fmla="*/ 1021218 h 1543391"/>
                    <a:gd name="connsiteX29" fmla="*/ 196131 w 1542756"/>
                    <a:gd name="connsiteY29" fmla="*/ 1087656 h 1543391"/>
                    <a:gd name="connsiteX30" fmla="*/ 330541 w 1542756"/>
                    <a:gd name="connsiteY30" fmla="*/ 936966 h 1543391"/>
                    <a:gd name="connsiteX31" fmla="*/ 196131 w 1542756"/>
                    <a:gd name="connsiteY31" fmla="*/ 786276 h 1543391"/>
                    <a:gd name="connsiteX32" fmla="*/ 84678 w 1542756"/>
                    <a:gd name="connsiteY32" fmla="*/ 852714 h 1543391"/>
                    <a:gd name="connsiteX33" fmla="*/ 16002 w 1542756"/>
                    <a:gd name="connsiteY33" fmla="*/ 862694 h 1543391"/>
                    <a:gd name="connsiteX34" fmla="*/ 0 w 1542756"/>
                    <a:gd name="connsiteY34" fmla="*/ 841219 h 1543391"/>
                    <a:gd name="connsiteX35" fmla="*/ 0 w 1542756"/>
                    <a:gd name="connsiteY35" fmla="*/ 330541 h 1543391"/>
                    <a:gd name="connsiteX36" fmla="*/ 510238 w 1542756"/>
                    <a:gd name="connsiteY36" fmla="*/ 330541 h 1543391"/>
                    <a:gd name="connsiteX37" fmla="*/ 530889 w 1542756"/>
                    <a:gd name="connsiteY37" fmla="*/ 315713 h 1543391"/>
                    <a:gd name="connsiteX38" fmla="*/ 519475 w 1542756"/>
                    <a:gd name="connsiteY38" fmla="*/ 245864 h 1543391"/>
                    <a:gd name="connsiteX39" fmla="*/ 453037 w 1542756"/>
                    <a:gd name="connsiteY39" fmla="*/ 134410 h 1543391"/>
                    <a:gd name="connsiteX40" fmla="*/ 603727 w 1542756"/>
                    <a:gd name="connsiteY40" fmla="*/ 0 h 1543391"/>
                    <a:gd name="connsiteX0" fmla="*/ 603727 w 1542756"/>
                    <a:gd name="connsiteY0" fmla="*/ 0 h 1543391"/>
                    <a:gd name="connsiteX1" fmla="*/ 754417 w 1542756"/>
                    <a:gd name="connsiteY1" fmla="*/ 134410 h 1543391"/>
                    <a:gd name="connsiteX2" fmla="*/ 687979 w 1542756"/>
                    <a:gd name="connsiteY2" fmla="*/ 245864 h 1543391"/>
                    <a:gd name="connsiteX3" fmla="*/ 677999 w 1542756"/>
                    <a:gd name="connsiteY3" fmla="*/ 314539 h 1543391"/>
                    <a:gd name="connsiteX4" fmla="*/ 699473 w 1542756"/>
                    <a:gd name="connsiteY4" fmla="*/ 330541 h 1543391"/>
                    <a:gd name="connsiteX5" fmla="*/ 1212215 w 1542756"/>
                    <a:gd name="connsiteY5" fmla="*/ 330541 h 1543391"/>
                    <a:gd name="connsiteX6" fmla="*/ 1212215 w 1542756"/>
                    <a:gd name="connsiteY6" fmla="*/ 841219 h 1543391"/>
                    <a:gd name="connsiteX7" fmla="*/ 1228217 w 1542756"/>
                    <a:gd name="connsiteY7" fmla="*/ 862694 h 1543391"/>
                    <a:gd name="connsiteX8" fmla="*/ 1293836 w 1542756"/>
                    <a:gd name="connsiteY8" fmla="*/ 852714 h 1543391"/>
                    <a:gd name="connsiteX9" fmla="*/ 1408346 w 1542756"/>
                    <a:gd name="connsiteY9" fmla="*/ 783220 h 1543391"/>
                    <a:gd name="connsiteX10" fmla="*/ 1542756 w 1542756"/>
                    <a:gd name="connsiteY10" fmla="*/ 936966 h 1543391"/>
                    <a:gd name="connsiteX11" fmla="*/ 1408346 w 1542756"/>
                    <a:gd name="connsiteY11" fmla="*/ 1087656 h 1543391"/>
                    <a:gd name="connsiteX12" fmla="*/ 1296893 w 1542756"/>
                    <a:gd name="connsiteY12" fmla="*/ 1024273 h 1543391"/>
                    <a:gd name="connsiteX13" fmla="*/ 1227044 w 1542756"/>
                    <a:gd name="connsiteY13" fmla="*/ 1009804 h 1543391"/>
                    <a:gd name="connsiteX14" fmla="*/ 1212215 w 1542756"/>
                    <a:gd name="connsiteY14" fmla="*/ 1030456 h 1543391"/>
                    <a:gd name="connsiteX15" fmla="*/ 1212215 w 1542756"/>
                    <a:gd name="connsiteY15" fmla="*/ 1543391 h 1543391"/>
                    <a:gd name="connsiteX16" fmla="*/ 698836 w 1542756"/>
                    <a:gd name="connsiteY16" fmla="*/ 1543391 h 1543391"/>
                    <a:gd name="connsiteX17" fmla="*/ 677999 w 1542756"/>
                    <a:gd name="connsiteY17" fmla="*/ 1527864 h 1543391"/>
                    <a:gd name="connsiteX18" fmla="*/ 687979 w 1542756"/>
                    <a:gd name="connsiteY18" fmla="*/ 1459189 h 1543391"/>
                    <a:gd name="connsiteX19" fmla="*/ 754417 w 1542756"/>
                    <a:gd name="connsiteY19" fmla="*/ 1347735 h 1543391"/>
                    <a:gd name="connsiteX20" fmla="*/ 603727 w 1542756"/>
                    <a:gd name="connsiteY20" fmla="*/ 1213325 h 1543391"/>
                    <a:gd name="connsiteX21" fmla="*/ 457825 w 1542756"/>
                    <a:gd name="connsiteY21" fmla="*/ 1347735 h 1543391"/>
                    <a:gd name="connsiteX22" fmla="*/ 522614 w 1542756"/>
                    <a:gd name="connsiteY22" fmla="*/ 1456051 h 1543391"/>
                    <a:gd name="connsiteX23" fmla="*/ 530889 w 1542756"/>
                    <a:gd name="connsiteY23" fmla="*/ 1529038 h 1543391"/>
                    <a:gd name="connsiteX24" fmla="*/ 510900 w 1542756"/>
                    <a:gd name="connsiteY24" fmla="*/ 1543391 h 1543391"/>
                    <a:gd name="connsiteX25" fmla="*/ 0 w 1542756"/>
                    <a:gd name="connsiteY25" fmla="*/ 1543391 h 1543391"/>
                    <a:gd name="connsiteX26" fmla="*/ 0 w 1542756"/>
                    <a:gd name="connsiteY26" fmla="*/ 1030456 h 1543391"/>
                    <a:gd name="connsiteX27" fmla="*/ 14829 w 1542756"/>
                    <a:gd name="connsiteY27" fmla="*/ 1009804 h 1543391"/>
                    <a:gd name="connsiteX28" fmla="*/ 84678 w 1542756"/>
                    <a:gd name="connsiteY28" fmla="*/ 1021218 h 1543391"/>
                    <a:gd name="connsiteX29" fmla="*/ 196131 w 1542756"/>
                    <a:gd name="connsiteY29" fmla="*/ 1087656 h 1543391"/>
                    <a:gd name="connsiteX30" fmla="*/ 330541 w 1542756"/>
                    <a:gd name="connsiteY30" fmla="*/ 936966 h 1543391"/>
                    <a:gd name="connsiteX31" fmla="*/ 196131 w 1542756"/>
                    <a:gd name="connsiteY31" fmla="*/ 786276 h 1543391"/>
                    <a:gd name="connsiteX32" fmla="*/ 84678 w 1542756"/>
                    <a:gd name="connsiteY32" fmla="*/ 852714 h 1543391"/>
                    <a:gd name="connsiteX33" fmla="*/ 16002 w 1542756"/>
                    <a:gd name="connsiteY33" fmla="*/ 862694 h 1543391"/>
                    <a:gd name="connsiteX34" fmla="*/ 0 w 1542756"/>
                    <a:gd name="connsiteY34" fmla="*/ 841219 h 1543391"/>
                    <a:gd name="connsiteX35" fmla="*/ 0 w 1542756"/>
                    <a:gd name="connsiteY35" fmla="*/ 330541 h 1543391"/>
                    <a:gd name="connsiteX36" fmla="*/ 510238 w 1542756"/>
                    <a:gd name="connsiteY36" fmla="*/ 330541 h 1543391"/>
                    <a:gd name="connsiteX37" fmla="*/ 530889 w 1542756"/>
                    <a:gd name="connsiteY37" fmla="*/ 315713 h 1543391"/>
                    <a:gd name="connsiteX38" fmla="*/ 519475 w 1542756"/>
                    <a:gd name="connsiteY38" fmla="*/ 245864 h 1543391"/>
                    <a:gd name="connsiteX39" fmla="*/ 453037 w 1542756"/>
                    <a:gd name="connsiteY39" fmla="*/ 134410 h 1543391"/>
                    <a:gd name="connsiteX40" fmla="*/ 603727 w 1542756"/>
                    <a:gd name="connsiteY40" fmla="*/ 0 h 1543391"/>
                    <a:gd name="connsiteX0" fmla="*/ 603727 w 1542756"/>
                    <a:gd name="connsiteY0" fmla="*/ 0 h 1543391"/>
                    <a:gd name="connsiteX1" fmla="*/ 754417 w 1542756"/>
                    <a:gd name="connsiteY1" fmla="*/ 134410 h 1543391"/>
                    <a:gd name="connsiteX2" fmla="*/ 687979 w 1542756"/>
                    <a:gd name="connsiteY2" fmla="*/ 245864 h 1543391"/>
                    <a:gd name="connsiteX3" fmla="*/ 677999 w 1542756"/>
                    <a:gd name="connsiteY3" fmla="*/ 314539 h 1543391"/>
                    <a:gd name="connsiteX4" fmla="*/ 699473 w 1542756"/>
                    <a:gd name="connsiteY4" fmla="*/ 330541 h 1543391"/>
                    <a:gd name="connsiteX5" fmla="*/ 1212215 w 1542756"/>
                    <a:gd name="connsiteY5" fmla="*/ 330541 h 1543391"/>
                    <a:gd name="connsiteX6" fmla="*/ 1212215 w 1542756"/>
                    <a:gd name="connsiteY6" fmla="*/ 841219 h 1543391"/>
                    <a:gd name="connsiteX7" fmla="*/ 1228217 w 1542756"/>
                    <a:gd name="connsiteY7" fmla="*/ 862694 h 1543391"/>
                    <a:gd name="connsiteX8" fmla="*/ 1293836 w 1542756"/>
                    <a:gd name="connsiteY8" fmla="*/ 852714 h 1543391"/>
                    <a:gd name="connsiteX9" fmla="*/ 1408346 w 1542756"/>
                    <a:gd name="connsiteY9" fmla="*/ 783220 h 1543391"/>
                    <a:gd name="connsiteX10" fmla="*/ 1542756 w 1542756"/>
                    <a:gd name="connsiteY10" fmla="*/ 936966 h 1543391"/>
                    <a:gd name="connsiteX11" fmla="*/ 1408346 w 1542756"/>
                    <a:gd name="connsiteY11" fmla="*/ 1087656 h 1543391"/>
                    <a:gd name="connsiteX12" fmla="*/ 1296893 w 1542756"/>
                    <a:gd name="connsiteY12" fmla="*/ 1024273 h 1543391"/>
                    <a:gd name="connsiteX13" fmla="*/ 1227044 w 1542756"/>
                    <a:gd name="connsiteY13" fmla="*/ 1009804 h 1543391"/>
                    <a:gd name="connsiteX14" fmla="*/ 1212215 w 1542756"/>
                    <a:gd name="connsiteY14" fmla="*/ 1030456 h 1543391"/>
                    <a:gd name="connsiteX15" fmla="*/ 1212215 w 1542756"/>
                    <a:gd name="connsiteY15" fmla="*/ 1543391 h 1543391"/>
                    <a:gd name="connsiteX16" fmla="*/ 698836 w 1542756"/>
                    <a:gd name="connsiteY16" fmla="*/ 1543391 h 1543391"/>
                    <a:gd name="connsiteX17" fmla="*/ 677999 w 1542756"/>
                    <a:gd name="connsiteY17" fmla="*/ 1527864 h 1543391"/>
                    <a:gd name="connsiteX18" fmla="*/ 687979 w 1542756"/>
                    <a:gd name="connsiteY18" fmla="*/ 1459189 h 1543391"/>
                    <a:gd name="connsiteX19" fmla="*/ 754417 w 1542756"/>
                    <a:gd name="connsiteY19" fmla="*/ 1347735 h 1543391"/>
                    <a:gd name="connsiteX20" fmla="*/ 603727 w 1542756"/>
                    <a:gd name="connsiteY20" fmla="*/ 1213325 h 1543391"/>
                    <a:gd name="connsiteX21" fmla="*/ 457825 w 1542756"/>
                    <a:gd name="connsiteY21" fmla="*/ 1347735 h 1543391"/>
                    <a:gd name="connsiteX22" fmla="*/ 522614 w 1542756"/>
                    <a:gd name="connsiteY22" fmla="*/ 1456051 h 1543391"/>
                    <a:gd name="connsiteX23" fmla="*/ 530889 w 1542756"/>
                    <a:gd name="connsiteY23" fmla="*/ 1529038 h 1543391"/>
                    <a:gd name="connsiteX24" fmla="*/ 510900 w 1542756"/>
                    <a:gd name="connsiteY24" fmla="*/ 1543391 h 1543391"/>
                    <a:gd name="connsiteX25" fmla="*/ 0 w 1542756"/>
                    <a:gd name="connsiteY25" fmla="*/ 1543391 h 1543391"/>
                    <a:gd name="connsiteX26" fmla="*/ 0 w 1542756"/>
                    <a:gd name="connsiteY26" fmla="*/ 1030456 h 1543391"/>
                    <a:gd name="connsiteX27" fmla="*/ 14829 w 1542756"/>
                    <a:gd name="connsiteY27" fmla="*/ 1009804 h 1543391"/>
                    <a:gd name="connsiteX28" fmla="*/ 84678 w 1542756"/>
                    <a:gd name="connsiteY28" fmla="*/ 1021218 h 1543391"/>
                    <a:gd name="connsiteX29" fmla="*/ 196131 w 1542756"/>
                    <a:gd name="connsiteY29" fmla="*/ 1087656 h 1543391"/>
                    <a:gd name="connsiteX30" fmla="*/ 330541 w 1542756"/>
                    <a:gd name="connsiteY30" fmla="*/ 936966 h 1543391"/>
                    <a:gd name="connsiteX31" fmla="*/ 196131 w 1542756"/>
                    <a:gd name="connsiteY31" fmla="*/ 786276 h 1543391"/>
                    <a:gd name="connsiteX32" fmla="*/ 84678 w 1542756"/>
                    <a:gd name="connsiteY32" fmla="*/ 852714 h 1543391"/>
                    <a:gd name="connsiteX33" fmla="*/ 16002 w 1542756"/>
                    <a:gd name="connsiteY33" fmla="*/ 862694 h 1543391"/>
                    <a:gd name="connsiteX34" fmla="*/ 0 w 1542756"/>
                    <a:gd name="connsiteY34" fmla="*/ 841219 h 1543391"/>
                    <a:gd name="connsiteX35" fmla="*/ 0 w 1542756"/>
                    <a:gd name="connsiteY35" fmla="*/ 330541 h 1543391"/>
                    <a:gd name="connsiteX36" fmla="*/ 510238 w 1542756"/>
                    <a:gd name="connsiteY36" fmla="*/ 330541 h 1543391"/>
                    <a:gd name="connsiteX37" fmla="*/ 530889 w 1542756"/>
                    <a:gd name="connsiteY37" fmla="*/ 315713 h 1543391"/>
                    <a:gd name="connsiteX38" fmla="*/ 519475 w 1542756"/>
                    <a:gd name="connsiteY38" fmla="*/ 245864 h 1543391"/>
                    <a:gd name="connsiteX39" fmla="*/ 453037 w 1542756"/>
                    <a:gd name="connsiteY39" fmla="*/ 134410 h 1543391"/>
                    <a:gd name="connsiteX40" fmla="*/ 603727 w 1542756"/>
                    <a:gd name="connsiteY40" fmla="*/ 0 h 1543391"/>
                    <a:gd name="connsiteX0" fmla="*/ 603727 w 1542756"/>
                    <a:gd name="connsiteY0" fmla="*/ 0 h 1543391"/>
                    <a:gd name="connsiteX1" fmla="*/ 754417 w 1542756"/>
                    <a:gd name="connsiteY1" fmla="*/ 134410 h 1543391"/>
                    <a:gd name="connsiteX2" fmla="*/ 687979 w 1542756"/>
                    <a:gd name="connsiteY2" fmla="*/ 245864 h 1543391"/>
                    <a:gd name="connsiteX3" fmla="*/ 677999 w 1542756"/>
                    <a:gd name="connsiteY3" fmla="*/ 314539 h 1543391"/>
                    <a:gd name="connsiteX4" fmla="*/ 699473 w 1542756"/>
                    <a:gd name="connsiteY4" fmla="*/ 330541 h 1543391"/>
                    <a:gd name="connsiteX5" fmla="*/ 1212215 w 1542756"/>
                    <a:gd name="connsiteY5" fmla="*/ 330541 h 1543391"/>
                    <a:gd name="connsiteX6" fmla="*/ 1212215 w 1542756"/>
                    <a:gd name="connsiteY6" fmla="*/ 841219 h 1543391"/>
                    <a:gd name="connsiteX7" fmla="*/ 1228217 w 1542756"/>
                    <a:gd name="connsiteY7" fmla="*/ 862694 h 1543391"/>
                    <a:gd name="connsiteX8" fmla="*/ 1293836 w 1542756"/>
                    <a:gd name="connsiteY8" fmla="*/ 852714 h 1543391"/>
                    <a:gd name="connsiteX9" fmla="*/ 1408346 w 1542756"/>
                    <a:gd name="connsiteY9" fmla="*/ 783220 h 1543391"/>
                    <a:gd name="connsiteX10" fmla="*/ 1542756 w 1542756"/>
                    <a:gd name="connsiteY10" fmla="*/ 936966 h 1543391"/>
                    <a:gd name="connsiteX11" fmla="*/ 1408346 w 1542756"/>
                    <a:gd name="connsiteY11" fmla="*/ 1087656 h 1543391"/>
                    <a:gd name="connsiteX12" fmla="*/ 1296893 w 1542756"/>
                    <a:gd name="connsiteY12" fmla="*/ 1024273 h 1543391"/>
                    <a:gd name="connsiteX13" fmla="*/ 1227044 w 1542756"/>
                    <a:gd name="connsiteY13" fmla="*/ 1009804 h 1543391"/>
                    <a:gd name="connsiteX14" fmla="*/ 1212215 w 1542756"/>
                    <a:gd name="connsiteY14" fmla="*/ 1030456 h 1543391"/>
                    <a:gd name="connsiteX15" fmla="*/ 1212215 w 1542756"/>
                    <a:gd name="connsiteY15" fmla="*/ 1543391 h 1543391"/>
                    <a:gd name="connsiteX16" fmla="*/ 698836 w 1542756"/>
                    <a:gd name="connsiteY16" fmla="*/ 1543391 h 1543391"/>
                    <a:gd name="connsiteX17" fmla="*/ 677999 w 1542756"/>
                    <a:gd name="connsiteY17" fmla="*/ 1527864 h 1543391"/>
                    <a:gd name="connsiteX18" fmla="*/ 687979 w 1542756"/>
                    <a:gd name="connsiteY18" fmla="*/ 1459189 h 1543391"/>
                    <a:gd name="connsiteX19" fmla="*/ 754417 w 1542756"/>
                    <a:gd name="connsiteY19" fmla="*/ 1347735 h 1543391"/>
                    <a:gd name="connsiteX20" fmla="*/ 603727 w 1542756"/>
                    <a:gd name="connsiteY20" fmla="*/ 1213325 h 1543391"/>
                    <a:gd name="connsiteX21" fmla="*/ 457825 w 1542756"/>
                    <a:gd name="connsiteY21" fmla="*/ 1347735 h 1543391"/>
                    <a:gd name="connsiteX22" fmla="*/ 522614 w 1542756"/>
                    <a:gd name="connsiteY22" fmla="*/ 1456051 h 1543391"/>
                    <a:gd name="connsiteX23" fmla="*/ 530889 w 1542756"/>
                    <a:gd name="connsiteY23" fmla="*/ 1529038 h 1543391"/>
                    <a:gd name="connsiteX24" fmla="*/ 510900 w 1542756"/>
                    <a:gd name="connsiteY24" fmla="*/ 1543391 h 1543391"/>
                    <a:gd name="connsiteX25" fmla="*/ 0 w 1542756"/>
                    <a:gd name="connsiteY25" fmla="*/ 1543391 h 1543391"/>
                    <a:gd name="connsiteX26" fmla="*/ 0 w 1542756"/>
                    <a:gd name="connsiteY26" fmla="*/ 1030456 h 1543391"/>
                    <a:gd name="connsiteX27" fmla="*/ 14829 w 1542756"/>
                    <a:gd name="connsiteY27" fmla="*/ 1009804 h 1543391"/>
                    <a:gd name="connsiteX28" fmla="*/ 84678 w 1542756"/>
                    <a:gd name="connsiteY28" fmla="*/ 1021218 h 1543391"/>
                    <a:gd name="connsiteX29" fmla="*/ 196131 w 1542756"/>
                    <a:gd name="connsiteY29" fmla="*/ 1087656 h 1543391"/>
                    <a:gd name="connsiteX30" fmla="*/ 330541 w 1542756"/>
                    <a:gd name="connsiteY30" fmla="*/ 936966 h 1543391"/>
                    <a:gd name="connsiteX31" fmla="*/ 196131 w 1542756"/>
                    <a:gd name="connsiteY31" fmla="*/ 786276 h 1543391"/>
                    <a:gd name="connsiteX32" fmla="*/ 84678 w 1542756"/>
                    <a:gd name="connsiteY32" fmla="*/ 852714 h 1543391"/>
                    <a:gd name="connsiteX33" fmla="*/ 16002 w 1542756"/>
                    <a:gd name="connsiteY33" fmla="*/ 862694 h 1543391"/>
                    <a:gd name="connsiteX34" fmla="*/ 0 w 1542756"/>
                    <a:gd name="connsiteY34" fmla="*/ 841219 h 1543391"/>
                    <a:gd name="connsiteX35" fmla="*/ 0 w 1542756"/>
                    <a:gd name="connsiteY35" fmla="*/ 330541 h 1543391"/>
                    <a:gd name="connsiteX36" fmla="*/ 510238 w 1542756"/>
                    <a:gd name="connsiteY36" fmla="*/ 330541 h 1543391"/>
                    <a:gd name="connsiteX37" fmla="*/ 530889 w 1542756"/>
                    <a:gd name="connsiteY37" fmla="*/ 315713 h 1543391"/>
                    <a:gd name="connsiteX38" fmla="*/ 519475 w 1542756"/>
                    <a:gd name="connsiteY38" fmla="*/ 245864 h 1543391"/>
                    <a:gd name="connsiteX39" fmla="*/ 453037 w 1542756"/>
                    <a:gd name="connsiteY39" fmla="*/ 134410 h 1543391"/>
                    <a:gd name="connsiteX40" fmla="*/ 603727 w 1542756"/>
                    <a:gd name="connsiteY40" fmla="*/ 0 h 1543391"/>
                    <a:gd name="connsiteX0" fmla="*/ 603727 w 1542756"/>
                    <a:gd name="connsiteY0" fmla="*/ 0 h 1543391"/>
                    <a:gd name="connsiteX1" fmla="*/ 754417 w 1542756"/>
                    <a:gd name="connsiteY1" fmla="*/ 134410 h 1543391"/>
                    <a:gd name="connsiteX2" fmla="*/ 687979 w 1542756"/>
                    <a:gd name="connsiteY2" fmla="*/ 245864 h 1543391"/>
                    <a:gd name="connsiteX3" fmla="*/ 677999 w 1542756"/>
                    <a:gd name="connsiteY3" fmla="*/ 314539 h 1543391"/>
                    <a:gd name="connsiteX4" fmla="*/ 699473 w 1542756"/>
                    <a:gd name="connsiteY4" fmla="*/ 330541 h 1543391"/>
                    <a:gd name="connsiteX5" fmla="*/ 1212215 w 1542756"/>
                    <a:gd name="connsiteY5" fmla="*/ 330541 h 1543391"/>
                    <a:gd name="connsiteX6" fmla="*/ 1212215 w 1542756"/>
                    <a:gd name="connsiteY6" fmla="*/ 841219 h 1543391"/>
                    <a:gd name="connsiteX7" fmla="*/ 1228217 w 1542756"/>
                    <a:gd name="connsiteY7" fmla="*/ 862694 h 1543391"/>
                    <a:gd name="connsiteX8" fmla="*/ 1293836 w 1542756"/>
                    <a:gd name="connsiteY8" fmla="*/ 852714 h 1543391"/>
                    <a:gd name="connsiteX9" fmla="*/ 1408346 w 1542756"/>
                    <a:gd name="connsiteY9" fmla="*/ 783220 h 1543391"/>
                    <a:gd name="connsiteX10" fmla="*/ 1542756 w 1542756"/>
                    <a:gd name="connsiteY10" fmla="*/ 936966 h 1543391"/>
                    <a:gd name="connsiteX11" fmla="*/ 1408346 w 1542756"/>
                    <a:gd name="connsiteY11" fmla="*/ 1087656 h 1543391"/>
                    <a:gd name="connsiteX12" fmla="*/ 1296893 w 1542756"/>
                    <a:gd name="connsiteY12" fmla="*/ 1024273 h 1543391"/>
                    <a:gd name="connsiteX13" fmla="*/ 1227044 w 1542756"/>
                    <a:gd name="connsiteY13" fmla="*/ 1009804 h 1543391"/>
                    <a:gd name="connsiteX14" fmla="*/ 1212215 w 1542756"/>
                    <a:gd name="connsiteY14" fmla="*/ 1030456 h 1543391"/>
                    <a:gd name="connsiteX15" fmla="*/ 1212215 w 1542756"/>
                    <a:gd name="connsiteY15" fmla="*/ 1543391 h 1543391"/>
                    <a:gd name="connsiteX16" fmla="*/ 698836 w 1542756"/>
                    <a:gd name="connsiteY16" fmla="*/ 1543391 h 1543391"/>
                    <a:gd name="connsiteX17" fmla="*/ 677999 w 1542756"/>
                    <a:gd name="connsiteY17" fmla="*/ 1527864 h 1543391"/>
                    <a:gd name="connsiteX18" fmla="*/ 687979 w 1542756"/>
                    <a:gd name="connsiteY18" fmla="*/ 1459189 h 1543391"/>
                    <a:gd name="connsiteX19" fmla="*/ 754417 w 1542756"/>
                    <a:gd name="connsiteY19" fmla="*/ 1347735 h 1543391"/>
                    <a:gd name="connsiteX20" fmla="*/ 603727 w 1542756"/>
                    <a:gd name="connsiteY20" fmla="*/ 1213325 h 1543391"/>
                    <a:gd name="connsiteX21" fmla="*/ 457825 w 1542756"/>
                    <a:gd name="connsiteY21" fmla="*/ 1347735 h 1543391"/>
                    <a:gd name="connsiteX22" fmla="*/ 522614 w 1542756"/>
                    <a:gd name="connsiteY22" fmla="*/ 1456051 h 1543391"/>
                    <a:gd name="connsiteX23" fmla="*/ 530889 w 1542756"/>
                    <a:gd name="connsiteY23" fmla="*/ 1529038 h 1543391"/>
                    <a:gd name="connsiteX24" fmla="*/ 510900 w 1542756"/>
                    <a:gd name="connsiteY24" fmla="*/ 1543391 h 1543391"/>
                    <a:gd name="connsiteX25" fmla="*/ 0 w 1542756"/>
                    <a:gd name="connsiteY25" fmla="*/ 1543391 h 1543391"/>
                    <a:gd name="connsiteX26" fmla="*/ 0 w 1542756"/>
                    <a:gd name="connsiteY26" fmla="*/ 1030456 h 1543391"/>
                    <a:gd name="connsiteX27" fmla="*/ 14829 w 1542756"/>
                    <a:gd name="connsiteY27" fmla="*/ 1009804 h 1543391"/>
                    <a:gd name="connsiteX28" fmla="*/ 84678 w 1542756"/>
                    <a:gd name="connsiteY28" fmla="*/ 1021218 h 1543391"/>
                    <a:gd name="connsiteX29" fmla="*/ 196131 w 1542756"/>
                    <a:gd name="connsiteY29" fmla="*/ 1087656 h 1543391"/>
                    <a:gd name="connsiteX30" fmla="*/ 330541 w 1542756"/>
                    <a:gd name="connsiteY30" fmla="*/ 936966 h 1543391"/>
                    <a:gd name="connsiteX31" fmla="*/ 196131 w 1542756"/>
                    <a:gd name="connsiteY31" fmla="*/ 786276 h 1543391"/>
                    <a:gd name="connsiteX32" fmla="*/ 84678 w 1542756"/>
                    <a:gd name="connsiteY32" fmla="*/ 852714 h 1543391"/>
                    <a:gd name="connsiteX33" fmla="*/ 16002 w 1542756"/>
                    <a:gd name="connsiteY33" fmla="*/ 862694 h 1543391"/>
                    <a:gd name="connsiteX34" fmla="*/ 0 w 1542756"/>
                    <a:gd name="connsiteY34" fmla="*/ 841219 h 1543391"/>
                    <a:gd name="connsiteX35" fmla="*/ 0 w 1542756"/>
                    <a:gd name="connsiteY35" fmla="*/ 330541 h 1543391"/>
                    <a:gd name="connsiteX36" fmla="*/ 510238 w 1542756"/>
                    <a:gd name="connsiteY36" fmla="*/ 330541 h 1543391"/>
                    <a:gd name="connsiteX37" fmla="*/ 530889 w 1542756"/>
                    <a:gd name="connsiteY37" fmla="*/ 315713 h 1543391"/>
                    <a:gd name="connsiteX38" fmla="*/ 519475 w 1542756"/>
                    <a:gd name="connsiteY38" fmla="*/ 245864 h 1543391"/>
                    <a:gd name="connsiteX39" fmla="*/ 453037 w 1542756"/>
                    <a:gd name="connsiteY39" fmla="*/ 134410 h 1543391"/>
                    <a:gd name="connsiteX40" fmla="*/ 603727 w 1542756"/>
                    <a:gd name="connsiteY40" fmla="*/ 0 h 1543391"/>
                    <a:gd name="connsiteX0" fmla="*/ 603727 w 1542756"/>
                    <a:gd name="connsiteY0" fmla="*/ 0 h 1543391"/>
                    <a:gd name="connsiteX1" fmla="*/ 754417 w 1542756"/>
                    <a:gd name="connsiteY1" fmla="*/ 134410 h 1543391"/>
                    <a:gd name="connsiteX2" fmla="*/ 687979 w 1542756"/>
                    <a:gd name="connsiteY2" fmla="*/ 245864 h 1543391"/>
                    <a:gd name="connsiteX3" fmla="*/ 677999 w 1542756"/>
                    <a:gd name="connsiteY3" fmla="*/ 314539 h 1543391"/>
                    <a:gd name="connsiteX4" fmla="*/ 699473 w 1542756"/>
                    <a:gd name="connsiteY4" fmla="*/ 330541 h 1543391"/>
                    <a:gd name="connsiteX5" fmla="*/ 1212215 w 1542756"/>
                    <a:gd name="connsiteY5" fmla="*/ 330541 h 1543391"/>
                    <a:gd name="connsiteX6" fmla="*/ 1212215 w 1542756"/>
                    <a:gd name="connsiteY6" fmla="*/ 841219 h 1543391"/>
                    <a:gd name="connsiteX7" fmla="*/ 1228217 w 1542756"/>
                    <a:gd name="connsiteY7" fmla="*/ 862694 h 1543391"/>
                    <a:gd name="connsiteX8" fmla="*/ 1293836 w 1542756"/>
                    <a:gd name="connsiteY8" fmla="*/ 852714 h 1543391"/>
                    <a:gd name="connsiteX9" fmla="*/ 1408346 w 1542756"/>
                    <a:gd name="connsiteY9" fmla="*/ 783220 h 1543391"/>
                    <a:gd name="connsiteX10" fmla="*/ 1542756 w 1542756"/>
                    <a:gd name="connsiteY10" fmla="*/ 936966 h 1543391"/>
                    <a:gd name="connsiteX11" fmla="*/ 1408346 w 1542756"/>
                    <a:gd name="connsiteY11" fmla="*/ 1087656 h 1543391"/>
                    <a:gd name="connsiteX12" fmla="*/ 1296893 w 1542756"/>
                    <a:gd name="connsiteY12" fmla="*/ 1024273 h 1543391"/>
                    <a:gd name="connsiteX13" fmla="*/ 1227044 w 1542756"/>
                    <a:gd name="connsiteY13" fmla="*/ 1009804 h 1543391"/>
                    <a:gd name="connsiteX14" fmla="*/ 1212215 w 1542756"/>
                    <a:gd name="connsiteY14" fmla="*/ 1030456 h 1543391"/>
                    <a:gd name="connsiteX15" fmla="*/ 1212215 w 1542756"/>
                    <a:gd name="connsiteY15" fmla="*/ 1543391 h 1543391"/>
                    <a:gd name="connsiteX16" fmla="*/ 698836 w 1542756"/>
                    <a:gd name="connsiteY16" fmla="*/ 1543391 h 1543391"/>
                    <a:gd name="connsiteX17" fmla="*/ 677999 w 1542756"/>
                    <a:gd name="connsiteY17" fmla="*/ 1527864 h 1543391"/>
                    <a:gd name="connsiteX18" fmla="*/ 687979 w 1542756"/>
                    <a:gd name="connsiteY18" fmla="*/ 1459189 h 1543391"/>
                    <a:gd name="connsiteX19" fmla="*/ 754417 w 1542756"/>
                    <a:gd name="connsiteY19" fmla="*/ 1347735 h 1543391"/>
                    <a:gd name="connsiteX20" fmla="*/ 603727 w 1542756"/>
                    <a:gd name="connsiteY20" fmla="*/ 1213325 h 1543391"/>
                    <a:gd name="connsiteX21" fmla="*/ 457825 w 1542756"/>
                    <a:gd name="connsiteY21" fmla="*/ 1347735 h 1543391"/>
                    <a:gd name="connsiteX22" fmla="*/ 522614 w 1542756"/>
                    <a:gd name="connsiteY22" fmla="*/ 1456051 h 1543391"/>
                    <a:gd name="connsiteX23" fmla="*/ 530889 w 1542756"/>
                    <a:gd name="connsiteY23" fmla="*/ 1529038 h 1543391"/>
                    <a:gd name="connsiteX24" fmla="*/ 510900 w 1542756"/>
                    <a:gd name="connsiteY24" fmla="*/ 1543391 h 1543391"/>
                    <a:gd name="connsiteX25" fmla="*/ 0 w 1542756"/>
                    <a:gd name="connsiteY25" fmla="*/ 1543391 h 1543391"/>
                    <a:gd name="connsiteX26" fmla="*/ 0 w 1542756"/>
                    <a:gd name="connsiteY26" fmla="*/ 1030456 h 1543391"/>
                    <a:gd name="connsiteX27" fmla="*/ 14829 w 1542756"/>
                    <a:gd name="connsiteY27" fmla="*/ 1009804 h 1543391"/>
                    <a:gd name="connsiteX28" fmla="*/ 84678 w 1542756"/>
                    <a:gd name="connsiteY28" fmla="*/ 1021218 h 1543391"/>
                    <a:gd name="connsiteX29" fmla="*/ 196131 w 1542756"/>
                    <a:gd name="connsiteY29" fmla="*/ 1087656 h 1543391"/>
                    <a:gd name="connsiteX30" fmla="*/ 330541 w 1542756"/>
                    <a:gd name="connsiteY30" fmla="*/ 936966 h 1543391"/>
                    <a:gd name="connsiteX31" fmla="*/ 196131 w 1542756"/>
                    <a:gd name="connsiteY31" fmla="*/ 786276 h 1543391"/>
                    <a:gd name="connsiteX32" fmla="*/ 84678 w 1542756"/>
                    <a:gd name="connsiteY32" fmla="*/ 852714 h 1543391"/>
                    <a:gd name="connsiteX33" fmla="*/ 16002 w 1542756"/>
                    <a:gd name="connsiteY33" fmla="*/ 862694 h 1543391"/>
                    <a:gd name="connsiteX34" fmla="*/ 0 w 1542756"/>
                    <a:gd name="connsiteY34" fmla="*/ 841219 h 1543391"/>
                    <a:gd name="connsiteX35" fmla="*/ 0 w 1542756"/>
                    <a:gd name="connsiteY35" fmla="*/ 330541 h 1543391"/>
                    <a:gd name="connsiteX36" fmla="*/ 510238 w 1542756"/>
                    <a:gd name="connsiteY36" fmla="*/ 330541 h 1543391"/>
                    <a:gd name="connsiteX37" fmla="*/ 530889 w 1542756"/>
                    <a:gd name="connsiteY37" fmla="*/ 315713 h 1543391"/>
                    <a:gd name="connsiteX38" fmla="*/ 519475 w 1542756"/>
                    <a:gd name="connsiteY38" fmla="*/ 245864 h 1543391"/>
                    <a:gd name="connsiteX39" fmla="*/ 453037 w 1542756"/>
                    <a:gd name="connsiteY39" fmla="*/ 134410 h 1543391"/>
                    <a:gd name="connsiteX40" fmla="*/ 603727 w 1542756"/>
                    <a:gd name="connsiteY40" fmla="*/ 0 h 1543391"/>
                    <a:gd name="connsiteX0" fmla="*/ 603727 w 1542880"/>
                    <a:gd name="connsiteY0" fmla="*/ 0 h 1543391"/>
                    <a:gd name="connsiteX1" fmla="*/ 754417 w 1542880"/>
                    <a:gd name="connsiteY1" fmla="*/ 134410 h 1543391"/>
                    <a:gd name="connsiteX2" fmla="*/ 687979 w 1542880"/>
                    <a:gd name="connsiteY2" fmla="*/ 245864 h 1543391"/>
                    <a:gd name="connsiteX3" fmla="*/ 677999 w 1542880"/>
                    <a:gd name="connsiteY3" fmla="*/ 314539 h 1543391"/>
                    <a:gd name="connsiteX4" fmla="*/ 699473 w 1542880"/>
                    <a:gd name="connsiteY4" fmla="*/ 330541 h 1543391"/>
                    <a:gd name="connsiteX5" fmla="*/ 1212215 w 1542880"/>
                    <a:gd name="connsiteY5" fmla="*/ 330541 h 1543391"/>
                    <a:gd name="connsiteX6" fmla="*/ 1212215 w 1542880"/>
                    <a:gd name="connsiteY6" fmla="*/ 841219 h 1543391"/>
                    <a:gd name="connsiteX7" fmla="*/ 1228217 w 1542880"/>
                    <a:gd name="connsiteY7" fmla="*/ 862694 h 1543391"/>
                    <a:gd name="connsiteX8" fmla="*/ 1293836 w 1542880"/>
                    <a:gd name="connsiteY8" fmla="*/ 852714 h 1543391"/>
                    <a:gd name="connsiteX9" fmla="*/ 1408346 w 1542880"/>
                    <a:gd name="connsiteY9" fmla="*/ 783220 h 1543391"/>
                    <a:gd name="connsiteX10" fmla="*/ 1542756 w 1542880"/>
                    <a:gd name="connsiteY10" fmla="*/ 936966 h 1543391"/>
                    <a:gd name="connsiteX11" fmla="*/ 1408346 w 1542880"/>
                    <a:gd name="connsiteY11" fmla="*/ 1087656 h 1543391"/>
                    <a:gd name="connsiteX12" fmla="*/ 1296893 w 1542880"/>
                    <a:gd name="connsiteY12" fmla="*/ 1024273 h 1543391"/>
                    <a:gd name="connsiteX13" fmla="*/ 1227044 w 1542880"/>
                    <a:gd name="connsiteY13" fmla="*/ 1009804 h 1543391"/>
                    <a:gd name="connsiteX14" fmla="*/ 1212215 w 1542880"/>
                    <a:gd name="connsiteY14" fmla="*/ 1030456 h 1543391"/>
                    <a:gd name="connsiteX15" fmla="*/ 1212215 w 1542880"/>
                    <a:gd name="connsiteY15" fmla="*/ 1543391 h 1543391"/>
                    <a:gd name="connsiteX16" fmla="*/ 698836 w 1542880"/>
                    <a:gd name="connsiteY16" fmla="*/ 1543391 h 1543391"/>
                    <a:gd name="connsiteX17" fmla="*/ 677999 w 1542880"/>
                    <a:gd name="connsiteY17" fmla="*/ 1527864 h 1543391"/>
                    <a:gd name="connsiteX18" fmla="*/ 687979 w 1542880"/>
                    <a:gd name="connsiteY18" fmla="*/ 1459189 h 1543391"/>
                    <a:gd name="connsiteX19" fmla="*/ 754417 w 1542880"/>
                    <a:gd name="connsiteY19" fmla="*/ 1347735 h 1543391"/>
                    <a:gd name="connsiteX20" fmla="*/ 603727 w 1542880"/>
                    <a:gd name="connsiteY20" fmla="*/ 1213325 h 1543391"/>
                    <a:gd name="connsiteX21" fmla="*/ 457825 w 1542880"/>
                    <a:gd name="connsiteY21" fmla="*/ 1347735 h 1543391"/>
                    <a:gd name="connsiteX22" fmla="*/ 522614 w 1542880"/>
                    <a:gd name="connsiteY22" fmla="*/ 1456051 h 1543391"/>
                    <a:gd name="connsiteX23" fmla="*/ 530889 w 1542880"/>
                    <a:gd name="connsiteY23" fmla="*/ 1529038 h 1543391"/>
                    <a:gd name="connsiteX24" fmla="*/ 510900 w 1542880"/>
                    <a:gd name="connsiteY24" fmla="*/ 1543391 h 1543391"/>
                    <a:gd name="connsiteX25" fmla="*/ 0 w 1542880"/>
                    <a:gd name="connsiteY25" fmla="*/ 1543391 h 1543391"/>
                    <a:gd name="connsiteX26" fmla="*/ 0 w 1542880"/>
                    <a:gd name="connsiteY26" fmla="*/ 1030456 h 1543391"/>
                    <a:gd name="connsiteX27" fmla="*/ 14829 w 1542880"/>
                    <a:gd name="connsiteY27" fmla="*/ 1009804 h 1543391"/>
                    <a:gd name="connsiteX28" fmla="*/ 84678 w 1542880"/>
                    <a:gd name="connsiteY28" fmla="*/ 1021218 h 1543391"/>
                    <a:gd name="connsiteX29" fmla="*/ 196131 w 1542880"/>
                    <a:gd name="connsiteY29" fmla="*/ 1087656 h 1543391"/>
                    <a:gd name="connsiteX30" fmla="*/ 330541 w 1542880"/>
                    <a:gd name="connsiteY30" fmla="*/ 936966 h 1543391"/>
                    <a:gd name="connsiteX31" fmla="*/ 196131 w 1542880"/>
                    <a:gd name="connsiteY31" fmla="*/ 786276 h 1543391"/>
                    <a:gd name="connsiteX32" fmla="*/ 84678 w 1542880"/>
                    <a:gd name="connsiteY32" fmla="*/ 852714 h 1543391"/>
                    <a:gd name="connsiteX33" fmla="*/ 16002 w 1542880"/>
                    <a:gd name="connsiteY33" fmla="*/ 862694 h 1543391"/>
                    <a:gd name="connsiteX34" fmla="*/ 0 w 1542880"/>
                    <a:gd name="connsiteY34" fmla="*/ 841219 h 1543391"/>
                    <a:gd name="connsiteX35" fmla="*/ 0 w 1542880"/>
                    <a:gd name="connsiteY35" fmla="*/ 330541 h 1543391"/>
                    <a:gd name="connsiteX36" fmla="*/ 510238 w 1542880"/>
                    <a:gd name="connsiteY36" fmla="*/ 330541 h 1543391"/>
                    <a:gd name="connsiteX37" fmla="*/ 530889 w 1542880"/>
                    <a:gd name="connsiteY37" fmla="*/ 315713 h 1543391"/>
                    <a:gd name="connsiteX38" fmla="*/ 519475 w 1542880"/>
                    <a:gd name="connsiteY38" fmla="*/ 245864 h 1543391"/>
                    <a:gd name="connsiteX39" fmla="*/ 453037 w 1542880"/>
                    <a:gd name="connsiteY39" fmla="*/ 134410 h 1543391"/>
                    <a:gd name="connsiteX40" fmla="*/ 603727 w 1542880"/>
                    <a:gd name="connsiteY40" fmla="*/ 0 h 1543391"/>
                    <a:gd name="connsiteX0" fmla="*/ 603727 w 1542880"/>
                    <a:gd name="connsiteY0" fmla="*/ 0 h 1543391"/>
                    <a:gd name="connsiteX1" fmla="*/ 754417 w 1542880"/>
                    <a:gd name="connsiteY1" fmla="*/ 134410 h 1543391"/>
                    <a:gd name="connsiteX2" fmla="*/ 687979 w 1542880"/>
                    <a:gd name="connsiteY2" fmla="*/ 245864 h 1543391"/>
                    <a:gd name="connsiteX3" fmla="*/ 677999 w 1542880"/>
                    <a:gd name="connsiteY3" fmla="*/ 314539 h 1543391"/>
                    <a:gd name="connsiteX4" fmla="*/ 699473 w 1542880"/>
                    <a:gd name="connsiteY4" fmla="*/ 330541 h 1543391"/>
                    <a:gd name="connsiteX5" fmla="*/ 1212215 w 1542880"/>
                    <a:gd name="connsiteY5" fmla="*/ 330541 h 1543391"/>
                    <a:gd name="connsiteX6" fmla="*/ 1212215 w 1542880"/>
                    <a:gd name="connsiteY6" fmla="*/ 841219 h 1543391"/>
                    <a:gd name="connsiteX7" fmla="*/ 1228217 w 1542880"/>
                    <a:gd name="connsiteY7" fmla="*/ 862694 h 1543391"/>
                    <a:gd name="connsiteX8" fmla="*/ 1293836 w 1542880"/>
                    <a:gd name="connsiteY8" fmla="*/ 852714 h 1543391"/>
                    <a:gd name="connsiteX9" fmla="*/ 1408346 w 1542880"/>
                    <a:gd name="connsiteY9" fmla="*/ 783220 h 1543391"/>
                    <a:gd name="connsiteX10" fmla="*/ 1542756 w 1542880"/>
                    <a:gd name="connsiteY10" fmla="*/ 936966 h 1543391"/>
                    <a:gd name="connsiteX11" fmla="*/ 1408346 w 1542880"/>
                    <a:gd name="connsiteY11" fmla="*/ 1087656 h 1543391"/>
                    <a:gd name="connsiteX12" fmla="*/ 1296893 w 1542880"/>
                    <a:gd name="connsiteY12" fmla="*/ 1024273 h 1543391"/>
                    <a:gd name="connsiteX13" fmla="*/ 1227044 w 1542880"/>
                    <a:gd name="connsiteY13" fmla="*/ 1009804 h 1543391"/>
                    <a:gd name="connsiteX14" fmla="*/ 1212215 w 1542880"/>
                    <a:gd name="connsiteY14" fmla="*/ 1030456 h 1543391"/>
                    <a:gd name="connsiteX15" fmla="*/ 1212215 w 1542880"/>
                    <a:gd name="connsiteY15" fmla="*/ 1543391 h 1543391"/>
                    <a:gd name="connsiteX16" fmla="*/ 698836 w 1542880"/>
                    <a:gd name="connsiteY16" fmla="*/ 1543391 h 1543391"/>
                    <a:gd name="connsiteX17" fmla="*/ 677999 w 1542880"/>
                    <a:gd name="connsiteY17" fmla="*/ 1527864 h 1543391"/>
                    <a:gd name="connsiteX18" fmla="*/ 687979 w 1542880"/>
                    <a:gd name="connsiteY18" fmla="*/ 1459189 h 1543391"/>
                    <a:gd name="connsiteX19" fmla="*/ 754417 w 1542880"/>
                    <a:gd name="connsiteY19" fmla="*/ 1347735 h 1543391"/>
                    <a:gd name="connsiteX20" fmla="*/ 603727 w 1542880"/>
                    <a:gd name="connsiteY20" fmla="*/ 1213325 h 1543391"/>
                    <a:gd name="connsiteX21" fmla="*/ 457825 w 1542880"/>
                    <a:gd name="connsiteY21" fmla="*/ 1347735 h 1543391"/>
                    <a:gd name="connsiteX22" fmla="*/ 522614 w 1542880"/>
                    <a:gd name="connsiteY22" fmla="*/ 1456051 h 1543391"/>
                    <a:gd name="connsiteX23" fmla="*/ 530889 w 1542880"/>
                    <a:gd name="connsiteY23" fmla="*/ 1529038 h 1543391"/>
                    <a:gd name="connsiteX24" fmla="*/ 510900 w 1542880"/>
                    <a:gd name="connsiteY24" fmla="*/ 1543391 h 1543391"/>
                    <a:gd name="connsiteX25" fmla="*/ 0 w 1542880"/>
                    <a:gd name="connsiteY25" fmla="*/ 1543391 h 1543391"/>
                    <a:gd name="connsiteX26" fmla="*/ 0 w 1542880"/>
                    <a:gd name="connsiteY26" fmla="*/ 1030456 h 1543391"/>
                    <a:gd name="connsiteX27" fmla="*/ 14829 w 1542880"/>
                    <a:gd name="connsiteY27" fmla="*/ 1009804 h 1543391"/>
                    <a:gd name="connsiteX28" fmla="*/ 84678 w 1542880"/>
                    <a:gd name="connsiteY28" fmla="*/ 1021218 h 1543391"/>
                    <a:gd name="connsiteX29" fmla="*/ 196131 w 1542880"/>
                    <a:gd name="connsiteY29" fmla="*/ 1087656 h 1543391"/>
                    <a:gd name="connsiteX30" fmla="*/ 330541 w 1542880"/>
                    <a:gd name="connsiteY30" fmla="*/ 936966 h 1543391"/>
                    <a:gd name="connsiteX31" fmla="*/ 196131 w 1542880"/>
                    <a:gd name="connsiteY31" fmla="*/ 786276 h 1543391"/>
                    <a:gd name="connsiteX32" fmla="*/ 84678 w 1542880"/>
                    <a:gd name="connsiteY32" fmla="*/ 852714 h 1543391"/>
                    <a:gd name="connsiteX33" fmla="*/ 16002 w 1542880"/>
                    <a:gd name="connsiteY33" fmla="*/ 862694 h 1543391"/>
                    <a:gd name="connsiteX34" fmla="*/ 0 w 1542880"/>
                    <a:gd name="connsiteY34" fmla="*/ 841219 h 1543391"/>
                    <a:gd name="connsiteX35" fmla="*/ 0 w 1542880"/>
                    <a:gd name="connsiteY35" fmla="*/ 330541 h 1543391"/>
                    <a:gd name="connsiteX36" fmla="*/ 510238 w 1542880"/>
                    <a:gd name="connsiteY36" fmla="*/ 330541 h 1543391"/>
                    <a:gd name="connsiteX37" fmla="*/ 530889 w 1542880"/>
                    <a:gd name="connsiteY37" fmla="*/ 315713 h 1543391"/>
                    <a:gd name="connsiteX38" fmla="*/ 519475 w 1542880"/>
                    <a:gd name="connsiteY38" fmla="*/ 245864 h 1543391"/>
                    <a:gd name="connsiteX39" fmla="*/ 453037 w 1542880"/>
                    <a:gd name="connsiteY39" fmla="*/ 134410 h 1543391"/>
                    <a:gd name="connsiteX40" fmla="*/ 603727 w 1542880"/>
                    <a:gd name="connsiteY40" fmla="*/ 0 h 1543391"/>
                    <a:gd name="connsiteX0" fmla="*/ 603727 w 1542880"/>
                    <a:gd name="connsiteY0" fmla="*/ 0 h 1543391"/>
                    <a:gd name="connsiteX1" fmla="*/ 754417 w 1542880"/>
                    <a:gd name="connsiteY1" fmla="*/ 134410 h 1543391"/>
                    <a:gd name="connsiteX2" fmla="*/ 687979 w 1542880"/>
                    <a:gd name="connsiteY2" fmla="*/ 245864 h 1543391"/>
                    <a:gd name="connsiteX3" fmla="*/ 677999 w 1542880"/>
                    <a:gd name="connsiteY3" fmla="*/ 314539 h 1543391"/>
                    <a:gd name="connsiteX4" fmla="*/ 699473 w 1542880"/>
                    <a:gd name="connsiteY4" fmla="*/ 330541 h 1543391"/>
                    <a:gd name="connsiteX5" fmla="*/ 1212215 w 1542880"/>
                    <a:gd name="connsiteY5" fmla="*/ 330541 h 1543391"/>
                    <a:gd name="connsiteX6" fmla="*/ 1212215 w 1542880"/>
                    <a:gd name="connsiteY6" fmla="*/ 841219 h 1543391"/>
                    <a:gd name="connsiteX7" fmla="*/ 1228217 w 1542880"/>
                    <a:gd name="connsiteY7" fmla="*/ 862694 h 1543391"/>
                    <a:gd name="connsiteX8" fmla="*/ 1293836 w 1542880"/>
                    <a:gd name="connsiteY8" fmla="*/ 852714 h 1543391"/>
                    <a:gd name="connsiteX9" fmla="*/ 1408346 w 1542880"/>
                    <a:gd name="connsiteY9" fmla="*/ 783220 h 1543391"/>
                    <a:gd name="connsiteX10" fmla="*/ 1542756 w 1542880"/>
                    <a:gd name="connsiteY10" fmla="*/ 936966 h 1543391"/>
                    <a:gd name="connsiteX11" fmla="*/ 1408346 w 1542880"/>
                    <a:gd name="connsiteY11" fmla="*/ 1087656 h 1543391"/>
                    <a:gd name="connsiteX12" fmla="*/ 1296893 w 1542880"/>
                    <a:gd name="connsiteY12" fmla="*/ 1024273 h 1543391"/>
                    <a:gd name="connsiteX13" fmla="*/ 1227044 w 1542880"/>
                    <a:gd name="connsiteY13" fmla="*/ 1009804 h 1543391"/>
                    <a:gd name="connsiteX14" fmla="*/ 1212215 w 1542880"/>
                    <a:gd name="connsiteY14" fmla="*/ 1030456 h 1543391"/>
                    <a:gd name="connsiteX15" fmla="*/ 1212215 w 1542880"/>
                    <a:gd name="connsiteY15" fmla="*/ 1543391 h 1543391"/>
                    <a:gd name="connsiteX16" fmla="*/ 698836 w 1542880"/>
                    <a:gd name="connsiteY16" fmla="*/ 1543391 h 1543391"/>
                    <a:gd name="connsiteX17" fmla="*/ 677999 w 1542880"/>
                    <a:gd name="connsiteY17" fmla="*/ 1527864 h 1543391"/>
                    <a:gd name="connsiteX18" fmla="*/ 687979 w 1542880"/>
                    <a:gd name="connsiteY18" fmla="*/ 1459189 h 1543391"/>
                    <a:gd name="connsiteX19" fmla="*/ 754417 w 1542880"/>
                    <a:gd name="connsiteY19" fmla="*/ 1347735 h 1543391"/>
                    <a:gd name="connsiteX20" fmla="*/ 603727 w 1542880"/>
                    <a:gd name="connsiteY20" fmla="*/ 1213325 h 1543391"/>
                    <a:gd name="connsiteX21" fmla="*/ 457825 w 1542880"/>
                    <a:gd name="connsiteY21" fmla="*/ 1347735 h 1543391"/>
                    <a:gd name="connsiteX22" fmla="*/ 522614 w 1542880"/>
                    <a:gd name="connsiteY22" fmla="*/ 1456051 h 1543391"/>
                    <a:gd name="connsiteX23" fmla="*/ 530889 w 1542880"/>
                    <a:gd name="connsiteY23" fmla="*/ 1529038 h 1543391"/>
                    <a:gd name="connsiteX24" fmla="*/ 510900 w 1542880"/>
                    <a:gd name="connsiteY24" fmla="*/ 1543391 h 1543391"/>
                    <a:gd name="connsiteX25" fmla="*/ 0 w 1542880"/>
                    <a:gd name="connsiteY25" fmla="*/ 1543391 h 1543391"/>
                    <a:gd name="connsiteX26" fmla="*/ 0 w 1542880"/>
                    <a:gd name="connsiteY26" fmla="*/ 1030456 h 1543391"/>
                    <a:gd name="connsiteX27" fmla="*/ 14829 w 1542880"/>
                    <a:gd name="connsiteY27" fmla="*/ 1009804 h 1543391"/>
                    <a:gd name="connsiteX28" fmla="*/ 84678 w 1542880"/>
                    <a:gd name="connsiteY28" fmla="*/ 1021218 h 1543391"/>
                    <a:gd name="connsiteX29" fmla="*/ 196131 w 1542880"/>
                    <a:gd name="connsiteY29" fmla="*/ 1087656 h 1543391"/>
                    <a:gd name="connsiteX30" fmla="*/ 330541 w 1542880"/>
                    <a:gd name="connsiteY30" fmla="*/ 936966 h 1543391"/>
                    <a:gd name="connsiteX31" fmla="*/ 196131 w 1542880"/>
                    <a:gd name="connsiteY31" fmla="*/ 786276 h 1543391"/>
                    <a:gd name="connsiteX32" fmla="*/ 84678 w 1542880"/>
                    <a:gd name="connsiteY32" fmla="*/ 852714 h 1543391"/>
                    <a:gd name="connsiteX33" fmla="*/ 16002 w 1542880"/>
                    <a:gd name="connsiteY33" fmla="*/ 862694 h 1543391"/>
                    <a:gd name="connsiteX34" fmla="*/ 0 w 1542880"/>
                    <a:gd name="connsiteY34" fmla="*/ 841219 h 1543391"/>
                    <a:gd name="connsiteX35" fmla="*/ 0 w 1542880"/>
                    <a:gd name="connsiteY35" fmla="*/ 330541 h 1543391"/>
                    <a:gd name="connsiteX36" fmla="*/ 510238 w 1542880"/>
                    <a:gd name="connsiteY36" fmla="*/ 330541 h 1543391"/>
                    <a:gd name="connsiteX37" fmla="*/ 530889 w 1542880"/>
                    <a:gd name="connsiteY37" fmla="*/ 315713 h 1543391"/>
                    <a:gd name="connsiteX38" fmla="*/ 519475 w 1542880"/>
                    <a:gd name="connsiteY38" fmla="*/ 245864 h 1543391"/>
                    <a:gd name="connsiteX39" fmla="*/ 453037 w 1542880"/>
                    <a:gd name="connsiteY39" fmla="*/ 134410 h 1543391"/>
                    <a:gd name="connsiteX40" fmla="*/ 603727 w 1542880"/>
                    <a:gd name="connsiteY40" fmla="*/ 0 h 1543391"/>
                    <a:gd name="connsiteX0" fmla="*/ 603727 w 1542880"/>
                    <a:gd name="connsiteY0" fmla="*/ 0 h 1543391"/>
                    <a:gd name="connsiteX1" fmla="*/ 754417 w 1542880"/>
                    <a:gd name="connsiteY1" fmla="*/ 134410 h 1543391"/>
                    <a:gd name="connsiteX2" fmla="*/ 687979 w 1542880"/>
                    <a:gd name="connsiteY2" fmla="*/ 245864 h 1543391"/>
                    <a:gd name="connsiteX3" fmla="*/ 677999 w 1542880"/>
                    <a:gd name="connsiteY3" fmla="*/ 314539 h 1543391"/>
                    <a:gd name="connsiteX4" fmla="*/ 699473 w 1542880"/>
                    <a:gd name="connsiteY4" fmla="*/ 330541 h 1543391"/>
                    <a:gd name="connsiteX5" fmla="*/ 1212215 w 1542880"/>
                    <a:gd name="connsiteY5" fmla="*/ 330541 h 1543391"/>
                    <a:gd name="connsiteX6" fmla="*/ 1212215 w 1542880"/>
                    <a:gd name="connsiteY6" fmla="*/ 841219 h 1543391"/>
                    <a:gd name="connsiteX7" fmla="*/ 1228217 w 1542880"/>
                    <a:gd name="connsiteY7" fmla="*/ 862694 h 1543391"/>
                    <a:gd name="connsiteX8" fmla="*/ 1293836 w 1542880"/>
                    <a:gd name="connsiteY8" fmla="*/ 852714 h 1543391"/>
                    <a:gd name="connsiteX9" fmla="*/ 1408346 w 1542880"/>
                    <a:gd name="connsiteY9" fmla="*/ 783220 h 1543391"/>
                    <a:gd name="connsiteX10" fmla="*/ 1542756 w 1542880"/>
                    <a:gd name="connsiteY10" fmla="*/ 936966 h 1543391"/>
                    <a:gd name="connsiteX11" fmla="*/ 1408346 w 1542880"/>
                    <a:gd name="connsiteY11" fmla="*/ 1087656 h 1543391"/>
                    <a:gd name="connsiteX12" fmla="*/ 1296893 w 1542880"/>
                    <a:gd name="connsiteY12" fmla="*/ 1024273 h 1543391"/>
                    <a:gd name="connsiteX13" fmla="*/ 1227044 w 1542880"/>
                    <a:gd name="connsiteY13" fmla="*/ 1009804 h 1543391"/>
                    <a:gd name="connsiteX14" fmla="*/ 1212215 w 1542880"/>
                    <a:gd name="connsiteY14" fmla="*/ 1030456 h 1543391"/>
                    <a:gd name="connsiteX15" fmla="*/ 1212215 w 1542880"/>
                    <a:gd name="connsiteY15" fmla="*/ 1543391 h 1543391"/>
                    <a:gd name="connsiteX16" fmla="*/ 698836 w 1542880"/>
                    <a:gd name="connsiteY16" fmla="*/ 1543391 h 1543391"/>
                    <a:gd name="connsiteX17" fmla="*/ 677999 w 1542880"/>
                    <a:gd name="connsiteY17" fmla="*/ 1527864 h 1543391"/>
                    <a:gd name="connsiteX18" fmla="*/ 687979 w 1542880"/>
                    <a:gd name="connsiteY18" fmla="*/ 1459189 h 1543391"/>
                    <a:gd name="connsiteX19" fmla="*/ 754417 w 1542880"/>
                    <a:gd name="connsiteY19" fmla="*/ 1347735 h 1543391"/>
                    <a:gd name="connsiteX20" fmla="*/ 603727 w 1542880"/>
                    <a:gd name="connsiteY20" fmla="*/ 1213325 h 1543391"/>
                    <a:gd name="connsiteX21" fmla="*/ 457825 w 1542880"/>
                    <a:gd name="connsiteY21" fmla="*/ 1347735 h 1543391"/>
                    <a:gd name="connsiteX22" fmla="*/ 522614 w 1542880"/>
                    <a:gd name="connsiteY22" fmla="*/ 1456051 h 1543391"/>
                    <a:gd name="connsiteX23" fmla="*/ 530889 w 1542880"/>
                    <a:gd name="connsiteY23" fmla="*/ 1529038 h 1543391"/>
                    <a:gd name="connsiteX24" fmla="*/ 510900 w 1542880"/>
                    <a:gd name="connsiteY24" fmla="*/ 1543391 h 1543391"/>
                    <a:gd name="connsiteX25" fmla="*/ 0 w 1542880"/>
                    <a:gd name="connsiteY25" fmla="*/ 1543391 h 1543391"/>
                    <a:gd name="connsiteX26" fmla="*/ 0 w 1542880"/>
                    <a:gd name="connsiteY26" fmla="*/ 1030456 h 1543391"/>
                    <a:gd name="connsiteX27" fmla="*/ 14829 w 1542880"/>
                    <a:gd name="connsiteY27" fmla="*/ 1009804 h 1543391"/>
                    <a:gd name="connsiteX28" fmla="*/ 84678 w 1542880"/>
                    <a:gd name="connsiteY28" fmla="*/ 1021218 h 1543391"/>
                    <a:gd name="connsiteX29" fmla="*/ 196131 w 1542880"/>
                    <a:gd name="connsiteY29" fmla="*/ 1087656 h 1543391"/>
                    <a:gd name="connsiteX30" fmla="*/ 330541 w 1542880"/>
                    <a:gd name="connsiteY30" fmla="*/ 936966 h 1543391"/>
                    <a:gd name="connsiteX31" fmla="*/ 196131 w 1542880"/>
                    <a:gd name="connsiteY31" fmla="*/ 786276 h 1543391"/>
                    <a:gd name="connsiteX32" fmla="*/ 84678 w 1542880"/>
                    <a:gd name="connsiteY32" fmla="*/ 852714 h 1543391"/>
                    <a:gd name="connsiteX33" fmla="*/ 16002 w 1542880"/>
                    <a:gd name="connsiteY33" fmla="*/ 862694 h 1543391"/>
                    <a:gd name="connsiteX34" fmla="*/ 0 w 1542880"/>
                    <a:gd name="connsiteY34" fmla="*/ 841219 h 1543391"/>
                    <a:gd name="connsiteX35" fmla="*/ 0 w 1542880"/>
                    <a:gd name="connsiteY35" fmla="*/ 330541 h 1543391"/>
                    <a:gd name="connsiteX36" fmla="*/ 510238 w 1542880"/>
                    <a:gd name="connsiteY36" fmla="*/ 330541 h 1543391"/>
                    <a:gd name="connsiteX37" fmla="*/ 530889 w 1542880"/>
                    <a:gd name="connsiteY37" fmla="*/ 315713 h 1543391"/>
                    <a:gd name="connsiteX38" fmla="*/ 519475 w 1542880"/>
                    <a:gd name="connsiteY38" fmla="*/ 245864 h 1543391"/>
                    <a:gd name="connsiteX39" fmla="*/ 453037 w 1542880"/>
                    <a:gd name="connsiteY39" fmla="*/ 134410 h 1543391"/>
                    <a:gd name="connsiteX40" fmla="*/ 603727 w 1542880"/>
                    <a:gd name="connsiteY40" fmla="*/ 0 h 1543391"/>
                    <a:gd name="connsiteX0" fmla="*/ 603727 w 1542880"/>
                    <a:gd name="connsiteY0" fmla="*/ 0 h 1543391"/>
                    <a:gd name="connsiteX1" fmla="*/ 754417 w 1542880"/>
                    <a:gd name="connsiteY1" fmla="*/ 134410 h 1543391"/>
                    <a:gd name="connsiteX2" fmla="*/ 687979 w 1542880"/>
                    <a:gd name="connsiteY2" fmla="*/ 245864 h 1543391"/>
                    <a:gd name="connsiteX3" fmla="*/ 677999 w 1542880"/>
                    <a:gd name="connsiteY3" fmla="*/ 314539 h 1543391"/>
                    <a:gd name="connsiteX4" fmla="*/ 699473 w 1542880"/>
                    <a:gd name="connsiteY4" fmla="*/ 330541 h 1543391"/>
                    <a:gd name="connsiteX5" fmla="*/ 1212215 w 1542880"/>
                    <a:gd name="connsiteY5" fmla="*/ 330541 h 1543391"/>
                    <a:gd name="connsiteX6" fmla="*/ 1212215 w 1542880"/>
                    <a:gd name="connsiteY6" fmla="*/ 841219 h 1543391"/>
                    <a:gd name="connsiteX7" fmla="*/ 1228217 w 1542880"/>
                    <a:gd name="connsiteY7" fmla="*/ 862694 h 1543391"/>
                    <a:gd name="connsiteX8" fmla="*/ 1293836 w 1542880"/>
                    <a:gd name="connsiteY8" fmla="*/ 852714 h 1543391"/>
                    <a:gd name="connsiteX9" fmla="*/ 1408346 w 1542880"/>
                    <a:gd name="connsiteY9" fmla="*/ 783220 h 1543391"/>
                    <a:gd name="connsiteX10" fmla="*/ 1542756 w 1542880"/>
                    <a:gd name="connsiteY10" fmla="*/ 936966 h 1543391"/>
                    <a:gd name="connsiteX11" fmla="*/ 1408346 w 1542880"/>
                    <a:gd name="connsiteY11" fmla="*/ 1087656 h 1543391"/>
                    <a:gd name="connsiteX12" fmla="*/ 1296893 w 1542880"/>
                    <a:gd name="connsiteY12" fmla="*/ 1024273 h 1543391"/>
                    <a:gd name="connsiteX13" fmla="*/ 1227044 w 1542880"/>
                    <a:gd name="connsiteY13" fmla="*/ 1009804 h 1543391"/>
                    <a:gd name="connsiteX14" fmla="*/ 1212215 w 1542880"/>
                    <a:gd name="connsiteY14" fmla="*/ 1030456 h 1543391"/>
                    <a:gd name="connsiteX15" fmla="*/ 1212215 w 1542880"/>
                    <a:gd name="connsiteY15" fmla="*/ 1543391 h 1543391"/>
                    <a:gd name="connsiteX16" fmla="*/ 698836 w 1542880"/>
                    <a:gd name="connsiteY16" fmla="*/ 1543391 h 1543391"/>
                    <a:gd name="connsiteX17" fmla="*/ 677999 w 1542880"/>
                    <a:gd name="connsiteY17" fmla="*/ 1527864 h 1543391"/>
                    <a:gd name="connsiteX18" fmla="*/ 687979 w 1542880"/>
                    <a:gd name="connsiteY18" fmla="*/ 1459189 h 1543391"/>
                    <a:gd name="connsiteX19" fmla="*/ 754417 w 1542880"/>
                    <a:gd name="connsiteY19" fmla="*/ 1347735 h 1543391"/>
                    <a:gd name="connsiteX20" fmla="*/ 603727 w 1542880"/>
                    <a:gd name="connsiteY20" fmla="*/ 1213325 h 1543391"/>
                    <a:gd name="connsiteX21" fmla="*/ 457825 w 1542880"/>
                    <a:gd name="connsiteY21" fmla="*/ 1347735 h 1543391"/>
                    <a:gd name="connsiteX22" fmla="*/ 522614 w 1542880"/>
                    <a:gd name="connsiteY22" fmla="*/ 1456051 h 1543391"/>
                    <a:gd name="connsiteX23" fmla="*/ 530889 w 1542880"/>
                    <a:gd name="connsiteY23" fmla="*/ 1529038 h 1543391"/>
                    <a:gd name="connsiteX24" fmla="*/ 510900 w 1542880"/>
                    <a:gd name="connsiteY24" fmla="*/ 1543391 h 1543391"/>
                    <a:gd name="connsiteX25" fmla="*/ 0 w 1542880"/>
                    <a:gd name="connsiteY25" fmla="*/ 1543391 h 1543391"/>
                    <a:gd name="connsiteX26" fmla="*/ 0 w 1542880"/>
                    <a:gd name="connsiteY26" fmla="*/ 1030456 h 1543391"/>
                    <a:gd name="connsiteX27" fmla="*/ 14829 w 1542880"/>
                    <a:gd name="connsiteY27" fmla="*/ 1009804 h 1543391"/>
                    <a:gd name="connsiteX28" fmla="*/ 84678 w 1542880"/>
                    <a:gd name="connsiteY28" fmla="*/ 1021218 h 1543391"/>
                    <a:gd name="connsiteX29" fmla="*/ 196131 w 1542880"/>
                    <a:gd name="connsiteY29" fmla="*/ 1087656 h 1543391"/>
                    <a:gd name="connsiteX30" fmla="*/ 330541 w 1542880"/>
                    <a:gd name="connsiteY30" fmla="*/ 936966 h 1543391"/>
                    <a:gd name="connsiteX31" fmla="*/ 196131 w 1542880"/>
                    <a:gd name="connsiteY31" fmla="*/ 786276 h 1543391"/>
                    <a:gd name="connsiteX32" fmla="*/ 84678 w 1542880"/>
                    <a:gd name="connsiteY32" fmla="*/ 852714 h 1543391"/>
                    <a:gd name="connsiteX33" fmla="*/ 16002 w 1542880"/>
                    <a:gd name="connsiteY33" fmla="*/ 862694 h 1543391"/>
                    <a:gd name="connsiteX34" fmla="*/ 0 w 1542880"/>
                    <a:gd name="connsiteY34" fmla="*/ 841219 h 1543391"/>
                    <a:gd name="connsiteX35" fmla="*/ 0 w 1542880"/>
                    <a:gd name="connsiteY35" fmla="*/ 330541 h 1543391"/>
                    <a:gd name="connsiteX36" fmla="*/ 510238 w 1542880"/>
                    <a:gd name="connsiteY36" fmla="*/ 330541 h 1543391"/>
                    <a:gd name="connsiteX37" fmla="*/ 530889 w 1542880"/>
                    <a:gd name="connsiteY37" fmla="*/ 315713 h 1543391"/>
                    <a:gd name="connsiteX38" fmla="*/ 519475 w 1542880"/>
                    <a:gd name="connsiteY38" fmla="*/ 245864 h 1543391"/>
                    <a:gd name="connsiteX39" fmla="*/ 453037 w 1542880"/>
                    <a:gd name="connsiteY39" fmla="*/ 134410 h 1543391"/>
                    <a:gd name="connsiteX40" fmla="*/ 603727 w 1542880"/>
                    <a:gd name="connsiteY40" fmla="*/ 0 h 1543391"/>
                    <a:gd name="connsiteX0" fmla="*/ 603727 w 1542880"/>
                    <a:gd name="connsiteY0" fmla="*/ 0 h 1543391"/>
                    <a:gd name="connsiteX1" fmla="*/ 754417 w 1542880"/>
                    <a:gd name="connsiteY1" fmla="*/ 134410 h 1543391"/>
                    <a:gd name="connsiteX2" fmla="*/ 687979 w 1542880"/>
                    <a:gd name="connsiteY2" fmla="*/ 245864 h 1543391"/>
                    <a:gd name="connsiteX3" fmla="*/ 677999 w 1542880"/>
                    <a:gd name="connsiteY3" fmla="*/ 314539 h 1543391"/>
                    <a:gd name="connsiteX4" fmla="*/ 699473 w 1542880"/>
                    <a:gd name="connsiteY4" fmla="*/ 330541 h 1543391"/>
                    <a:gd name="connsiteX5" fmla="*/ 1212215 w 1542880"/>
                    <a:gd name="connsiteY5" fmla="*/ 330541 h 1543391"/>
                    <a:gd name="connsiteX6" fmla="*/ 1212215 w 1542880"/>
                    <a:gd name="connsiteY6" fmla="*/ 841219 h 1543391"/>
                    <a:gd name="connsiteX7" fmla="*/ 1228217 w 1542880"/>
                    <a:gd name="connsiteY7" fmla="*/ 862694 h 1543391"/>
                    <a:gd name="connsiteX8" fmla="*/ 1293836 w 1542880"/>
                    <a:gd name="connsiteY8" fmla="*/ 852714 h 1543391"/>
                    <a:gd name="connsiteX9" fmla="*/ 1408346 w 1542880"/>
                    <a:gd name="connsiteY9" fmla="*/ 783220 h 1543391"/>
                    <a:gd name="connsiteX10" fmla="*/ 1542756 w 1542880"/>
                    <a:gd name="connsiteY10" fmla="*/ 936966 h 1543391"/>
                    <a:gd name="connsiteX11" fmla="*/ 1408346 w 1542880"/>
                    <a:gd name="connsiteY11" fmla="*/ 1087656 h 1543391"/>
                    <a:gd name="connsiteX12" fmla="*/ 1296893 w 1542880"/>
                    <a:gd name="connsiteY12" fmla="*/ 1024273 h 1543391"/>
                    <a:gd name="connsiteX13" fmla="*/ 1227044 w 1542880"/>
                    <a:gd name="connsiteY13" fmla="*/ 1009804 h 1543391"/>
                    <a:gd name="connsiteX14" fmla="*/ 1212215 w 1542880"/>
                    <a:gd name="connsiteY14" fmla="*/ 1030456 h 1543391"/>
                    <a:gd name="connsiteX15" fmla="*/ 1212215 w 1542880"/>
                    <a:gd name="connsiteY15" fmla="*/ 1543391 h 1543391"/>
                    <a:gd name="connsiteX16" fmla="*/ 698836 w 1542880"/>
                    <a:gd name="connsiteY16" fmla="*/ 1543391 h 1543391"/>
                    <a:gd name="connsiteX17" fmla="*/ 677999 w 1542880"/>
                    <a:gd name="connsiteY17" fmla="*/ 1527864 h 1543391"/>
                    <a:gd name="connsiteX18" fmla="*/ 687979 w 1542880"/>
                    <a:gd name="connsiteY18" fmla="*/ 1459189 h 1543391"/>
                    <a:gd name="connsiteX19" fmla="*/ 754417 w 1542880"/>
                    <a:gd name="connsiteY19" fmla="*/ 1347735 h 1543391"/>
                    <a:gd name="connsiteX20" fmla="*/ 603727 w 1542880"/>
                    <a:gd name="connsiteY20" fmla="*/ 1213325 h 1543391"/>
                    <a:gd name="connsiteX21" fmla="*/ 457825 w 1542880"/>
                    <a:gd name="connsiteY21" fmla="*/ 1347735 h 1543391"/>
                    <a:gd name="connsiteX22" fmla="*/ 522614 w 1542880"/>
                    <a:gd name="connsiteY22" fmla="*/ 1456051 h 1543391"/>
                    <a:gd name="connsiteX23" fmla="*/ 530889 w 1542880"/>
                    <a:gd name="connsiteY23" fmla="*/ 1529038 h 1543391"/>
                    <a:gd name="connsiteX24" fmla="*/ 510900 w 1542880"/>
                    <a:gd name="connsiteY24" fmla="*/ 1543391 h 1543391"/>
                    <a:gd name="connsiteX25" fmla="*/ 0 w 1542880"/>
                    <a:gd name="connsiteY25" fmla="*/ 1543391 h 1543391"/>
                    <a:gd name="connsiteX26" fmla="*/ 0 w 1542880"/>
                    <a:gd name="connsiteY26" fmla="*/ 1030456 h 1543391"/>
                    <a:gd name="connsiteX27" fmla="*/ 14829 w 1542880"/>
                    <a:gd name="connsiteY27" fmla="*/ 1009804 h 1543391"/>
                    <a:gd name="connsiteX28" fmla="*/ 84678 w 1542880"/>
                    <a:gd name="connsiteY28" fmla="*/ 1021218 h 1543391"/>
                    <a:gd name="connsiteX29" fmla="*/ 196131 w 1542880"/>
                    <a:gd name="connsiteY29" fmla="*/ 1087656 h 1543391"/>
                    <a:gd name="connsiteX30" fmla="*/ 330541 w 1542880"/>
                    <a:gd name="connsiteY30" fmla="*/ 936966 h 1543391"/>
                    <a:gd name="connsiteX31" fmla="*/ 196131 w 1542880"/>
                    <a:gd name="connsiteY31" fmla="*/ 792388 h 1543391"/>
                    <a:gd name="connsiteX32" fmla="*/ 84678 w 1542880"/>
                    <a:gd name="connsiteY32" fmla="*/ 852714 h 1543391"/>
                    <a:gd name="connsiteX33" fmla="*/ 16002 w 1542880"/>
                    <a:gd name="connsiteY33" fmla="*/ 862694 h 1543391"/>
                    <a:gd name="connsiteX34" fmla="*/ 0 w 1542880"/>
                    <a:gd name="connsiteY34" fmla="*/ 841219 h 1543391"/>
                    <a:gd name="connsiteX35" fmla="*/ 0 w 1542880"/>
                    <a:gd name="connsiteY35" fmla="*/ 330541 h 1543391"/>
                    <a:gd name="connsiteX36" fmla="*/ 510238 w 1542880"/>
                    <a:gd name="connsiteY36" fmla="*/ 330541 h 1543391"/>
                    <a:gd name="connsiteX37" fmla="*/ 530889 w 1542880"/>
                    <a:gd name="connsiteY37" fmla="*/ 315713 h 1543391"/>
                    <a:gd name="connsiteX38" fmla="*/ 519475 w 1542880"/>
                    <a:gd name="connsiteY38" fmla="*/ 245864 h 1543391"/>
                    <a:gd name="connsiteX39" fmla="*/ 453037 w 1542880"/>
                    <a:gd name="connsiteY39" fmla="*/ 134410 h 1543391"/>
                    <a:gd name="connsiteX40" fmla="*/ 603727 w 1542880"/>
                    <a:gd name="connsiteY40" fmla="*/ 0 h 1543391"/>
                    <a:gd name="connsiteX0" fmla="*/ 603727 w 1542880"/>
                    <a:gd name="connsiteY0" fmla="*/ 0 h 1543391"/>
                    <a:gd name="connsiteX1" fmla="*/ 754417 w 1542880"/>
                    <a:gd name="connsiteY1" fmla="*/ 134410 h 1543391"/>
                    <a:gd name="connsiteX2" fmla="*/ 687979 w 1542880"/>
                    <a:gd name="connsiteY2" fmla="*/ 245864 h 1543391"/>
                    <a:gd name="connsiteX3" fmla="*/ 677999 w 1542880"/>
                    <a:gd name="connsiteY3" fmla="*/ 314539 h 1543391"/>
                    <a:gd name="connsiteX4" fmla="*/ 699473 w 1542880"/>
                    <a:gd name="connsiteY4" fmla="*/ 330541 h 1543391"/>
                    <a:gd name="connsiteX5" fmla="*/ 1212215 w 1542880"/>
                    <a:gd name="connsiteY5" fmla="*/ 330541 h 1543391"/>
                    <a:gd name="connsiteX6" fmla="*/ 1212215 w 1542880"/>
                    <a:gd name="connsiteY6" fmla="*/ 841219 h 1543391"/>
                    <a:gd name="connsiteX7" fmla="*/ 1228217 w 1542880"/>
                    <a:gd name="connsiteY7" fmla="*/ 862694 h 1543391"/>
                    <a:gd name="connsiteX8" fmla="*/ 1293836 w 1542880"/>
                    <a:gd name="connsiteY8" fmla="*/ 852714 h 1543391"/>
                    <a:gd name="connsiteX9" fmla="*/ 1408346 w 1542880"/>
                    <a:gd name="connsiteY9" fmla="*/ 783220 h 1543391"/>
                    <a:gd name="connsiteX10" fmla="*/ 1542756 w 1542880"/>
                    <a:gd name="connsiteY10" fmla="*/ 936966 h 1543391"/>
                    <a:gd name="connsiteX11" fmla="*/ 1408346 w 1542880"/>
                    <a:gd name="connsiteY11" fmla="*/ 1087656 h 1543391"/>
                    <a:gd name="connsiteX12" fmla="*/ 1296893 w 1542880"/>
                    <a:gd name="connsiteY12" fmla="*/ 1024273 h 1543391"/>
                    <a:gd name="connsiteX13" fmla="*/ 1227044 w 1542880"/>
                    <a:gd name="connsiteY13" fmla="*/ 1009804 h 1543391"/>
                    <a:gd name="connsiteX14" fmla="*/ 1212215 w 1542880"/>
                    <a:gd name="connsiteY14" fmla="*/ 1030456 h 1543391"/>
                    <a:gd name="connsiteX15" fmla="*/ 1212215 w 1542880"/>
                    <a:gd name="connsiteY15" fmla="*/ 1543391 h 1543391"/>
                    <a:gd name="connsiteX16" fmla="*/ 698836 w 1542880"/>
                    <a:gd name="connsiteY16" fmla="*/ 1543391 h 1543391"/>
                    <a:gd name="connsiteX17" fmla="*/ 677999 w 1542880"/>
                    <a:gd name="connsiteY17" fmla="*/ 1527864 h 1543391"/>
                    <a:gd name="connsiteX18" fmla="*/ 687979 w 1542880"/>
                    <a:gd name="connsiteY18" fmla="*/ 1459189 h 1543391"/>
                    <a:gd name="connsiteX19" fmla="*/ 754417 w 1542880"/>
                    <a:gd name="connsiteY19" fmla="*/ 1347735 h 1543391"/>
                    <a:gd name="connsiteX20" fmla="*/ 603727 w 1542880"/>
                    <a:gd name="connsiteY20" fmla="*/ 1213325 h 1543391"/>
                    <a:gd name="connsiteX21" fmla="*/ 457825 w 1542880"/>
                    <a:gd name="connsiteY21" fmla="*/ 1347735 h 1543391"/>
                    <a:gd name="connsiteX22" fmla="*/ 522614 w 1542880"/>
                    <a:gd name="connsiteY22" fmla="*/ 1456051 h 1543391"/>
                    <a:gd name="connsiteX23" fmla="*/ 530889 w 1542880"/>
                    <a:gd name="connsiteY23" fmla="*/ 1529038 h 1543391"/>
                    <a:gd name="connsiteX24" fmla="*/ 510900 w 1542880"/>
                    <a:gd name="connsiteY24" fmla="*/ 1543391 h 1543391"/>
                    <a:gd name="connsiteX25" fmla="*/ 0 w 1542880"/>
                    <a:gd name="connsiteY25" fmla="*/ 1543391 h 1543391"/>
                    <a:gd name="connsiteX26" fmla="*/ 0 w 1542880"/>
                    <a:gd name="connsiteY26" fmla="*/ 1030456 h 1543391"/>
                    <a:gd name="connsiteX27" fmla="*/ 14829 w 1542880"/>
                    <a:gd name="connsiteY27" fmla="*/ 1009804 h 1543391"/>
                    <a:gd name="connsiteX28" fmla="*/ 84678 w 1542880"/>
                    <a:gd name="connsiteY28" fmla="*/ 1021218 h 1543391"/>
                    <a:gd name="connsiteX29" fmla="*/ 196131 w 1542880"/>
                    <a:gd name="connsiteY29" fmla="*/ 1087656 h 1543391"/>
                    <a:gd name="connsiteX30" fmla="*/ 330541 w 1542880"/>
                    <a:gd name="connsiteY30" fmla="*/ 936966 h 1543391"/>
                    <a:gd name="connsiteX31" fmla="*/ 196131 w 1542880"/>
                    <a:gd name="connsiteY31" fmla="*/ 792388 h 1543391"/>
                    <a:gd name="connsiteX32" fmla="*/ 84678 w 1542880"/>
                    <a:gd name="connsiteY32" fmla="*/ 852714 h 1543391"/>
                    <a:gd name="connsiteX33" fmla="*/ 16002 w 1542880"/>
                    <a:gd name="connsiteY33" fmla="*/ 862694 h 1543391"/>
                    <a:gd name="connsiteX34" fmla="*/ 0 w 1542880"/>
                    <a:gd name="connsiteY34" fmla="*/ 841219 h 1543391"/>
                    <a:gd name="connsiteX35" fmla="*/ 0 w 1542880"/>
                    <a:gd name="connsiteY35" fmla="*/ 330541 h 1543391"/>
                    <a:gd name="connsiteX36" fmla="*/ 510238 w 1542880"/>
                    <a:gd name="connsiteY36" fmla="*/ 330541 h 1543391"/>
                    <a:gd name="connsiteX37" fmla="*/ 530889 w 1542880"/>
                    <a:gd name="connsiteY37" fmla="*/ 315713 h 1543391"/>
                    <a:gd name="connsiteX38" fmla="*/ 519475 w 1542880"/>
                    <a:gd name="connsiteY38" fmla="*/ 245864 h 1543391"/>
                    <a:gd name="connsiteX39" fmla="*/ 453037 w 1542880"/>
                    <a:gd name="connsiteY39" fmla="*/ 134410 h 1543391"/>
                    <a:gd name="connsiteX40" fmla="*/ 603727 w 1542880"/>
                    <a:gd name="connsiteY40" fmla="*/ 0 h 1543391"/>
                    <a:gd name="connsiteX0" fmla="*/ 603727 w 1542880"/>
                    <a:gd name="connsiteY0" fmla="*/ 0 h 1543391"/>
                    <a:gd name="connsiteX1" fmla="*/ 754417 w 1542880"/>
                    <a:gd name="connsiteY1" fmla="*/ 134410 h 1543391"/>
                    <a:gd name="connsiteX2" fmla="*/ 687979 w 1542880"/>
                    <a:gd name="connsiteY2" fmla="*/ 245864 h 1543391"/>
                    <a:gd name="connsiteX3" fmla="*/ 677999 w 1542880"/>
                    <a:gd name="connsiteY3" fmla="*/ 314539 h 1543391"/>
                    <a:gd name="connsiteX4" fmla="*/ 699473 w 1542880"/>
                    <a:gd name="connsiteY4" fmla="*/ 330541 h 1543391"/>
                    <a:gd name="connsiteX5" fmla="*/ 1212215 w 1542880"/>
                    <a:gd name="connsiteY5" fmla="*/ 330541 h 1543391"/>
                    <a:gd name="connsiteX6" fmla="*/ 1212215 w 1542880"/>
                    <a:gd name="connsiteY6" fmla="*/ 841219 h 1543391"/>
                    <a:gd name="connsiteX7" fmla="*/ 1228217 w 1542880"/>
                    <a:gd name="connsiteY7" fmla="*/ 862694 h 1543391"/>
                    <a:gd name="connsiteX8" fmla="*/ 1293836 w 1542880"/>
                    <a:gd name="connsiteY8" fmla="*/ 852714 h 1543391"/>
                    <a:gd name="connsiteX9" fmla="*/ 1408346 w 1542880"/>
                    <a:gd name="connsiteY9" fmla="*/ 783220 h 1543391"/>
                    <a:gd name="connsiteX10" fmla="*/ 1542756 w 1542880"/>
                    <a:gd name="connsiteY10" fmla="*/ 936966 h 1543391"/>
                    <a:gd name="connsiteX11" fmla="*/ 1408346 w 1542880"/>
                    <a:gd name="connsiteY11" fmla="*/ 1087656 h 1543391"/>
                    <a:gd name="connsiteX12" fmla="*/ 1296893 w 1542880"/>
                    <a:gd name="connsiteY12" fmla="*/ 1024273 h 1543391"/>
                    <a:gd name="connsiteX13" fmla="*/ 1227044 w 1542880"/>
                    <a:gd name="connsiteY13" fmla="*/ 1009804 h 1543391"/>
                    <a:gd name="connsiteX14" fmla="*/ 1212215 w 1542880"/>
                    <a:gd name="connsiteY14" fmla="*/ 1030456 h 1543391"/>
                    <a:gd name="connsiteX15" fmla="*/ 1212215 w 1542880"/>
                    <a:gd name="connsiteY15" fmla="*/ 1543391 h 1543391"/>
                    <a:gd name="connsiteX16" fmla="*/ 698836 w 1542880"/>
                    <a:gd name="connsiteY16" fmla="*/ 1543391 h 1543391"/>
                    <a:gd name="connsiteX17" fmla="*/ 677999 w 1542880"/>
                    <a:gd name="connsiteY17" fmla="*/ 1527864 h 1543391"/>
                    <a:gd name="connsiteX18" fmla="*/ 687979 w 1542880"/>
                    <a:gd name="connsiteY18" fmla="*/ 1459189 h 1543391"/>
                    <a:gd name="connsiteX19" fmla="*/ 754417 w 1542880"/>
                    <a:gd name="connsiteY19" fmla="*/ 1347735 h 1543391"/>
                    <a:gd name="connsiteX20" fmla="*/ 603727 w 1542880"/>
                    <a:gd name="connsiteY20" fmla="*/ 1213325 h 1543391"/>
                    <a:gd name="connsiteX21" fmla="*/ 457825 w 1542880"/>
                    <a:gd name="connsiteY21" fmla="*/ 1347735 h 1543391"/>
                    <a:gd name="connsiteX22" fmla="*/ 522614 w 1542880"/>
                    <a:gd name="connsiteY22" fmla="*/ 1456051 h 1543391"/>
                    <a:gd name="connsiteX23" fmla="*/ 530889 w 1542880"/>
                    <a:gd name="connsiteY23" fmla="*/ 1529038 h 1543391"/>
                    <a:gd name="connsiteX24" fmla="*/ 510900 w 1542880"/>
                    <a:gd name="connsiteY24" fmla="*/ 1543391 h 1543391"/>
                    <a:gd name="connsiteX25" fmla="*/ 0 w 1542880"/>
                    <a:gd name="connsiteY25" fmla="*/ 1543391 h 1543391"/>
                    <a:gd name="connsiteX26" fmla="*/ 0 w 1542880"/>
                    <a:gd name="connsiteY26" fmla="*/ 1030456 h 1543391"/>
                    <a:gd name="connsiteX27" fmla="*/ 14829 w 1542880"/>
                    <a:gd name="connsiteY27" fmla="*/ 1009804 h 1543391"/>
                    <a:gd name="connsiteX28" fmla="*/ 84678 w 1542880"/>
                    <a:gd name="connsiteY28" fmla="*/ 1021218 h 1543391"/>
                    <a:gd name="connsiteX29" fmla="*/ 196131 w 1542880"/>
                    <a:gd name="connsiteY29" fmla="*/ 1087656 h 1543391"/>
                    <a:gd name="connsiteX30" fmla="*/ 330541 w 1542880"/>
                    <a:gd name="connsiteY30" fmla="*/ 936966 h 1543391"/>
                    <a:gd name="connsiteX31" fmla="*/ 196131 w 1542880"/>
                    <a:gd name="connsiteY31" fmla="*/ 792388 h 1543391"/>
                    <a:gd name="connsiteX32" fmla="*/ 84678 w 1542880"/>
                    <a:gd name="connsiteY32" fmla="*/ 852714 h 1543391"/>
                    <a:gd name="connsiteX33" fmla="*/ 16002 w 1542880"/>
                    <a:gd name="connsiteY33" fmla="*/ 862694 h 1543391"/>
                    <a:gd name="connsiteX34" fmla="*/ 0 w 1542880"/>
                    <a:gd name="connsiteY34" fmla="*/ 841219 h 1543391"/>
                    <a:gd name="connsiteX35" fmla="*/ 0 w 1542880"/>
                    <a:gd name="connsiteY35" fmla="*/ 330541 h 1543391"/>
                    <a:gd name="connsiteX36" fmla="*/ 510238 w 1542880"/>
                    <a:gd name="connsiteY36" fmla="*/ 330541 h 1543391"/>
                    <a:gd name="connsiteX37" fmla="*/ 530889 w 1542880"/>
                    <a:gd name="connsiteY37" fmla="*/ 315713 h 1543391"/>
                    <a:gd name="connsiteX38" fmla="*/ 519475 w 1542880"/>
                    <a:gd name="connsiteY38" fmla="*/ 245864 h 1543391"/>
                    <a:gd name="connsiteX39" fmla="*/ 453037 w 1542880"/>
                    <a:gd name="connsiteY39" fmla="*/ 134410 h 1543391"/>
                    <a:gd name="connsiteX40" fmla="*/ 603727 w 1542880"/>
                    <a:gd name="connsiteY40" fmla="*/ 0 h 1543391"/>
                    <a:gd name="connsiteX0" fmla="*/ 603727 w 1542880"/>
                    <a:gd name="connsiteY0" fmla="*/ 0 h 1543391"/>
                    <a:gd name="connsiteX1" fmla="*/ 754417 w 1542880"/>
                    <a:gd name="connsiteY1" fmla="*/ 134410 h 1543391"/>
                    <a:gd name="connsiteX2" fmla="*/ 687979 w 1542880"/>
                    <a:gd name="connsiteY2" fmla="*/ 245864 h 1543391"/>
                    <a:gd name="connsiteX3" fmla="*/ 677999 w 1542880"/>
                    <a:gd name="connsiteY3" fmla="*/ 314539 h 1543391"/>
                    <a:gd name="connsiteX4" fmla="*/ 699473 w 1542880"/>
                    <a:gd name="connsiteY4" fmla="*/ 330541 h 1543391"/>
                    <a:gd name="connsiteX5" fmla="*/ 1212215 w 1542880"/>
                    <a:gd name="connsiteY5" fmla="*/ 330541 h 1543391"/>
                    <a:gd name="connsiteX6" fmla="*/ 1212215 w 1542880"/>
                    <a:gd name="connsiteY6" fmla="*/ 841219 h 1543391"/>
                    <a:gd name="connsiteX7" fmla="*/ 1228217 w 1542880"/>
                    <a:gd name="connsiteY7" fmla="*/ 862694 h 1543391"/>
                    <a:gd name="connsiteX8" fmla="*/ 1293836 w 1542880"/>
                    <a:gd name="connsiteY8" fmla="*/ 852714 h 1543391"/>
                    <a:gd name="connsiteX9" fmla="*/ 1408346 w 1542880"/>
                    <a:gd name="connsiteY9" fmla="*/ 783220 h 1543391"/>
                    <a:gd name="connsiteX10" fmla="*/ 1542756 w 1542880"/>
                    <a:gd name="connsiteY10" fmla="*/ 936966 h 1543391"/>
                    <a:gd name="connsiteX11" fmla="*/ 1408346 w 1542880"/>
                    <a:gd name="connsiteY11" fmla="*/ 1087656 h 1543391"/>
                    <a:gd name="connsiteX12" fmla="*/ 1296893 w 1542880"/>
                    <a:gd name="connsiteY12" fmla="*/ 1024273 h 1543391"/>
                    <a:gd name="connsiteX13" fmla="*/ 1227044 w 1542880"/>
                    <a:gd name="connsiteY13" fmla="*/ 1009804 h 1543391"/>
                    <a:gd name="connsiteX14" fmla="*/ 1212215 w 1542880"/>
                    <a:gd name="connsiteY14" fmla="*/ 1030456 h 1543391"/>
                    <a:gd name="connsiteX15" fmla="*/ 1212215 w 1542880"/>
                    <a:gd name="connsiteY15" fmla="*/ 1543391 h 1543391"/>
                    <a:gd name="connsiteX16" fmla="*/ 698836 w 1542880"/>
                    <a:gd name="connsiteY16" fmla="*/ 1543391 h 1543391"/>
                    <a:gd name="connsiteX17" fmla="*/ 677999 w 1542880"/>
                    <a:gd name="connsiteY17" fmla="*/ 1527864 h 1543391"/>
                    <a:gd name="connsiteX18" fmla="*/ 687979 w 1542880"/>
                    <a:gd name="connsiteY18" fmla="*/ 1459189 h 1543391"/>
                    <a:gd name="connsiteX19" fmla="*/ 754417 w 1542880"/>
                    <a:gd name="connsiteY19" fmla="*/ 1347735 h 1543391"/>
                    <a:gd name="connsiteX20" fmla="*/ 603727 w 1542880"/>
                    <a:gd name="connsiteY20" fmla="*/ 1213325 h 1543391"/>
                    <a:gd name="connsiteX21" fmla="*/ 457825 w 1542880"/>
                    <a:gd name="connsiteY21" fmla="*/ 1347735 h 1543391"/>
                    <a:gd name="connsiteX22" fmla="*/ 522614 w 1542880"/>
                    <a:gd name="connsiteY22" fmla="*/ 1456051 h 1543391"/>
                    <a:gd name="connsiteX23" fmla="*/ 530889 w 1542880"/>
                    <a:gd name="connsiteY23" fmla="*/ 1529038 h 1543391"/>
                    <a:gd name="connsiteX24" fmla="*/ 510900 w 1542880"/>
                    <a:gd name="connsiteY24" fmla="*/ 1543391 h 1543391"/>
                    <a:gd name="connsiteX25" fmla="*/ 0 w 1542880"/>
                    <a:gd name="connsiteY25" fmla="*/ 1543391 h 1543391"/>
                    <a:gd name="connsiteX26" fmla="*/ 0 w 1542880"/>
                    <a:gd name="connsiteY26" fmla="*/ 1030456 h 1543391"/>
                    <a:gd name="connsiteX27" fmla="*/ 14829 w 1542880"/>
                    <a:gd name="connsiteY27" fmla="*/ 1009804 h 1543391"/>
                    <a:gd name="connsiteX28" fmla="*/ 84678 w 1542880"/>
                    <a:gd name="connsiteY28" fmla="*/ 1021218 h 1543391"/>
                    <a:gd name="connsiteX29" fmla="*/ 196131 w 1542880"/>
                    <a:gd name="connsiteY29" fmla="*/ 1087656 h 1543391"/>
                    <a:gd name="connsiteX30" fmla="*/ 330541 w 1542880"/>
                    <a:gd name="connsiteY30" fmla="*/ 936966 h 1543391"/>
                    <a:gd name="connsiteX31" fmla="*/ 196131 w 1542880"/>
                    <a:gd name="connsiteY31" fmla="*/ 792388 h 1543391"/>
                    <a:gd name="connsiteX32" fmla="*/ 84678 w 1542880"/>
                    <a:gd name="connsiteY32" fmla="*/ 852714 h 1543391"/>
                    <a:gd name="connsiteX33" fmla="*/ 16002 w 1542880"/>
                    <a:gd name="connsiteY33" fmla="*/ 862694 h 1543391"/>
                    <a:gd name="connsiteX34" fmla="*/ 0 w 1542880"/>
                    <a:gd name="connsiteY34" fmla="*/ 841219 h 1543391"/>
                    <a:gd name="connsiteX35" fmla="*/ 0 w 1542880"/>
                    <a:gd name="connsiteY35" fmla="*/ 330541 h 1543391"/>
                    <a:gd name="connsiteX36" fmla="*/ 510238 w 1542880"/>
                    <a:gd name="connsiteY36" fmla="*/ 330541 h 1543391"/>
                    <a:gd name="connsiteX37" fmla="*/ 530889 w 1542880"/>
                    <a:gd name="connsiteY37" fmla="*/ 315713 h 1543391"/>
                    <a:gd name="connsiteX38" fmla="*/ 519475 w 1542880"/>
                    <a:gd name="connsiteY38" fmla="*/ 245864 h 1543391"/>
                    <a:gd name="connsiteX39" fmla="*/ 453037 w 1542880"/>
                    <a:gd name="connsiteY39" fmla="*/ 134410 h 1543391"/>
                    <a:gd name="connsiteX40" fmla="*/ 603727 w 1542880"/>
                    <a:gd name="connsiteY40" fmla="*/ 0 h 1543391"/>
                    <a:gd name="connsiteX0" fmla="*/ 603727 w 1542880"/>
                    <a:gd name="connsiteY0" fmla="*/ 0 h 1543391"/>
                    <a:gd name="connsiteX1" fmla="*/ 754417 w 1542880"/>
                    <a:gd name="connsiteY1" fmla="*/ 134410 h 1543391"/>
                    <a:gd name="connsiteX2" fmla="*/ 687979 w 1542880"/>
                    <a:gd name="connsiteY2" fmla="*/ 245864 h 1543391"/>
                    <a:gd name="connsiteX3" fmla="*/ 677999 w 1542880"/>
                    <a:gd name="connsiteY3" fmla="*/ 314539 h 1543391"/>
                    <a:gd name="connsiteX4" fmla="*/ 699473 w 1542880"/>
                    <a:gd name="connsiteY4" fmla="*/ 330541 h 1543391"/>
                    <a:gd name="connsiteX5" fmla="*/ 1212215 w 1542880"/>
                    <a:gd name="connsiteY5" fmla="*/ 330541 h 1543391"/>
                    <a:gd name="connsiteX6" fmla="*/ 1212215 w 1542880"/>
                    <a:gd name="connsiteY6" fmla="*/ 841219 h 1543391"/>
                    <a:gd name="connsiteX7" fmla="*/ 1228217 w 1542880"/>
                    <a:gd name="connsiteY7" fmla="*/ 862694 h 1543391"/>
                    <a:gd name="connsiteX8" fmla="*/ 1293836 w 1542880"/>
                    <a:gd name="connsiteY8" fmla="*/ 852714 h 1543391"/>
                    <a:gd name="connsiteX9" fmla="*/ 1408346 w 1542880"/>
                    <a:gd name="connsiteY9" fmla="*/ 783220 h 1543391"/>
                    <a:gd name="connsiteX10" fmla="*/ 1542756 w 1542880"/>
                    <a:gd name="connsiteY10" fmla="*/ 936966 h 1543391"/>
                    <a:gd name="connsiteX11" fmla="*/ 1408346 w 1542880"/>
                    <a:gd name="connsiteY11" fmla="*/ 1087656 h 1543391"/>
                    <a:gd name="connsiteX12" fmla="*/ 1296893 w 1542880"/>
                    <a:gd name="connsiteY12" fmla="*/ 1024273 h 1543391"/>
                    <a:gd name="connsiteX13" fmla="*/ 1227044 w 1542880"/>
                    <a:gd name="connsiteY13" fmla="*/ 1009804 h 1543391"/>
                    <a:gd name="connsiteX14" fmla="*/ 1212215 w 1542880"/>
                    <a:gd name="connsiteY14" fmla="*/ 1030456 h 1543391"/>
                    <a:gd name="connsiteX15" fmla="*/ 1212215 w 1542880"/>
                    <a:gd name="connsiteY15" fmla="*/ 1543391 h 1543391"/>
                    <a:gd name="connsiteX16" fmla="*/ 698836 w 1542880"/>
                    <a:gd name="connsiteY16" fmla="*/ 1543391 h 1543391"/>
                    <a:gd name="connsiteX17" fmla="*/ 677999 w 1542880"/>
                    <a:gd name="connsiteY17" fmla="*/ 1527864 h 1543391"/>
                    <a:gd name="connsiteX18" fmla="*/ 687979 w 1542880"/>
                    <a:gd name="connsiteY18" fmla="*/ 1459189 h 1543391"/>
                    <a:gd name="connsiteX19" fmla="*/ 754417 w 1542880"/>
                    <a:gd name="connsiteY19" fmla="*/ 1347735 h 1543391"/>
                    <a:gd name="connsiteX20" fmla="*/ 603727 w 1542880"/>
                    <a:gd name="connsiteY20" fmla="*/ 1213325 h 1543391"/>
                    <a:gd name="connsiteX21" fmla="*/ 457825 w 1542880"/>
                    <a:gd name="connsiteY21" fmla="*/ 1347735 h 1543391"/>
                    <a:gd name="connsiteX22" fmla="*/ 522614 w 1542880"/>
                    <a:gd name="connsiteY22" fmla="*/ 1456051 h 1543391"/>
                    <a:gd name="connsiteX23" fmla="*/ 530889 w 1542880"/>
                    <a:gd name="connsiteY23" fmla="*/ 1529038 h 1543391"/>
                    <a:gd name="connsiteX24" fmla="*/ 510900 w 1542880"/>
                    <a:gd name="connsiteY24" fmla="*/ 1543391 h 1543391"/>
                    <a:gd name="connsiteX25" fmla="*/ 0 w 1542880"/>
                    <a:gd name="connsiteY25" fmla="*/ 1543391 h 1543391"/>
                    <a:gd name="connsiteX26" fmla="*/ 0 w 1542880"/>
                    <a:gd name="connsiteY26" fmla="*/ 1030456 h 1543391"/>
                    <a:gd name="connsiteX27" fmla="*/ 14829 w 1542880"/>
                    <a:gd name="connsiteY27" fmla="*/ 1009804 h 1543391"/>
                    <a:gd name="connsiteX28" fmla="*/ 84678 w 1542880"/>
                    <a:gd name="connsiteY28" fmla="*/ 1021218 h 1543391"/>
                    <a:gd name="connsiteX29" fmla="*/ 196131 w 1542880"/>
                    <a:gd name="connsiteY29" fmla="*/ 1087656 h 1543391"/>
                    <a:gd name="connsiteX30" fmla="*/ 330541 w 1542880"/>
                    <a:gd name="connsiteY30" fmla="*/ 936966 h 1543391"/>
                    <a:gd name="connsiteX31" fmla="*/ 196131 w 1542880"/>
                    <a:gd name="connsiteY31" fmla="*/ 792388 h 1543391"/>
                    <a:gd name="connsiteX32" fmla="*/ 84678 w 1542880"/>
                    <a:gd name="connsiteY32" fmla="*/ 852714 h 1543391"/>
                    <a:gd name="connsiteX33" fmla="*/ 16002 w 1542880"/>
                    <a:gd name="connsiteY33" fmla="*/ 862694 h 1543391"/>
                    <a:gd name="connsiteX34" fmla="*/ 0 w 1542880"/>
                    <a:gd name="connsiteY34" fmla="*/ 841219 h 1543391"/>
                    <a:gd name="connsiteX35" fmla="*/ 0 w 1542880"/>
                    <a:gd name="connsiteY35" fmla="*/ 330541 h 1543391"/>
                    <a:gd name="connsiteX36" fmla="*/ 510238 w 1542880"/>
                    <a:gd name="connsiteY36" fmla="*/ 330541 h 1543391"/>
                    <a:gd name="connsiteX37" fmla="*/ 530889 w 1542880"/>
                    <a:gd name="connsiteY37" fmla="*/ 315713 h 1543391"/>
                    <a:gd name="connsiteX38" fmla="*/ 519475 w 1542880"/>
                    <a:gd name="connsiteY38" fmla="*/ 245864 h 1543391"/>
                    <a:gd name="connsiteX39" fmla="*/ 453037 w 1542880"/>
                    <a:gd name="connsiteY39" fmla="*/ 134410 h 1543391"/>
                    <a:gd name="connsiteX40" fmla="*/ 603727 w 1542880"/>
                    <a:gd name="connsiteY40" fmla="*/ 0 h 1543391"/>
                    <a:gd name="connsiteX0" fmla="*/ 603727 w 1542880"/>
                    <a:gd name="connsiteY0" fmla="*/ 0 h 1543391"/>
                    <a:gd name="connsiteX1" fmla="*/ 754417 w 1542880"/>
                    <a:gd name="connsiteY1" fmla="*/ 134410 h 1543391"/>
                    <a:gd name="connsiteX2" fmla="*/ 687979 w 1542880"/>
                    <a:gd name="connsiteY2" fmla="*/ 245864 h 1543391"/>
                    <a:gd name="connsiteX3" fmla="*/ 677999 w 1542880"/>
                    <a:gd name="connsiteY3" fmla="*/ 314539 h 1543391"/>
                    <a:gd name="connsiteX4" fmla="*/ 699473 w 1542880"/>
                    <a:gd name="connsiteY4" fmla="*/ 330541 h 1543391"/>
                    <a:gd name="connsiteX5" fmla="*/ 1212215 w 1542880"/>
                    <a:gd name="connsiteY5" fmla="*/ 330541 h 1543391"/>
                    <a:gd name="connsiteX6" fmla="*/ 1212215 w 1542880"/>
                    <a:gd name="connsiteY6" fmla="*/ 841219 h 1543391"/>
                    <a:gd name="connsiteX7" fmla="*/ 1228217 w 1542880"/>
                    <a:gd name="connsiteY7" fmla="*/ 862694 h 1543391"/>
                    <a:gd name="connsiteX8" fmla="*/ 1293836 w 1542880"/>
                    <a:gd name="connsiteY8" fmla="*/ 852714 h 1543391"/>
                    <a:gd name="connsiteX9" fmla="*/ 1408346 w 1542880"/>
                    <a:gd name="connsiteY9" fmla="*/ 783220 h 1543391"/>
                    <a:gd name="connsiteX10" fmla="*/ 1542756 w 1542880"/>
                    <a:gd name="connsiteY10" fmla="*/ 936966 h 1543391"/>
                    <a:gd name="connsiteX11" fmla="*/ 1408346 w 1542880"/>
                    <a:gd name="connsiteY11" fmla="*/ 1087656 h 1543391"/>
                    <a:gd name="connsiteX12" fmla="*/ 1296893 w 1542880"/>
                    <a:gd name="connsiteY12" fmla="*/ 1024273 h 1543391"/>
                    <a:gd name="connsiteX13" fmla="*/ 1227044 w 1542880"/>
                    <a:gd name="connsiteY13" fmla="*/ 1009804 h 1543391"/>
                    <a:gd name="connsiteX14" fmla="*/ 1212215 w 1542880"/>
                    <a:gd name="connsiteY14" fmla="*/ 1030456 h 1543391"/>
                    <a:gd name="connsiteX15" fmla="*/ 1212215 w 1542880"/>
                    <a:gd name="connsiteY15" fmla="*/ 1543391 h 1543391"/>
                    <a:gd name="connsiteX16" fmla="*/ 698836 w 1542880"/>
                    <a:gd name="connsiteY16" fmla="*/ 1543391 h 1543391"/>
                    <a:gd name="connsiteX17" fmla="*/ 677999 w 1542880"/>
                    <a:gd name="connsiteY17" fmla="*/ 1527864 h 1543391"/>
                    <a:gd name="connsiteX18" fmla="*/ 687979 w 1542880"/>
                    <a:gd name="connsiteY18" fmla="*/ 1459189 h 1543391"/>
                    <a:gd name="connsiteX19" fmla="*/ 754417 w 1542880"/>
                    <a:gd name="connsiteY19" fmla="*/ 1347735 h 1543391"/>
                    <a:gd name="connsiteX20" fmla="*/ 603727 w 1542880"/>
                    <a:gd name="connsiteY20" fmla="*/ 1213325 h 1543391"/>
                    <a:gd name="connsiteX21" fmla="*/ 457825 w 1542880"/>
                    <a:gd name="connsiteY21" fmla="*/ 1347735 h 1543391"/>
                    <a:gd name="connsiteX22" fmla="*/ 522614 w 1542880"/>
                    <a:gd name="connsiteY22" fmla="*/ 1456051 h 1543391"/>
                    <a:gd name="connsiteX23" fmla="*/ 530889 w 1542880"/>
                    <a:gd name="connsiteY23" fmla="*/ 1529038 h 1543391"/>
                    <a:gd name="connsiteX24" fmla="*/ 510900 w 1542880"/>
                    <a:gd name="connsiteY24" fmla="*/ 1543391 h 1543391"/>
                    <a:gd name="connsiteX25" fmla="*/ 0 w 1542880"/>
                    <a:gd name="connsiteY25" fmla="*/ 1543391 h 1543391"/>
                    <a:gd name="connsiteX26" fmla="*/ 0 w 1542880"/>
                    <a:gd name="connsiteY26" fmla="*/ 1030456 h 1543391"/>
                    <a:gd name="connsiteX27" fmla="*/ 14829 w 1542880"/>
                    <a:gd name="connsiteY27" fmla="*/ 1009804 h 1543391"/>
                    <a:gd name="connsiteX28" fmla="*/ 84678 w 1542880"/>
                    <a:gd name="connsiteY28" fmla="*/ 1021218 h 1543391"/>
                    <a:gd name="connsiteX29" fmla="*/ 196131 w 1542880"/>
                    <a:gd name="connsiteY29" fmla="*/ 1087656 h 1543391"/>
                    <a:gd name="connsiteX30" fmla="*/ 330541 w 1542880"/>
                    <a:gd name="connsiteY30" fmla="*/ 936966 h 1543391"/>
                    <a:gd name="connsiteX31" fmla="*/ 196131 w 1542880"/>
                    <a:gd name="connsiteY31" fmla="*/ 792388 h 1543391"/>
                    <a:gd name="connsiteX32" fmla="*/ 87734 w 1542880"/>
                    <a:gd name="connsiteY32" fmla="*/ 855769 h 1543391"/>
                    <a:gd name="connsiteX33" fmla="*/ 16002 w 1542880"/>
                    <a:gd name="connsiteY33" fmla="*/ 862694 h 1543391"/>
                    <a:gd name="connsiteX34" fmla="*/ 0 w 1542880"/>
                    <a:gd name="connsiteY34" fmla="*/ 841219 h 1543391"/>
                    <a:gd name="connsiteX35" fmla="*/ 0 w 1542880"/>
                    <a:gd name="connsiteY35" fmla="*/ 330541 h 1543391"/>
                    <a:gd name="connsiteX36" fmla="*/ 510238 w 1542880"/>
                    <a:gd name="connsiteY36" fmla="*/ 330541 h 1543391"/>
                    <a:gd name="connsiteX37" fmla="*/ 530889 w 1542880"/>
                    <a:gd name="connsiteY37" fmla="*/ 315713 h 1543391"/>
                    <a:gd name="connsiteX38" fmla="*/ 519475 w 1542880"/>
                    <a:gd name="connsiteY38" fmla="*/ 245864 h 1543391"/>
                    <a:gd name="connsiteX39" fmla="*/ 453037 w 1542880"/>
                    <a:gd name="connsiteY39" fmla="*/ 134410 h 1543391"/>
                    <a:gd name="connsiteX40" fmla="*/ 603727 w 1542880"/>
                    <a:gd name="connsiteY40" fmla="*/ 0 h 1543391"/>
                    <a:gd name="connsiteX0" fmla="*/ 603727 w 1542880"/>
                    <a:gd name="connsiteY0" fmla="*/ 0 h 1543391"/>
                    <a:gd name="connsiteX1" fmla="*/ 754417 w 1542880"/>
                    <a:gd name="connsiteY1" fmla="*/ 134410 h 1543391"/>
                    <a:gd name="connsiteX2" fmla="*/ 687979 w 1542880"/>
                    <a:gd name="connsiteY2" fmla="*/ 245864 h 1543391"/>
                    <a:gd name="connsiteX3" fmla="*/ 677999 w 1542880"/>
                    <a:gd name="connsiteY3" fmla="*/ 314539 h 1543391"/>
                    <a:gd name="connsiteX4" fmla="*/ 699473 w 1542880"/>
                    <a:gd name="connsiteY4" fmla="*/ 330541 h 1543391"/>
                    <a:gd name="connsiteX5" fmla="*/ 1212215 w 1542880"/>
                    <a:gd name="connsiteY5" fmla="*/ 330541 h 1543391"/>
                    <a:gd name="connsiteX6" fmla="*/ 1212215 w 1542880"/>
                    <a:gd name="connsiteY6" fmla="*/ 841219 h 1543391"/>
                    <a:gd name="connsiteX7" fmla="*/ 1228217 w 1542880"/>
                    <a:gd name="connsiteY7" fmla="*/ 862694 h 1543391"/>
                    <a:gd name="connsiteX8" fmla="*/ 1293836 w 1542880"/>
                    <a:gd name="connsiteY8" fmla="*/ 852714 h 1543391"/>
                    <a:gd name="connsiteX9" fmla="*/ 1408346 w 1542880"/>
                    <a:gd name="connsiteY9" fmla="*/ 783220 h 1543391"/>
                    <a:gd name="connsiteX10" fmla="*/ 1542756 w 1542880"/>
                    <a:gd name="connsiteY10" fmla="*/ 936966 h 1543391"/>
                    <a:gd name="connsiteX11" fmla="*/ 1408346 w 1542880"/>
                    <a:gd name="connsiteY11" fmla="*/ 1087656 h 1543391"/>
                    <a:gd name="connsiteX12" fmla="*/ 1296893 w 1542880"/>
                    <a:gd name="connsiteY12" fmla="*/ 1024273 h 1543391"/>
                    <a:gd name="connsiteX13" fmla="*/ 1227044 w 1542880"/>
                    <a:gd name="connsiteY13" fmla="*/ 1009804 h 1543391"/>
                    <a:gd name="connsiteX14" fmla="*/ 1212215 w 1542880"/>
                    <a:gd name="connsiteY14" fmla="*/ 1030456 h 1543391"/>
                    <a:gd name="connsiteX15" fmla="*/ 1212215 w 1542880"/>
                    <a:gd name="connsiteY15" fmla="*/ 1543391 h 1543391"/>
                    <a:gd name="connsiteX16" fmla="*/ 698836 w 1542880"/>
                    <a:gd name="connsiteY16" fmla="*/ 1543391 h 1543391"/>
                    <a:gd name="connsiteX17" fmla="*/ 677999 w 1542880"/>
                    <a:gd name="connsiteY17" fmla="*/ 1527864 h 1543391"/>
                    <a:gd name="connsiteX18" fmla="*/ 687979 w 1542880"/>
                    <a:gd name="connsiteY18" fmla="*/ 1459189 h 1543391"/>
                    <a:gd name="connsiteX19" fmla="*/ 754417 w 1542880"/>
                    <a:gd name="connsiteY19" fmla="*/ 1347735 h 1543391"/>
                    <a:gd name="connsiteX20" fmla="*/ 603727 w 1542880"/>
                    <a:gd name="connsiteY20" fmla="*/ 1213325 h 1543391"/>
                    <a:gd name="connsiteX21" fmla="*/ 457825 w 1542880"/>
                    <a:gd name="connsiteY21" fmla="*/ 1347735 h 1543391"/>
                    <a:gd name="connsiteX22" fmla="*/ 522614 w 1542880"/>
                    <a:gd name="connsiteY22" fmla="*/ 1456051 h 1543391"/>
                    <a:gd name="connsiteX23" fmla="*/ 530889 w 1542880"/>
                    <a:gd name="connsiteY23" fmla="*/ 1529038 h 1543391"/>
                    <a:gd name="connsiteX24" fmla="*/ 510900 w 1542880"/>
                    <a:gd name="connsiteY24" fmla="*/ 1543391 h 1543391"/>
                    <a:gd name="connsiteX25" fmla="*/ 0 w 1542880"/>
                    <a:gd name="connsiteY25" fmla="*/ 1543391 h 1543391"/>
                    <a:gd name="connsiteX26" fmla="*/ 0 w 1542880"/>
                    <a:gd name="connsiteY26" fmla="*/ 1030456 h 1543391"/>
                    <a:gd name="connsiteX27" fmla="*/ 14829 w 1542880"/>
                    <a:gd name="connsiteY27" fmla="*/ 1009804 h 1543391"/>
                    <a:gd name="connsiteX28" fmla="*/ 87734 w 1542880"/>
                    <a:gd name="connsiteY28" fmla="*/ 1021218 h 1543391"/>
                    <a:gd name="connsiteX29" fmla="*/ 196131 w 1542880"/>
                    <a:gd name="connsiteY29" fmla="*/ 1087656 h 1543391"/>
                    <a:gd name="connsiteX30" fmla="*/ 330541 w 1542880"/>
                    <a:gd name="connsiteY30" fmla="*/ 936966 h 1543391"/>
                    <a:gd name="connsiteX31" fmla="*/ 196131 w 1542880"/>
                    <a:gd name="connsiteY31" fmla="*/ 792388 h 1543391"/>
                    <a:gd name="connsiteX32" fmla="*/ 87734 w 1542880"/>
                    <a:gd name="connsiteY32" fmla="*/ 855769 h 1543391"/>
                    <a:gd name="connsiteX33" fmla="*/ 16002 w 1542880"/>
                    <a:gd name="connsiteY33" fmla="*/ 862694 h 1543391"/>
                    <a:gd name="connsiteX34" fmla="*/ 0 w 1542880"/>
                    <a:gd name="connsiteY34" fmla="*/ 841219 h 1543391"/>
                    <a:gd name="connsiteX35" fmla="*/ 0 w 1542880"/>
                    <a:gd name="connsiteY35" fmla="*/ 330541 h 1543391"/>
                    <a:gd name="connsiteX36" fmla="*/ 510238 w 1542880"/>
                    <a:gd name="connsiteY36" fmla="*/ 330541 h 1543391"/>
                    <a:gd name="connsiteX37" fmla="*/ 530889 w 1542880"/>
                    <a:gd name="connsiteY37" fmla="*/ 315713 h 1543391"/>
                    <a:gd name="connsiteX38" fmla="*/ 519475 w 1542880"/>
                    <a:gd name="connsiteY38" fmla="*/ 245864 h 1543391"/>
                    <a:gd name="connsiteX39" fmla="*/ 453037 w 1542880"/>
                    <a:gd name="connsiteY39" fmla="*/ 134410 h 1543391"/>
                    <a:gd name="connsiteX40" fmla="*/ 603727 w 1542880"/>
                    <a:gd name="connsiteY40" fmla="*/ 0 h 1543391"/>
                    <a:gd name="connsiteX0" fmla="*/ 603727 w 1542880"/>
                    <a:gd name="connsiteY0" fmla="*/ 0 h 1543391"/>
                    <a:gd name="connsiteX1" fmla="*/ 754417 w 1542880"/>
                    <a:gd name="connsiteY1" fmla="*/ 134410 h 1543391"/>
                    <a:gd name="connsiteX2" fmla="*/ 687979 w 1542880"/>
                    <a:gd name="connsiteY2" fmla="*/ 245864 h 1543391"/>
                    <a:gd name="connsiteX3" fmla="*/ 677999 w 1542880"/>
                    <a:gd name="connsiteY3" fmla="*/ 314539 h 1543391"/>
                    <a:gd name="connsiteX4" fmla="*/ 699473 w 1542880"/>
                    <a:gd name="connsiteY4" fmla="*/ 330541 h 1543391"/>
                    <a:gd name="connsiteX5" fmla="*/ 1212215 w 1542880"/>
                    <a:gd name="connsiteY5" fmla="*/ 330541 h 1543391"/>
                    <a:gd name="connsiteX6" fmla="*/ 1212215 w 1542880"/>
                    <a:gd name="connsiteY6" fmla="*/ 841219 h 1543391"/>
                    <a:gd name="connsiteX7" fmla="*/ 1228217 w 1542880"/>
                    <a:gd name="connsiteY7" fmla="*/ 862694 h 1543391"/>
                    <a:gd name="connsiteX8" fmla="*/ 1293836 w 1542880"/>
                    <a:gd name="connsiteY8" fmla="*/ 852714 h 1543391"/>
                    <a:gd name="connsiteX9" fmla="*/ 1408346 w 1542880"/>
                    <a:gd name="connsiteY9" fmla="*/ 783220 h 1543391"/>
                    <a:gd name="connsiteX10" fmla="*/ 1542756 w 1542880"/>
                    <a:gd name="connsiteY10" fmla="*/ 936966 h 1543391"/>
                    <a:gd name="connsiteX11" fmla="*/ 1408346 w 1542880"/>
                    <a:gd name="connsiteY11" fmla="*/ 1087656 h 1543391"/>
                    <a:gd name="connsiteX12" fmla="*/ 1296893 w 1542880"/>
                    <a:gd name="connsiteY12" fmla="*/ 1024273 h 1543391"/>
                    <a:gd name="connsiteX13" fmla="*/ 1227044 w 1542880"/>
                    <a:gd name="connsiteY13" fmla="*/ 1009804 h 1543391"/>
                    <a:gd name="connsiteX14" fmla="*/ 1212215 w 1542880"/>
                    <a:gd name="connsiteY14" fmla="*/ 1030456 h 1543391"/>
                    <a:gd name="connsiteX15" fmla="*/ 1212215 w 1542880"/>
                    <a:gd name="connsiteY15" fmla="*/ 1543391 h 1543391"/>
                    <a:gd name="connsiteX16" fmla="*/ 698836 w 1542880"/>
                    <a:gd name="connsiteY16" fmla="*/ 1543391 h 1543391"/>
                    <a:gd name="connsiteX17" fmla="*/ 677999 w 1542880"/>
                    <a:gd name="connsiteY17" fmla="*/ 1527864 h 1543391"/>
                    <a:gd name="connsiteX18" fmla="*/ 687979 w 1542880"/>
                    <a:gd name="connsiteY18" fmla="*/ 1459189 h 1543391"/>
                    <a:gd name="connsiteX19" fmla="*/ 754417 w 1542880"/>
                    <a:gd name="connsiteY19" fmla="*/ 1347735 h 1543391"/>
                    <a:gd name="connsiteX20" fmla="*/ 603727 w 1542880"/>
                    <a:gd name="connsiteY20" fmla="*/ 1213325 h 1543391"/>
                    <a:gd name="connsiteX21" fmla="*/ 457825 w 1542880"/>
                    <a:gd name="connsiteY21" fmla="*/ 1347735 h 1543391"/>
                    <a:gd name="connsiteX22" fmla="*/ 522614 w 1542880"/>
                    <a:gd name="connsiteY22" fmla="*/ 1456051 h 1543391"/>
                    <a:gd name="connsiteX23" fmla="*/ 530889 w 1542880"/>
                    <a:gd name="connsiteY23" fmla="*/ 1529038 h 1543391"/>
                    <a:gd name="connsiteX24" fmla="*/ 510900 w 1542880"/>
                    <a:gd name="connsiteY24" fmla="*/ 1543391 h 1543391"/>
                    <a:gd name="connsiteX25" fmla="*/ 0 w 1542880"/>
                    <a:gd name="connsiteY25" fmla="*/ 1543391 h 1543391"/>
                    <a:gd name="connsiteX26" fmla="*/ 0 w 1542880"/>
                    <a:gd name="connsiteY26" fmla="*/ 1030456 h 1543391"/>
                    <a:gd name="connsiteX27" fmla="*/ 14829 w 1542880"/>
                    <a:gd name="connsiteY27" fmla="*/ 1009804 h 1543391"/>
                    <a:gd name="connsiteX28" fmla="*/ 87734 w 1542880"/>
                    <a:gd name="connsiteY28" fmla="*/ 1021218 h 1543391"/>
                    <a:gd name="connsiteX29" fmla="*/ 196131 w 1542880"/>
                    <a:gd name="connsiteY29" fmla="*/ 1087656 h 1543391"/>
                    <a:gd name="connsiteX30" fmla="*/ 330541 w 1542880"/>
                    <a:gd name="connsiteY30" fmla="*/ 936966 h 1543391"/>
                    <a:gd name="connsiteX31" fmla="*/ 196131 w 1542880"/>
                    <a:gd name="connsiteY31" fmla="*/ 792388 h 1543391"/>
                    <a:gd name="connsiteX32" fmla="*/ 87734 w 1542880"/>
                    <a:gd name="connsiteY32" fmla="*/ 855769 h 1543391"/>
                    <a:gd name="connsiteX33" fmla="*/ 16002 w 1542880"/>
                    <a:gd name="connsiteY33" fmla="*/ 862694 h 1543391"/>
                    <a:gd name="connsiteX34" fmla="*/ 0 w 1542880"/>
                    <a:gd name="connsiteY34" fmla="*/ 841219 h 1543391"/>
                    <a:gd name="connsiteX35" fmla="*/ 0 w 1542880"/>
                    <a:gd name="connsiteY35" fmla="*/ 330541 h 1543391"/>
                    <a:gd name="connsiteX36" fmla="*/ 510238 w 1542880"/>
                    <a:gd name="connsiteY36" fmla="*/ 330541 h 1543391"/>
                    <a:gd name="connsiteX37" fmla="*/ 530889 w 1542880"/>
                    <a:gd name="connsiteY37" fmla="*/ 315713 h 1543391"/>
                    <a:gd name="connsiteX38" fmla="*/ 519475 w 1542880"/>
                    <a:gd name="connsiteY38" fmla="*/ 245864 h 1543391"/>
                    <a:gd name="connsiteX39" fmla="*/ 453037 w 1542880"/>
                    <a:gd name="connsiteY39" fmla="*/ 134410 h 1543391"/>
                    <a:gd name="connsiteX40" fmla="*/ 603727 w 1542880"/>
                    <a:gd name="connsiteY40" fmla="*/ 0 h 1543391"/>
                    <a:gd name="connsiteX0" fmla="*/ 603727 w 1542880"/>
                    <a:gd name="connsiteY0" fmla="*/ 0 h 1543391"/>
                    <a:gd name="connsiteX1" fmla="*/ 754417 w 1542880"/>
                    <a:gd name="connsiteY1" fmla="*/ 134410 h 1543391"/>
                    <a:gd name="connsiteX2" fmla="*/ 687979 w 1542880"/>
                    <a:gd name="connsiteY2" fmla="*/ 245864 h 1543391"/>
                    <a:gd name="connsiteX3" fmla="*/ 677999 w 1542880"/>
                    <a:gd name="connsiteY3" fmla="*/ 314539 h 1543391"/>
                    <a:gd name="connsiteX4" fmla="*/ 699473 w 1542880"/>
                    <a:gd name="connsiteY4" fmla="*/ 330541 h 1543391"/>
                    <a:gd name="connsiteX5" fmla="*/ 1212215 w 1542880"/>
                    <a:gd name="connsiteY5" fmla="*/ 330541 h 1543391"/>
                    <a:gd name="connsiteX6" fmla="*/ 1212215 w 1542880"/>
                    <a:gd name="connsiteY6" fmla="*/ 841219 h 1543391"/>
                    <a:gd name="connsiteX7" fmla="*/ 1228217 w 1542880"/>
                    <a:gd name="connsiteY7" fmla="*/ 862694 h 1543391"/>
                    <a:gd name="connsiteX8" fmla="*/ 1293836 w 1542880"/>
                    <a:gd name="connsiteY8" fmla="*/ 852714 h 1543391"/>
                    <a:gd name="connsiteX9" fmla="*/ 1408346 w 1542880"/>
                    <a:gd name="connsiteY9" fmla="*/ 783220 h 1543391"/>
                    <a:gd name="connsiteX10" fmla="*/ 1542756 w 1542880"/>
                    <a:gd name="connsiteY10" fmla="*/ 936966 h 1543391"/>
                    <a:gd name="connsiteX11" fmla="*/ 1408346 w 1542880"/>
                    <a:gd name="connsiteY11" fmla="*/ 1087656 h 1543391"/>
                    <a:gd name="connsiteX12" fmla="*/ 1296893 w 1542880"/>
                    <a:gd name="connsiteY12" fmla="*/ 1024273 h 1543391"/>
                    <a:gd name="connsiteX13" fmla="*/ 1227044 w 1542880"/>
                    <a:gd name="connsiteY13" fmla="*/ 1009804 h 1543391"/>
                    <a:gd name="connsiteX14" fmla="*/ 1212215 w 1542880"/>
                    <a:gd name="connsiteY14" fmla="*/ 1030456 h 1543391"/>
                    <a:gd name="connsiteX15" fmla="*/ 1212215 w 1542880"/>
                    <a:gd name="connsiteY15" fmla="*/ 1543391 h 1543391"/>
                    <a:gd name="connsiteX16" fmla="*/ 698836 w 1542880"/>
                    <a:gd name="connsiteY16" fmla="*/ 1543391 h 1543391"/>
                    <a:gd name="connsiteX17" fmla="*/ 677999 w 1542880"/>
                    <a:gd name="connsiteY17" fmla="*/ 1527864 h 1543391"/>
                    <a:gd name="connsiteX18" fmla="*/ 687979 w 1542880"/>
                    <a:gd name="connsiteY18" fmla="*/ 1459189 h 1543391"/>
                    <a:gd name="connsiteX19" fmla="*/ 754417 w 1542880"/>
                    <a:gd name="connsiteY19" fmla="*/ 1347735 h 1543391"/>
                    <a:gd name="connsiteX20" fmla="*/ 603727 w 1542880"/>
                    <a:gd name="connsiteY20" fmla="*/ 1213325 h 1543391"/>
                    <a:gd name="connsiteX21" fmla="*/ 457825 w 1542880"/>
                    <a:gd name="connsiteY21" fmla="*/ 1347735 h 1543391"/>
                    <a:gd name="connsiteX22" fmla="*/ 522614 w 1542880"/>
                    <a:gd name="connsiteY22" fmla="*/ 1456051 h 1543391"/>
                    <a:gd name="connsiteX23" fmla="*/ 530889 w 1542880"/>
                    <a:gd name="connsiteY23" fmla="*/ 1529038 h 1543391"/>
                    <a:gd name="connsiteX24" fmla="*/ 510900 w 1542880"/>
                    <a:gd name="connsiteY24" fmla="*/ 1543391 h 1543391"/>
                    <a:gd name="connsiteX25" fmla="*/ 0 w 1542880"/>
                    <a:gd name="connsiteY25" fmla="*/ 1543391 h 1543391"/>
                    <a:gd name="connsiteX26" fmla="*/ 0 w 1542880"/>
                    <a:gd name="connsiteY26" fmla="*/ 1030456 h 1543391"/>
                    <a:gd name="connsiteX27" fmla="*/ 14829 w 1542880"/>
                    <a:gd name="connsiteY27" fmla="*/ 1009804 h 1543391"/>
                    <a:gd name="connsiteX28" fmla="*/ 87734 w 1542880"/>
                    <a:gd name="connsiteY28" fmla="*/ 1021218 h 1543391"/>
                    <a:gd name="connsiteX29" fmla="*/ 196131 w 1542880"/>
                    <a:gd name="connsiteY29" fmla="*/ 1087656 h 1543391"/>
                    <a:gd name="connsiteX30" fmla="*/ 330541 w 1542880"/>
                    <a:gd name="connsiteY30" fmla="*/ 936966 h 1543391"/>
                    <a:gd name="connsiteX31" fmla="*/ 196131 w 1542880"/>
                    <a:gd name="connsiteY31" fmla="*/ 792388 h 1543391"/>
                    <a:gd name="connsiteX32" fmla="*/ 87734 w 1542880"/>
                    <a:gd name="connsiteY32" fmla="*/ 855769 h 1543391"/>
                    <a:gd name="connsiteX33" fmla="*/ 16002 w 1542880"/>
                    <a:gd name="connsiteY33" fmla="*/ 862694 h 1543391"/>
                    <a:gd name="connsiteX34" fmla="*/ 0 w 1542880"/>
                    <a:gd name="connsiteY34" fmla="*/ 841219 h 1543391"/>
                    <a:gd name="connsiteX35" fmla="*/ 0 w 1542880"/>
                    <a:gd name="connsiteY35" fmla="*/ 330541 h 1543391"/>
                    <a:gd name="connsiteX36" fmla="*/ 510238 w 1542880"/>
                    <a:gd name="connsiteY36" fmla="*/ 330541 h 1543391"/>
                    <a:gd name="connsiteX37" fmla="*/ 530889 w 1542880"/>
                    <a:gd name="connsiteY37" fmla="*/ 315713 h 1543391"/>
                    <a:gd name="connsiteX38" fmla="*/ 519475 w 1542880"/>
                    <a:gd name="connsiteY38" fmla="*/ 245864 h 1543391"/>
                    <a:gd name="connsiteX39" fmla="*/ 453037 w 1542880"/>
                    <a:gd name="connsiteY39" fmla="*/ 134410 h 1543391"/>
                    <a:gd name="connsiteX40" fmla="*/ 603727 w 1542880"/>
                    <a:gd name="connsiteY40" fmla="*/ 0 h 1543391"/>
                    <a:gd name="connsiteX0" fmla="*/ 603727 w 1542880"/>
                    <a:gd name="connsiteY0" fmla="*/ 0 h 1543391"/>
                    <a:gd name="connsiteX1" fmla="*/ 754417 w 1542880"/>
                    <a:gd name="connsiteY1" fmla="*/ 134410 h 1543391"/>
                    <a:gd name="connsiteX2" fmla="*/ 687979 w 1542880"/>
                    <a:gd name="connsiteY2" fmla="*/ 245864 h 1543391"/>
                    <a:gd name="connsiteX3" fmla="*/ 677999 w 1542880"/>
                    <a:gd name="connsiteY3" fmla="*/ 314539 h 1543391"/>
                    <a:gd name="connsiteX4" fmla="*/ 699473 w 1542880"/>
                    <a:gd name="connsiteY4" fmla="*/ 330541 h 1543391"/>
                    <a:gd name="connsiteX5" fmla="*/ 1212215 w 1542880"/>
                    <a:gd name="connsiteY5" fmla="*/ 330541 h 1543391"/>
                    <a:gd name="connsiteX6" fmla="*/ 1212215 w 1542880"/>
                    <a:gd name="connsiteY6" fmla="*/ 841219 h 1543391"/>
                    <a:gd name="connsiteX7" fmla="*/ 1228217 w 1542880"/>
                    <a:gd name="connsiteY7" fmla="*/ 862694 h 1543391"/>
                    <a:gd name="connsiteX8" fmla="*/ 1293836 w 1542880"/>
                    <a:gd name="connsiteY8" fmla="*/ 852714 h 1543391"/>
                    <a:gd name="connsiteX9" fmla="*/ 1408346 w 1542880"/>
                    <a:gd name="connsiteY9" fmla="*/ 783220 h 1543391"/>
                    <a:gd name="connsiteX10" fmla="*/ 1542756 w 1542880"/>
                    <a:gd name="connsiteY10" fmla="*/ 936966 h 1543391"/>
                    <a:gd name="connsiteX11" fmla="*/ 1408346 w 1542880"/>
                    <a:gd name="connsiteY11" fmla="*/ 1087656 h 1543391"/>
                    <a:gd name="connsiteX12" fmla="*/ 1296893 w 1542880"/>
                    <a:gd name="connsiteY12" fmla="*/ 1024273 h 1543391"/>
                    <a:gd name="connsiteX13" fmla="*/ 1227044 w 1542880"/>
                    <a:gd name="connsiteY13" fmla="*/ 1009804 h 1543391"/>
                    <a:gd name="connsiteX14" fmla="*/ 1212215 w 1542880"/>
                    <a:gd name="connsiteY14" fmla="*/ 1030456 h 1543391"/>
                    <a:gd name="connsiteX15" fmla="*/ 1212215 w 1542880"/>
                    <a:gd name="connsiteY15" fmla="*/ 1543391 h 1543391"/>
                    <a:gd name="connsiteX16" fmla="*/ 698836 w 1542880"/>
                    <a:gd name="connsiteY16" fmla="*/ 1543391 h 1543391"/>
                    <a:gd name="connsiteX17" fmla="*/ 677999 w 1542880"/>
                    <a:gd name="connsiteY17" fmla="*/ 1527864 h 1543391"/>
                    <a:gd name="connsiteX18" fmla="*/ 687979 w 1542880"/>
                    <a:gd name="connsiteY18" fmla="*/ 1459189 h 1543391"/>
                    <a:gd name="connsiteX19" fmla="*/ 754417 w 1542880"/>
                    <a:gd name="connsiteY19" fmla="*/ 1347735 h 1543391"/>
                    <a:gd name="connsiteX20" fmla="*/ 603727 w 1542880"/>
                    <a:gd name="connsiteY20" fmla="*/ 1213325 h 1543391"/>
                    <a:gd name="connsiteX21" fmla="*/ 457825 w 1542880"/>
                    <a:gd name="connsiteY21" fmla="*/ 1347735 h 1543391"/>
                    <a:gd name="connsiteX22" fmla="*/ 522614 w 1542880"/>
                    <a:gd name="connsiteY22" fmla="*/ 1456051 h 1543391"/>
                    <a:gd name="connsiteX23" fmla="*/ 530889 w 1542880"/>
                    <a:gd name="connsiteY23" fmla="*/ 1529038 h 1543391"/>
                    <a:gd name="connsiteX24" fmla="*/ 510900 w 1542880"/>
                    <a:gd name="connsiteY24" fmla="*/ 1543391 h 1543391"/>
                    <a:gd name="connsiteX25" fmla="*/ 0 w 1542880"/>
                    <a:gd name="connsiteY25" fmla="*/ 1543391 h 1543391"/>
                    <a:gd name="connsiteX26" fmla="*/ 0 w 1542880"/>
                    <a:gd name="connsiteY26" fmla="*/ 1030456 h 1543391"/>
                    <a:gd name="connsiteX27" fmla="*/ 14829 w 1542880"/>
                    <a:gd name="connsiteY27" fmla="*/ 1009804 h 1543391"/>
                    <a:gd name="connsiteX28" fmla="*/ 87734 w 1542880"/>
                    <a:gd name="connsiteY28" fmla="*/ 1021218 h 1543391"/>
                    <a:gd name="connsiteX29" fmla="*/ 196131 w 1542880"/>
                    <a:gd name="connsiteY29" fmla="*/ 1087656 h 1543391"/>
                    <a:gd name="connsiteX30" fmla="*/ 330541 w 1542880"/>
                    <a:gd name="connsiteY30" fmla="*/ 936966 h 1543391"/>
                    <a:gd name="connsiteX31" fmla="*/ 196131 w 1542880"/>
                    <a:gd name="connsiteY31" fmla="*/ 792388 h 1543391"/>
                    <a:gd name="connsiteX32" fmla="*/ 87734 w 1542880"/>
                    <a:gd name="connsiteY32" fmla="*/ 855769 h 1543391"/>
                    <a:gd name="connsiteX33" fmla="*/ 16002 w 1542880"/>
                    <a:gd name="connsiteY33" fmla="*/ 862694 h 1543391"/>
                    <a:gd name="connsiteX34" fmla="*/ 0 w 1542880"/>
                    <a:gd name="connsiteY34" fmla="*/ 841219 h 1543391"/>
                    <a:gd name="connsiteX35" fmla="*/ 0 w 1542880"/>
                    <a:gd name="connsiteY35" fmla="*/ 330541 h 1543391"/>
                    <a:gd name="connsiteX36" fmla="*/ 510238 w 1542880"/>
                    <a:gd name="connsiteY36" fmla="*/ 330541 h 1543391"/>
                    <a:gd name="connsiteX37" fmla="*/ 530889 w 1542880"/>
                    <a:gd name="connsiteY37" fmla="*/ 315713 h 1543391"/>
                    <a:gd name="connsiteX38" fmla="*/ 519475 w 1542880"/>
                    <a:gd name="connsiteY38" fmla="*/ 245864 h 1543391"/>
                    <a:gd name="connsiteX39" fmla="*/ 453037 w 1542880"/>
                    <a:gd name="connsiteY39" fmla="*/ 134410 h 1543391"/>
                    <a:gd name="connsiteX40" fmla="*/ 603727 w 1542880"/>
                    <a:gd name="connsiteY40" fmla="*/ 0 h 1543391"/>
                    <a:gd name="connsiteX0" fmla="*/ 603727 w 1542880"/>
                    <a:gd name="connsiteY0" fmla="*/ 0 h 1543391"/>
                    <a:gd name="connsiteX1" fmla="*/ 754417 w 1542880"/>
                    <a:gd name="connsiteY1" fmla="*/ 134410 h 1543391"/>
                    <a:gd name="connsiteX2" fmla="*/ 687979 w 1542880"/>
                    <a:gd name="connsiteY2" fmla="*/ 245864 h 1543391"/>
                    <a:gd name="connsiteX3" fmla="*/ 677999 w 1542880"/>
                    <a:gd name="connsiteY3" fmla="*/ 314539 h 1543391"/>
                    <a:gd name="connsiteX4" fmla="*/ 699473 w 1542880"/>
                    <a:gd name="connsiteY4" fmla="*/ 330541 h 1543391"/>
                    <a:gd name="connsiteX5" fmla="*/ 1212215 w 1542880"/>
                    <a:gd name="connsiteY5" fmla="*/ 330541 h 1543391"/>
                    <a:gd name="connsiteX6" fmla="*/ 1212215 w 1542880"/>
                    <a:gd name="connsiteY6" fmla="*/ 841219 h 1543391"/>
                    <a:gd name="connsiteX7" fmla="*/ 1228217 w 1542880"/>
                    <a:gd name="connsiteY7" fmla="*/ 862694 h 1543391"/>
                    <a:gd name="connsiteX8" fmla="*/ 1293836 w 1542880"/>
                    <a:gd name="connsiteY8" fmla="*/ 852714 h 1543391"/>
                    <a:gd name="connsiteX9" fmla="*/ 1408346 w 1542880"/>
                    <a:gd name="connsiteY9" fmla="*/ 783220 h 1543391"/>
                    <a:gd name="connsiteX10" fmla="*/ 1542756 w 1542880"/>
                    <a:gd name="connsiteY10" fmla="*/ 936966 h 1543391"/>
                    <a:gd name="connsiteX11" fmla="*/ 1408346 w 1542880"/>
                    <a:gd name="connsiteY11" fmla="*/ 1087656 h 1543391"/>
                    <a:gd name="connsiteX12" fmla="*/ 1296893 w 1542880"/>
                    <a:gd name="connsiteY12" fmla="*/ 1024273 h 1543391"/>
                    <a:gd name="connsiteX13" fmla="*/ 1227044 w 1542880"/>
                    <a:gd name="connsiteY13" fmla="*/ 1009804 h 1543391"/>
                    <a:gd name="connsiteX14" fmla="*/ 1212215 w 1542880"/>
                    <a:gd name="connsiteY14" fmla="*/ 1030456 h 1543391"/>
                    <a:gd name="connsiteX15" fmla="*/ 1212215 w 1542880"/>
                    <a:gd name="connsiteY15" fmla="*/ 1543391 h 1543391"/>
                    <a:gd name="connsiteX16" fmla="*/ 698836 w 1542880"/>
                    <a:gd name="connsiteY16" fmla="*/ 1543391 h 1543391"/>
                    <a:gd name="connsiteX17" fmla="*/ 677999 w 1542880"/>
                    <a:gd name="connsiteY17" fmla="*/ 1527864 h 1543391"/>
                    <a:gd name="connsiteX18" fmla="*/ 687979 w 1542880"/>
                    <a:gd name="connsiteY18" fmla="*/ 1459189 h 1543391"/>
                    <a:gd name="connsiteX19" fmla="*/ 754417 w 1542880"/>
                    <a:gd name="connsiteY19" fmla="*/ 1347735 h 1543391"/>
                    <a:gd name="connsiteX20" fmla="*/ 603727 w 1542880"/>
                    <a:gd name="connsiteY20" fmla="*/ 1213325 h 1543391"/>
                    <a:gd name="connsiteX21" fmla="*/ 457825 w 1542880"/>
                    <a:gd name="connsiteY21" fmla="*/ 1347735 h 1543391"/>
                    <a:gd name="connsiteX22" fmla="*/ 522614 w 1542880"/>
                    <a:gd name="connsiteY22" fmla="*/ 1456051 h 1543391"/>
                    <a:gd name="connsiteX23" fmla="*/ 530889 w 1542880"/>
                    <a:gd name="connsiteY23" fmla="*/ 1529038 h 1543391"/>
                    <a:gd name="connsiteX24" fmla="*/ 510900 w 1542880"/>
                    <a:gd name="connsiteY24" fmla="*/ 1543391 h 1543391"/>
                    <a:gd name="connsiteX25" fmla="*/ 0 w 1542880"/>
                    <a:gd name="connsiteY25" fmla="*/ 1543391 h 1543391"/>
                    <a:gd name="connsiteX26" fmla="*/ 0 w 1542880"/>
                    <a:gd name="connsiteY26" fmla="*/ 1030456 h 1543391"/>
                    <a:gd name="connsiteX27" fmla="*/ 14829 w 1542880"/>
                    <a:gd name="connsiteY27" fmla="*/ 1009804 h 1543391"/>
                    <a:gd name="connsiteX28" fmla="*/ 87734 w 1542880"/>
                    <a:gd name="connsiteY28" fmla="*/ 1021218 h 1543391"/>
                    <a:gd name="connsiteX29" fmla="*/ 196131 w 1542880"/>
                    <a:gd name="connsiteY29" fmla="*/ 1087656 h 1543391"/>
                    <a:gd name="connsiteX30" fmla="*/ 330541 w 1542880"/>
                    <a:gd name="connsiteY30" fmla="*/ 936966 h 1543391"/>
                    <a:gd name="connsiteX31" fmla="*/ 196131 w 1542880"/>
                    <a:gd name="connsiteY31" fmla="*/ 792388 h 1543391"/>
                    <a:gd name="connsiteX32" fmla="*/ 87734 w 1542880"/>
                    <a:gd name="connsiteY32" fmla="*/ 855769 h 1543391"/>
                    <a:gd name="connsiteX33" fmla="*/ 16002 w 1542880"/>
                    <a:gd name="connsiteY33" fmla="*/ 862694 h 1543391"/>
                    <a:gd name="connsiteX34" fmla="*/ 0 w 1542880"/>
                    <a:gd name="connsiteY34" fmla="*/ 841219 h 1543391"/>
                    <a:gd name="connsiteX35" fmla="*/ 0 w 1542880"/>
                    <a:gd name="connsiteY35" fmla="*/ 330541 h 1543391"/>
                    <a:gd name="connsiteX36" fmla="*/ 510238 w 1542880"/>
                    <a:gd name="connsiteY36" fmla="*/ 330541 h 1543391"/>
                    <a:gd name="connsiteX37" fmla="*/ 530889 w 1542880"/>
                    <a:gd name="connsiteY37" fmla="*/ 315713 h 1543391"/>
                    <a:gd name="connsiteX38" fmla="*/ 519475 w 1542880"/>
                    <a:gd name="connsiteY38" fmla="*/ 245864 h 1543391"/>
                    <a:gd name="connsiteX39" fmla="*/ 453037 w 1542880"/>
                    <a:gd name="connsiteY39" fmla="*/ 134410 h 1543391"/>
                    <a:gd name="connsiteX40" fmla="*/ 603727 w 1542880"/>
                    <a:gd name="connsiteY40" fmla="*/ 0 h 1543391"/>
                    <a:gd name="connsiteX0" fmla="*/ 603727 w 1542880"/>
                    <a:gd name="connsiteY0" fmla="*/ 0 h 1543391"/>
                    <a:gd name="connsiteX1" fmla="*/ 754417 w 1542880"/>
                    <a:gd name="connsiteY1" fmla="*/ 134410 h 1543391"/>
                    <a:gd name="connsiteX2" fmla="*/ 687979 w 1542880"/>
                    <a:gd name="connsiteY2" fmla="*/ 245864 h 1543391"/>
                    <a:gd name="connsiteX3" fmla="*/ 677999 w 1542880"/>
                    <a:gd name="connsiteY3" fmla="*/ 314539 h 1543391"/>
                    <a:gd name="connsiteX4" fmla="*/ 699473 w 1542880"/>
                    <a:gd name="connsiteY4" fmla="*/ 330541 h 1543391"/>
                    <a:gd name="connsiteX5" fmla="*/ 1212215 w 1542880"/>
                    <a:gd name="connsiteY5" fmla="*/ 330541 h 1543391"/>
                    <a:gd name="connsiteX6" fmla="*/ 1212215 w 1542880"/>
                    <a:gd name="connsiteY6" fmla="*/ 841219 h 1543391"/>
                    <a:gd name="connsiteX7" fmla="*/ 1228217 w 1542880"/>
                    <a:gd name="connsiteY7" fmla="*/ 862694 h 1543391"/>
                    <a:gd name="connsiteX8" fmla="*/ 1293836 w 1542880"/>
                    <a:gd name="connsiteY8" fmla="*/ 852714 h 1543391"/>
                    <a:gd name="connsiteX9" fmla="*/ 1408346 w 1542880"/>
                    <a:gd name="connsiteY9" fmla="*/ 783220 h 1543391"/>
                    <a:gd name="connsiteX10" fmla="*/ 1542756 w 1542880"/>
                    <a:gd name="connsiteY10" fmla="*/ 936966 h 1543391"/>
                    <a:gd name="connsiteX11" fmla="*/ 1408346 w 1542880"/>
                    <a:gd name="connsiteY11" fmla="*/ 1087656 h 1543391"/>
                    <a:gd name="connsiteX12" fmla="*/ 1296893 w 1542880"/>
                    <a:gd name="connsiteY12" fmla="*/ 1024273 h 1543391"/>
                    <a:gd name="connsiteX13" fmla="*/ 1227044 w 1542880"/>
                    <a:gd name="connsiteY13" fmla="*/ 1009804 h 1543391"/>
                    <a:gd name="connsiteX14" fmla="*/ 1212215 w 1542880"/>
                    <a:gd name="connsiteY14" fmla="*/ 1030456 h 1543391"/>
                    <a:gd name="connsiteX15" fmla="*/ 1212215 w 1542880"/>
                    <a:gd name="connsiteY15" fmla="*/ 1543391 h 1543391"/>
                    <a:gd name="connsiteX16" fmla="*/ 698836 w 1542880"/>
                    <a:gd name="connsiteY16" fmla="*/ 1543391 h 1543391"/>
                    <a:gd name="connsiteX17" fmla="*/ 677999 w 1542880"/>
                    <a:gd name="connsiteY17" fmla="*/ 1527864 h 1543391"/>
                    <a:gd name="connsiteX18" fmla="*/ 687979 w 1542880"/>
                    <a:gd name="connsiteY18" fmla="*/ 1459189 h 1543391"/>
                    <a:gd name="connsiteX19" fmla="*/ 754417 w 1542880"/>
                    <a:gd name="connsiteY19" fmla="*/ 1347735 h 1543391"/>
                    <a:gd name="connsiteX20" fmla="*/ 603727 w 1542880"/>
                    <a:gd name="connsiteY20" fmla="*/ 1213325 h 1543391"/>
                    <a:gd name="connsiteX21" fmla="*/ 457825 w 1542880"/>
                    <a:gd name="connsiteY21" fmla="*/ 1347735 h 1543391"/>
                    <a:gd name="connsiteX22" fmla="*/ 522614 w 1542880"/>
                    <a:gd name="connsiteY22" fmla="*/ 1456051 h 1543391"/>
                    <a:gd name="connsiteX23" fmla="*/ 530889 w 1542880"/>
                    <a:gd name="connsiteY23" fmla="*/ 1529038 h 1543391"/>
                    <a:gd name="connsiteX24" fmla="*/ 510900 w 1542880"/>
                    <a:gd name="connsiteY24" fmla="*/ 1543391 h 1543391"/>
                    <a:gd name="connsiteX25" fmla="*/ 0 w 1542880"/>
                    <a:gd name="connsiteY25" fmla="*/ 1543391 h 1543391"/>
                    <a:gd name="connsiteX26" fmla="*/ 0 w 1542880"/>
                    <a:gd name="connsiteY26" fmla="*/ 1030456 h 1543391"/>
                    <a:gd name="connsiteX27" fmla="*/ 14829 w 1542880"/>
                    <a:gd name="connsiteY27" fmla="*/ 1009804 h 1543391"/>
                    <a:gd name="connsiteX28" fmla="*/ 87734 w 1542880"/>
                    <a:gd name="connsiteY28" fmla="*/ 1021218 h 1543391"/>
                    <a:gd name="connsiteX29" fmla="*/ 196131 w 1542880"/>
                    <a:gd name="connsiteY29" fmla="*/ 1087656 h 1543391"/>
                    <a:gd name="connsiteX30" fmla="*/ 330541 w 1542880"/>
                    <a:gd name="connsiteY30" fmla="*/ 936966 h 1543391"/>
                    <a:gd name="connsiteX31" fmla="*/ 196131 w 1542880"/>
                    <a:gd name="connsiteY31" fmla="*/ 792388 h 1543391"/>
                    <a:gd name="connsiteX32" fmla="*/ 87734 w 1542880"/>
                    <a:gd name="connsiteY32" fmla="*/ 855769 h 1543391"/>
                    <a:gd name="connsiteX33" fmla="*/ 16002 w 1542880"/>
                    <a:gd name="connsiteY33" fmla="*/ 862694 h 1543391"/>
                    <a:gd name="connsiteX34" fmla="*/ 0 w 1542880"/>
                    <a:gd name="connsiteY34" fmla="*/ 841219 h 1543391"/>
                    <a:gd name="connsiteX35" fmla="*/ 0 w 1542880"/>
                    <a:gd name="connsiteY35" fmla="*/ 330541 h 1543391"/>
                    <a:gd name="connsiteX36" fmla="*/ 510238 w 1542880"/>
                    <a:gd name="connsiteY36" fmla="*/ 330541 h 1543391"/>
                    <a:gd name="connsiteX37" fmla="*/ 530889 w 1542880"/>
                    <a:gd name="connsiteY37" fmla="*/ 315713 h 1543391"/>
                    <a:gd name="connsiteX38" fmla="*/ 519475 w 1542880"/>
                    <a:gd name="connsiteY38" fmla="*/ 245864 h 1543391"/>
                    <a:gd name="connsiteX39" fmla="*/ 453037 w 1542880"/>
                    <a:gd name="connsiteY39" fmla="*/ 134410 h 1543391"/>
                    <a:gd name="connsiteX40" fmla="*/ 603727 w 1542880"/>
                    <a:gd name="connsiteY40" fmla="*/ 0 h 1543391"/>
                    <a:gd name="connsiteX0" fmla="*/ 603727 w 1542880"/>
                    <a:gd name="connsiteY0" fmla="*/ 0 h 1543391"/>
                    <a:gd name="connsiteX1" fmla="*/ 754417 w 1542880"/>
                    <a:gd name="connsiteY1" fmla="*/ 134410 h 1543391"/>
                    <a:gd name="connsiteX2" fmla="*/ 687979 w 1542880"/>
                    <a:gd name="connsiteY2" fmla="*/ 245864 h 1543391"/>
                    <a:gd name="connsiteX3" fmla="*/ 677999 w 1542880"/>
                    <a:gd name="connsiteY3" fmla="*/ 314539 h 1543391"/>
                    <a:gd name="connsiteX4" fmla="*/ 699473 w 1542880"/>
                    <a:gd name="connsiteY4" fmla="*/ 330541 h 1543391"/>
                    <a:gd name="connsiteX5" fmla="*/ 1212215 w 1542880"/>
                    <a:gd name="connsiteY5" fmla="*/ 330541 h 1543391"/>
                    <a:gd name="connsiteX6" fmla="*/ 1212215 w 1542880"/>
                    <a:gd name="connsiteY6" fmla="*/ 841219 h 1543391"/>
                    <a:gd name="connsiteX7" fmla="*/ 1228217 w 1542880"/>
                    <a:gd name="connsiteY7" fmla="*/ 862694 h 1543391"/>
                    <a:gd name="connsiteX8" fmla="*/ 1293836 w 1542880"/>
                    <a:gd name="connsiteY8" fmla="*/ 852714 h 1543391"/>
                    <a:gd name="connsiteX9" fmla="*/ 1408346 w 1542880"/>
                    <a:gd name="connsiteY9" fmla="*/ 783220 h 1543391"/>
                    <a:gd name="connsiteX10" fmla="*/ 1542756 w 1542880"/>
                    <a:gd name="connsiteY10" fmla="*/ 936966 h 1543391"/>
                    <a:gd name="connsiteX11" fmla="*/ 1408346 w 1542880"/>
                    <a:gd name="connsiteY11" fmla="*/ 1087656 h 1543391"/>
                    <a:gd name="connsiteX12" fmla="*/ 1296893 w 1542880"/>
                    <a:gd name="connsiteY12" fmla="*/ 1024273 h 1543391"/>
                    <a:gd name="connsiteX13" fmla="*/ 1227044 w 1542880"/>
                    <a:gd name="connsiteY13" fmla="*/ 1009804 h 1543391"/>
                    <a:gd name="connsiteX14" fmla="*/ 1212215 w 1542880"/>
                    <a:gd name="connsiteY14" fmla="*/ 1030456 h 1543391"/>
                    <a:gd name="connsiteX15" fmla="*/ 1212215 w 1542880"/>
                    <a:gd name="connsiteY15" fmla="*/ 1543391 h 1543391"/>
                    <a:gd name="connsiteX16" fmla="*/ 698836 w 1542880"/>
                    <a:gd name="connsiteY16" fmla="*/ 1543391 h 1543391"/>
                    <a:gd name="connsiteX17" fmla="*/ 677999 w 1542880"/>
                    <a:gd name="connsiteY17" fmla="*/ 1527864 h 1543391"/>
                    <a:gd name="connsiteX18" fmla="*/ 687979 w 1542880"/>
                    <a:gd name="connsiteY18" fmla="*/ 1459189 h 1543391"/>
                    <a:gd name="connsiteX19" fmla="*/ 754417 w 1542880"/>
                    <a:gd name="connsiteY19" fmla="*/ 1347735 h 1543391"/>
                    <a:gd name="connsiteX20" fmla="*/ 603727 w 1542880"/>
                    <a:gd name="connsiteY20" fmla="*/ 1213325 h 1543391"/>
                    <a:gd name="connsiteX21" fmla="*/ 457825 w 1542880"/>
                    <a:gd name="connsiteY21" fmla="*/ 1347735 h 1543391"/>
                    <a:gd name="connsiteX22" fmla="*/ 522614 w 1542880"/>
                    <a:gd name="connsiteY22" fmla="*/ 1456051 h 1543391"/>
                    <a:gd name="connsiteX23" fmla="*/ 530889 w 1542880"/>
                    <a:gd name="connsiteY23" fmla="*/ 1529038 h 1543391"/>
                    <a:gd name="connsiteX24" fmla="*/ 510900 w 1542880"/>
                    <a:gd name="connsiteY24" fmla="*/ 1543391 h 1543391"/>
                    <a:gd name="connsiteX25" fmla="*/ 0 w 1542880"/>
                    <a:gd name="connsiteY25" fmla="*/ 1543391 h 1543391"/>
                    <a:gd name="connsiteX26" fmla="*/ 0 w 1542880"/>
                    <a:gd name="connsiteY26" fmla="*/ 1030456 h 1543391"/>
                    <a:gd name="connsiteX27" fmla="*/ 14829 w 1542880"/>
                    <a:gd name="connsiteY27" fmla="*/ 1009804 h 1543391"/>
                    <a:gd name="connsiteX28" fmla="*/ 87734 w 1542880"/>
                    <a:gd name="connsiteY28" fmla="*/ 1021218 h 1543391"/>
                    <a:gd name="connsiteX29" fmla="*/ 196131 w 1542880"/>
                    <a:gd name="connsiteY29" fmla="*/ 1087656 h 1543391"/>
                    <a:gd name="connsiteX30" fmla="*/ 330541 w 1542880"/>
                    <a:gd name="connsiteY30" fmla="*/ 936966 h 1543391"/>
                    <a:gd name="connsiteX31" fmla="*/ 196131 w 1542880"/>
                    <a:gd name="connsiteY31" fmla="*/ 792388 h 1543391"/>
                    <a:gd name="connsiteX32" fmla="*/ 87734 w 1542880"/>
                    <a:gd name="connsiteY32" fmla="*/ 855769 h 1543391"/>
                    <a:gd name="connsiteX33" fmla="*/ 16002 w 1542880"/>
                    <a:gd name="connsiteY33" fmla="*/ 862694 h 1543391"/>
                    <a:gd name="connsiteX34" fmla="*/ 0 w 1542880"/>
                    <a:gd name="connsiteY34" fmla="*/ 841219 h 1543391"/>
                    <a:gd name="connsiteX35" fmla="*/ 0 w 1542880"/>
                    <a:gd name="connsiteY35" fmla="*/ 330541 h 1543391"/>
                    <a:gd name="connsiteX36" fmla="*/ 510238 w 1542880"/>
                    <a:gd name="connsiteY36" fmla="*/ 330541 h 1543391"/>
                    <a:gd name="connsiteX37" fmla="*/ 530889 w 1542880"/>
                    <a:gd name="connsiteY37" fmla="*/ 315713 h 1543391"/>
                    <a:gd name="connsiteX38" fmla="*/ 519475 w 1542880"/>
                    <a:gd name="connsiteY38" fmla="*/ 245864 h 1543391"/>
                    <a:gd name="connsiteX39" fmla="*/ 453037 w 1542880"/>
                    <a:gd name="connsiteY39" fmla="*/ 134410 h 1543391"/>
                    <a:gd name="connsiteX40" fmla="*/ 603727 w 1542880"/>
                    <a:gd name="connsiteY40" fmla="*/ 0 h 1543391"/>
                    <a:gd name="connsiteX0" fmla="*/ 603727 w 1542880"/>
                    <a:gd name="connsiteY0" fmla="*/ 0 h 1543391"/>
                    <a:gd name="connsiteX1" fmla="*/ 754417 w 1542880"/>
                    <a:gd name="connsiteY1" fmla="*/ 134410 h 1543391"/>
                    <a:gd name="connsiteX2" fmla="*/ 687979 w 1542880"/>
                    <a:gd name="connsiteY2" fmla="*/ 245864 h 1543391"/>
                    <a:gd name="connsiteX3" fmla="*/ 677999 w 1542880"/>
                    <a:gd name="connsiteY3" fmla="*/ 314539 h 1543391"/>
                    <a:gd name="connsiteX4" fmla="*/ 699473 w 1542880"/>
                    <a:gd name="connsiteY4" fmla="*/ 330541 h 1543391"/>
                    <a:gd name="connsiteX5" fmla="*/ 1212215 w 1542880"/>
                    <a:gd name="connsiteY5" fmla="*/ 330541 h 1543391"/>
                    <a:gd name="connsiteX6" fmla="*/ 1212215 w 1542880"/>
                    <a:gd name="connsiteY6" fmla="*/ 841219 h 1543391"/>
                    <a:gd name="connsiteX7" fmla="*/ 1228217 w 1542880"/>
                    <a:gd name="connsiteY7" fmla="*/ 862694 h 1543391"/>
                    <a:gd name="connsiteX8" fmla="*/ 1293836 w 1542880"/>
                    <a:gd name="connsiteY8" fmla="*/ 852714 h 1543391"/>
                    <a:gd name="connsiteX9" fmla="*/ 1408346 w 1542880"/>
                    <a:gd name="connsiteY9" fmla="*/ 783220 h 1543391"/>
                    <a:gd name="connsiteX10" fmla="*/ 1542756 w 1542880"/>
                    <a:gd name="connsiteY10" fmla="*/ 936966 h 1543391"/>
                    <a:gd name="connsiteX11" fmla="*/ 1408346 w 1542880"/>
                    <a:gd name="connsiteY11" fmla="*/ 1087656 h 1543391"/>
                    <a:gd name="connsiteX12" fmla="*/ 1296893 w 1542880"/>
                    <a:gd name="connsiteY12" fmla="*/ 1024273 h 1543391"/>
                    <a:gd name="connsiteX13" fmla="*/ 1227044 w 1542880"/>
                    <a:gd name="connsiteY13" fmla="*/ 1009804 h 1543391"/>
                    <a:gd name="connsiteX14" fmla="*/ 1212215 w 1542880"/>
                    <a:gd name="connsiteY14" fmla="*/ 1030456 h 1543391"/>
                    <a:gd name="connsiteX15" fmla="*/ 1212215 w 1542880"/>
                    <a:gd name="connsiteY15" fmla="*/ 1543391 h 1543391"/>
                    <a:gd name="connsiteX16" fmla="*/ 698836 w 1542880"/>
                    <a:gd name="connsiteY16" fmla="*/ 1543391 h 1543391"/>
                    <a:gd name="connsiteX17" fmla="*/ 677999 w 1542880"/>
                    <a:gd name="connsiteY17" fmla="*/ 1527864 h 1543391"/>
                    <a:gd name="connsiteX18" fmla="*/ 678813 w 1542880"/>
                    <a:gd name="connsiteY18" fmla="*/ 1453077 h 1543391"/>
                    <a:gd name="connsiteX19" fmla="*/ 754417 w 1542880"/>
                    <a:gd name="connsiteY19" fmla="*/ 1347735 h 1543391"/>
                    <a:gd name="connsiteX20" fmla="*/ 603727 w 1542880"/>
                    <a:gd name="connsiteY20" fmla="*/ 1213325 h 1543391"/>
                    <a:gd name="connsiteX21" fmla="*/ 457825 w 1542880"/>
                    <a:gd name="connsiteY21" fmla="*/ 1347735 h 1543391"/>
                    <a:gd name="connsiteX22" fmla="*/ 522614 w 1542880"/>
                    <a:gd name="connsiteY22" fmla="*/ 1456051 h 1543391"/>
                    <a:gd name="connsiteX23" fmla="*/ 530889 w 1542880"/>
                    <a:gd name="connsiteY23" fmla="*/ 1529038 h 1543391"/>
                    <a:gd name="connsiteX24" fmla="*/ 510900 w 1542880"/>
                    <a:gd name="connsiteY24" fmla="*/ 1543391 h 1543391"/>
                    <a:gd name="connsiteX25" fmla="*/ 0 w 1542880"/>
                    <a:gd name="connsiteY25" fmla="*/ 1543391 h 1543391"/>
                    <a:gd name="connsiteX26" fmla="*/ 0 w 1542880"/>
                    <a:gd name="connsiteY26" fmla="*/ 1030456 h 1543391"/>
                    <a:gd name="connsiteX27" fmla="*/ 14829 w 1542880"/>
                    <a:gd name="connsiteY27" fmla="*/ 1009804 h 1543391"/>
                    <a:gd name="connsiteX28" fmla="*/ 87734 w 1542880"/>
                    <a:gd name="connsiteY28" fmla="*/ 1021218 h 1543391"/>
                    <a:gd name="connsiteX29" fmla="*/ 196131 w 1542880"/>
                    <a:gd name="connsiteY29" fmla="*/ 1087656 h 1543391"/>
                    <a:gd name="connsiteX30" fmla="*/ 330541 w 1542880"/>
                    <a:gd name="connsiteY30" fmla="*/ 936966 h 1543391"/>
                    <a:gd name="connsiteX31" fmla="*/ 196131 w 1542880"/>
                    <a:gd name="connsiteY31" fmla="*/ 792388 h 1543391"/>
                    <a:gd name="connsiteX32" fmla="*/ 87734 w 1542880"/>
                    <a:gd name="connsiteY32" fmla="*/ 855769 h 1543391"/>
                    <a:gd name="connsiteX33" fmla="*/ 16002 w 1542880"/>
                    <a:gd name="connsiteY33" fmla="*/ 862694 h 1543391"/>
                    <a:gd name="connsiteX34" fmla="*/ 0 w 1542880"/>
                    <a:gd name="connsiteY34" fmla="*/ 841219 h 1543391"/>
                    <a:gd name="connsiteX35" fmla="*/ 0 w 1542880"/>
                    <a:gd name="connsiteY35" fmla="*/ 330541 h 1543391"/>
                    <a:gd name="connsiteX36" fmla="*/ 510238 w 1542880"/>
                    <a:gd name="connsiteY36" fmla="*/ 330541 h 1543391"/>
                    <a:gd name="connsiteX37" fmla="*/ 530889 w 1542880"/>
                    <a:gd name="connsiteY37" fmla="*/ 315713 h 1543391"/>
                    <a:gd name="connsiteX38" fmla="*/ 519475 w 1542880"/>
                    <a:gd name="connsiteY38" fmla="*/ 245864 h 1543391"/>
                    <a:gd name="connsiteX39" fmla="*/ 453037 w 1542880"/>
                    <a:gd name="connsiteY39" fmla="*/ 134410 h 1543391"/>
                    <a:gd name="connsiteX40" fmla="*/ 603727 w 1542880"/>
                    <a:gd name="connsiteY40" fmla="*/ 0 h 1543391"/>
                    <a:gd name="connsiteX0" fmla="*/ 603727 w 1542880"/>
                    <a:gd name="connsiteY0" fmla="*/ 0 h 1543391"/>
                    <a:gd name="connsiteX1" fmla="*/ 754417 w 1542880"/>
                    <a:gd name="connsiteY1" fmla="*/ 134410 h 1543391"/>
                    <a:gd name="connsiteX2" fmla="*/ 687979 w 1542880"/>
                    <a:gd name="connsiteY2" fmla="*/ 245864 h 1543391"/>
                    <a:gd name="connsiteX3" fmla="*/ 677999 w 1542880"/>
                    <a:gd name="connsiteY3" fmla="*/ 314539 h 1543391"/>
                    <a:gd name="connsiteX4" fmla="*/ 699473 w 1542880"/>
                    <a:gd name="connsiteY4" fmla="*/ 330541 h 1543391"/>
                    <a:gd name="connsiteX5" fmla="*/ 1212215 w 1542880"/>
                    <a:gd name="connsiteY5" fmla="*/ 330541 h 1543391"/>
                    <a:gd name="connsiteX6" fmla="*/ 1212215 w 1542880"/>
                    <a:gd name="connsiteY6" fmla="*/ 841219 h 1543391"/>
                    <a:gd name="connsiteX7" fmla="*/ 1228217 w 1542880"/>
                    <a:gd name="connsiteY7" fmla="*/ 862694 h 1543391"/>
                    <a:gd name="connsiteX8" fmla="*/ 1293836 w 1542880"/>
                    <a:gd name="connsiteY8" fmla="*/ 852714 h 1543391"/>
                    <a:gd name="connsiteX9" fmla="*/ 1408346 w 1542880"/>
                    <a:gd name="connsiteY9" fmla="*/ 783220 h 1543391"/>
                    <a:gd name="connsiteX10" fmla="*/ 1542756 w 1542880"/>
                    <a:gd name="connsiteY10" fmla="*/ 936966 h 1543391"/>
                    <a:gd name="connsiteX11" fmla="*/ 1408346 w 1542880"/>
                    <a:gd name="connsiteY11" fmla="*/ 1087656 h 1543391"/>
                    <a:gd name="connsiteX12" fmla="*/ 1296893 w 1542880"/>
                    <a:gd name="connsiteY12" fmla="*/ 1024273 h 1543391"/>
                    <a:gd name="connsiteX13" fmla="*/ 1227044 w 1542880"/>
                    <a:gd name="connsiteY13" fmla="*/ 1009804 h 1543391"/>
                    <a:gd name="connsiteX14" fmla="*/ 1212215 w 1542880"/>
                    <a:gd name="connsiteY14" fmla="*/ 1030456 h 1543391"/>
                    <a:gd name="connsiteX15" fmla="*/ 1212215 w 1542880"/>
                    <a:gd name="connsiteY15" fmla="*/ 1543391 h 1543391"/>
                    <a:gd name="connsiteX16" fmla="*/ 698836 w 1542880"/>
                    <a:gd name="connsiteY16" fmla="*/ 1543391 h 1543391"/>
                    <a:gd name="connsiteX17" fmla="*/ 677999 w 1542880"/>
                    <a:gd name="connsiteY17" fmla="*/ 1527864 h 1543391"/>
                    <a:gd name="connsiteX18" fmla="*/ 678813 w 1542880"/>
                    <a:gd name="connsiteY18" fmla="*/ 1453077 h 1543391"/>
                    <a:gd name="connsiteX19" fmla="*/ 745250 w 1542880"/>
                    <a:gd name="connsiteY19" fmla="*/ 1341623 h 1543391"/>
                    <a:gd name="connsiteX20" fmla="*/ 603727 w 1542880"/>
                    <a:gd name="connsiteY20" fmla="*/ 1213325 h 1543391"/>
                    <a:gd name="connsiteX21" fmla="*/ 457825 w 1542880"/>
                    <a:gd name="connsiteY21" fmla="*/ 1347735 h 1543391"/>
                    <a:gd name="connsiteX22" fmla="*/ 522614 w 1542880"/>
                    <a:gd name="connsiteY22" fmla="*/ 1456051 h 1543391"/>
                    <a:gd name="connsiteX23" fmla="*/ 530889 w 1542880"/>
                    <a:gd name="connsiteY23" fmla="*/ 1529038 h 1543391"/>
                    <a:gd name="connsiteX24" fmla="*/ 510900 w 1542880"/>
                    <a:gd name="connsiteY24" fmla="*/ 1543391 h 1543391"/>
                    <a:gd name="connsiteX25" fmla="*/ 0 w 1542880"/>
                    <a:gd name="connsiteY25" fmla="*/ 1543391 h 1543391"/>
                    <a:gd name="connsiteX26" fmla="*/ 0 w 1542880"/>
                    <a:gd name="connsiteY26" fmla="*/ 1030456 h 1543391"/>
                    <a:gd name="connsiteX27" fmla="*/ 14829 w 1542880"/>
                    <a:gd name="connsiteY27" fmla="*/ 1009804 h 1543391"/>
                    <a:gd name="connsiteX28" fmla="*/ 87734 w 1542880"/>
                    <a:gd name="connsiteY28" fmla="*/ 1021218 h 1543391"/>
                    <a:gd name="connsiteX29" fmla="*/ 196131 w 1542880"/>
                    <a:gd name="connsiteY29" fmla="*/ 1087656 h 1543391"/>
                    <a:gd name="connsiteX30" fmla="*/ 330541 w 1542880"/>
                    <a:gd name="connsiteY30" fmla="*/ 936966 h 1543391"/>
                    <a:gd name="connsiteX31" fmla="*/ 196131 w 1542880"/>
                    <a:gd name="connsiteY31" fmla="*/ 792388 h 1543391"/>
                    <a:gd name="connsiteX32" fmla="*/ 87734 w 1542880"/>
                    <a:gd name="connsiteY32" fmla="*/ 855769 h 1543391"/>
                    <a:gd name="connsiteX33" fmla="*/ 16002 w 1542880"/>
                    <a:gd name="connsiteY33" fmla="*/ 862694 h 1543391"/>
                    <a:gd name="connsiteX34" fmla="*/ 0 w 1542880"/>
                    <a:gd name="connsiteY34" fmla="*/ 841219 h 1543391"/>
                    <a:gd name="connsiteX35" fmla="*/ 0 w 1542880"/>
                    <a:gd name="connsiteY35" fmla="*/ 330541 h 1543391"/>
                    <a:gd name="connsiteX36" fmla="*/ 510238 w 1542880"/>
                    <a:gd name="connsiteY36" fmla="*/ 330541 h 1543391"/>
                    <a:gd name="connsiteX37" fmla="*/ 530889 w 1542880"/>
                    <a:gd name="connsiteY37" fmla="*/ 315713 h 1543391"/>
                    <a:gd name="connsiteX38" fmla="*/ 519475 w 1542880"/>
                    <a:gd name="connsiteY38" fmla="*/ 245864 h 1543391"/>
                    <a:gd name="connsiteX39" fmla="*/ 453037 w 1542880"/>
                    <a:gd name="connsiteY39" fmla="*/ 134410 h 1543391"/>
                    <a:gd name="connsiteX40" fmla="*/ 603727 w 1542880"/>
                    <a:gd name="connsiteY40" fmla="*/ 0 h 1543391"/>
                    <a:gd name="connsiteX0" fmla="*/ 603727 w 1542880"/>
                    <a:gd name="connsiteY0" fmla="*/ 0 h 1543391"/>
                    <a:gd name="connsiteX1" fmla="*/ 754417 w 1542880"/>
                    <a:gd name="connsiteY1" fmla="*/ 134410 h 1543391"/>
                    <a:gd name="connsiteX2" fmla="*/ 687979 w 1542880"/>
                    <a:gd name="connsiteY2" fmla="*/ 245864 h 1543391"/>
                    <a:gd name="connsiteX3" fmla="*/ 677999 w 1542880"/>
                    <a:gd name="connsiteY3" fmla="*/ 314539 h 1543391"/>
                    <a:gd name="connsiteX4" fmla="*/ 699473 w 1542880"/>
                    <a:gd name="connsiteY4" fmla="*/ 330541 h 1543391"/>
                    <a:gd name="connsiteX5" fmla="*/ 1212215 w 1542880"/>
                    <a:gd name="connsiteY5" fmla="*/ 330541 h 1543391"/>
                    <a:gd name="connsiteX6" fmla="*/ 1212215 w 1542880"/>
                    <a:gd name="connsiteY6" fmla="*/ 841219 h 1543391"/>
                    <a:gd name="connsiteX7" fmla="*/ 1228217 w 1542880"/>
                    <a:gd name="connsiteY7" fmla="*/ 862694 h 1543391"/>
                    <a:gd name="connsiteX8" fmla="*/ 1293836 w 1542880"/>
                    <a:gd name="connsiteY8" fmla="*/ 852714 h 1543391"/>
                    <a:gd name="connsiteX9" fmla="*/ 1408346 w 1542880"/>
                    <a:gd name="connsiteY9" fmla="*/ 783220 h 1543391"/>
                    <a:gd name="connsiteX10" fmla="*/ 1542756 w 1542880"/>
                    <a:gd name="connsiteY10" fmla="*/ 936966 h 1543391"/>
                    <a:gd name="connsiteX11" fmla="*/ 1408346 w 1542880"/>
                    <a:gd name="connsiteY11" fmla="*/ 1087656 h 1543391"/>
                    <a:gd name="connsiteX12" fmla="*/ 1296893 w 1542880"/>
                    <a:gd name="connsiteY12" fmla="*/ 1024273 h 1543391"/>
                    <a:gd name="connsiteX13" fmla="*/ 1227044 w 1542880"/>
                    <a:gd name="connsiteY13" fmla="*/ 1009804 h 1543391"/>
                    <a:gd name="connsiteX14" fmla="*/ 1212215 w 1542880"/>
                    <a:gd name="connsiteY14" fmla="*/ 1030456 h 1543391"/>
                    <a:gd name="connsiteX15" fmla="*/ 1212215 w 1542880"/>
                    <a:gd name="connsiteY15" fmla="*/ 1543391 h 1543391"/>
                    <a:gd name="connsiteX16" fmla="*/ 698836 w 1542880"/>
                    <a:gd name="connsiteY16" fmla="*/ 1543391 h 1543391"/>
                    <a:gd name="connsiteX17" fmla="*/ 677999 w 1542880"/>
                    <a:gd name="connsiteY17" fmla="*/ 1527864 h 1543391"/>
                    <a:gd name="connsiteX18" fmla="*/ 678813 w 1542880"/>
                    <a:gd name="connsiteY18" fmla="*/ 1453077 h 1543391"/>
                    <a:gd name="connsiteX19" fmla="*/ 745250 w 1542880"/>
                    <a:gd name="connsiteY19" fmla="*/ 1341623 h 1543391"/>
                    <a:gd name="connsiteX20" fmla="*/ 603727 w 1542880"/>
                    <a:gd name="connsiteY20" fmla="*/ 1213325 h 1543391"/>
                    <a:gd name="connsiteX21" fmla="*/ 457825 w 1542880"/>
                    <a:gd name="connsiteY21" fmla="*/ 1347735 h 1543391"/>
                    <a:gd name="connsiteX22" fmla="*/ 522614 w 1542880"/>
                    <a:gd name="connsiteY22" fmla="*/ 1456051 h 1543391"/>
                    <a:gd name="connsiteX23" fmla="*/ 530889 w 1542880"/>
                    <a:gd name="connsiteY23" fmla="*/ 1529038 h 1543391"/>
                    <a:gd name="connsiteX24" fmla="*/ 510900 w 1542880"/>
                    <a:gd name="connsiteY24" fmla="*/ 1543391 h 1543391"/>
                    <a:gd name="connsiteX25" fmla="*/ 0 w 1542880"/>
                    <a:gd name="connsiteY25" fmla="*/ 1543391 h 1543391"/>
                    <a:gd name="connsiteX26" fmla="*/ 0 w 1542880"/>
                    <a:gd name="connsiteY26" fmla="*/ 1030456 h 1543391"/>
                    <a:gd name="connsiteX27" fmla="*/ 14829 w 1542880"/>
                    <a:gd name="connsiteY27" fmla="*/ 1009804 h 1543391"/>
                    <a:gd name="connsiteX28" fmla="*/ 87734 w 1542880"/>
                    <a:gd name="connsiteY28" fmla="*/ 1021218 h 1543391"/>
                    <a:gd name="connsiteX29" fmla="*/ 196131 w 1542880"/>
                    <a:gd name="connsiteY29" fmla="*/ 1087656 h 1543391"/>
                    <a:gd name="connsiteX30" fmla="*/ 330541 w 1542880"/>
                    <a:gd name="connsiteY30" fmla="*/ 936966 h 1543391"/>
                    <a:gd name="connsiteX31" fmla="*/ 196131 w 1542880"/>
                    <a:gd name="connsiteY31" fmla="*/ 792388 h 1543391"/>
                    <a:gd name="connsiteX32" fmla="*/ 87734 w 1542880"/>
                    <a:gd name="connsiteY32" fmla="*/ 855769 h 1543391"/>
                    <a:gd name="connsiteX33" fmla="*/ 16002 w 1542880"/>
                    <a:gd name="connsiteY33" fmla="*/ 862694 h 1543391"/>
                    <a:gd name="connsiteX34" fmla="*/ 0 w 1542880"/>
                    <a:gd name="connsiteY34" fmla="*/ 841219 h 1543391"/>
                    <a:gd name="connsiteX35" fmla="*/ 0 w 1542880"/>
                    <a:gd name="connsiteY35" fmla="*/ 330541 h 1543391"/>
                    <a:gd name="connsiteX36" fmla="*/ 510238 w 1542880"/>
                    <a:gd name="connsiteY36" fmla="*/ 330541 h 1543391"/>
                    <a:gd name="connsiteX37" fmla="*/ 530889 w 1542880"/>
                    <a:gd name="connsiteY37" fmla="*/ 315713 h 1543391"/>
                    <a:gd name="connsiteX38" fmla="*/ 519475 w 1542880"/>
                    <a:gd name="connsiteY38" fmla="*/ 245864 h 1543391"/>
                    <a:gd name="connsiteX39" fmla="*/ 453037 w 1542880"/>
                    <a:gd name="connsiteY39" fmla="*/ 134410 h 1543391"/>
                    <a:gd name="connsiteX40" fmla="*/ 603727 w 1542880"/>
                    <a:gd name="connsiteY40" fmla="*/ 0 h 1543391"/>
                    <a:gd name="connsiteX0" fmla="*/ 603727 w 1542880"/>
                    <a:gd name="connsiteY0" fmla="*/ 0 h 1543391"/>
                    <a:gd name="connsiteX1" fmla="*/ 754417 w 1542880"/>
                    <a:gd name="connsiteY1" fmla="*/ 134410 h 1543391"/>
                    <a:gd name="connsiteX2" fmla="*/ 687979 w 1542880"/>
                    <a:gd name="connsiteY2" fmla="*/ 245864 h 1543391"/>
                    <a:gd name="connsiteX3" fmla="*/ 677999 w 1542880"/>
                    <a:gd name="connsiteY3" fmla="*/ 314539 h 1543391"/>
                    <a:gd name="connsiteX4" fmla="*/ 699473 w 1542880"/>
                    <a:gd name="connsiteY4" fmla="*/ 330541 h 1543391"/>
                    <a:gd name="connsiteX5" fmla="*/ 1212215 w 1542880"/>
                    <a:gd name="connsiteY5" fmla="*/ 330541 h 1543391"/>
                    <a:gd name="connsiteX6" fmla="*/ 1212215 w 1542880"/>
                    <a:gd name="connsiteY6" fmla="*/ 841219 h 1543391"/>
                    <a:gd name="connsiteX7" fmla="*/ 1228217 w 1542880"/>
                    <a:gd name="connsiteY7" fmla="*/ 862694 h 1543391"/>
                    <a:gd name="connsiteX8" fmla="*/ 1293836 w 1542880"/>
                    <a:gd name="connsiteY8" fmla="*/ 852714 h 1543391"/>
                    <a:gd name="connsiteX9" fmla="*/ 1408346 w 1542880"/>
                    <a:gd name="connsiteY9" fmla="*/ 783220 h 1543391"/>
                    <a:gd name="connsiteX10" fmla="*/ 1542756 w 1542880"/>
                    <a:gd name="connsiteY10" fmla="*/ 936966 h 1543391"/>
                    <a:gd name="connsiteX11" fmla="*/ 1408346 w 1542880"/>
                    <a:gd name="connsiteY11" fmla="*/ 1087656 h 1543391"/>
                    <a:gd name="connsiteX12" fmla="*/ 1296893 w 1542880"/>
                    <a:gd name="connsiteY12" fmla="*/ 1024273 h 1543391"/>
                    <a:gd name="connsiteX13" fmla="*/ 1227044 w 1542880"/>
                    <a:gd name="connsiteY13" fmla="*/ 1009804 h 1543391"/>
                    <a:gd name="connsiteX14" fmla="*/ 1212215 w 1542880"/>
                    <a:gd name="connsiteY14" fmla="*/ 1030456 h 1543391"/>
                    <a:gd name="connsiteX15" fmla="*/ 1212215 w 1542880"/>
                    <a:gd name="connsiteY15" fmla="*/ 1543391 h 1543391"/>
                    <a:gd name="connsiteX16" fmla="*/ 698836 w 1542880"/>
                    <a:gd name="connsiteY16" fmla="*/ 1543391 h 1543391"/>
                    <a:gd name="connsiteX17" fmla="*/ 677999 w 1542880"/>
                    <a:gd name="connsiteY17" fmla="*/ 1527864 h 1543391"/>
                    <a:gd name="connsiteX18" fmla="*/ 678813 w 1542880"/>
                    <a:gd name="connsiteY18" fmla="*/ 1453077 h 1543391"/>
                    <a:gd name="connsiteX19" fmla="*/ 745250 w 1542880"/>
                    <a:gd name="connsiteY19" fmla="*/ 1341623 h 1543391"/>
                    <a:gd name="connsiteX20" fmla="*/ 603727 w 1542880"/>
                    <a:gd name="connsiteY20" fmla="*/ 1213325 h 1543391"/>
                    <a:gd name="connsiteX21" fmla="*/ 457825 w 1542880"/>
                    <a:gd name="connsiteY21" fmla="*/ 1347735 h 1543391"/>
                    <a:gd name="connsiteX22" fmla="*/ 522614 w 1542880"/>
                    <a:gd name="connsiteY22" fmla="*/ 1456051 h 1543391"/>
                    <a:gd name="connsiteX23" fmla="*/ 530889 w 1542880"/>
                    <a:gd name="connsiteY23" fmla="*/ 1529038 h 1543391"/>
                    <a:gd name="connsiteX24" fmla="*/ 510900 w 1542880"/>
                    <a:gd name="connsiteY24" fmla="*/ 1543391 h 1543391"/>
                    <a:gd name="connsiteX25" fmla="*/ 0 w 1542880"/>
                    <a:gd name="connsiteY25" fmla="*/ 1543391 h 1543391"/>
                    <a:gd name="connsiteX26" fmla="*/ 0 w 1542880"/>
                    <a:gd name="connsiteY26" fmla="*/ 1030456 h 1543391"/>
                    <a:gd name="connsiteX27" fmla="*/ 14829 w 1542880"/>
                    <a:gd name="connsiteY27" fmla="*/ 1009804 h 1543391"/>
                    <a:gd name="connsiteX28" fmla="*/ 87734 w 1542880"/>
                    <a:gd name="connsiteY28" fmla="*/ 1021218 h 1543391"/>
                    <a:gd name="connsiteX29" fmla="*/ 196131 w 1542880"/>
                    <a:gd name="connsiteY29" fmla="*/ 1087656 h 1543391"/>
                    <a:gd name="connsiteX30" fmla="*/ 330541 w 1542880"/>
                    <a:gd name="connsiteY30" fmla="*/ 936966 h 1543391"/>
                    <a:gd name="connsiteX31" fmla="*/ 196131 w 1542880"/>
                    <a:gd name="connsiteY31" fmla="*/ 792388 h 1543391"/>
                    <a:gd name="connsiteX32" fmla="*/ 87734 w 1542880"/>
                    <a:gd name="connsiteY32" fmla="*/ 855769 h 1543391"/>
                    <a:gd name="connsiteX33" fmla="*/ 16002 w 1542880"/>
                    <a:gd name="connsiteY33" fmla="*/ 862694 h 1543391"/>
                    <a:gd name="connsiteX34" fmla="*/ 0 w 1542880"/>
                    <a:gd name="connsiteY34" fmla="*/ 841219 h 1543391"/>
                    <a:gd name="connsiteX35" fmla="*/ 0 w 1542880"/>
                    <a:gd name="connsiteY35" fmla="*/ 330541 h 1543391"/>
                    <a:gd name="connsiteX36" fmla="*/ 510238 w 1542880"/>
                    <a:gd name="connsiteY36" fmla="*/ 330541 h 1543391"/>
                    <a:gd name="connsiteX37" fmla="*/ 530889 w 1542880"/>
                    <a:gd name="connsiteY37" fmla="*/ 315713 h 1543391"/>
                    <a:gd name="connsiteX38" fmla="*/ 519475 w 1542880"/>
                    <a:gd name="connsiteY38" fmla="*/ 245864 h 1543391"/>
                    <a:gd name="connsiteX39" fmla="*/ 453037 w 1542880"/>
                    <a:gd name="connsiteY39" fmla="*/ 134410 h 1543391"/>
                    <a:gd name="connsiteX40" fmla="*/ 603727 w 1542880"/>
                    <a:gd name="connsiteY40" fmla="*/ 0 h 1543391"/>
                    <a:gd name="connsiteX0" fmla="*/ 603727 w 1542880"/>
                    <a:gd name="connsiteY0" fmla="*/ 0 h 1543391"/>
                    <a:gd name="connsiteX1" fmla="*/ 754417 w 1542880"/>
                    <a:gd name="connsiteY1" fmla="*/ 134410 h 1543391"/>
                    <a:gd name="connsiteX2" fmla="*/ 687979 w 1542880"/>
                    <a:gd name="connsiteY2" fmla="*/ 245864 h 1543391"/>
                    <a:gd name="connsiteX3" fmla="*/ 677999 w 1542880"/>
                    <a:gd name="connsiteY3" fmla="*/ 314539 h 1543391"/>
                    <a:gd name="connsiteX4" fmla="*/ 699473 w 1542880"/>
                    <a:gd name="connsiteY4" fmla="*/ 330541 h 1543391"/>
                    <a:gd name="connsiteX5" fmla="*/ 1212215 w 1542880"/>
                    <a:gd name="connsiteY5" fmla="*/ 330541 h 1543391"/>
                    <a:gd name="connsiteX6" fmla="*/ 1212215 w 1542880"/>
                    <a:gd name="connsiteY6" fmla="*/ 841219 h 1543391"/>
                    <a:gd name="connsiteX7" fmla="*/ 1228217 w 1542880"/>
                    <a:gd name="connsiteY7" fmla="*/ 862694 h 1543391"/>
                    <a:gd name="connsiteX8" fmla="*/ 1293836 w 1542880"/>
                    <a:gd name="connsiteY8" fmla="*/ 852714 h 1543391"/>
                    <a:gd name="connsiteX9" fmla="*/ 1408346 w 1542880"/>
                    <a:gd name="connsiteY9" fmla="*/ 783220 h 1543391"/>
                    <a:gd name="connsiteX10" fmla="*/ 1542756 w 1542880"/>
                    <a:gd name="connsiteY10" fmla="*/ 936966 h 1543391"/>
                    <a:gd name="connsiteX11" fmla="*/ 1408346 w 1542880"/>
                    <a:gd name="connsiteY11" fmla="*/ 1087656 h 1543391"/>
                    <a:gd name="connsiteX12" fmla="*/ 1296893 w 1542880"/>
                    <a:gd name="connsiteY12" fmla="*/ 1024273 h 1543391"/>
                    <a:gd name="connsiteX13" fmla="*/ 1227044 w 1542880"/>
                    <a:gd name="connsiteY13" fmla="*/ 1009804 h 1543391"/>
                    <a:gd name="connsiteX14" fmla="*/ 1212215 w 1542880"/>
                    <a:gd name="connsiteY14" fmla="*/ 1030456 h 1543391"/>
                    <a:gd name="connsiteX15" fmla="*/ 1212215 w 1542880"/>
                    <a:gd name="connsiteY15" fmla="*/ 1543391 h 1543391"/>
                    <a:gd name="connsiteX16" fmla="*/ 698836 w 1542880"/>
                    <a:gd name="connsiteY16" fmla="*/ 1543391 h 1543391"/>
                    <a:gd name="connsiteX17" fmla="*/ 677999 w 1542880"/>
                    <a:gd name="connsiteY17" fmla="*/ 1527864 h 1543391"/>
                    <a:gd name="connsiteX18" fmla="*/ 678813 w 1542880"/>
                    <a:gd name="connsiteY18" fmla="*/ 1453077 h 1543391"/>
                    <a:gd name="connsiteX19" fmla="*/ 745250 w 1542880"/>
                    <a:gd name="connsiteY19" fmla="*/ 1341623 h 1543391"/>
                    <a:gd name="connsiteX20" fmla="*/ 603727 w 1542880"/>
                    <a:gd name="connsiteY20" fmla="*/ 1213325 h 1543391"/>
                    <a:gd name="connsiteX21" fmla="*/ 457825 w 1542880"/>
                    <a:gd name="connsiteY21" fmla="*/ 1347735 h 1543391"/>
                    <a:gd name="connsiteX22" fmla="*/ 522614 w 1542880"/>
                    <a:gd name="connsiteY22" fmla="*/ 1456051 h 1543391"/>
                    <a:gd name="connsiteX23" fmla="*/ 530889 w 1542880"/>
                    <a:gd name="connsiteY23" fmla="*/ 1529038 h 1543391"/>
                    <a:gd name="connsiteX24" fmla="*/ 510900 w 1542880"/>
                    <a:gd name="connsiteY24" fmla="*/ 1543391 h 1543391"/>
                    <a:gd name="connsiteX25" fmla="*/ 0 w 1542880"/>
                    <a:gd name="connsiteY25" fmla="*/ 1543391 h 1543391"/>
                    <a:gd name="connsiteX26" fmla="*/ 0 w 1542880"/>
                    <a:gd name="connsiteY26" fmla="*/ 1030456 h 1543391"/>
                    <a:gd name="connsiteX27" fmla="*/ 14829 w 1542880"/>
                    <a:gd name="connsiteY27" fmla="*/ 1009804 h 1543391"/>
                    <a:gd name="connsiteX28" fmla="*/ 87734 w 1542880"/>
                    <a:gd name="connsiteY28" fmla="*/ 1021218 h 1543391"/>
                    <a:gd name="connsiteX29" fmla="*/ 196131 w 1542880"/>
                    <a:gd name="connsiteY29" fmla="*/ 1087656 h 1543391"/>
                    <a:gd name="connsiteX30" fmla="*/ 330541 w 1542880"/>
                    <a:gd name="connsiteY30" fmla="*/ 936966 h 1543391"/>
                    <a:gd name="connsiteX31" fmla="*/ 196131 w 1542880"/>
                    <a:gd name="connsiteY31" fmla="*/ 792388 h 1543391"/>
                    <a:gd name="connsiteX32" fmla="*/ 87734 w 1542880"/>
                    <a:gd name="connsiteY32" fmla="*/ 855769 h 1543391"/>
                    <a:gd name="connsiteX33" fmla="*/ 16002 w 1542880"/>
                    <a:gd name="connsiteY33" fmla="*/ 862694 h 1543391"/>
                    <a:gd name="connsiteX34" fmla="*/ 0 w 1542880"/>
                    <a:gd name="connsiteY34" fmla="*/ 841219 h 1543391"/>
                    <a:gd name="connsiteX35" fmla="*/ 0 w 1542880"/>
                    <a:gd name="connsiteY35" fmla="*/ 330541 h 1543391"/>
                    <a:gd name="connsiteX36" fmla="*/ 510238 w 1542880"/>
                    <a:gd name="connsiteY36" fmla="*/ 330541 h 1543391"/>
                    <a:gd name="connsiteX37" fmla="*/ 530889 w 1542880"/>
                    <a:gd name="connsiteY37" fmla="*/ 315713 h 1543391"/>
                    <a:gd name="connsiteX38" fmla="*/ 519475 w 1542880"/>
                    <a:gd name="connsiteY38" fmla="*/ 245864 h 1543391"/>
                    <a:gd name="connsiteX39" fmla="*/ 453037 w 1542880"/>
                    <a:gd name="connsiteY39" fmla="*/ 134410 h 1543391"/>
                    <a:gd name="connsiteX40" fmla="*/ 603727 w 1542880"/>
                    <a:gd name="connsiteY40" fmla="*/ 0 h 1543391"/>
                    <a:gd name="connsiteX0" fmla="*/ 603727 w 1542880"/>
                    <a:gd name="connsiteY0" fmla="*/ 0 h 1543391"/>
                    <a:gd name="connsiteX1" fmla="*/ 754417 w 1542880"/>
                    <a:gd name="connsiteY1" fmla="*/ 134410 h 1543391"/>
                    <a:gd name="connsiteX2" fmla="*/ 687979 w 1542880"/>
                    <a:gd name="connsiteY2" fmla="*/ 245864 h 1543391"/>
                    <a:gd name="connsiteX3" fmla="*/ 677999 w 1542880"/>
                    <a:gd name="connsiteY3" fmla="*/ 314539 h 1543391"/>
                    <a:gd name="connsiteX4" fmla="*/ 699473 w 1542880"/>
                    <a:gd name="connsiteY4" fmla="*/ 330541 h 1543391"/>
                    <a:gd name="connsiteX5" fmla="*/ 1212215 w 1542880"/>
                    <a:gd name="connsiteY5" fmla="*/ 330541 h 1543391"/>
                    <a:gd name="connsiteX6" fmla="*/ 1212215 w 1542880"/>
                    <a:gd name="connsiteY6" fmla="*/ 841219 h 1543391"/>
                    <a:gd name="connsiteX7" fmla="*/ 1228217 w 1542880"/>
                    <a:gd name="connsiteY7" fmla="*/ 862694 h 1543391"/>
                    <a:gd name="connsiteX8" fmla="*/ 1293836 w 1542880"/>
                    <a:gd name="connsiteY8" fmla="*/ 852714 h 1543391"/>
                    <a:gd name="connsiteX9" fmla="*/ 1408346 w 1542880"/>
                    <a:gd name="connsiteY9" fmla="*/ 783220 h 1543391"/>
                    <a:gd name="connsiteX10" fmla="*/ 1542756 w 1542880"/>
                    <a:gd name="connsiteY10" fmla="*/ 936966 h 1543391"/>
                    <a:gd name="connsiteX11" fmla="*/ 1408346 w 1542880"/>
                    <a:gd name="connsiteY11" fmla="*/ 1087656 h 1543391"/>
                    <a:gd name="connsiteX12" fmla="*/ 1296893 w 1542880"/>
                    <a:gd name="connsiteY12" fmla="*/ 1024273 h 1543391"/>
                    <a:gd name="connsiteX13" fmla="*/ 1227044 w 1542880"/>
                    <a:gd name="connsiteY13" fmla="*/ 1009804 h 1543391"/>
                    <a:gd name="connsiteX14" fmla="*/ 1212215 w 1542880"/>
                    <a:gd name="connsiteY14" fmla="*/ 1030456 h 1543391"/>
                    <a:gd name="connsiteX15" fmla="*/ 1212215 w 1542880"/>
                    <a:gd name="connsiteY15" fmla="*/ 1543391 h 1543391"/>
                    <a:gd name="connsiteX16" fmla="*/ 698836 w 1542880"/>
                    <a:gd name="connsiteY16" fmla="*/ 1543391 h 1543391"/>
                    <a:gd name="connsiteX17" fmla="*/ 677999 w 1542880"/>
                    <a:gd name="connsiteY17" fmla="*/ 1527864 h 1543391"/>
                    <a:gd name="connsiteX18" fmla="*/ 678813 w 1542880"/>
                    <a:gd name="connsiteY18" fmla="*/ 1453077 h 1543391"/>
                    <a:gd name="connsiteX19" fmla="*/ 745250 w 1542880"/>
                    <a:gd name="connsiteY19" fmla="*/ 1341623 h 1543391"/>
                    <a:gd name="connsiteX20" fmla="*/ 603727 w 1542880"/>
                    <a:gd name="connsiteY20" fmla="*/ 1213325 h 1543391"/>
                    <a:gd name="connsiteX21" fmla="*/ 457825 w 1542880"/>
                    <a:gd name="connsiteY21" fmla="*/ 1347735 h 1543391"/>
                    <a:gd name="connsiteX22" fmla="*/ 522614 w 1542880"/>
                    <a:gd name="connsiteY22" fmla="*/ 1456051 h 1543391"/>
                    <a:gd name="connsiteX23" fmla="*/ 530889 w 1542880"/>
                    <a:gd name="connsiteY23" fmla="*/ 1529038 h 1543391"/>
                    <a:gd name="connsiteX24" fmla="*/ 510900 w 1542880"/>
                    <a:gd name="connsiteY24" fmla="*/ 1543391 h 1543391"/>
                    <a:gd name="connsiteX25" fmla="*/ 0 w 1542880"/>
                    <a:gd name="connsiteY25" fmla="*/ 1543391 h 1543391"/>
                    <a:gd name="connsiteX26" fmla="*/ 0 w 1542880"/>
                    <a:gd name="connsiteY26" fmla="*/ 1030456 h 1543391"/>
                    <a:gd name="connsiteX27" fmla="*/ 14829 w 1542880"/>
                    <a:gd name="connsiteY27" fmla="*/ 1009804 h 1543391"/>
                    <a:gd name="connsiteX28" fmla="*/ 87734 w 1542880"/>
                    <a:gd name="connsiteY28" fmla="*/ 1021218 h 1543391"/>
                    <a:gd name="connsiteX29" fmla="*/ 196131 w 1542880"/>
                    <a:gd name="connsiteY29" fmla="*/ 1087656 h 1543391"/>
                    <a:gd name="connsiteX30" fmla="*/ 330541 w 1542880"/>
                    <a:gd name="connsiteY30" fmla="*/ 936966 h 1543391"/>
                    <a:gd name="connsiteX31" fmla="*/ 196131 w 1542880"/>
                    <a:gd name="connsiteY31" fmla="*/ 792388 h 1543391"/>
                    <a:gd name="connsiteX32" fmla="*/ 87734 w 1542880"/>
                    <a:gd name="connsiteY32" fmla="*/ 855769 h 1543391"/>
                    <a:gd name="connsiteX33" fmla="*/ 16002 w 1542880"/>
                    <a:gd name="connsiteY33" fmla="*/ 862694 h 1543391"/>
                    <a:gd name="connsiteX34" fmla="*/ 0 w 1542880"/>
                    <a:gd name="connsiteY34" fmla="*/ 841219 h 1543391"/>
                    <a:gd name="connsiteX35" fmla="*/ 0 w 1542880"/>
                    <a:gd name="connsiteY35" fmla="*/ 330541 h 1543391"/>
                    <a:gd name="connsiteX36" fmla="*/ 510238 w 1542880"/>
                    <a:gd name="connsiteY36" fmla="*/ 330541 h 1543391"/>
                    <a:gd name="connsiteX37" fmla="*/ 530889 w 1542880"/>
                    <a:gd name="connsiteY37" fmla="*/ 315713 h 1543391"/>
                    <a:gd name="connsiteX38" fmla="*/ 519475 w 1542880"/>
                    <a:gd name="connsiteY38" fmla="*/ 245864 h 1543391"/>
                    <a:gd name="connsiteX39" fmla="*/ 453037 w 1542880"/>
                    <a:gd name="connsiteY39" fmla="*/ 134410 h 1543391"/>
                    <a:gd name="connsiteX40" fmla="*/ 603727 w 1542880"/>
                    <a:gd name="connsiteY40" fmla="*/ 0 h 1543391"/>
                    <a:gd name="connsiteX0" fmla="*/ 603727 w 1542880"/>
                    <a:gd name="connsiteY0" fmla="*/ 0 h 1543391"/>
                    <a:gd name="connsiteX1" fmla="*/ 754417 w 1542880"/>
                    <a:gd name="connsiteY1" fmla="*/ 134410 h 1543391"/>
                    <a:gd name="connsiteX2" fmla="*/ 687979 w 1542880"/>
                    <a:gd name="connsiteY2" fmla="*/ 245864 h 1543391"/>
                    <a:gd name="connsiteX3" fmla="*/ 677999 w 1542880"/>
                    <a:gd name="connsiteY3" fmla="*/ 314539 h 1543391"/>
                    <a:gd name="connsiteX4" fmla="*/ 699473 w 1542880"/>
                    <a:gd name="connsiteY4" fmla="*/ 330541 h 1543391"/>
                    <a:gd name="connsiteX5" fmla="*/ 1212215 w 1542880"/>
                    <a:gd name="connsiteY5" fmla="*/ 330541 h 1543391"/>
                    <a:gd name="connsiteX6" fmla="*/ 1212215 w 1542880"/>
                    <a:gd name="connsiteY6" fmla="*/ 841219 h 1543391"/>
                    <a:gd name="connsiteX7" fmla="*/ 1228217 w 1542880"/>
                    <a:gd name="connsiteY7" fmla="*/ 862694 h 1543391"/>
                    <a:gd name="connsiteX8" fmla="*/ 1293836 w 1542880"/>
                    <a:gd name="connsiteY8" fmla="*/ 852714 h 1543391"/>
                    <a:gd name="connsiteX9" fmla="*/ 1408346 w 1542880"/>
                    <a:gd name="connsiteY9" fmla="*/ 783220 h 1543391"/>
                    <a:gd name="connsiteX10" fmla="*/ 1542756 w 1542880"/>
                    <a:gd name="connsiteY10" fmla="*/ 936966 h 1543391"/>
                    <a:gd name="connsiteX11" fmla="*/ 1408346 w 1542880"/>
                    <a:gd name="connsiteY11" fmla="*/ 1087656 h 1543391"/>
                    <a:gd name="connsiteX12" fmla="*/ 1296893 w 1542880"/>
                    <a:gd name="connsiteY12" fmla="*/ 1024273 h 1543391"/>
                    <a:gd name="connsiteX13" fmla="*/ 1227044 w 1542880"/>
                    <a:gd name="connsiteY13" fmla="*/ 1009804 h 1543391"/>
                    <a:gd name="connsiteX14" fmla="*/ 1212215 w 1542880"/>
                    <a:gd name="connsiteY14" fmla="*/ 1030456 h 1543391"/>
                    <a:gd name="connsiteX15" fmla="*/ 1212215 w 1542880"/>
                    <a:gd name="connsiteY15" fmla="*/ 1543391 h 1543391"/>
                    <a:gd name="connsiteX16" fmla="*/ 698836 w 1542880"/>
                    <a:gd name="connsiteY16" fmla="*/ 1543391 h 1543391"/>
                    <a:gd name="connsiteX17" fmla="*/ 677999 w 1542880"/>
                    <a:gd name="connsiteY17" fmla="*/ 1527864 h 1543391"/>
                    <a:gd name="connsiteX18" fmla="*/ 678813 w 1542880"/>
                    <a:gd name="connsiteY18" fmla="*/ 1453077 h 1543391"/>
                    <a:gd name="connsiteX19" fmla="*/ 745250 w 1542880"/>
                    <a:gd name="connsiteY19" fmla="*/ 1341623 h 1543391"/>
                    <a:gd name="connsiteX20" fmla="*/ 603727 w 1542880"/>
                    <a:gd name="connsiteY20" fmla="*/ 1213325 h 1543391"/>
                    <a:gd name="connsiteX21" fmla="*/ 457825 w 1542880"/>
                    <a:gd name="connsiteY21" fmla="*/ 1347735 h 1543391"/>
                    <a:gd name="connsiteX22" fmla="*/ 522614 w 1542880"/>
                    <a:gd name="connsiteY22" fmla="*/ 1456051 h 1543391"/>
                    <a:gd name="connsiteX23" fmla="*/ 530889 w 1542880"/>
                    <a:gd name="connsiteY23" fmla="*/ 1529038 h 1543391"/>
                    <a:gd name="connsiteX24" fmla="*/ 510900 w 1542880"/>
                    <a:gd name="connsiteY24" fmla="*/ 1543391 h 1543391"/>
                    <a:gd name="connsiteX25" fmla="*/ 0 w 1542880"/>
                    <a:gd name="connsiteY25" fmla="*/ 1543391 h 1543391"/>
                    <a:gd name="connsiteX26" fmla="*/ 0 w 1542880"/>
                    <a:gd name="connsiteY26" fmla="*/ 1030456 h 1543391"/>
                    <a:gd name="connsiteX27" fmla="*/ 14829 w 1542880"/>
                    <a:gd name="connsiteY27" fmla="*/ 1009804 h 1543391"/>
                    <a:gd name="connsiteX28" fmla="*/ 87734 w 1542880"/>
                    <a:gd name="connsiteY28" fmla="*/ 1021218 h 1543391"/>
                    <a:gd name="connsiteX29" fmla="*/ 196131 w 1542880"/>
                    <a:gd name="connsiteY29" fmla="*/ 1087656 h 1543391"/>
                    <a:gd name="connsiteX30" fmla="*/ 330541 w 1542880"/>
                    <a:gd name="connsiteY30" fmla="*/ 936966 h 1543391"/>
                    <a:gd name="connsiteX31" fmla="*/ 196131 w 1542880"/>
                    <a:gd name="connsiteY31" fmla="*/ 792388 h 1543391"/>
                    <a:gd name="connsiteX32" fmla="*/ 87734 w 1542880"/>
                    <a:gd name="connsiteY32" fmla="*/ 855769 h 1543391"/>
                    <a:gd name="connsiteX33" fmla="*/ 16002 w 1542880"/>
                    <a:gd name="connsiteY33" fmla="*/ 862694 h 1543391"/>
                    <a:gd name="connsiteX34" fmla="*/ 0 w 1542880"/>
                    <a:gd name="connsiteY34" fmla="*/ 841219 h 1543391"/>
                    <a:gd name="connsiteX35" fmla="*/ 0 w 1542880"/>
                    <a:gd name="connsiteY35" fmla="*/ 330541 h 1543391"/>
                    <a:gd name="connsiteX36" fmla="*/ 510238 w 1542880"/>
                    <a:gd name="connsiteY36" fmla="*/ 330541 h 1543391"/>
                    <a:gd name="connsiteX37" fmla="*/ 530889 w 1542880"/>
                    <a:gd name="connsiteY37" fmla="*/ 315713 h 1543391"/>
                    <a:gd name="connsiteX38" fmla="*/ 519475 w 1542880"/>
                    <a:gd name="connsiteY38" fmla="*/ 245864 h 1543391"/>
                    <a:gd name="connsiteX39" fmla="*/ 453037 w 1542880"/>
                    <a:gd name="connsiteY39" fmla="*/ 134410 h 1543391"/>
                    <a:gd name="connsiteX40" fmla="*/ 603727 w 1542880"/>
                    <a:gd name="connsiteY40" fmla="*/ 0 h 1543391"/>
                    <a:gd name="connsiteX0" fmla="*/ 603727 w 1542880"/>
                    <a:gd name="connsiteY0" fmla="*/ 0 h 1543391"/>
                    <a:gd name="connsiteX1" fmla="*/ 754417 w 1542880"/>
                    <a:gd name="connsiteY1" fmla="*/ 134410 h 1543391"/>
                    <a:gd name="connsiteX2" fmla="*/ 687979 w 1542880"/>
                    <a:gd name="connsiteY2" fmla="*/ 245864 h 1543391"/>
                    <a:gd name="connsiteX3" fmla="*/ 677999 w 1542880"/>
                    <a:gd name="connsiteY3" fmla="*/ 314539 h 1543391"/>
                    <a:gd name="connsiteX4" fmla="*/ 699473 w 1542880"/>
                    <a:gd name="connsiteY4" fmla="*/ 330541 h 1543391"/>
                    <a:gd name="connsiteX5" fmla="*/ 1212215 w 1542880"/>
                    <a:gd name="connsiteY5" fmla="*/ 330541 h 1543391"/>
                    <a:gd name="connsiteX6" fmla="*/ 1212215 w 1542880"/>
                    <a:gd name="connsiteY6" fmla="*/ 841219 h 1543391"/>
                    <a:gd name="connsiteX7" fmla="*/ 1228217 w 1542880"/>
                    <a:gd name="connsiteY7" fmla="*/ 862694 h 1543391"/>
                    <a:gd name="connsiteX8" fmla="*/ 1293836 w 1542880"/>
                    <a:gd name="connsiteY8" fmla="*/ 852714 h 1543391"/>
                    <a:gd name="connsiteX9" fmla="*/ 1408346 w 1542880"/>
                    <a:gd name="connsiteY9" fmla="*/ 783220 h 1543391"/>
                    <a:gd name="connsiteX10" fmla="*/ 1542756 w 1542880"/>
                    <a:gd name="connsiteY10" fmla="*/ 936966 h 1543391"/>
                    <a:gd name="connsiteX11" fmla="*/ 1408346 w 1542880"/>
                    <a:gd name="connsiteY11" fmla="*/ 1087656 h 1543391"/>
                    <a:gd name="connsiteX12" fmla="*/ 1296893 w 1542880"/>
                    <a:gd name="connsiteY12" fmla="*/ 1024273 h 1543391"/>
                    <a:gd name="connsiteX13" fmla="*/ 1227044 w 1542880"/>
                    <a:gd name="connsiteY13" fmla="*/ 1009804 h 1543391"/>
                    <a:gd name="connsiteX14" fmla="*/ 1212215 w 1542880"/>
                    <a:gd name="connsiteY14" fmla="*/ 1030456 h 1543391"/>
                    <a:gd name="connsiteX15" fmla="*/ 1212215 w 1542880"/>
                    <a:gd name="connsiteY15" fmla="*/ 1543391 h 1543391"/>
                    <a:gd name="connsiteX16" fmla="*/ 698836 w 1542880"/>
                    <a:gd name="connsiteY16" fmla="*/ 1543391 h 1543391"/>
                    <a:gd name="connsiteX17" fmla="*/ 677999 w 1542880"/>
                    <a:gd name="connsiteY17" fmla="*/ 1527864 h 1543391"/>
                    <a:gd name="connsiteX18" fmla="*/ 678813 w 1542880"/>
                    <a:gd name="connsiteY18" fmla="*/ 1453077 h 1543391"/>
                    <a:gd name="connsiteX19" fmla="*/ 745250 w 1542880"/>
                    <a:gd name="connsiteY19" fmla="*/ 1341623 h 1543391"/>
                    <a:gd name="connsiteX20" fmla="*/ 603727 w 1542880"/>
                    <a:gd name="connsiteY20" fmla="*/ 1213325 h 1543391"/>
                    <a:gd name="connsiteX21" fmla="*/ 457825 w 1542880"/>
                    <a:gd name="connsiteY21" fmla="*/ 1347735 h 1543391"/>
                    <a:gd name="connsiteX22" fmla="*/ 522614 w 1542880"/>
                    <a:gd name="connsiteY22" fmla="*/ 1456051 h 1543391"/>
                    <a:gd name="connsiteX23" fmla="*/ 530889 w 1542880"/>
                    <a:gd name="connsiteY23" fmla="*/ 1529038 h 1543391"/>
                    <a:gd name="connsiteX24" fmla="*/ 510900 w 1542880"/>
                    <a:gd name="connsiteY24" fmla="*/ 1543391 h 1543391"/>
                    <a:gd name="connsiteX25" fmla="*/ 0 w 1542880"/>
                    <a:gd name="connsiteY25" fmla="*/ 1543391 h 1543391"/>
                    <a:gd name="connsiteX26" fmla="*/ 0 w 1542880"/>
                    <a:gd name="connsiteY26" fmla="*/ 1030456 h 1543391"/>
                    <a:gd name="connsiteX27" fmla="*/ 14829 w 1542880"/>
                    <a:gd name="connsiteY27" fmla="*/ 1009804 h 1543391"/>
                    <a:gd name="connsiteX28" fmla="*/ 87734 w 1542880"/>
                    <a:gd name="connsiteY28" fmla="*/ 1021218 h 1543391"/>
                    <a:gd name="connsiteX29" fmla="*/ 196131 w 1542880"/>
                    <a:gd name="connsiteY29" fmla="*/ 1087656 h 1543391"/>
                    <a:gd name="connsiteX30" fmla="*/ 330541 w 1542880"/>
                    <a:gd name="connsiteY30" fmla="*/ 936966 h 1543391"/>
                    <a:gd name="connsiteX31" fmla="*/ 196131 w 1542880"/>
                    <a:gd name="connsiteY31" fmla="*/ 792388 h 1543391"/>
                    <a:gd name="connsiteX32" fmla="*/ 87734 w 1542880"/>
                    <a:gd name="connsiteY32" fmla="*/ 855769 h 1543391"/>
                    <a:gd name="connsiteX33" fmla="*/ 16002 w 1542880"/>
                    <a:gd name="connsiteY33" fmla="*/ 862694 h 1543391"/>
                    <a:gd name="connsiteX34" fmla="*/ 0 w 1542880"/>
                    <a:gd name="connsiteY34" fmla="*/ 841219 h 1543391"/>
                    <a:gd name="connsiteX35" fmla="*/ 0 w 1542880"/>
                    <a:gd name="connsiteY35" fmla="*/ 330541 h 1543391"/>
                    <a:gd name="connsiteX36" fmla="*/ 510238 w 1542880"/>
                    <a:gd name="connsiteY36" fmla="*/ 330541 h 1543391"/>
                    <a:gd name="connsiteX37" fmla="*/ 530889 w 1542880"/>
                    <a:gd name="connsiteY37" fmla="*/ 315713 h 1543391"/>
                    <a:gd name="connsiteX38" fmla="*/ 519475 w 1542880"/>
                    <a:gd name="connsiteY38" fmla="*/ 245864 h 1543391"/>
                    <a:gd name="connsiteX39" fmla="*/ 453037 w 1542880"/>
                    <a:gd name="connsiteY39" fmla="*/ 134410 h 1543391"/>
                    <a:gd name="connsiteX40" fmla="*/ 603727 w 1542880"/>
                    <a:gd name="connsiteY40" fmla="*/ 0 h 1543391"/>
                    <a:gd name="connsiteX0" fmla="*/ 603727 w 1542880"/>
                    <a:gd name="connsiteY0" fmla="*/ 0 h 1543391"/>
                    <a:gd name="connsiteX1" fmla="*/ 754417 w 1542880"/>
                    <a:gd name="connsiteY1" fmla="*/ 134410 h 1543391"/>
                    <a:gd name="connsiteX2" fmla="*/ 687979 w 1542880"/>
                    <a:gd name="connsiteY2" fmla="*/ 245864 h 1543391"/>
                    <a:gd name="connsiteX3" fmla="*/ 677999 w 1542880"/>
                    <a:gd name="connsiteY3" fmla="*/ 314539 h 1543391"/>
                    <a:gd name="connsiteX4" fmla="*/ 699473 w 1542880"/>
                    <a:gd name="connsiteY4" fmla="*/ 330541 h 1543391"/>
                    <a:gd name="connsiteX5" fmla="*/ 1212215 w 1542880"/>
                    <a:gd name="connsiteY5" fmla="*/ 330541 h 1543391"/>
                    <a:gd name="connsiteX6" fmla="*/ 1212215 w 1542880"/>
                    <a:gd name="connsiteY6" fmla="*/ 841219 h 1543391"/>
                    <a:gd name="connsiteX7" fmla="*/ 1228217 w 1542880"/>
                    <a:gd name="connsiteY7" fmla="*/ 862694 h 1543391"/>
                    <a:gd name="connsiteX8" fmla="*/ 1293836 w 1542880"/>
                    <a:gd name="connsiteY8" fmla="*/ 852714 h 1543391"/>
                    <a:gd name="connsiteX9" fmla="*/ 1408346 w 1542880"/>
                    <a:gd name="connsiteY9" fmla="*/ 783220 h 1543391"/>
                    <a:gd name="connsiteX10" fmla="*/ 1542756 w 1542880"/>
                    <a:gd name="connsiteY10" fmla="*/ 936966 h 1543391"/>
                    <a:gd name="connsiteX11" fmla="*/ 1408346 w 1542880"/>
                    <a:gd name="connsiteY11" fmla="*/ 1087656 h 1543391"/>
                    <a:gd name="connsiteX12" fmla="*/ 1296893 w 1542880"/>
                    <a:gd name="connsiteY12" fmla="*/ 1024273 h 1543391"/>
                    <a:gd name="connsiteX13" fmla="*/ 1227044 w 1542880"/>
                    <a:gd name="connsiteY13" fmla="*/ 1009804 h 1543391"/>
                    <a:gd name="connsiteX14" fmla="*/ 1212215 w 1542880"/>
                    <a:gd name="connsiteY14" fmla="*/ 1030456 h 1543391"/>
                    <a:gd name="connsiteX15" fmla="*/ 1212215 w 1542880"/>
                    <a:gd name="connsiteY15" fmla="*/ 1543391 h 1543391"/>
                    <a:gd name="connsiteX16" fmla="*/ 698836 w 1542880"/>
                    <a:gd name="connsiteY16" fmla="*/ 1543391 h 1543391"/>
                    <a:gd name="connsiteX17" fmla="*/ 677999 w 1542880"/>
                    <a:gd name="connsiteY17" fmla="*/ 1527864 h 1543391"/>
                    <a:gd name="connsiteX18" fmla="*/ 678813 w 1542880"/>
                    <a:gd name="connsiteY18" fmla="*/ 1453077 h 1543391"/>
                    <a:gd name="connsiteX19" fmla="*/ 745250 w 1542880"/>
                    <a:gd name="connsiteY19" fmla="*/ 1341623 h 1543391"/>
                    <a:gd name="connsiteX20" fmla="*/ 603727 w 1542880"/>
                    <a:gd name="connsiteY20" fmla="*/ 1213325 h 1543391"/>
                    <a:gd name="connsiteX21" fmla="*/ 457825 w 1542880"/>
                    <a:gd name="connsiteY21" fmla="*/ 1347735 h 1543391"/>
                    <a:gd name="connsiteX22" fmla="*/ 522614 w 1542880"/>
                    <a:gd name="connsiteY22" fmla="*/ 1456051 h 1543391"/>
                    <a:gd name="connsiteX23" fmla="*/ 530889 w 1542880"/>
                    <a:gd name="connsiteY23" fmla="*/ 1529038 h 1543391"/>
                    <a:gd name="connsiteX24" fmla="*/ 510900 w 1542880"/>
                    <a:gd name="connsiteY24" fmla="*/ 1543391 h 1543391"/>
                    <a:gd name="connsiteX25" fmla="*/ 0 w 1542880"/>
                    <a:gd name="connsiteY25" fmla="*/ 1543391 h 1543391"/>
                    <a:gd name="connsiteX26" fmla="*/ 0 w 1542880"/>
                    <a:gd name="connsiteY26" fmla="*/ 1030456 h 1543391"/>
                    <a:gd name="connsiteX27" fmla="*/ 14829 w 1542880"/>
                    <a:gd name="connsiteY27" fmla="*/ 1009804 h 1543391"/>
                    <a:gd name="connsiteX28" fmla="*/ 87734 w 1542880"/>
                    <a:gd name="connsiteY28" fmla="*/ 1021218 h 1543391"/>
                    <a:gd name="connsiteX29" fmla="*/ 196131 w 1542880"/>
                    <a:gd name="connsiteY29" fmla="*/ 1087656 h 1543391"/>
                    <a:gd name="connsiteX30" fmla="*/ 330541 w 1542880"/>
                    <a:gd name="connsiteY30" fmla="*/ 936966 h 1543391"/>
                    <a:gd name="connsiteX31" fmla="*/ 196131 w 1542880"/>
                    <a:gd name="connsiteY31" fmla="*/ 792388 h 1543391"/>
                    <a:gd name="connsiteX32" fmla="*/ 87734 w 1542880"/>
                    <a:gd name="connsiteY32" fmla="*/ 855769 h 1543391"/>
                    <a:gd name="connsiteX33" fmla="*/ 16002 w 1542880"/>
                    <a:gd name="connsiteY33" fmla="*/ 862694 h 1543391"/>
                    <a:gd name="connsiteX34" fmla="*/ 0 w 1542880"/>
                    <a:gd name="connsiteY34" fmla="*/ 841219 h 1543391"/>
                    <a:gd name="connsiteX35" fmla="*/ 0 w 1542880"/>
                    <a:gd name="connsiteY35" fmla="*/ 330541 h 1543391"/>
                    <a:gd name="connsiteX36" fmla="*/ 510238 w 1542880"/>
                    <a:gd name="connsiteY36" fmla="*/ 330541 h 1543391"/>
                    <a:gd name="connsiteX37" fmla="*/ 530889 w 1542880"/>
                    <a:gd name="connsiteY37" fmla="*/ 315713 h 1543391"/>
                    <a:gd name="connsiteX38" fmla="*/ 519475 w 1542880"/>
                    <a:gd name="connsiteY38" fmla="*/ 245864 h 1543391"/>
                    <a:gd name="connsiteX39" fmla="*/ 453037 w 1542880"/>
                    <a:gd name="connsiteY39" fmla="*/ 134410 h 1543391"/>
                    <a:gd name="connsiteX40" fmla="*/ 603727 w 1542880"/>
                    <a:gd name="connsiteY40" fmla="*/ 0 h 1543391"/>
                    <a:gd name="connsiteX0" fmla="*/ 603727 w 1542880"/>
                    <a:gd name="connsiteY0" fmla="*/ 0 h 1543391"/>
                    <a:gd name="connsiteX1" fmla="*/ 754417 w 1542880"/>
                    <a:gd name="connsiteY1" fmla="*/ 134410 h 1543391"/>
                    <a:gd name="connsiteX2" fmla="*/ 687979 w 1542880"/>
                    <a:gd name="connsiteY2" fmla="*/ 245864 h 1543391"/>
                    <a:gd name="connsiteX3" fmla="*/ 677999 w 1542880"/>
                    <a:gd name="connsiteY3" fmla="*/ 314539 h 1543391"/>
                    <a:gd name="connsiteX4" fmla="*/ 699473 w 1542880"/>
                    <a:gd name="connsiteY4" fmla="*/ 330541 h 1543391"/>
                    <a:gd name="connsiteX5" fmla="*/ 1212215 w 1542880"/>
                    <a:gd name="connsiteY5" fmla="*/ 330541 h 1543391"/>
                    <a:gd name="connsiteX6" fmla="*/ 1212215 w 1542880"/>
                    <a:gd name="connsiteY6" fmla="*/ 841219 h 1543391"/>
                    <a:gd name="connsiteX7" fmla="*/ 1228217 w 1542880"/>
                    <a:gd name="connsiteY7" fmla="*/ 862694 h 1543391"/>
                    <a:gd name="connsiteX8" fmla="*/ 1293836 w 1542880"/>
                    <a:gd name="connsiteY8" fmla="*/ 852714 h 1543391"/>
                    <a:gd name="connsiteX9" fmla="*/ 1408346 w 1542880"/>
                    <a:gd name="connsiteY9" fmla="*/ 783220 h 1543391"/>
                    <a:gd name="connsiteX10" fmla="*/ 1542756 w 1542880"/>
                    <a:gd name="connsiteY10" fmla="*/ 936966 h 1543391"/>
                    <a:gd name="connsiteX11" fmla="*/ 1408346 w 1542880"/>
                    <a:gd name="connsiteY11" fmla="*/ 1087656 h 1543391"/>
                    <a:gd name="connsiteX12" fmla="*/ 1296893 w 1542880"/>
                    <a:gd name="connsiteY12" fmla="*/ 1024273 h 1543391"/>
                    <a:gd name="connsiteX13" fmla="*/ 1227044 w 1542880"/>
                    <a:gd name="connsiteY13" fmla="*/ 1009804 h 1543391"/>
                    <a:gd name="connsiteX14" fmla="*/ 1212215 w 1542880"/>
                    <a:gd name="connsiteY14" fmla="*/ 1030456 h 1543391"/>
                    <a:gd name="connsiteX15" fmla="*/ 1212215 w 1542880"/>
                    <a:gd name="connsiteY15" fmla="*/ 1543391 h 1543391"/>
                    <a:gd name="connsiteX16" fmla="*/ 698836 w 1542880"/>
                    <a:gd name="connsiteY16" fmla="*/ 1543391 h 1543391"/>
                    <a:gd name="connsiteX17" fmla="*/ 677999 w 1542880"/>
                    <a:gd name="connsiteY17" fmla="*/ 1527864 h 1543391"/>
                    <a:gd name="connsiteX18" fmla="*/ 678813 w 1542880"/>
                    <a:gd name="connsiteY18" fmla="*/ 1453077 h 1543391"/>
                    <a:gd name="connsiteX19" fmla="*/ 745250 w 1542880"/>
                    <a:gd name="connsiteY19" fmla="*/ 1341623 h 1543391"/>
                    <a:gd name="connsiteX20" fmla="*/ 603727 w 1542880"/>
                    <a:gd name="connsiteY20" fmla="*/ 1213325 h 1543391"/>
                    <a:gd name="connsiteX21" fmla="*/ 457825 w 1542880"/>
                    <a:gd name="connsiteY21" fmla="*/ 1347735 h 1543391"/>
                    <a:gd name="connsiteX22" fmla="*/ 522614 w 1542880"/>
                    <a:gd name="connsiteY22" fmla="*/ 1456051 h 1543391"/>
                    <a:gd name="connsiteX23" fmla="*/ 530889 w 1542880"/>
                    <a:gd name="connsiteY23" fmla="*/ 1529038 h 1543391"/>
                    <a:gd name="connsiteX24" fmla="*/ 510900 w 1542880"/>
                    <a:gd name="connsiteY24" fmla="*/ 1543391 h 1543391"/>
                    <a:gd name="connsiteX25" fmla="*/ 0 w 1542880"/>
                    <a:gd name="connsiteY25" fmla="*/ 1543391 h 1543391"/>
                    <a:gd name="connsiteX26" fmla="*/ 0 w 1542880"/>
                    <a:gd name="connsiteY26" fmla="*/ 1030456 h 1543391"/>
                    <a:gd name="connsiteX27" fmla="*/ 14829 w 1542880"/>
                    <a:gd name="connsiteY27" fmla="*/ 1009804 h 1543391"/>
                    <a:gd name="connsiteX28" fmla="*/ 87734 w 1542880"/>
                    <a:gd name="connsiteY28" fmla="*/ 1021218 h 1543391"/>
                    <a:gd name="connsiteX29" fmla="*/ 196131 w 1542880"/>
                    <a:gd name="connsiteY29" fmla="*/ 1087656 h 1543391"/>
                    <a:gd name="connsiteX30" fmla="*/ 330541 w 1542880"/>
                    <a:gd name="connsiteY30" fmla="*/ 936966 h 1543391"/>
                    <a:gd name="connsiteX31" fmla="*/ 196131 w 1542880"/>
                    <a:gd name="connsiteY31" fmla="*/ 792388 h 1543391"/>
                    <a:gd name="connsiteX32" fmla="*/ 87734 w 1542880"/>
                    <a:gd name="connsiteY32" fmla="*/ 855769 h 1543391"/>
                    <a:gd name="connsiteX33" fmla="*/ 16002 w 1542880"/>
                    <a:gd name="connsiteY33" fmla="*/ 862694 h 1543391"/>
                    <a:gd name="connsiteX34" fmla="*/ 0 w 1542880"/>
                    <a:gd name="connsiteY34" fmla="*/ 841219 h 1543391"/>
                    <a:gd name="connsiteX35" fmla="*/ 0 w 1542880"/>
                    <a:gd name="connsiteY35" fmla="*/ 330541 h 1543391"/>
                    <a:gd name="connsiteX36" fmla="*/ 510238 w 1542880"/>
                    <a:gd name="connsiteY36" fmla="*/ 330541 h 1543391"/>
                    <a:gd name="connsiteX37" fmla="*/ 530889 w 1542880"/>
                    <a:gd name="connsiteY37" fmla="*/ 315713 h 1543391"/>
                    <a:gd name="connsiteX38" fmla="*/ 519475 w 1542880"/>
                    <a:gd name="connsiteY38" fmla="*/ 245864 h 1543391"/>
                    <a:gd name="connsiteX39" fmla="*/ 453037 w 1542880"/>
                    <a:gd name="connsiteY39" fmla="*/ 134410 h 1543391"/>
                    <a:gd name="connsiteX40" fmla="*/ 603727 w 1542880"/>
                    <a:gd name="connsiteY40" fmla="*/ 0 h 1543391"/>
                    <a:gd name="connsiteX0" fmla="*/ 603727 w 1542880"/>
                    <a:gd name="connsiteY0" fmla="*/ 0 h 1543391"/>
                    <a:gd name="connsiteX1" fmla="*/ 754417 w 1542880"/>
                    <a:gd name="connsiteY1" fmla="*/ 134410 h 1543391"/>
                    <a:gd name="connsiteX2" fmla="*/ 687979 w 1542880"/>
                    <a:gd name="connsiteY2" fmla="*/ 245864 h 1543391"/>
                    <a:gd name="connsiteX3" fmla="*/ 677999 w 1542880"/>
                    <a:gd name="connsiteY3" fmla="*/ 314539 h 1543391"/>
                    <a:gd name="connsiteX4" fmla="*/ 699473 w 1542880"/>
                    <a:gd name="connsiteY4" fmla="*/ 330541 h 1543391"/>
                    <a:gd name="connsiteX5" fmla="*/ 1212215 w 1542880"/>
                    <a:gd name="connsiteY5" fmla="*/ 330541 h 1543391"/>
                    <a:gd name="connsiteX6" fmla="*/ 1212215 w 1542880"/>
                    <a:gd name="connsiteY6" fmla="*/ 841219 h 1543391"/>
                    <a:gd name="connsiteX7" fmla="*/ 1228217 w 1542880"/>
                    <a:gd name="connsiteY7" fmla="*/ 862694 h 1543391"/>
                    <a:gd name="connsiteX8" fmla="*/ 1293836 w 1542880"/>
                    <a:gd name="connsiteY8" fmla="*/ 852714 h 1543391"/>
                    <a:gd name="connsiteX9" fmla="*/ 1408346 w 1542880"/>
                    <a:gd name="connsiteY9" fmla="*/ 783220 h 1543391"/>
                    <a:gd name="connsiteX10" fmla="*/ 1542756 w 1542880"/>
                    <a:gd name="connsiteY10" fmla="*/ 936966 h 1543391"/>
                    <a:gd name="connsiteX11" fmla="*/ 1408346 w 1542880"/>
                    <a:gd name="connsiteY11" fmla="*/ 1087656 h 1543391"/>
                    <a:gd name="connsiteX12" fmla="*/ 1296893 w 1542880"/>
                    <a:gd name="connsiteY12" fmla="*/ 1024273 h 1543391"/>
                    <a:gd name="connsiteX13" fmla="*/ 1227044 w 1542880"/>
                    <a:gd name="connsiteY13" fmla="*/ 1009804 h 1543391"/>
                    <a:gd name="connsiteX14" fmla="*/ 1212215 w 1542880"/>
                    <a:gd name="connsiteY14" fmla="*/ 1030456 h 1543391"/>
                    <a:gd name="connsiteX15" fmla="*/ 1212215 w 1542880"/>
                    <a:gd name="connsiteY15" fmla="*/ 1543391 h 1543391"/>
                    <a:gd name="connsiteX16" fmla="*/ 698836 w 1542880"/>
                    <a:gd name="connsiteY16" fmla="*/ 1543391 h 1543391"/>
                    <a:gd name="connsiteX17" fmla="*/ 677999 w 1542880"/>
                    <a:gd name="connsiteY17" fmla="*/ 1527864 h 1543391"/>
                    <a:gd name="connsiteX18" fmla="*/ 672702 w 1542880"/>
                    <a:gd name="connsiteY18" fmla="*/ 1450020 h 1543391"/>
                    <a:gd name="connsiteX19" fmla="*/ 745250 w 1542880"/>
                    <a:gd name="connsiteY19" fmla="*/ 1341623 h 1543391"/>
                    <a:gd name="connsiteX20" fmla="*/ 603727 w 1542880"/>
                    <a:gd name="connsiteY20" fmla="*/ 1213325 h 1543391"/>
                    <a:gd name="connsiteX21" fmla="*/ 457825 w 1542880"/>
                    <a:gd name="connsiteY21" fmla="*/ 1347735 h 1543391"/>
                    <a:gd name="connsiteX22" fmla="*/ 522614 w 1542880"/>
                    <a:gd name="connsiteY22" fmla="*/ 1456051 h 1543391"/>
                    <a:gd name="connsiteX23" fmla="*/ 530889 w 1542880"/>
                    <a:gd name="connsiteY23" fmla="*/ 1529038 h 1543391"/>
                    <a:gd name="connsiteX24" fmla="*/ 510900 w 1542880"/>
                    <a:gd name="connsiteY24" fmla="*/ 1543391 h 1543391"/>
                    <a:gd name="connsiteX25" fmla="*/ 0 w 1542880"/>
                    <a:gd name="connsiteY25" fmla="*/ 1543391 h 1543391"/>
                    <a:gd name="connsiteX26" fmla="*/ 0 w 1542880"/>
                    <a:gd name="connsiteY26" fmla="*/ 1030456 h 1543391"/>
                    <a:gd name="connsiteX27" fmla="*/ 14829 w 1542880"/>
                    <a:gd name="connsiteY27" fmla="*/ 1009804 h 1543391"/>
                    <a:gd name="connsiteX28" fmla="*/ 87734 w 1542880"/>
                    <a:gd name="connsiteY28" fmla="*/ 1021218 h 1543391"/>
                    <a:gd name="connsiteX29" fmla="*/ 196131 w 1542880"/>
                    <a:gd name="connsiteY29" fmla="*/ 1087656 h 1543391"/>
                    <a:gd name="connsiteX30" fmla="*/ 330541 w 1542880"/>
                    <a:gd name="connsiteY30" fmla="*/ 936966 h 1543391"/>
                    <a:gd name="connsiteX31" fmla="*/ 196131 w 1542880"/>
                    <a:gd name="connsiteY31" fmla="*/ 792388 h 1543391"/>
                    <a:gd name="connsiteX32" fmla="*/ 87734 w 1542880"/>
                    <a:gd name="connsiteY32" fmla="*/ 855769 h 1543391"/>
                    <a:gd name="connsiteX33" fmla="*/ 16002 w 1542880"/>
                    <a:gd name="connsiteY33" fmla="*/ 862694 h 1543391"/>
                    <a:gd name="connsiteX34" fmla="*/ 0 w 1542880"/>
                    <a:gd name="connsiteY34" fmla="*/ 841219 h 1543391"/>
                    <a:gd name="connsiteX35" fmla="*/ 0 w 1542880"/>
                    <a:gd name="connsiteY35" fmla="*/ 330541 h 1543391"/>
                    <a:gd name="connsiteX36" fmla="*/ 510238 w 1542880"/>
                    <a:gd name="connsiteY36" fmla="*/ 330541 h 1543391"/>
                    <a:gd name="connsiteX37" fmla="*/ 530889 w 1542880"/>
                    <a:gd name="connsiteY37" fmla="*/ 315713 h 1543391"/>
                    <a:gd name="connsiteX38" fmla="*/ 519475 w 1542880"/>
                    <a:gd name="connsiteY38" fmla="*/ 245864 h 1543391"/>
                    <a:gd name="connsiteX39" fmla="*/ 453037 w 1542880"/>
                    <a:gd name="connsiteY39" fmla="*/ 134410 h 1543391"/>
                    <a:gd name="connsiteX40" fmla="*/ 603727 w 1542880"/>
                    <a:gd name="connsiteY40" fmla="*/ 0 h 1543391"/>
                    <a:gd name="connsiteX0" fmla="*/ 603727 w 1542880"/>
                    <a:gd name="connsiteY0" fmla="*/ 0 h 1543391"/>
                    <a:gd name="connsiteX1" fmla="*/ 754417 w 1542880"/>
                    <a:gd name="connsiteY1" fmla="*/ 134410 h 1543391"/>
                    <a:gd name="connsiteX2" fmla="*/ 687979 w 1542880"/>
                    <a:gd name="connsiteY2" fmla="*/ 245864 h 1543391"/>
                    <a:gd name="connsiteX3" fmla="*/ 677999 w 1542880"/>
                    <a:gd name="connsiteY3" fmla="*/ 314539 h 1543391"/>
                    <a:gd name="connsiteX4" fmla="*/ 699473 w 1542880"/>
                    <a:gd name="connsiteY4" fmla="*/ 330541 h 1543391"/>
                    <a:gd name="connsiteX5" fmla="*/ 1212215 w 1542880"/>
                    <a:gd name="connsiteY5" fmla="*/ 330541 h 1543391"/>
                    <a:gd name="connsiteX6" fmla="*/ 1212215 w 1542880"/>
                    <a:gd name="connsiteY6" fmla="*/ 841219 h 1543391"/>
                    <a:gd name="connsiteX7" fmla="*/ 1228217 w 1542880"/>
                    <a:gd name="connsiteY7" fmla="*/ 862694 h 1543391"/>
                    <a:gd name="connsiteX8" fmla="*/ 1293836 w 1542880"/>
                    <a:gd name="connsiteY8" fmla="*/ 852714 h 1543391"/>
                    <a:gd name="connsiteX9" fmla="*/ 1408346 w 1542880"/>
                    <a:gd name="connsiteY9" fmla="*/ 783220 h 1543391"/>
                    <a:gd name="connsiteX10" fmla="*/ 1542756 w 1542880"/>
                    <a:gd name="connsiteY10" fmla="*/ 936966 h 1543391"/>
                    <a:gd name="connsiteX11" fmla="*/ 1408346 w 1542880"/>
                    <a:gd name="connsiteY11" fmla="*/ 1087656 h 1543391"/>
                    <a:gd name="connsiteX12" fmla="*/ 1296893 w 1542880"/>
                    <a:gd name="connsiteY12" fmla="*/ 1024273 h 1543391"/>
                    <a:gd name="connsiteX13" fmla="*/ 1227044 w 1542880"/>
                    <a:gd name="connsiteY13" fmla="*/ 1009804 h 1543391"/>
                    <a:gd name="connsiteX14" fmla="*/ 1212215 w 1542880"/>
                    <a:gd name="connsiteY14" fmla="*/ 1030456 h 1543391"/>
                    <a:gd name="connsiteX15" fmla="*/ 1212215 w 1542880"/>
                    <a:gd name="connsiteY15" fmla="*/ 1543391 h 1543391"/>
                    <a:gd name="connsiteX16" fmla="*/ 698836 w 1542880"/>
                    <a:gd name="connsiteY16" fmla="*/ 1543391 h 1543391"/>
                    <a:gd name="connsiteX17" fmla="*/ 677999 w 1542880"/>
                    <a:gd name="connsiteY17" fmla="*/ 1527864 h 1543391"/>
                    <a:gd name="connsiteX18" fmla="*/ 672702 w 1542880"/>
                    <a:gd name="connsiteY18" fmla="*/ 1450020 h 1543391"/>
                    <a:gd name="connsiteX19" fmla="*/ 745250 w 1542880"/>
                    <a:gd name="connsiteY19" fmla="*/ 1341623 h 1543391"/>
                    <a:gd name="connsiteX20" fmla="*/ 603727 w 1542880"/>
                    <a:gd name="connsiteY20" fmla="*/ 1213325 h 1543391"/>
                    <a:gd name="connsiteX21" fmla="*/ 457825 w 1542880"/>
                    <a:gd name="connsiteY21" fmla="*/ 1347735 h 1543391"/>
                    <a:gd name="connsiteX22" fmla="*/ 522614 w 1542880"/>
                    <a:gd name="connsiteY22" fmla="*/ 1456051 h 1543391"/>
                    <a:gd name="connsiteX23" fmla="*/ 530889 w 1542880"/>
                    <a:gd name="connsiteY23" fmla="*/ 1529038 h 1543391"/>
                    <a:gd name="connsiteX24" fmla="*/ 510900 w 1542880"/>
                    <a:gd name="connsiteY24" fmla="*/ 1543391 h 1543391"/>
                    <a:gd name="connsiteX25" fmla="*/ 0 w 1542880"/>
                    <a:gd name="connsiteY25" fmla="*/ 1543391 h 1543391"/>
                    <a:gd name="connsiteX26" fmla="*/ 0 w 1542880"/>
                    <a:gd name="connsiteY26" fmla="*/ 1030456 h 1543391"/>
                    <a:gd name="connsiteX27" fmla="*/ 14829 w 1542880"/>
                    <a:gd name="connsiteY27" fmla="*/ 1009804 h 1543391"/>
                    <a:gd name="connsiteX28" fmla="*/ 87734 w 1542880"/>
                    <a:gd name="connsiteY28" fmla="*/ 1021218 h 1543391"/>
                    <a:gd name="connsiteX29" fmla="*/ 196131 w 1542880"/>
                    <a:gd name="connsiteY29" fmla="*/ 1087656 h 1543391"/>
                    <a:gd name="connsiteX30" fmla="*/ 327484 w 1542880"/>
                    <a:gd name="connsiteY30" fmla="*/ 933909 h 1543391"/>
                    <a:gd name="connsiteX31" fmla="*/ 196131 w 1542880"/>
                    <a:gd name="connsiteY31" fmla="*/ 792388 h 1543391"/>
                    <a:gd name="connsiteX32" fmla="*/ 87734 w 1542880"/>
                    <a:gd name="connsiteY32" fmla="*/ 855769 h 1543391"/>
                    <a:gd name="connsiteX33" fmla="*/ 16002 w 1542880"/>
                    <a:gd name="connsiteY33" fmla="*/ 862694 h 1543391"/>
                    <a:gd name="connsiteX34" fmla="*/ 0 w 1542880"/>
                    <a:gd name="connsiteY34" fmla="*/ 841219 h 1543391"/>
                    <a:gd name="connsiteX35" fmla="*/ 0 w 1542880"/>
                    <a:gd name="connsiteY35" fmla="*/ 330541 h 1543391"/>
                    <a:gd name="connsiteX36" fmla="*/ 510238 w 1542880"/>
                    <a:gd name="connsiteY36" fmla="*/ 330541 h 1543391"/>
                    <a:gd name="connsiteX37" fmla="*/ 530889 w 1542880"/>
                    <a:gd name="connsiteY37" fmla="*/ 315713 h 1543391"/>
                    <a:gd name="connsiteX38" fmla="*/ 519475 w 1542880"/>
                    <a:gd name="connsiteY38" fmla="*/ 245864 h 1543391"/>
                    <a:gd name="connsiteX39" fmla="*/ 453037 w 1542880"/>
                    <a:gd name="connsiteY39" fmla="*/ 134410 h 1543391"/>
                    <a:gd name="connsiteX40" fmla="*/ 603727 w 1542880"/>
                    <a:gd name="connsiteY40" fmla="*/ 0 h 1543391"/>
                    <a:gd name="connsiteX0" fmla="*/ 603727 w 1542880"/>
                    <a:gd name="connsiteY0" fmla="*/ 0 h 1543391"/>
                    <a:gd name="connsiteX1" fmla="*/ 754417 w 1542880"/>
                    <a:gd name="connsiteY1" fmla="*/ 134410 h 1543391"/>
                    <a:gd name="connsiteX2" fmla="*/ 687979 w 1542880"/>
                    <a:gd name="connsiteY2" fmla="*/ 245864 h 1543391"/>
                    <a:gd name="connsiteX3" fmla="*/ 677999 w 1542880"/>
                    <a:gd name="connsiteY3" fmla="*/ 314539 h 1543391"/>
                    <a:gd name="connsiteX4" fmla="*/ 699473 w 1542880"/>
                    <a:gd name="connsiteY4" fmla="*/ 330541 h 1543391"/>
                    <a:gd name="connsiteX5" fmla="*/ 1212215 w 1542880"/>
                    <a:gd name="connsiteY5" fmla="*/ 330541 h 1543391"/>
                    <a:gd name="connsiteX6" fmla="*/ 1212215 w 1542880"/>
                    <a:gd name="connsiteY6" fmla="*/ 841219 h 1543391"/>
                    <a:gd name="connsiteX7" fmla="*/ 1228217 w 1542880"/>
                    <a:gd name="connsiteY7" fmla="*/ 862694 h 1543391"/>
                    <a:gd name="connsiteX8" fmla="*/ 1293836 w 1542880"/>
                    <a:gd name="connsiteY8" fmla="*/ 852714 h 1543391"/>
                    <a:gd name="connsiteX9" fmla="*/ 1408346 w 1542880"/>
                    <a:gd name="connsiteY9" fmla="*/ 783220 h 1543391"/>
                    <a:gd name="connsiteX10" fmla="*/ 1542756 w 1542880"/>
                    <a:gd name="connsiteY10" fmla="*/ 936966 h 1543391"/>
                    <a:gd name="connsiteX11" fmla="*/ 1408346 w 1542880"/>
                    <a:gd name="connsiteY11" fmla="*/ 1087656 h 1543391"/>
                    <a:gd name="connsiteX12" fmla="*/ 1296893 w 1542880"/>
                    <a:gd name="connsiteY12" fmla="*/ 1024273 h 1543391"/>
                    <a:gd name="connsiteX13" fmla="*/ 1227044 w 1542880"/>
                    <a:gd name="connsiteY13" fmla="*/ 1009804 h 1543391"/>
                    <a:gd name="connsiteX14" fmla="*/ 1212215 w 1542880"/>
                    <a:gd name="connsiteY14" fmla="*/ 1030456 h 1543391"/>
                    <a:gd name="connsiteX15" fmla="*/ 1212215 w 1542880"/>
                    <a:gd name="connsiteY15" fmla="*/ 1543391 h 1543391"/>
                    <a:gd name="connsiteX16" fmla="*/ 698836 w 1542880"/>
                    <a:gd name="connsiteY16" fmla="*/ 1543391 h 1543391"/>
                    <a:gd name="connsiteX17" fmla="*/ 677999 w 1542880"/>
                    <a:gd name="connsiteY17" fmla="*/ 1527864 h 1543391"/>
                    <a:gd name="connsiteX18" fmla="*/ 672702 w 1542880"/>
                    <a:gd name="connsiteY18" fmla="*/ 1450020 h 1543391"/>
                    <a:gd name="connsiteX19" fmla="*/ 745250 w 1542880"/>
                    <a:gd name="connsiteY19" fmla="*/ 1341623 h 1543391"/>
                    <a:gd name="connsiteX20" fmla="*/ 603727 w 1542880"/>
                    <a:gd name="connsiteY20" fmla="*/ 1213325 h 1543391"/>
                    <a:gd name="connsiteX21" fmla="*/ 457825 w 1542880"/>
                    <a:gd name="connsiteY21" fmla="*/ 1347735 h 1543391"/>
                    <a:gd name="connsiteX22" fmla="*/ 522614 w 1542880"/>
                    <a:gd name="connsiteY22" fmla="*/ 1456051 h 1543391"/>
                    <a:gd name="connsiteX23" fmla="*/ 530889 w 1542880"/>
                    <a:gd name="connsiteY23" fmla="*/ 1529038 h 1543391"/>
                    <a:gd name="connsiteX24" fmla="*/ 510900 w 1542880"/>
                    <a:gd name="connsiteY24" fmla="*/ 1543391 h 1543391"/>
                    <a:gd name="connsiteX25" fmla="*/ 0 w 1542880"/>
                    <a:gd name="connsiteY25" fmla="*/ 1543391 h 1543391"/>
                    <a:gd name="connsiteX26" fmla="*/ 0 w 1542880"/>
                    <a:gd name="connsiteY26" fmla="*/ 1030456 h 1543391"/>
                    <a:gd name="connsiteX27" fmla="*/ 14829 w 1542880"/>
                    <a:gd name="connsiteY27" fmla="*/ 1009804 h 1543391"/>
                    <a:gd name="connsiteX28" fmla="*/ 87734 w 1542880"/>
                    <a:gd name="connsiteY28" fmla="*/ 1021218 h 1543391"/>
                    <a:gd name="connsiteX29" fmla="*/ 196131 w 1542880"/>
                    <a:gd name="connsiteY29" fmla="*/ 1087656 h 1543391"/>
                    <a:gd name="connsiteX30" fmla="*/ 327484 w 1542880"/>
                    <a:gd name="connsiteY30" fmla="*/ 933909 h 1543391"/>
                    <a:gd name="connsiteX31" fmla="*/ 196131 w 1542880"/>
                    <a:gd name="connsiteY31" fmla="*/ 792388 h 1543391"/>
                    <a:gd name="connsiteX32" fmla="*/ 87734 w 1542880"/>
                    <a:gd name="connsiteY32" fmla="*/ 855769 h 1543391"/>
                    <a:gd name="connsiteX33" fmla="*/ 16002 w 1542880"/>
                    <a:gd name="connsiteY33" fmla="*/ 862694 h 1543391"/>
                    <a:gd name="connsiteX34" fmla="*/ 0 w 1542880"/>
                    <a:gd name="connsiteY34" fmla="*/ 841219 h 1543391"/>
                    <a:gd name="connsiteX35" fmla="*/ 0 w 1542880"/>
                    <a:gd name="connsiteY35" fmla="*/ 330541 h 1543391"/>
                    <a:gd name="connsiteX36" fmla="*/ 510238 w 1542880"/>
                    <a:gd name="connsiteY36" fmla="*/ 330541 h 1543391"/>
                    <a:gd name="connsiteX37" fmla="*/ 530889 w 1542880"/>
                    <a:gd name="connsiteY37" fmla="*/ 315713 h 1543391"/>
                    <a:gd name="connsiteX38" fmla="*/ 519475 w 1542880"/>
                    <a:gd name="connsiteY38" fmla="*/ 245864 h 1543391"/>
                    <a:gd name="connsiteX39" fmla="*/ 453037 w 1542880"/>
                    <a:gd name="connsiteY39" fmla="*/ 134410 h 1543391"/>
                    <a:gd name="connsiteX40" fmla="*/ 603727 w 1542880"/>
                    <a:gd name="connsiteY40" fmla="*/ 0 h 1543391"/>
                    <a:gd name="connsiteX0" fmla="*/ 603727 w 1542880"/>
                    <a:gd name="connsiteY0" fmla="*/ 0 h 1543391"/>
                    <a:gd name="connsiteX1" fmla="*/ 754417 w 1542880"/>
                    <a:gd name="connsiteY1" fmla="*/ 134410 h 1543391"/>
                    <a:gd name="connsiteX2" fmla="*/ 687979 w 1542880"/>
                    <a:gd name="connsiteY2" fmla="*/ 245864 h 1543391"/>
                    <a:gd name="connsiteX3" fmla="*/ 677999 w 1542880"/>
                    <a:gd name="connsiteY3" fmla="*/ 314539 h 1543391"/>
                    <a:gd name="connsiteX4" fmla="*/ 699473 w 1542880"/>
                    <a:gd name="connsiteY4" fmla="*/ 330541 h 1543391"/>
                    <a:gd name="connsiteX5" fmla="*/ 1212215 w 1542880"/>
                    <a:gd name="connsiteY5" fmla="*/ 330541 h 1543391"/>
                    <a:gd name="connsiteX6" fmla="*/ 1212215 w 1542880"/>
                    <a:gd name="connsiteY6" fmla="*/ 841219 h 1543391"/>
                    <a:gd name="connsiteX7" fmla="*/ 1228217 w 1542880"/>
                    <a:gd name="connsiteY7" fmla="*/ 862694 h 1543391"/>
                    <a:gd name="connsiteX8" fmla="*/ 1293836 w 1542880"/>
                    <a:gd name="connsiteY8" fmla="*/ 852714 h 1543391"/>
                    <a:gd name="connsiteX9" fmla="*/ 1408346 w 1542880"/>
                    <a:gd name="connsiteY9" fmla="*/ 783220 h 1543391"/>
                    <a:gd name="connsiteX10" fmla="*/ 1542756 w 1542880"/>
                    <a:gd name="connsiteY10" fmla="*/ 936966 h 1543391"/>
                    <a:gd name="connsiteX11" fmla="*/ 1408346 w 1542880"/>
                    <a:gd name="connsiteY11" fmla="*/ 1087656 h 1543391"/>
                    <a:gd name="connsiteX12" fmla="*/ 1296893 w 1542880"/>
                    <a:gd name="connsiteY12" fmla="*/ 1024273 h 1543391"/>
                    <a:gd name="connsiteX13" fmla="*/ 1227044 w 1542880"/>
                    <a:gd name="connsiteY13" fmla="*/ 1009804 h 1543391"/>
                    <a:gd name="connsiteX14" fmla="*/ 1212215 w 1542880"/>
                    <a:gd name="connsiteY14" fmla="*/ 1030456 h 1543391"/>
                    <a:gd name="connsiteX15" fmla="*/ 1212215 w 1542880"/>
                    <a:gd name="connsiteY15" fmla="*/ 1543391 h 1543391"/>
                    <a:gd name="connsiteX16" fmla="*/ 698836 w 1542880"/>
                    <a:gd name="connsiteY16" fmla="*/ 1543391 h 1543391"/>
                    <a:gd name="connsiteX17" fmla="*/ 677999 w 1542880"/>
                    <a:gd name="connsiteY17" fmla="*/ 1527864 h 1543391"/>
                    <a:gd name="connsiteX18" fmla="*/ 672702 w 1542880"/>
                    <a:gd name="connsiteY18" fmla="*/ 1450020 h 1543391"/>
                    <a:gd name="connsiteX19" fmla="*/ 745250 w 1542880"/>
                    <a:gd name="connsiteY19" fmla="*/ 1341623 h 1543391"/>
                    <a:gd name="connsiteX20" fmla="*/ 603727 w 1542880"/>
                    <a:gd name="connsiteY20" fmla="*/ 1213325 h 1543391"/>
                    <a:gd name="connsiteX21" fmla="*/ 457825 w 1542880"/>
                    <a:gd name="connsiteY21" fmla="*/ 1347735 h 1543391"/>
                    <a:gd name="connsiteX22" fmla="*/ 522614 w 1542880"/>
                    <a:gd name="connsiteY22" fmla="*/ 1456051 h 1543391"/>
                    <a:gd name="connsiteX23" fmla="*/ 530889 w 1542880"/>
                    <a:gd name="connsiteY23" fmla="*/ 1529038 h 1543391"/>
                    <a:gd name="connsiteX24" fmla="*/ 510900 w 1542880"/>
                    <a:gd name="connsiteY24" fmla="*/ 1543391 h 1543391"/>
                    <a:gd name="connsiteX25" fmla="*/ 0 w 1542880"/>
                    <a:gd name="connsiteY25" fmla="*/ 1543391 h 1543391"/>
                    <a:gd name="connsiteX26" fmla="*/ 0 w 1542880"/>
                    <a:gd name="connsiteY26" fmla="*/ 1030456 h 1543391"/>
                    <a:gd name="connsiteX27" fmla="*/ 14829 w 1542880"/>
                    <a:gd name="connsiteY27" fmla="*/ 1009804 h 1543391"/>
                    <a:gd name="connsiteX28" fmla="*/ 87734 w 1542880"/>
                    <a:gd name="connsiteY28" fmla="*/ 1021218 h 1543391"/>
                    <a:gd name="connsiteX29" fmla="*/ 196131 w 1542880"/>
                    <a:gd name="connsiteY29" fmla="*/ 1087656 h 1543391"/>
                    <a:gd name="connsiteX30" fmla="*/ 327484 w 1542880"/>
                    <a:gd name="connsiteY30" fmla="*/ 933909 h 1543391"/>
                    <a:gd name="connsiteX31" fmla="*/ 196131 w 1542880"/>
                    <a:gd name="connsiteY31" fmla="*/ 792388 h 1543391"/>
                    <a:gd name="connsiteX32" fmla="*/ 87734 w 1542880"/>
                    <a:gd name="connsiteY32" fmla="*/ 855769 h 1543391"/>
                    <a:gd name="connsiteX33" fmla="*/ 16002 w 1542880"/>
                    <a:gd name="connsiteY33" fmla="*/ 862694 h 1543391"/>
                    <a:gd name="connsiteX34" fmla="*/ 0 w 1542880"/>
                    <a:gd name="connsiteY34" fmla="*/ 841219 h 1543391"/>
                    <a:gd name="connsiteX35" fmla="*/ 0 w 1542880"/>
                    <a:gd name="connsiteY35" fmla="*/ 330541 h 1543391"/>
                    <a:gd name="connsiteX36" fmla="*/ 510238 w 1542880"/>
                    <a:gd name="connsiteY36" fmla="*/ 330541 h 1543391"/>
                    <a:gd name="connsiteX37" fmla="*/ 530889 w 1542880"/>
                    <a:gd name="connsiteY37" fmla="*/ 315713 h 1543391"/>
                    <a:gd name="connsiteX38" fmla="*/ 519475 w 1542880"/>
                    <a:gd name="connsiteY38" fmla="*/ 245864 h 1543391"/>
                    <a:gd name="connsiteX39" fmla="*/ 453037 w 1542880"/>
                    <a:gd name="connsiteY39" fmla="*/ 134410 h 1543391"/>
                    <a:gd name="connsiteX40" fmla="*/ 603727 w 1542880"/>
                    <a:gd name="connsiteY40" fmla="*/ 0 h 1543391"/>
                    <a:gd name="connsiteX0" fmla="*/ 603727 w 1542880"/>
                    <a:gd name="connsiteY0" fmla="*/ 0 h 1543391"/>
                    <a:gd name="connsiteX1" fmla="*/ 754417 w 1542880"/>
                    <a:gd name="connsiteY1" fmla="*/ 134410 h 1543391"/>
                    <a:gd name="connsiteX2" fmla="*/ 687979 w 1542880"/>
                    <a:gd name="connsiteY2" fmla="*/ 245864 h 1543391"/>
                    <a:gd name="connsiteX3" fmla="*/ 677999 w 1542880"/>
                    <a:gd name="connsiteY3" fmla="*/ 314539 h 1543391"/>
                    <a:gd name="connsiteX4" fmla="*/ 699473 w 1542880"/>
                    <a:gd name="connsiteY4" fmla="*/ 330541 h 1543391"/>
                    <a:gd name="connsiteX5" fmla="*/ 1212215 w 1542880"/>
                    <a:gd name="connsiteY5" fmla="*/ 330541 h 1543391"/>
                    <a:gd name="connsiteX6" fmla="*/ 1212215 w 1542880"/>
                    <a:gd name="connsiteY6" fmla="*/ 841219 h 1543391"/>
                    <a:gd name="connsiteX7" fmla="*/ 1228217 w 1542880"/>
                    <a:gd name="connsiteY7" fmla="*/ 862694 h 1543391"/>
                    <a:gd name="connsiteX8" fmla="*/ 1293836 w 1542880"/>
                    <a:gd name="connsiteY8" fmla="*/ 852714 h 1543391"/>
                    <a:gd name="connsiteX9" fmla="*/ 1408346 w 1542880"/>
                    <a:gd name="connsiteY9" fmla="*/ 783220 h 1543391"/>
                    <a:gd name="connsiteX10" fmla="*/ 1542756 w 1542880"/>
                    <a:gd name="connsiteY10" fmla="*/ 936966 h 1543391"/>
                    <a:gd name="connsiteX11" fmla="*/ 1408346 w 1542880"/>
                    <a:gd name="connsiteY11" fmla="*/ 1087656 h 1543391"/>
                    <a:gd name="connsiteX12" fmla="*/ 1296893 w 1542880"/>
                    <a:gd name="connsiteY12" fmla="*/ 1024273 h 1543391"/>
                    <a:gd name="connsiteX13" fmla="*/ 1227044 w 1542880"/>
                    <a:gd name="connsiteY13" fmla="*/ 1009804 h 1543391"/>
                    <a:gd name="connsiteX14" fmla="*/ 1212215 w 1542880"/>
                    <a:gd name="connsiteY14" fmla="*/ 1030456 h 1543391"/>
                    <a:gd name="connsiteX15" fmla="*/ 1212215 w 1542880"/>
                    <a:gd name="connsiteY15" fmla="*/ 1543391 h 1543391"/>
                    <a:gd name="connsiteX16" fmla="*/ 698836 w 1542880"/>
                    <a:gd name="connsiteY16" fmla="*/ 1543391 h 1543391"/>
                    <a:gd name="connsiteX17" fmla="*/ 677999 w 1542880"/>
                    <a:gd name="connsiteY17" fmla="*/ 1527864 h 1543391"/>
                    <a:gd name="connsiteX18" fmla="*/ 672702 w 1542880"/>
                    <a:gd name="connsiteY18" fmla="*/ 1450020 h 1543391"/>
                    <a:gd name="connsiteX19" fmla="*/ 745250 w 1542880"/>
                    <a:gd name="connsiteY19" fmla="*/ 1341623 h 1543391"/>
                    <a:gd name="connsiteX20" fmla="*/ 603727 w 1542880"/>
                    <a:gd name="connsiteY20" fmla="*/ 1213325 h 1543391"/>
                    <a:gd name="connsiteX21" fmla="*/ 457825 w 1542880"/>
                    <a:gd name="connsiteY21" fmla="*/ 1347735 h 1543391"/>
                    <a:gd name="connsiteX22" fmla="*/ 522614 w 1542880"/>
                    <a:gd name="connsiteY22" fmla="*/ 1456051 h 1543391"/>
                    <a:gd name="connsiteX23" fmla="*/ 530889 w 1542880"/>
                    <a:gd name="connsiteY23" fmla="*/ 1529038 h 1543391"/>
                    <a:gd name="connsiteX24" fmla="*/ 510900 w 1542880"/>
                    <a:gd name="connsiteY24" fmla="*/ 1543391 h 1543391"/>
                    <a:gd name="connsiteX25" fmla="*/ 0 w 1542880"/>
                    <a:gd name="connsiteY25" fmla="*/ 1543391 h 1543391"/>
                    <a:gd name="connsiteX26" fmla="*/ 0 w 1542880"/>
                    <a:gd name="connsiteY26" fmla="*/ 1030456 h 1543391"/>
                    <a:gd name="connsiteX27" fmla="*/ 14829 w 1542880"/>
                    <a:gd name="connsiteY27" fmla="*/ 1009804 h 1543391"/>
                    <a:gd name="connsiteX28" fmla="*/ 87734 w 1542880"/>
                    <a:gd name="connsiteY28" fmla="*/ 1021218 h 1543391"/>
                    <a:gd name="connsiteX29" fmla="*/ 196131 w 1542880"/>
                    <a:gd name="connsiteY29" fmla="*/ 1087656 h 1543391"/>
                    <a:gd name="connsiteX30" fmla="*/ 327484 w 1542880"/>
                    <a:gd name="connsiteY30" fmla="*/ 933909 h 1543391"/>
                    <a:gd name="connsiteX31" fmla="*/ 196131 w 1542880"/>
                    <a:gd name="connsiteY31" fmla="*/ 792388 h 1543391"/>
                    <a:gd name="connsiteX32" fmla="*/ 87734 w 1542880"/>
                    <a:gd name="connsiteY32" fmla="*/ 855769 h 1543391"/>
                    <a:gd name="connsiteX33" fmla="*/ 16002 w 1542880"/>
                    <a:gd name="connsiteY33" fmla="*/ 862694 h 1543391"/>
                    <a:gd name="connsiteX34" fmla="*/ 0 w 1542880"/>
                    <a:gd name="connsiteY34" fmla="*/ 841219 h 1543391"/>
                    <a:gd name="connsiteX35" fmla="*/ 0 w 1542880"/>
                    <a:gd name="connsiteY35" fmla="*/ 330541 h 1543391"/>
                    <a:gd name="connsiteX36" fmla="*/ 510238 w 1542880"/>
                    <a:gd name="connsiteY36" fmla="*/ 330541 h 1543391"/>
                    <a:gd name="connsiteX37" fmla="*/ 530889 w 1542880"/>
                    <a:gd name="connsiteY37" fmla="*/ 315713 h 1543391"/>
                    <a:gd name="connsiteX38" fmla="*/ 519475 w 1542880"/>
                    <a:gd name="connsiteY38" fmla="*/ 245864 h 1543391"/>
                    <a:gd name="connsiteX39" fmla="*/ 453037 w 1542880"/>
                    <a:gd name="connsiteY39" fmla="*/ 134410 h 1543391"/>
                    <a:gd name="connsiteX40" fmla="*/ 603727 w 1542880"/>
                    <a:gd name="connsiteY40" fmla="*/ 0 h 1543391"/>
                    <a:gd name="connsiteX0" fmla="*/ 603727 w 1542880"/>
                    <a:gd name="connsiteY0" fmla="*/ 0 h 1543391"/>
                    <a:gd name="connsiteX1" fmla="*/ 754417 w 1542880"/>
                    <a:gd name="connsiteY1" fmla="*/ 134410 h 1543391"/>
                    <a:gd name="connsiteX2" fmla="*/ 687979 w 1542880"/>
                    <a:gd name="connsiteY2" fmla="*/ 245864 h 1543391"/>
                    <a:gd name="connsiteX3" fmla="*/ 677999 w 1542880"/>
                    <a:gd name="connsiteY3" fmla="*/ 314539 h 1543391"/>
                    <a:gd name="connsiteX4" fmla="*/ 699473 w 1542880"/>
                    <a:gd name="connsiteY4" fmla="*/ 330541 h 1543391"/>
                    <a:gd name="connsiteX5" fmla="*/ 1212215 w 1542880"/>
                    <a:gd name="connsiteY5" fmla="*/ 330541 h 1543391"/>
                    <a:gd name="connsiteX6" fmla="*/ 1212215 w 1542880"/>
                    <a:gd name="connsiteY6" fmla="*/ 841219 h 1543391"/>
                    <a:gd name="connsiteX7" fmla="*/ 1228217 w 1542880"/>
                    <a:gd name="connsiteY7" fmla="*/ 862694 h 1543391"/>
                    <a:gd name="connsiteX8" fmla="*/ 1293836 w 1542880"/>
                    <a:gd name="connsiteY8" fmla="*/ 852714 h 1543391"/>
                    <a:gd name="connsiteX9" fmla="*/ 1408346 w 1542880"/>
                    <a:gd name="connsiteY9" fmla="*/ 783220 h 1543391"/>
                    <a:gd name="connsiteX10" fmla="*/ 1542756 w 1542880"/>
                    <a:gd name="connsiteY10" fmla="*/ 936966 h 1543391"/>
                    <a:gd name="connsiteX11" fmla="*/ 1408346 w 1542880"/>
                    <a:gd name="connsiteY11" fmla="*/ 1087656 h 1543391"/>
                    <a:gd name="connsiteX12" fmla="*/ 1296893 w 1542880"/>
                    <a:gd name="connsiteY12" fmla="*/ 1024273 h 1543391"/>
                    <a:gd name="connsiteX13" fmla="*/ 1227044 w 1542880"/>
                    <a:gd name="connsiteY13" fmla="*/ 1009804 h 1543391"/>
                    <a:gd name="connsiteX14" fmla="*/ 1212215 w 1542880"/>
                    <a:gd name="connsiteY14" fmla="*/ 1030456 h 1543391"/>
                    <a:gd name="connsiteX15" fmla="*/ 1212215 w 1542880"/>
                    <a:gd name="connsiteY15" fmla="*/ 1543391 h 1543391"/>
                    <a:gd name="connsiteX16" fmla="*/ 698836 w 1542880"/>
                    <a:gd name="connsiteY16" fmla="*/ 1543391 h 1543391"/>
                    <a:gd name="connsiteX17" fmla="*/ 677999 w 1542880"/>
                    <a:gd name="connsiteY17" fmla="*/ 1527864 h 1543391"/>
                    <a:gd name="connsiteX18" fmla="*/ 672702 w 1542880"/>
                    <a:gd name="connsiteY18" fmla="*/ 1450020 h 1543391"/>
                    <a:gd name="connsiteX19" fmla="*/ 745250 w 1542880"/>
                    <a:gd name="connsiteY19" fmla="*/ 1341623 h 1543391"/>
                    <a:gd name="connsiteX20" fmla="*/ 603727 w 1542880"/>
                    <a:gd name="connsiteY20" fmla="*/ 1213325 h 1543391"/>
                    <a:gd name="connsiteX21" fmla="*/ 457825 w 1542880"/>
                    <a:gd name="connsiteY21" fmla="*/ 1347735 h 1543391"/>
                    <a:gd name="connsiteX22" fmla="*/ 522614 w 1542880"/>
                    <a:gd name="connsiteY22" fmla="*/ 1456051 h 1543391"/>
                    <a:gd name="connsiteX23" fmla="*/ 530889 w 1542880"/>
                    <a:gd name="connsiteY23" fmla="*/ 1529038 h 1543391"/>
                    <a:gd name="connsiteX24" fmla="*/ 510900 w 1542880"/>
                    <a:gd name="connsiteY24" fmla="*/ 1543391 h 1543391"/>
                    <a:gd name="connsiteX25" fmla="*/ 0 w 1542880"/>
                    <a:gd name="connsiteY25" fmla="*/ 1543391 h 1543391"/>
                    <a:gd name="connsiteX26" fmla="*/ 0 w 1542880"/>
                    <a:gd name="connsiteY26" fmla="*/ 1030456 h 1543391"/>
                    <a:gd name="connsiteX27" fmla="*/ 14829 w 1542880"/>
                    <a:gd name="connsiteY27" fmla="*/ 1009804 h 1543391"/>
                    <a:gd name="connsiteX28" fmla="*/ 87734 w 1542880"/>
                    <a:gd name="connsiteY28" fmla="*/ 1021218 h 1543391"/>
                    <a:gd name="connsiteX29" fmla="*/ 196131 w 1542880"/>
                    <a:gd name="connsiteY29" fmla="*/ 1087656 h 1543391"/>
                    <a:gd name="connsiteX30" fmla="*/ 327484 w 1542880"/>
                    <a:gd name="connsiteY30" fmla="*/ 933909 h 1543391"/>
                    <a:gd name="connsiteX31" fmla="*/ 196131 w 1542880"/>
                    <a:gd name="connsiteY31" fmla="*/ 792388 h 1543391"/>
                    <a:gd name="connsiteX32" fmla="*/ 87734 w 1542880"/>
                    <a:gd name="connsiteY32" fmla="*/ 855769 h 1543391"/>
                    <a:gd name="connsiteX33" fmla="*/ 16002 w 1542880"/>
                    <a:gd name="connsiteY33" fmla="*/ 868806 h 1543391"/>
                    <a:gd name="connsiteX34" fmla="*/ 0 w 1542880"/>
                    <a:gd name="connsiteY34" fmla="*/ 841219 h 1543391"/>
                    <a:gd name="connsiteX35" fmla="*/ 0 w 1542880"/>
                    <a:gd name="connsiteY35" fmla="*/ 330541 h 1543391"/>
                    <a:gd name="connsiteX36" fmla="*/ 510238 w 1542880"/>
                    <a:gd name="connsiteY36" fmla="*/ 330541 h 1543391"/>
                    <a:gd name="connsiteX37" fmla="*/ 530889 w 1542880"/>
                    <a:gd name="connsiteY37" fmla="*/ 315713 h 1543391"/>
                    <a:gd name="connsiteX38" fmla="*/ 519475 w 1542880"/>
                    <a:gd name="connsiteY38" fmla="*/ 245864 h 1543391"/>
                    <a:gd name="connsiteX39" fmla="*/ 453037 w 1542880"/>
                    <a:gd name="connsiteY39" fmla="*/ 134410 h 1543391"/>
                    <a:gd name="connsiteX40" fmla="*/ 603727 w 1542880"/>
                    <a:gd name="connsiteY40" fmla="*/ 0 h 1543391"/>
                    <a:gd name="connsiteX0" fmla="*/ 603727 w 1542880"/>
                    <a:gd name="connsiteY0" fmla="*/ 0 h 1543391"/>
                    <a:gd name="connsiteX1" fmla="*/ 754417 w 1542880"/>
                    <a:gd name="connsiteY1" fmla="*/ 134410 h 1543391"/>
                    <a:gd name="connsiteX2" fmla="*/ 687979 w 1542880"/>
                    <a:gd name="connsiteY2" fmla="*/ 245864 h 1543391"/>
                    <a:gd name="connsiteX3" fmla="*/ 677999 w 1542880"/>
                    <a:gd name="connsiteY3" fmla="*/ 314539 h 1543391"/>
                    <a:gd name="connsiteX4" fmla="*/ 699473 w 1542880"/>
                    <a:gd name="connsiteY4" fmla="*/ 330541 h 1543391"/>
                    <a:gd name="connsiteX5" fmla="*/ 1212215 w 1542880"/>
                    <a:gd name="connsiteY5" fmla="*/ 330541 h 1543391"/>
                    <a:gd name="connsiteX6" fmla="*/ 1212215 w 1542880"/>
                    <a:gd name="connsiteY6" fmla="*/ 841219 h 1543391"/>
                    <a:gd name="connsiteX7" fmla="*/ 1228217 w 1542880"/>
                    <a:gd name="connsiteY7" fmla="*/ 862694 h 1543391"/>
                    <a:gd name="connsiteX8" fmla="*/ 1293836 w 1542880"/>
                    <a:gd name="connsiteY8" fmla="*/ 852714 h 1543391"/>
                    <a:gd name="connsiteX9" fmla="*/ 1408346 w 1542880"/>
                    <a:gd name="connsiteY9" fmla="*/ 783220 h 1543391"/>
                    <a:gd name="connsiteX10" fmla="*/ 1542756 w 1542880"/>
                    <a:gd name="connsiteY10" fmla="*/ 936966 h 1543391"/>
                    <a:gd name="connsiteX11" fmla="*/ 1408346 w 1542880"/>
                    <a:gd name="connsiteY11" fmla="*/ 1087656 h 1543391"/>
                    <a:gd name="connsiteX12" fmla="*/ 1296893 w 1542880"/>
                    <a:gd name="connsiteY12" fmla="*/ 1024273 h 1543391"/>
                    <a:gd name="connsiteX13" fmla="*/ 1227044 w 1542880"/>
                    <a:gd name="connsiteY13" fmla="*/ 1009804 h 1543391"/>
                    <a:gd name="connsiteX14" fmla="*/ 1212215 w 1542880"/>
                    <a:gd name="connsiteY14" fmla="*/ 1030456 h 1543391"/>
                    <a:gd name="connsiteX15" fmla="*/ 1212215 w 1542880"/>
                    <a:gd name="connsiteY15" fmla="*/ 1543391 h 1543391"/>
                    <a:gd name="connsiteX16" fmla="*/ 698836 w 1542880"/>
                    <a:gd name="connsiteY16" fmla="*/ 1543391 h 1543391"/>
                    <a:gd name="connsiteX17" fmla="*/ 677999 w 1542880"/>
                    <a:gd name="connsiteY17" fmla="*/ 1527864 h 1543391"/>
                    <a:gd name="connsiteX18" fmla="*/ 672702 w 1542880"/>
                    <a:gd name="connsiteY18" fmla="*/ 1450020 h 1543391"/>
                    <a:gd name="connsiteX19" fmla="*/ 745250 w 1542880"/>
                    <a:gd name="connsiteY19" fmla="*/ 1341623 h 1543391"/>
                    <a:gd name="connsiteX20" fmla="*/ 603727 w 1542880"/>
                    <a:gd name="connsiteY20" fmla="*/ 1213325 h 1543391"/>
                    <a:gd name="connsiteX21" fmla="*/ 457825 w 1542880"/>
                    <a:gd name="connsiteY21" fmla="*/ 1347735 h 1543391"/>
                    <a:gd name="connsiteX22" fmla="*/ 522614 w 1542880"/>
                    <a:gd name="connsiteY22" fmla="*/ 1456051 h 1543391"/>
                    <a:gd name="connsiteX23" fmla="*/ 530889 w 1542880"/>
                    <a:gd name="connsiteY23" fmla="*/ 1529038 h 1543391"/>
                    <a:gd name="connsiteX24" fmla="*/ 510900 w 1542880"/>
                    <a:gd name="connsiteY24" fmla="*/ 1543391 h 1543391"/>
                    <a:gd name="connsiteX25" fmla="*/ 0 w 1542880"/>
                    <a:gd name="connsiteY25" fmla="*/ 1543391 h 1543391"/>
                    <a:gd name="connsiteX26" fmla="*/ 0 w 1542880"/>
                    <a:gd name="connsiteY26" fmla="*/ 1030456 h 1543391"/>
                    <a:gd name="connsiteX27" fmla="*/ 14829 w 1542880"/>
                    <a:gd name="connsiteY27" fmla="*/ 1006748 h 1543391"/>
                    <a:gd name="connsiteX28" fmla="*/ 87734 w 1542880"/>
                    <a:gd name="connsiteY28" fmla="*/ 1021218 h 1543391"/>
                    <a:gd name="connsiteX29" fmla="*/ 196131 w 1542880"/>
                    <a:gd name="connsiteY29" fmla="*/ 1087656 h 1543391"/>
                    <a:gd name="connsiteX30" fmla="*/ 327484 w 1542880"/>
                    <a:gd name="connsiteY30" fmla="*/ 933909 h 1543391"/>
                    <a:gd name="connsiteX31" fmla="*/ 196131 w 1542880"/>
                    <a:gd name="connsiteY31" fmla="*/ 792388 h 1543391"/>
                    <a:gd name="connsiteX32" fmla="*/ 87734 w 1542880"/>
                    <a:gd name="connsiteY32" fmla="*/ 855769 h 1543391"/>
                    <a:gd name="connsiteX33" fmla="*/ 16002 w 1542880"/>
                    <a:gd name="connsiteY33" fmla="*/ 868806 h 1543391"/>
                    <a:gd name="connsiteX34" fmla="*/ 0 w 1542880"/>
                    <a:gd name="connsiteY34" fmla="*/ 841219 h 1543391"/>
                    <a:gd name="connsiteX35" fmla="*/ 0 w 1542880"/>
                    <a:gd name="connsiteY35" fmla="*/ 330541 h 1543391"/>
                    <a:gd name="connsiteX36" fmla="*/ 510238 w 1542880"/>
                    <a:gd name="connsiteY36" fmla="*/ 330541 h 1543391"/>
                    <a:gd name="connsiteX37" fmla="*/ 530889 w 1542880"/>
                    <a:gd name="connsiteY37" fmla="*/ 315713 h 1543391"/>
                    <a:gd name="connsiteX38" fmla="*/ 519475 w 1542880"/>
                    <a:gd name="connsiteY38" fmla="*/ 245864 h 1543391"/>
                    <a:gd name="connsiteX39" fmla="*/ 453037 w 1542880"/>
                    <a:gd name="connsiteY39" fmla="*/ 134410 h 1543391"/>
                    <a:gd name="connsiteX40" fmla="*/ 603727 w 1542880"/>
                    <a:gd name="connsiteY40" fmla="*/ 0 h 15433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Lst>
                  <a:rect l="l" t="t" r="r" b="b"/>
                  <a:pathLst>
                    <a:path w="1542880" h="1543391">
                      <a:moveTo>
                        <a:pt x="603727" y="0"/>
                      </a:moveTo>
                      <a:cubicBezTo>
                        <a:pt x="686950" y="0"/>
                        <a:pt x="754417" y="60177"/>
                        <a:pt x="754417" y="134410"/>
                      </a:cubicBezTo>
                      <a:cubicBezTo>
                        <a:pt x="754417" y="180805"/>
                        <a:pt x="728063" y="221710"/>
                        <a:pt x="687979" y="245864"/>
                      </a:cubicBezTo>
                      <a:cubicBezTo>
                        <a:pt x="672929" y="266574"/>
                        <a:pt x="662635" y="293629"/>
                        <a:pt x="677999" y="314539"/>
                      </a:cubicBezTo>
                      <a:lnTo>
                        <a:pt x="699473" y="330541"/>
                      </a:lnTo>
                      <a:lnTo>
                        <a:pt x="1212215" y="330541"/>
                      </a:lnTo>
                      <a:lnTo>
                        <a:pt x="1212215" y="841219"/>
                      </a:lnTo>
                      <a:lnTo>
                        <a:pt x="1228217" y="862694"/>
                      </a:lnTo>
                      <a:cubicBezTo>
                        <a:pt x="1249127" y="878058"/>
                        <a:pt x="1270069" y="864708"/>
                        <a:pt x="1293836" y="852714"/>
                      </a:cubicBezTo>
                      <a:cubicBezTo>
                        <a:pt x="1317989" y="803465"/>
                        <a:pt x="1364555" y="778014"/>
                        <a:pt x="1408346" y="783220"/>
                      </a:cubicBezTo>
                      <a:cubicBezTo>
                        <a:pt x="1492614" y="775871"/>
                        <a:pt x="1545811" y="874003"/>
                        <a:pt x="1542756" y="936966"/>
                      </a:cubicBezTo>
                      <a:cubicBezTo>
                        <a:pt x="1545813" y="1012149"/>
                        <a:pt x="1485992" y="1094493"/>
                        <a:pt x="1408346" y="1087656"/>
                      </a:cubicBezTo>
                      <a:cubicBezTo>
                        <a:pt x="1367370" y="1093039"/>
                        <a:pt x="1321046" y="1064357"/>
                        <a:pt x="1296893" y="1024273"/>
                      </a:cubicBezTo>
                      <a:cubicBezTo>
                        <a:pt x="1274839" y="1006568"/>
                        <a:pt x="1248014" y="993403"/>
                        <a:pt x="1227044" y="1009804"/>
                      </a:cubicBezTo>
                      <a:lnTo>
                        <a:pt x="1212215" y="1030456"/>
                      </a:lnTo>
                      <a:lnTo>
                        <a:pt x="1212215" y="1543391"/>
                      </a:lnTo>
                      <a:lnTo>
                        <a:pt x="698836" y="1543391"/>
                      </a:lnTo>
                      <a:lnTo>
                        <a:pt x="677999" y="1527864"/>
                      </a:lnTo>
                      <a:cubicBezTo>
                        <a:pt x="662635" y="1506954"/>
                        <a:pt x="657652" y="1470730"/>
                        <a:pt x="672702" y="1450020"/>
                      </a:cubicBezTo>
                      <a:cubicBezTo>
                        <a:pt x="697508" y="1438088"/>
                        <a:pt x="742486" y="1402972"/>
                        <a:pt x="745250" y="1341623"/>
                      </a:cubicBezTo>
                      <a:cubicBezTo>
                        <a:pt x="748015" y="1280275"/>
                        <a:pt x="694182" y="1213241"/>
                        <a:pt x="603727" y="1213325"/>
                      </a:cubicBezTo>
                      <a:cubicBezTo>
                        <a:pt x="553497" y="1213325"/>
                        <a:pt x="464104" y="1254669"/>
                        <a:pt x="457825" y="1347735"/>
                      </a:cubicBezTo>
                      <a:cubicBezTo>
                        <a:pt x="464103" y="1395032"/>
                        <a:pt x="477743" y="1425622"/>
                        <a:pt x="522614" y="1456051"/>
                      </a:cubicBezTo>
                      <a:cubicBezTo>
                        <a:pt x="540319" y="1478105"/>
                        <a:pt x="547290" y="1508067"/>
                        <a:pt x="530889" y="1529038"/>
                      </a:cubicBezTo>
                      <a:lnTo>
                        <a:pt x="510900" y="1543391"/>
                      </a:lnTo>
                      <a:lnTo>
                        <a:pt x="0" y="1543391"/>
                      </a:lnTo>
                      <a:lnTo>
                        <a:pt x="0" y="1030456"/>
                      </a:lnTo>
                      <a:lnTo>
                        <a:pt x="14829" y="1006748"/>
                      </a:lnTo>
                      <a:cubicBezTo>
                        <a:pt x="35799" y="990347"/>
                        <a:pt x="68735" y="997403"/>
                        <a:pt x="87734" y="1021218"/>
                      </a:cubicBezTo>
                      <a:cubicBezTo>
                        <a:pt x="117999" y="1055190"/>
                        <a:pt x="158718" y="1083363"/>
                        <a:pt x="196131" y="1087656"/>
                      </a:cubicBezTo>
                      <a:cubicBezTo>
                        <a:pt x="261045" y="1079726"/>
                        <a:pt x="336653" y="1013676"/>
                        <a:pt x="327484" y="933909"/>
                      </a:cubicBezTo>
                      <a:cubicBezTo>
                        <a:pt x="330540" y="863308"/>
                        <a:pt x="270364" y="789332"/>
                        <a:pt x="196131" y="792388"/>
                      </a:cubicBezTo>
                      <a:cubicBezTo>
                        <a:pt x="149737" y="792388"/>
                        <a:pt x="111887" y="821798"/>
                        <a:pt x="87734" y="855769"/>
                      </a:cubicBezTo>
                      <a:cubicBezTo>
                        <a:pt x="67023" y="870819"/>
                        <a:pt x="36912" y="884170"/>
                        <a:pt x="16002" y="868806"/>
                      </a:cubicBezTo>
                      <a:lnTo>
                        <a:pt x="0" y="841219"/>
                      </a:lnTo>
                      <a:lnTo>
                        <a:pt x="0" y="330541"/>
                      </a:lnTo>
                      <a:lnTo>
                        <a:pt x="510238" y="330541"/>
                      </a:lnTo>
                      <a:lnTo>
                        <a:pt x="530889" y="315713"/>
                      </a:lnTo>
                      <a:cubicBezTo>
                        <a:pt x="547290" y="294742"/>
                        <a:pt x="537180" y="267918"/>
                        <a:pt x="519475" y="245864"/>
                      </a:cubicBezTo>
                      <a:cubicBezTo>
                        <a:pt x="479391" y="221710"/>
                        <a:pt x="453037" y="180805"/>
                        <a:pt x="453037" y="134410"/>
                      </a:cubicBezTo>
                      <a:cubicBezTo>
                        <a:pt x="453037" y="60177"/>
                        <a:pt x="520503" y="0"/>
                        <a:pt x="603727" y="0"/>
                      </a:cubicBezTo>
                      <a:close/>
                    </a:path>
                  </a:pathLst>
                </a:custGeom>
                <a:solidFill>
                  <a:srgbClr val="45A5A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dirty="0">
                    <a:solidFill>
                      <a:prstClr val="white"/>
                    </a:solidFill>
                    <a:latin typeface="Arial" panose="020B0604020202020204" pitchFamily="34" charset="0"/>
                    <a:cs typeface="Arial" panose="020B0604020202020204" pitchFamily="34" charset="0"/>
                  </a:endParaRPr>
                </a:p>
              </p:txBody>
            </p:sp>
            <p:grpSp>
              <p:nvGrpSpPr>
                <p:cNvPr id="63" name="Group 77">
                  <a:extLst>
                    <a:ext uri="{FF2B5EF4-FFF2-40B4-BE49-F238E27FC236}">
                      <a16:creationId xmlns:a16="http://schemas.microsoft.com/office/drawing/2014/main" id="{CFA0E923-3A4E-4DF9-A363-68536B3ED8AC}"/>
                    </a:ext>
                  </a:extLst>
                </p:cNvPr>
                <p:cNvGrpSpPr/>
                <p:nvPr/>
              </p:nvGrpSpPr>
              <p:grpSpPr>
                <a:xfrm>
                  <a:off x="2176011" y="2488406"/>
                  <a:ext cx="244010" cy="218462"/>
                  <a:chOff x="7352478" y="1412711"/>
                  <a:chExt cx="845488" cy="756966"/>
                </a:xfrm>
                <a:solidFill>
                  <a:schemeClr val="bg1"/>
                </a:solidFill>
              </p:grpSpPr>
              <p:sp>
                <p:nvSpPr>
                  <p:cNvPr id="64" name="Rectangle 1">
                    <a:extLst>
                      <a:ext uri="{FF2B5EF4-FFF2-40B4-BE49-F238E27FC236}">
                        <a16:creationId xmlns:a16="http://schemas.microsoft.com/office/drawing/2014/main" id="{1EA9D9D7-9274-4792-85E4-A93521DA1442}"/>
                      </a:ext>
                    </a:extLst>
                  </p:cNvPr>
                  <p:cNvSpPr/>
                  <p:nvPr/>
                </p:nvSpPr>
                <p:spPr>
                  <a:xfrm>
                    <a:off x="7579293" y="1412711"/>
                    <a:ext cx="618673" cy="331756"/>
                  </a:xfrm>
                  <a:custGeom>
                    <a:avLst/>
                    <a:gdLst>
                      <a:gd name="connsiteX0" fmla="*/ 0 w 4516017"/>
                      <a:gd name="connsiteY0" fmla="*/ 0 h 2612572"/>
                      <a:gd name="connsiteX1" fmla="*/ 4516017 w 4516017"/>
                      <a:gd name="connsiteY1" fmla="*/ 0 h 2612572"/>
                      <a:gd name="connsiteX2" fmla="*/ 4516017 w 4516017"/>
                      <a:gd name="connsiteY2" fmla="*/ 2612572 h 2612572"/>
                      <a:gd name="connsiteX3" fmla="*/ 0 w 4516017"/>
                      <a:gd name="connsiteY3" fmla="*/ 2612572 h 2612572"/>
                      <a:gd name="connsiteX4" fmla="*/ 0 w 4516017"/>
                      <a:gd name="connsiteY4" fmla="*/ 0 h 2612572"/>
                      <a:gd name="connsiteX0" fmla="*/ 0 w 4516017"/>
                      <a:gd name="connsiteY0" fmla="*/ 37322 h 2649894"/>
                      <a:gd name="connsiteX1" fmla="*/ 3638940 w 4516017"/>
                      <a:gd name="connsiteY1" fmla="*/ 0 h 2649894"/>
                      <a:gd name="connsiteX2" fmla="*/ 4516017 w 4516017"/>
                      <a:gd name="connsiteY2" fmla="*/ 2649894 h 2649894"/>
                      <a:gd name="connsiteX3" fmla="*/ 0 w 4516017"/>
                      <a:gd name="connsiteY3" fmla="*/ 2649894 h 2649894"/>
                      <a:gd name="connsiteX4" fmla="*/ 0 w 4516017"/>
                      <a:gd name="connsiteY4" fmla="*/ 37322 h 2649894"/>
                      <a:gd name="connsiteX0" fmla="*/ 0 w 4453264"/>
                      <a:gd name="connsiteY0" fmla="*/ 37322 h 2649894"/>
                      <a:gd name="connsiteX1" fmla="*/ 3638940 w 4453264"/>
                      <a:gd name="connsiteY1" fmla="*/ 0 h 2649894"/>
                      <a:gd name="connsiteX2" fmla="*/ 4453264 w 4453264"/>
                      <a:gd name="connsiteY2" fmla="*/ 1457588 h 2649894"/>
                      <a:gd name="connsiteX3" fmla="*/ 0 w 4453264"/>
                      <a:gd name="connsiteY3" fmla="*/ 2649894 h 2649894"/>
                      <a:gd name="connsiteX4" fmla="*/ 0 w 4453264"/>
                      <a:gd name="connsiteY4" fmla="*/ 37322 h 2649894"/>
                      <a:gd name="connsiteX0" fmla="*/ 0 w 4453264"/>
                      <a:gd name="connsiteY0" fmla="*/ 0 h 2612572"/>
                      <a:gd name="connsiteX1" fmla="*/ 3576188 w 4453264"/>
                      <a:gd name="connsiteY1" fmla="*/ 25431 h 2612572"/>
                      <a:gd name="connsiteX2" fmla="*/ 4453264 w 4453264"/>
                      <a:gd name="connsiteY2" fmla="*/ 1420266 h 2612572"/>
                      <a:gd name="connsiteX3" fmla="*/ 0 w 4453264"/>
                      <a:gd name="connsiteY3" fmla="*/ 2612572 h 2612572"/>
                      <a:gd name="connsiteX4" fmla="*/ 0 w 4453264"/>
                      <a:gd name="connsiteY4" fmla="*/ 0 h 2612572"/>
                      <a:gd name="connsiteX0" fmla="*/ 0 w 4471193"/>
                      <a:gd name="connsiteY0" fmla="*/ 0 h 2612572"/>
                      <a:gd name="connsiteX1" fmla="*/ 3576188 w 4471193"/>
                      <a:gd name="connsiteY1" fmla="*/ 25431 h 2612572"/>
                      <a:gd name="connsiteX2" fmla="*/ 4471193 w 4471193"/>
                      <a:gd name="connsiteY2" fmla="*/ 1007890 h 2612572"/>
                      <a:gd name="connsiteX3" fmla="*/ 0 w 4471193"/>
                      <a:gd name="connsiteY3" fmla="*/ 2612572 h 2612572"/>
                      <a:gd name="connsiteX4" fmla="*/ 0 w 4471193"/>
                      <a:gd name="connsiteY4" fmla="*/ 0 h 2612572"/>
                      <a:gd name="connsiteX0" fmla="*/ 0 w 4471193"/>
                      <a:gd name="connsiteY0" fmla="*/ 0 h 2612572"/>
                      <a:gd name="connsiteX1" fmla="*/ 3637873 w 4471193"/>
                      <a:gd name="connsiteY1" fmla="*/ 94374 h 2612572"/>
                      <a:gd name="connsiteX2" fmla="*/ 4471193 w 4471193"/>
                      <a:gd name="connsiteY2" fmla="*/ 1007890 h 2612572"/>
                      <a:gd name="connsiteX3" fmla="*/ 0 w 4471193"/>
                      <a:gd name="connsiteY3" fmla="*/ 2612572 h 2612572"/>
                      <a:gd name="connsiteX4" fmla="*/ 0 w 4471193"/>
                      <a:gd name="connsiteY4" fmla="*/ 0 h 2612572"/>
                      <a:gd name="connsiteX0" fmla="*/ 0 w 4394993"/>
                      <a:gd name="connsiteY0" fmla="*/ 0 h 2612572"/>
                      <a:gd name="connsiteX1" fmla="*/ 3637873 w 4394993"/>
                      <a:gd name="connsiteY1" fmla="*/ 94374 h 2612572"/>
                      <a:gd name="connsiteX2" fmla="*/ 4394993 w 4394993"/>
                      <a:gd name="connsiteY2" fmla="*/ 913547 h 2612572"/>
                      <a:gd name="connsiteX3" fmla="*/ 0 w 4394993"/>
                      <a:gd name="connsiteY3" fmla="*/ 2612572 h 2612572"/>
                      <a:gd name="connsiteX4" fmla="*/ 0 w 4394993"/>
                      <a:gd name="connsiteY4" fmla="*/ 0 h 2612572"/>
                      <a:gd name="connsiteX0" fmla="*/ 0 w 4394993"/>
                      <a:gd name="connsiteY0" fmla="*/ 0 h 2612572"/>
                      <a:gd name="connsiteX1" fmla="*/ 3645131 w 4394993"/>
                      <a:gd name="connsiteY1" fmla="*/ 94374 h 2612572"/>
                      <a:gd name="connsiteX2" fmla="*/ 4394993 w 4394993"/>
                      <a:gd name="connsiteY2" fmla="*/ 913547 h 2612572"/>
                      <a:gd name="connsiteX3" fmla="*/ 0 w 4394993"/>
                      <a:gd name="connsiteY3" fmla="*/ 2612572 h 2612572"/>
                      <a:gd name="connsiteX4" fmla="*/ 0 w 4394993"/>
                      <a:gd name="connsiteY4" fmla="*/ 0 h 2612572"/>
                      <a:gd name="connsiteX0" fmla="*/ 0 w 4394993"/>
                      <a:gd name="connsiteY0" fmla="*/ 0 h 2612572"/>
                      <a:gd name="connsiteX1" fmla="*/ 2698102 w 4394993"/>
                      <a:gd name="connsiteY1" fmla="*/ 71535 h 2612572"/>
                      <a:gd name="connsiteX2" fmla="*/ 3645131 w 4394993"/>
                      <a:gd name="connsiteY2" fmla="*/ 94374 h 2612572"/>
                      <a:gd name="connsiteX3" fmla="*/ 4394993 w 4394993"/>
                      <a:gd name="connsiteY3" fmla="*/ 913547 h 2612572"/>
                      <a:gd name="connsiteX4" fmla="*/ 0 w 4394993"/>
                      <a:gd name="connsiteY4" fmla="*/ 2612572 h 2612572"/>
                      <a:gd name="connsiteX5" fmla="*/ 0 w 4394993"/>
                      <a:gd name="connsiteY5" fmla="*/ 0 h 2612572"/>
                      <a:gd name="connsiteX0" fmla="*/ 0 w 4394993"/>
                      <a:gd name="connsiteY0" fmla="*/ 0 h 2612572"/>
                      <a:gd name="connsiteX1" fmla="*/ 3158930 w 4394993"/>
                      <a:gd name="connsiteY1" fmla="*/ 60650 h 2612572"/>
                      <a:gd name="connsiteX2" fmla="*/ 3645131 w 4394993"/>
                      <a:gd name="connsiteY2" fmla="*/ 94374 h 2612572"/>
                      <a:gd name="connsiteX3" fmla="*/ 4394993 w 4394993"/>
                      <a:gd name="connsiteY3" fmla="*/ 913547 h 2612572"/>
                      <a:gd name="connsiteX4" fmla="*/ 0 w 4394993"/>
                      <a:gd name="connsiteY4" fmla="*/ 2612572 h 2612572"/>
                      <a:gd name="connsiteX5" fmla="*/ 0 w 4394993"/>
                      <a:gd name="connsiteY5" fmla="*/ 0 h 2612572"/>
                      <a:gd name="connsiteX0" fmla="*/ 0 w 4394993"/>
                      <a:gd name="connsiteY0" fmla="*/ 0 h 2612572"/>
                      <a:gd name="connsiteX1" fmla="*/ 2306217 w 4394993"/>
                      <a:gd name="connsiteY1" fmla="*/ 46135 h 2612572"/>
                      <a:gd name="connsiteX2" fmla="*/ 3158930 w 4394993"/>
                      <a:gd name="connsiteY2" fmla="*/ 60650 h 2612572"/>
                      <a:gd name="connsiteX3" fmla="*/ 3645131 w 4394993"/>
                      <a:gd name="connsiteY3" fmla="*/ 94374 h 2612572"/>
                      <a:gd name="connsiteX4" fmla="*/ 4394993 w 4394993"/>
                      <a:gd name="connsiteY4" fmla="*/ 913547 h 2612572"/>
                      <a:gd name="connsiteX5" fmla="*/ 0 w 4394993"/>
                      <a:gd name="connsiteY5" fmla="*/ 2612572 h 2612572"/>
                      <a:gd name="connsiteX6" fmla="*/ 0 w 4394993"/>
                      <a:gd name="connsiteY6" fmla="*/ 0 h 2612572"/>
                      <a:gd name="connsiteX0" fmla="*/ 0 w 4394993"/>
                      <a:gd name="connsiteY0" fmla="*/ 0 h 2612572"/>
                      <a:gd name="connsiteX1" fmla="*/ 2679960 w 4394993"/>
                      <a:gd name="connsiteY1" fmla="*/ 292878 h 2612572"/>
                      <a:gd name="connsiteX2" fmla="*/ 3158930 w 4394993"/>
                      <a:gd name="connsiteY2" fmla="*/ 60650 h 2612572"/>
                      <a:gd name="connsiteX3" fmla="*/ 3645131 w 4394993"/>
                      <a:gd name="connsiteY3" fmla="*/ 94374 h 2612572"/>
                      <a:gd name="connsiteX4" fmla="*/ 4394993 w 4394993"/>
                      <a:gd name="connsiteY4" fmla="*/ 913547 h 2612572"/>
                      <a:gd name="connsiteX5" fmla="*/ 0 w 4394993"/>
                      <a:gd name="connsiteY5" fmla="*/ 2612572 h 2612572"/>
                      <a:gd name="connsiteX6" fmla="*/ 0 w 4394993"/>
                      <a:gd name="connsiteY6" fmla="*/ 0 h 2612572"/>
                      <a:gd name="connsiteX0" fmla="*/ 0 w 4394993"/>
                      <a:gd name="connsiteY0" fmla="*/ 0 h 2612572"/>
                      <a:gd name="connsiteX1" fmla="*/ 2679960 w 4394993"/>
                      <a:gd name="connsiteY1" fmla="*/ 292878 h 2612572"/>
                      <a:gd name="connsiteX2" fmla="*/ 3158930 w 4394993"/>
                      <a:gd name="connsiteY2" fmla="*/ 60650 h 2612572"/>
                      <a:gd name="connsiteX3" fmla="*/ 3645131 w 4394993"/>
                      <a:gd name="connsiteY3" fmla="*/ 94374 h 2612572"/>
                      <a:gd name="connsiteX4" fmla="*/ 4394993 w 4394993"/>
                      <a:gd name="connsiteY4" fmla="*/ 913547 h 2612572"/>
                      <a:gd name="connsiteX5" fmla="*/ 0 w 4394993"/>
                      <a:gd name="connsiteY5" fmla="*/ 2612572 h 2612572"/>
                      <a:gd name="connsiteX6" fmla="*/ 0 w 4394993"/>
                      <a:gd name="connsiteY6" fmla="*/ 0 h 2612572"/>
                      <a:gd name="connsiteX0" fmla="*/ 0 w 4394993"/>
                      <a:gd name="connsiteY0" fmla="*/ 9251 h 2621823"/>
                      <a:gd name="connsiteX1" fmla="*/ 2679960 w 4394993"/>
                      <a:gd name="connsiteY1" fmla="*/ 302129 h 2621823"/>
                      <a:gd name="connsiteX2" fmla="*/ 3158930 w 4394993"/>
                      <a:gd name="connsiteY2" fmla="*/ 69901 h 2621823"/>
                      <a:gd name="connsiteX3" fmla="*/ 3645131 w 4394993"/>
                      <a:gd name="connsiteY3" fmla="*/ 103625 h 2621823"/>
                      <a:gd name="connsiteX4" fmla="*/ 4394993 w 4394993"/>
                      <a:gd name="connsiteY4" fmla="*/ 922798 h 2621823"/>
                      <a:gd name="connsiteX5" fmla="*/ 0 w 4394993"/>
                      <a:gd name="connsiteY5" fmla="*/ 2621823 h 2621823"/>
                      <a:gd name="connsiteX6" fmla="*/ 0 w 4394993"/>
                      <a:gd name="connsiteY6" fmla="*/ 9251 h 2621823"/>
                      <a:gd name="connsiteX0" fmla="*/ 0 w 4394993"/>
                      <a:gd name="connsiteY0" fmla="*/ 21038 h 2633610"/>
                      <a:gd name="connsiteX1" fmla="*/ 2679960 w 4394993"/>
                      <a:gd name="connsiteY1" fmla="*/ 313916 h 2633610"/>
                      <a:gd name="connsiteX2" fmla="*/ 3158930 w 4394993"/>
                      <a:gd name="connsiteY2" fmla="*/ 81688 h 2633610"/>
                      <a:gd name="connsiteX3" fmla="*/ 3645131 w 4394993"/>
                      <a:gd name="connsiteY3" fmla="*/ 115412 h 2633610"/>
                      <a:gd name="connsiteX4" fmla="*/ 4394993 w 4394993"/>
                      <a:gd name="connsiteY4" fmla="*/ 934585 h 2633610"/>
                      <a:gd name="connsiteX5" fmla="*/ 0 w 4394993"/>
                      <a:gd name="connsiteY5" fmla="*/ 2633610 h 2633610"/>
                      <a:gd name="connsiteX6" fmla="*/ 0 w 4394993"/>
                      <a:gd name="connsiteY6" fmla="*/ 21038 h 2633610"/>
                      <a:gd name="connsiteX0" fmla="*/ 0 w 4394993"/>
                      <a:gd name="connsiteY0" fmla="*/ 16214 h 2628786"/>
                      <a:gd name="connsiteX1" fmla="*/ 2679960 w 4394993"/>
                      <a:gd name="connsiteY1" fmla="*/ 309092 h 2628786"/>
                      <a:gd name="connsiteX2" fmla="*/ 3158930 w 4394993"/>
                      <a:gd name="connsiteY2" fmla="*/ 76864 h 2628786"/>
                      <a:gd name="connsiteX3" fmla="*/ 3645131 w 4394993"/>
                      <a:gd name="connsiteY3" fmla="*/ 110588 h 2628786"/>
                      <a:gd name="connsiteX4" fmla="*/ 4394993 w 4394993"/>
                      <a:gd name="connsiteY4" fmla="*/ 929761 h 2628786"/>
                      <a:gd name="connsiteX5" fmla="*/ 0 w 4394993"/>
                      <a:gd name="connsiteY5" fmla="*/ 2628786 h 2628786"/>
                      <a:gd name="connsiteX6" fmla="*/ 0 w 4394993"/>
                      <a:gd name="connsiteY6" fmla="*/ 16214 h 2628786"/>
                      <a:gd name="connsiteX0" fmla="*/ 0 w 4394993"/>
                      <a:gd name="connsiteY0" fmla="*/ 21436 h 2634008"/>
                      <a:gd name="connsiteX1" fmla="*/ 2679960 w 4394993"/>
                      <a:gd name="connsiteY1" fmla="*/ 314314 h 2634008"/>
                      <a:gd name="connsiteX2" fmla="*/ 3148045 w 4394993"/>
                      <a:gd name="connsiteY2" fmla="*/ 74829 h 2634008"/>
                      <a:gd name="connsiteX3" fmla="*/ 3645131 w 4394993"/>
                      <a:gd name="connsiteY3" fmla="*/ 115810 h 2634008"/>
                      <a:gd name="connsiteX4" fmla="*/ 4394993 w 4394993"/>
                      <a:gd name="connsiteY4" fmla="*/ 934983 h 2634008"/>
                      <a:gd name="connsiteX5" fmla="*/ 0 w 4394993"/>
                      <a:gd name="connsiteY5" fmla="*/ 2634008 h 2634008"/>
                      <a:gd name="connsiteX6" fmla="*/ 0 w 4394993"/>
                      <a:gd name="connsiteY6" fmla="*/ 21436 h 2634008"/>
                      <a:gd name="connsiteX0" fmla="*/ 0 w 4394993"/>
                      <a:gd name="connsiteY0" fmla="*/ 21436 h 2634008"/>
                      <a:gd name="connsiteX1" fmla="*/ 2679960 w 4394993"/>
                      <a:gd name="connsiteY1" fmla="*/ 314314 h 2634008"/>
                      <a:gd name="connsiteX2" fmla="*/ 3148045 w 4394993"/>
                      <a:gd name="connsiteY2" fmla="*/ 74829 h 2634008"/>
                      <a:gd name="connsiteX3" fmla="*/ 3645131 w 4394993"/>
                      <a:gd name="connsiteY3" fmla="*/ 115810 h 2634008"/>
                      <a:gd name="connsiteX4" fmla="*/ 4394993 w 4394993"/>
                      <a:gd name="connsiteY4" fmla="*/ 934983 h 2634008"/>
                      <a:gd name="connsiteX5" fmla="*/ 0 w 4394993"/>
                      <a:gd name="connsiteY5" fmla="*/ 2634008 h 2634008"/>
                      <a:gd name="connsiteX6" fmla="*/ 0 w 4394993"/>
                      <a:gd name="connsiteY6" fmla="*/ 21436 h 2634008"/>
                      <a:gd name="connsiteX0" fmla="*/ 0 w 4394993"/>
                      <a:gd name="connsiteY0" fmla="*/ 18213 h 2630785"/>
                      <a:gd name="connsiteX1" fmla="*/ 2679960 w 4394993"/>
                      <a:gd name="connsiteY1" fmla="*/ 311091 h 2630785"/>
                      <a:gd name="connsiteX2" fmla="*/ 3148045 w 4394993"/>
                      <a:gd name="connsiteY2" fmla="*/ 71606 h 2630785"/>
                      <a:gd name="connsiteX3" fmla="*/ 3645131 w 4394993"/>
                      <a:gd name="connsiteY3" fmla="*/ 112587 h 2630785"/>
                      <a:gd name="connsiteX4" fmla="*/ 4394993 w 4394993"/>
                      <a:gd name="connsiteY4" fmla="*/ 931760 h 2630785"/>
                      <a:gd name="connsiteX5" fmla="*/ 0 w 4394993"/>
                      <a:gd name="connsiteY5" fmla="*/ 2630785 h 2630785"/>
                      <a:gd name="connsiteX6" fmla="*/ 0 w 4394993"/>
                      <a:gd name="connsiteY6" fmla="*/ 18213 h 2630785"/>
                      <a:gd name="connsiteX0" fmla="*/ 0 w 4394993"/>
                      <a:gd name="connsiteY0" fmla="*/ 29361 h 2641933"/>
                      <a:gd name="connsiteX1" fmla="*/ 2679960 w 4394993"/>
                      <a:gd name="connsiteY1" fmla="*/ 322239 h 2641933"/>
                      <a:gd name="connsiteX2" fmla="*/ 3148045 w 4394993"/>
                      <a:gd name="connsiteY2" fmla="*/ 82754 h 2641933"/>
                      <a:gd name="connsiteX3" fmla="*/ 3645131 w 4394993"/>
                      <a:gd name="connsiteY3" fmla="*/ 123735 h 2641933"/>
                      <a:gd name="connsiteX4" fmla="*/ 4394993 w 4394993"/>
                      <a:gd name="connsiteY4" fmla="*/ 942908 h 2641933"/>
                      <a:gd name="connsiteX5" fmla="*/ 0 w 4394993"/>
                      <a:gd name="connsiteY5" fmla="*/ 2641933 h 2641933"/>
                      <a:gd name="connsiteX6" fmla="*/ 0 w 4394993"/>
                      <a:gd name="connsiteY6" fmla="*/ 29361 h 2641933"/>
                      <a:gd name="connsiteX0" fmla="*/ 0 w 4394993"/>
                      <a:gd name="connsiteY0" fmla="*/ 21450 h 2634022"/>
                      <a:gd name="connsiteX1" fmla="*/ 2679960 w 4394993"/>
                      <a:gd name="connsiteY1" fmla="*/ 314328 h 2634022"/>
                      <a:gd name="connsiteX2" fmla="*/ 3148045 w 4394993"/>
                      <a:gd name="connsiteY2" fmla="*/ 74843 h 2634022"/>
                      <a:gd name="connsiteX3" fmla="*/ 3670531 w 4394993"/>
                      <a:gd name="connsiteY3" fmla="*/ 141224 h 2634022"/>
                      <a:gd name="connsiteX4" fmla="*/ 4394993 w 4394993"/>
                      <a:gd name="connsiteY4" fmla="*/ 934997 h 2634022"/>
                      <a:gd name="connsiteX5" fmla="*/ 0 w 4394993"/>
                      <a:gd name="connsiteY5" fmla="*/ 2634022 h 2634022"/>
                      <a:gd name="connsiteX6" fmla="*/ 0 w 4394993"/>
                      <a:gd name="connsiteY6" fmla="*/ 21450 h 2634022"/>
                      <a:gd name="connsiteX0" fmla="*/ 0 w 4394993"/>
                      <a:gd name="connsiteY0" fmla="*/ 21450 h 2634022"/>
                      <a:gd name="connsiteX1" fmla="*/ 2679960 w 4394993"/>
                      <a:gd name="connsiteY1" fmla="*/ 314328 h 2634022"/>
                      <a:gd name="connsiteX2" fmla="*/ 3148045 w 4394993"/>
                      <a:gd name="connsiteY2" fmla="*/ 74843 h 2634022"/>
                      <a:gd name="connsiteX3" fmla="*/ 3670531 w 4394993"/>
                      <a:gd name="connsiteY3" fmla="*/ 141224 h 2634022"/>
                      <a:gd name="connsiteX4" fmla="*/ 4394993 w 4394993"/>
                      <a:gd name="connsiteY4" fmla="*/ 934997 h 2634022"/>
                      <a:gd name="connsiteX5" fmla="*/ 3859245 w 4394993"/>
                      <a:gd name="connsiteY5" fmla="*/ 1130756 h 2634022"/>
                      <a:gd name="connsiteX6" fmla="*/ 0 w 4394993"/>
                      <a:gd name="connsiteY6" fmla="*/ 2634022 h 2634022"/>
                      <a:gd name="connsiteX7" fmla="*/ 0 w 4394993"/>
                      <a:gd name="connsiteY7" fmla="*/ 21450 h 2634022"/>
                      <a:gd name="connsiteX0" fmla="*/ 0 w 4465217"/>
                      <a:gd name="connsiteY0" fmla="*/ 21450 h 2634022"/>
                      <a:gd name="connsiteX1" fmla="*/ 2679960 w 4465217"/>
                      <a:gd name="connsiteY1" fmla="*/ 314328 h 2634022"/>
                      <a:gd name="connsiteX2" fmla="*/ 3148045 w 4465217"/>
                      <a:gd name="connsiteY2" fmla="*/ 74843 h 2634022"/>
                      <a:gd name="connsiteX3" fmla="*/ 3670531 w 4465217"/>
                      <a:gd name="connsiteY3" fmla="*/ 141224 h 2634022"/>
                      <a:gd name="connsiteX4" fmla="*/ 4394993 w 4465217"/>
                      <a:gd name="connsiteY4" fmla="*/ 934997 h 2634022"/>
                      <a:gd name="connsiteX5" fmla="*/ 4465217 w 4465217"/>
                      <a:gd name="connsiteY5" fmla="*/ 1348470 h 2634022"/>
                      <a:gd name="connsiteX6" fmla="*/ 0 w 4465217"/>
                      <a:gd name="connsiteY6" fmla="*/ 2634022 h 2634022"/>
                      <a:gd name="connsiteX7" fmla="*/ 0 w 4465217"/>
                      <a:gd name="connsiteY7" fmla="*/ 21450 h 2634022"/>
                      <a:gd name="connsiteX0" fmla="*/ 0 w 4465217"/>
                      <a:gd name="connsiteY0" fmla="*/ 21450 h 2634022"/>
                      <a:gd name="connsiteX1" fmla="*/ 2679960 w 4465217"/>
                      <a:gd name="connsiteY1" fmla="*/ 314328 h 2634022"/>
                      <a:gd name="connsiteX2" fmla="*/ 3148045 w 4465217"/>
                      <a:gd name="connsiteY2" fmla="*/ 74843 h 2634022"/>
                      <a:gd name="connsiteX3" fmla="*/ 3670531 w 4465217"/>
                      <a:gd name="connsiteY3" fmla="*/ 141224 h 2634022"/>
                      <a:gd name="connsiteX4" fmla="*/ 4394993 w 4465217"/>
                      <a:gd name="connsiteY4" fmla="*/ 934997 h 2634022"/>
                      <a:gd name="connsiteX5" fmla="*/ 4465217 w 4465217"/>
                      <a:gd name="connsiteY5" fmla="*/ 1348470 h 2634022"/>
                      <a:gd name="connsiteX6" fmla="*/ 3296817 w 4465217"/>
                      <a:gd name="connsiteY6" fmla="*/ 1678671 h 2634022"/>
                      <a:gd name="connsiteX7" fmla="*/ 0 w 4465217"/>
                      <a:gd name="connsiteY7" fmla="*/ 2634022 h 2634022"/>
                      <a:gd name="connsiteX8" fmla="*/ 0 w 4465217"/>
                      <a:gd name="connsiteY8" fmla="*/ 21450 h 2634022"/>
                      <a:gd name="connsiteX0" fmla="*/ 0 w 4465217"/>
                      <a:gd name="connsiteY0" fmla="*/ 21450 h 2634022"/>
                      <a:gd name="connsiteX1" fmla="*/ 2679960 w 4465217"/>
                      <a:gd name="connsiteY1" fmla="*/ 314328 h 2634022"/>
                      <a:gd name="connsiteX2" fmla="*/ 3148045 w 4465217"/>
                      <a:gd name="connsiteY2" fmla="*/ 74843 h 2634022"/>
                      <a:gd name="connsiteX3" fmla="*/ 3670531 w 4465217"/>
                      <a:gd name="connsiteY3" fmla="*/ 141224 h 2634022"/>
                      <a:gd name="connsiteX4" fmla="*/ 4394993 w 4465217"/>
                      <a:gd name="connsiteY4" fmla="*/ 934997 h 2634022"/>
                      <a:gd name="connsiteX5" fmla="*/ 4465217 w 4465217"/>
                      <a:gd name="connsiteY5" fmla="*/ 1348470 h 2634022"/>
                      <a:gd name="connsiteX6" fmla="*/ 4171303 w 4465217"/>
                      <a:gd name="connsiteY6" fmla="*/ 1689557 h 2634022"/>
                      <a:gd name="connsiteX7" fmla="*/ 0 w 4465217"/>
                      <a:gd name="connsiteY7" fmla="*/ 2634022 h 2634022"/>
                      <a:gd name="connsiteX8" fmla="*/ 0 w 4465217"/>
                      <a:gd name="connsiteY8" fmla="*/ 21450 h 2634022"/>
                      <a:gd name="connsiteX0" fmla="*/ 0 w 4487666"/>
                      <a:gd name="connsiteY0" fmla="*/ 21450 h 2634022"/>
                      <a:gd name="connsiteX1" fmla="*/ 2679960 w 4487666"/>
                      <a:gd name="connsiteY1" fmla="*/ 314328 h 2634022"/>
                      <a:gd name="connsiteX2" fmla="*/ 3148045 w 4487666"/>
                      <a:gd name="connsiteY2" fmla="*/ 74843 h 2634022"/>
                      <a:gd name="connsiteX3" fmla="*/ 3670531 w 4487666"/>
                      <a:gd name="connsiteY3" fmla="*/ 141224 h 2634022"/>
                      <a:gd name="connsiteX4" fmla="*/ 4394993 w 4487666"/>
                      <a:gd name="connsiteY4" fmla="*/ 934997 h 2634022"/>
                      <a:gd name="connsiteX5" fmla="*/ 4465217 w 4487666"/>
                      <a:gd name="connsiteY5" fmla="*/ 1348470 h 2634022"/>
                      <a:gd name="connsiteX6" fmla="*/ 4171303 w 4487666"/>
                      <a:gd name="connsiteY6" fmla="*/ 1689557 h 2634022"/>
                      <a:gd name="connsiteX7" fmla="*/ 0 w 4487666"/>
                      <a:gd name="connsiteY7" fmla="*/ 2634022 h 2634022"/>
                      <a:gd name="connsiteX8" fmla="*/ 0 w 4487666"/>
                      <a:gd name="connsiteY8" fmla="*/ 21450 h 2634022"/>
                      <a:gd name="connsiteX0" fmla="*/ 0 w 4494029"/>
                      <a:gd name="connsiteY0" fmla="*/ 21450 h 2634022"/>
                      <a:gd name="connsiteX1" fmla="*/ 2679960 w 4494029"/>
                      <a:gd name="connsiteY1" fmla="*/ 314328 h 2634022"/>
                      <a:gd name="connsiteX2" fmla="*/ 3148045 w 4494029"/>
                      <a:gd name="connsiteY2" fmla="*/ 74843 h 2634022"/>
                      <a:gd name="connsiteX3" fmla="*/ 3670531 w 4494029"/>
                      <a:gd name="connsiteY3" fmla="*/ 141224 h 2634022"/>
                      <a:gd name="connsiteX4" fmla="*/ 4394993 w 4494029"/>
                      <a:gd name="connsiteY4" fmla="*/ 934997 h 2634022"/>
                      <a:gd name="connsiteX5" fmla="*/ 4465217 w 4494029"/>
                      <a:gd name="connsiteY5" fmla="*/ 1348470 h 2634022"/>
                      <a:gd name="connsiteX6" fmla="*/ 4171303 w 4494029"/>
                      <a:gd name="connsiteY6" fmla="*/ 1689557 h 2634022"/>
                      <a:gd name="connsiteX7" fmla="*/ 0 w 4494029"/>
                      <a:gd name="connsiteY7" fmla="*/ 2634022 h 2634022"/>
                      <a:gd name="connsiteX8" fmla="*/ 0 w 4494029"/>
                      <a:gd name="connsiteY8" fmla="*/ 21450 h 2634022"/>
                      <a:gd name="connsiteX0" fmla="*/ 0 w 4497210"/>
                      <a:gd name="connsiteY0" fmla="*/ 21450 h 2634022"/>
                      <a:gd name="connsiteX1" fmla="*/ 2679960 w 4497210"/>
                      <a:gd name="connsiteY1" fmla="*/ 314328 h 2634022"/>
                      <a:gd name="connsiteX2" fmla="*/ 3148045 w 4497210"/>
                      <a:gd name="connsiteY2" fmla="*/ 74843 h 2634022"/>
                      <a:gd name="connsiteX3" fmla="*/ 3670531 w 4497210"/>
                      <a:gd name="connsiteY3" fmla="*/ 141224 h 2634022"/>
                      <a:gd name="connsiteX4" fmla="*/ 4394993 w 4497210"/>
                      <a:gd name="connsiteY4" fmla="*/ 934997 h 2634022"/>
                      <a:gd name="connsiteX5" fmla="*/ 4465217 w 4497210"/>
                      <a:gd name="connsiteY5" fmla="*/ 1348470 h 2634022"/>
                      <a:gd name="connsiteX6" fmla="*/ 4171303 w 4497210"/>
                      <a:gd name="connsiteY6" fmla="*/ 1689557 h 2634022"/>
                      <a:gd name="connsiteX7" fmla="*/ 0 w 4497210"/>
                      <a:gd name="connsiteY7" fmla="*/ 2634022 h 2634022"/>
                      <a:gd name="connsiteX8" fmla="*/ 0 w 4497210"/>
                      <a:gd name="connsiteY8" fmla="*/ 21450 h 2634022"/>
                      <a:gd name="connsiteX0" fmla="*/ 0 w 4497210"/>
                      <a:gd name="connsiteY0" fmla="*/ 21450 h 2634022"/>
                      <a:gd name="connsiteX1" fmla="*/ 2679960 w 4497210"/>
                      <a:gd name="connsiteY1" fmla="*/ 314328 h 2634022"/>
                      <a:gd name="connsiteX2" fmla="*/ 3148045 w 4497210"/>
                      <a:gd name="connsiteY2" fmla="*/ 74843 h 2634022"/>
                      <a:gd name="connsiteX3" fmla="*/ 3670531 w 4497210"/>
                      <a:gd name="connsiteY3" fmla="*/ 141224 h 2634022"/>
                      <a:gd name="connsiteX4" fmla="*/ 4394993 w 4497210"/>
                      <a:gd name="connsiteY4" fmla="*/ 934997 h 2634022"/>
                      <a:gd name="connsiteX5" fmla="*/ 4465217 w 4497210"/>
                      <a:gd name="connsiteY5" fmla="*/ 1348470 h 2634022"/>
                      <a:gd name="connsiteX6" fmla="*/ 4171303 w 4497210"/>
                      <a:gd name="connsiteY6" fmla="*/ 1689557 h 2634022"/>
                      <a:gd name="connsiteX7" fmla="*/ 0 w 4497210"/>
                      <a:gd name="connsiteY7" fmla="*/ 2634022 h 2634022"/>
                      <a:gd name="connsiteX8" fmla="*/ 0 w 4497210"/>
                      <a:gd name="connsiteY8" fmla="*/ 21450 h 2634022"/>
                      <a:gd name="connsiteX0" fmla="*/ 0 w 4497210"/>
                      <a:gd name="connsiteY0" fmla="*/ 21450 h 2634022"/>
                      <a:gd name="connsiteX1" fmla="*/ 2679960 w 4497210"/>
                      <a:gd name="connsiteY1" fmla="*/ 314328 h 2634022"/>
                      <a:gd name="connsiteX2" fmla="*/ 3148045 w 4497210"/>
                      <a:gd name="connsiteY2" fmla="*/ 74843 h 2634022"/>
                      <a:gd name="connsiteX3" fmla="*/ 3670531 w 4497210"/>
                      <a:gd name="connsiteY3" fmla="*/ 141224 h 2634022"/>
                      <a:gd name="connsiteX4" fmla="*/ 4394993 w 4497210"/>
                      <a:gd name="connsiteY4" fmla="*/ 934997 h 2634022"/>
                      <a:gd name="connsiteX5" fmla="*/ 4465217 w 4497210"/>
                      <a:gd name="connsiteY5" fmla="*/ 1348470 h 2634022"/>
                      <a:gd name="connsiteX6" fmla="*/ 4171303 w 4497210"/>
                      <a:gd name="connsiteY6" fmla="*/ 1689557 h 2634022"/>
                      <a:gd name="connsiteX7" fmla="*/ 2843243 w 4497210"/>
                      <a:gd name="connsiteY7" fmla="*/ 1987099 h 2634022"/>
                      <a:gd name="connsiteX8" fmla="*/ 0 w 4497210"/>
                      <a:gd name="connsiteY8" fmla="*/ 2634022 h 2634022"/>
                      <a:gd name="connsiteX9" fmla="*/ 0 w 4497210"/>
                      <a:gd name="connsiteY9" fmla="*/ 21450 h 2634022"/>
                      <a:gd name="connsiteX0" fmla="*/ 0 w 4497210"/>
                      <a:gd name="connsiteY0" fmla="*/ 21450 h 2634022"/>
                      <a:gd name="connsiteX1" fmla="*/ 2679960 w 4497210"/>
                      <a:gd name="connsiteY1" fmla="*/ 314328 h 2634022"/>
                      <a:gd name="connsiteX2" fmla="*/ 3148045 w 4497210"/>
                      <a:gd name="connsiteY2" fmla="*/ 74843 h 2634022"/>
                      <a:gd name="connsiteX3" fmla="*/ 3670531 w 4497210"/>
                      <a:gd name="connsiteY3" fmla="*/ 141224 h 2634022"/>
                      <a:gd name="connsiteX4" fmla="*/ 4394993 w 4497210"/>
                      <a:gd name="connsiteY4" fmla="*/ 934997 h 2634022"/>
                      <a:gd name="connsiteX5" fmla="*/ 4465217 w 4497210"/>
                      <a:gd name="connsiteY5" fmla="*/ 1348470 h 2634022"/>
                      <a:gd name="connsiteX6" fmla="*/ 4171303 w 4497210"/>
                      <a:gd name="connsiteY6" fmla="*/ 1689557 h 2634022"/>
                      <a:gd name="connsiteX7" fmla="*/ 3949958 w 4497210"/>
                      <a:gd name="connsiteY7" fmla="*/ 2324556 h 2634022"/>
                      <a:gd name="connsiteX8" fmla="*/ 0 w 4497210"/>
                      <a:gd name="connsiteY8" fmla="*/ 2634022 h 2634022"/>
                      <a:gd name="connsiteX9" fmla="*/ 0 w 4497210"/>
                      <a:gd name="connsiteY9" fmla="*/ 21450 h 2634022"/>
                      <a:gd name="connsiteX0" fmla="*/ 0 w 4497210"/>
                      <a:gd name="connsiteY0" fmla="*/ 21450 h 2634022"/>
                      <a:gd name="connsiteX1" fmla="*/ 2679960 w 4497210"/>
                      <a:gd name="connsiteY1" fmla="*/ 314328 h 2634022"/>
                      <a:gd name="connsiteX2" fmla="*/ 3148045 w 4497210"/>
                      <a:gd name="connsiteY2" fmla="*/ 74843 h 2634022"/>
                      <a:gd name="connsiteX3" fmla="*/ 3670531 w 4497210"/>
                      <a:gd name="connsiteY3" fmla="*/ 141224 h 2634022"/>
                      <a:gd name="connsiteX4" fmla="*/ 4394993 w 4497210"/>
                      <a:gd name="connsiteY4" fmla="*/ 934997 h 2634022"/>
                      <a:gd name="connsiteX5" fmla="*/ 4465217 w 4497210"/>
                      <a:gd name="connsiteY5" fmla="*/ 1348470 h 2634022"/>
                      <a:gd name="connsiteX6" fmla="*/ 4196703 w 4497210"/>
                      <a:gd name="connsiteY6" fmla="*/ 1700443 h 2634022"/>
                      <a:gd name="connsiteX7" fmla="*/ 3949958 w 4497210"/>
                      <a:gd name="connsiteY7" fmla="*/ 2324556 h 2634022"/>
                      <a:gd name="connsiteX8" fmla="*/ 0 w 4497210"/>
                      <a:gd name="connsiteY8" fmla="*/ 2634022 h 2634022"/>
                      <a:gd name="connsiteX9" fmla="*/ 0 w 4497210"/>
                      <a:gd name="connsiteY9" fmla="*/ 21450 h 2634022"/>
                      <a:gd name="connsiteX0" fmla="*/ 0 w 4497210"/>
                      <a:gd name="connsiteY0" fmla="*/ 21450 h 2634022"/>
                      <a:gd name="connsiteX1" fmla="*/ 2679960 w 4497210"/>
                      <a:gd name="connsiteY1" fmla="*/ 314328 h 2634022"/>
                      <a:gd name="connsiteX2" fmla="*/ 3148045 w 4497210"/>
                      <a:gd name="connsiteY2" fmla="*/ 74843 h 2634022"/>
                      <a:gd name="connsiteX3" fmla="*/ 3670531 w 4497210"/>
                      <a:gd name="connsiteY3" fmla="*/ 141224 h 2634022"/>
                      <a:gd name="connsiteX4" fmla="*/ 4394993 w 4497210"/>
                      <a:gd name="connsiteY4" fmla="*/ 934997 h 2634022"/>
                      <a:gd name="connsiteX5" fmla="*/ 4465217 w 4497210"/>
                      <a:gd name="connsiteY5" fmla="*/ 1348470 h 2634022"/>
                      <a:gd name="connsiteX6" fmla="*/ 4196703 w 4497210"/>
                      <a:gd name="connsiteY6" fmla="*/ 1700443 h 2634022"/>
                      <a:gd name="connsiteX7" fmla="*/ 3949958 w 4497210"/>
                      <a:gd name="connsiteY7" fmla="*/ 2324556 h 2634022"/>
                      <a:gd name="connsiteX8" fmla="*/ 0 w 4497210"/>
                      <a:gd name="connsiteY8" fmla="*/ 2634022 h 2634022"/>
                      <a:gd name="connsiteX9" fmla="*/ 0 w 4497210"/>
                      <a:gd name="connsiteY9" fmla="*/ 21450 h 2634022"/>
                      <a:gd name="connsiteX0" fmla="*/ 0 w 4497210"/>
                      <a:gd name="connsiteY0" fmla="*/ 21450 h 2634022"/>
                      <a:gd name="connsiteX1" fmla="*/ 2679960 w 4497210"/>
                      <a:gd name="connsiteY1" fmla="*/ 314328 h 2634022"/>
                      <a:gd name="connsiteX2" fmla="*/ 3148045 w 4497210"/>
                      <a:gd name="connsiteY2" fmla="*/ 74843 h 2634022"/>
                      <a:gd name="connsiteX3" fmla="*/ 3670531 w 4497210"/>
                      <a:gd name="connsiteY3" fmla="*/ 141224 h 2634022"/>
                      <a:gd name="connsiteX4" fmla="*/ 4394993 w 4497210"/>
                      <a:gd name="connsiteY4" fmla="*/ 934997 h 2634022"/>
                      <a:gd name="connsiteX5" fmla="*/ 4465217 w 4497210"/>
                      <a:gd name="connsiteY5" fmla="*/ 1348470 h 2634022"/>
                      <a:gd name="connsiteX6" fmla="*/ 4196703 w 4497210"/>
                      <a:gd name="connsiteY6" fmla="*/ 1700443 h 2634022"/>
                      <a:gd name="connsiteX7" fmla="*/ 3949958 w 4497210"/>
                      <a:gd name="connsiteY7" fmla="*/ 2324556 h 2634022"/>
                      <a:gd name="connsiteX8" fmla="*/ 0 w 4497210"/>
                      <a:gd name="connsiteY8" fmla="*/ 2634022 h 2634022"/>
                      <a:gd name="connsiteX9" fmla="*/ 0 w 4497210"/>
                      <a:gd name="connsiteY9" fmla="*/ 21450 h 2634022"/>
                      <a:gd name="connsiteX0" fmla="*/ 0 w 4497210"/>
                      <a:gd name="connsiteY0" fmla="*/ 21450 h 2634022"/>
                      <a:gd name="connsiteX1" fmla="*/ 2679960 w 4497210"/>
                      <a:gd name="connsiteY1" fmla="*/ 314328 h 2634022"/>
                      <a:gd name="connsiteX2" fmla="*/ 3148045 w 4497210"/>
                      <a:gd name="connsiteY2" fmla="*/ 74843 h 2634022"/>
                      <a:gd name="connsiteX3" fmla="*/ 3670531 w 4497210"/>
                      <a:gd name="connsiteY3" fmla="*/ 141224 h 2634022"/>
                      <a:gd name="connsiteX4" fmla="*/ 4394993 w 4497210"/>
                      <a:gd name="connsiteY4" fmla="*/ 934997 h 2634022"/>
                      <a:gd name="connsiteX5" fmla="*/ 4465217 w 4497210"/>
                      <a:gd name="connsiteY5" fmla="*/ 1348470 h 2634022"/>
                      <a:gd name="connsiteX6" fmla="*/ 4138646 w 4497210"/>
                      <a:gd name="connsiteY6" fmla="*/ 1714957 h 2634022"/>
                      <a:gd name="connsiteX7" fmla="*/ 3949958 w 4497210"/>
                      <a:gd name="connsiteY7" fmla="*/ 2324556 h 2634022"/>
                      <a:gd name="connsiteX8" fmla="*/ 0 w 4497210"/>
                      <a:gd name="connsiteY8" fmla="*/ 2634022 h 2634022"/>
                      <a:gd name="connsiteX9" fmla="*/ 0 w 4497210"/>
                      <a:gd name="connsiteY9" fmla="*/ 21450 h 2634022"/>
                      <a:gd name="connsiteX0" fmla="*/ 0 w 4497210"/>
                      <a:gd name="connsiteY0" fmla="*/ 21450 h 2634022"/>
                      <a:gd name="connsiteX1" fmla="*/ 2679960 w 4497210"/>
                      <a:gd name="connsiteY1" fmla="*/ 314328 h 2634022"/>
                      <a:gd name="connsiteX2" fmla="*/ 3148045 w 4497210"/>
                      <a:gd name="connsiteY2" fmla="*/ 74843 h 2634022"/>
                      <a:gd name="connsiteX3" fmla="*/ 3670531 w 4497210"/>
                      <a:gd name="connsiteY3" fmla="*/ 141224 h 2634022"/>
                      <a:gd name="connsiteX4" fmla="*/ 4394993 w 4497210"/>
                      <a:gd name="connsiteY4" fmla="*/ 934997 h 2634022"/>
                      <a:gd name="connsiteX5" fmla="*/ 4465217 w 4497210"/>
                      <a:gd name="connsiteY5" fmla="*/ 1348470 h 2634022"/>
                      <a:gd name="connsiteX6" fmla="*/ 4138646 w 4497210"/>
                      <a:gd name="connsiteY6" fmla="*/ 1714957 h 2634022"/>
                      <a:gd name="connsiteX7" fmla="*/ 3949958 w 4497210"/>
                      <a:gd name="connsiteY7" fmla="*/ 2324556 h 2634022"/>
                      <a:gd name="connsiteX8" fmla="*/ 0 w 4497210"/>
                      <a:gd name="connsiteY8" fmla="*/ 2634022 h 2634022"/>
                      <a:gd name="connsiteX9" fmla="*/ 0 w 4497210"/>
                      <a:gd name="connsiteY9" fmla="*/ 21450 h 2634022"/>
                      <a:gd name="connsiteX0" fmla="*/ 0 w 4497210"/>
                      <a:gd name="connsiteY0" fmla="*/ 21450 h 2634022"/>
                      <a:gd name="connsiteX1" fmla="*/ 2679960 w 4497210"/>
                      <a:gd name="connsiteY1" fmla="*/ 314328 h 2634022"/>
                      <a:gd name="connsiteX2" fmla="*/ 3148045 w 4497210"/>
                      <a:gd name="connsiteY2" fmla="*/ 74843 h 2634022"/>
                      <a:gd name="connsiteX3" fmla="*/ 3670531 w 4497210"/>
                      <a:gd name="connsiteY3" fmla="*/ 141224 h 2634022"/>
                      <a:gd name="connsiteX4" fmla="*/ 4394993 w 4497210"/>
                      <a:gd name="connsiteY4" fmla="*/ 934997 h 2634022"/>
                      <a:gd name="connsiteX5" fmla="*/ 4465217 w 4497210"/>
                      <a:gd name="connsiteY5" fmla="*/ 1348470 h 2634022"/>
                      <a:gd name="connsiteX6" fmla="*/ 4138646 w 4497210"/>
                      <a:gd name="connsiteY6" fmla="*/ 1714957 h 2634022"/>
                      <a:gd name="connsiteX7" fmla="*/ 3949958 w 4497210"/>
                      <a:gd name="connsiteY7" fmla="*/ 2324556 h 2634022"/>
                      <a:gd name="connsiteX8" fmla="*/ 0 w 4497210"/>
                      <a:gd name="connsiteY8" fmla="*/ 2634022 h 2634022"/>
                      <a:gd name="connsiteX9" fmla="*/ 0 w 4497210"/>
                      <a:gd name="connsiteY9" fmla="*/ 21450 h 2634022"/>
                      <a:gd name="connsiteX0" fmla="*/ 0 w 4497210"/>
                      <a:gd name="connsiteY0" fmla="*/ 21450 h 2634022"/>
                      <a:gd name="connsiteX1" fmla="*/ 2679960 w 4497210"/>
                      <a:gd name="connsiteY1" fmla="*/ 314328 h 2634022"/>
                      <a:gd name="connsiteX2" fmla="*/ 3148045 w 4497210"/>
                      <a:gd name="connsiteY2" fmla="*/ 74843 h 2634022"/>
                      <a:gd name="connsiteX3" fmla="*/ 3670531 w 4497210"/>
                      <a:gd name="connsiteY3" fmla="*/ 141224 h 2634022"/>
                      <a:gd name="connsiteX4" fmla="*/ 4394993 w 4497210"/>
                      <a:gd name="connsiteY4" fmla="*/ 934997 h 2634022"/>
                      <a:gd name="connsiteX5" fmla="*/ 4465217 w 4497210"/>
                      <a:gd name="connsiteY5" fmla="*/ 1348470 h 2634022"/>
                      <a:gd name="connsiteX6" fmla="*/ 4160418 w 4497210"/>
                      <a:gd name="connsiteY6" fmla="*/ 1722214 h 2634022"/>
                      <a:gd name="connsiteX7" fmla="*/ 3949958 w 4497210"/>
                      <a:gd name="connsiteY7" fmla="*/ 2324556 h 2634022"/>
                      <a:gd name="connsiteX8" fmla="*/ 0 w 4497210"/>
                      <a:gd name="connsiteY8" fmla="*/ 2634022 h 2634022"/>
                      <a:gd name="connsiteX9" fmla="*/ 0 w 4497210"/>
                      <a:gd name="connsiteY9" fmla="*/ 21450 h 2634022"/>
                      <a:gd name="connsiteX0" fmla="*/ 0 w 4497210"/>
                      <a:gd name="connsiteY0" fmla="*/ 21450 h 2634022"/>
                      <a:gd name="connsiteX1" fmla="*/ 2679960 w 4497210"/>
                      <a:gd name="connsiteY1" fmla="*/ 314328 h 2634022"/>
                      <a:gd name="connsiteX2" fmla="*/ 3148045 w 4497210"/>
                      <a:gd name="connsiteY2" fmla="*/ 74843 h 2634022"/>
                      <a:gd name="connsiteX3" fmla="*/ 3670531 w 4497210"/>
                      <a:gd name="connsiteY3" fmla="*/ 141224 h 2634022"/>
                      <a:gd name="connsiteX4" fmla="*/ 4394993 w 4497210"/>
                      <a:gd name="connsiteY4" fmla="*/ 934997 h 2634022"/>
                      <a:gd name="connsiteX5" fmla="*/ 4465217 w 4497210"/>
                      <a:gd name="connsiteY5" fmla="*/ 1348470 h 2634022"/>
                      <a:gd name="connsiteX6" fmla="*/ 4160418 w 4497210"/>
                      <a:gd name="connsiteY6" fmla="*/ 1722214 h 2634022"/>
                      <a:gd name="connsiteX7" fmla="*/ 3949958 w 4497210"/>
                      <a:gd name="connsiteY7" fmla="*/ 2324556 h 2634022"/>
                      <a:gd name="connsiteX8" fmla="*/ 0 w 4497210"/>
                      <a:gd name="connsiteY8" fmla="*/ 2634022 h 2634022"/>
                      <a:gd name="connsiteX9" fmla="*/ 0 w 4497210"/>
                      <a:gd name="connsiteY9" fmla="*/ 21450 h 2634022"/>
                      <a:gd name="connsiteX0" fmla="*/ 0 w 4497210"/>
                      <a:gd name="connsiteY0" fmla="*/ 21450 h 2634022"/>
                      <a:gd name="connsiteX1" fmla="*/ 2679960 w 4497210"/>
                      <a:gd name="connsiteY1" fmla="*/ 314328 h 2634022"/>
                      <a:gd name="connsiteX2" fmla="*/ 3148045 w 4497210"/>
                      <a:gd name="connsiteY2" fmla="*/ 74843 h 2634022"/>
                      <a:gd name="connsiteX3" fmla="*/ 3670531 w 4497210"/>
                      <a:gd name="connsiteY3" fmla="*/ 141224 h 2634022"/>
                      <a:gd name="connsiteX4" fmla="*/ 4394993 w 4497210"/>
                      <a:gd name="connsiteY4" fmla="*/ 934997 h 2634022"/>
                      <a:gd name="connsiteX5" fmla="*/ 4465217 w 4497210"/>
                      <a:gd name="connsiteY5" fmla="*/ 1348470 h 2634022"/>
                      <a:gd name="connsiteX6" fmla="*/ 4160418 w 4497210"/>
                      <a:gd name="connsiteY6" fmla="*/ 1722214 h 2634022"/>
                      <a:gd name="connsiteX7" fmla="*/ 3949958 w 4497210"/>
                      <a:gd name="connsiteY7" fmla="*/ 2324556 h 2634022"/>
                      <a:gd name="connsiteX8" fmla="*/ 0 w 4497210"/>
                      <a:gd name="connsiteY8" fmla="*/ 2634022 h 2634022"/>
                      <a:gd name="connsiteX9" fmla="*/ 0 w 4497210"/>
                      <a:gd name="connsiteY9" fmla="*/ 21450 h 2634022"/>
                      <a:gd name="connsiteX0" fmla="*/ 0 w 4497210"/>
                      <a:gd name="connsiteY0" fmla="*/ 21450 h 2634022"/>
                      <a:gd name="connsiteX1" fmla="*/ 2679960 w 4497210"/>
                      <a:gd name="connsiteY1" fmla="*/ 314328 h 2634022"/>
                      <a:gd name="connsiteX2" fmla="*/ 3148045 w 4497210"/>
                      <a:gd name="connsiteY2" fmla="*/ 74843 h 2634022"/>
                      <a:gd name="connsiteX3" fmla="*/ 3670531 w 4497210"/>
                      <a:gd name="connsiteY3" fmla="*/ 141224 h 2634022"/>
                      <a:gd name="connsiteX4" fmla="*/ 4394993 w 4497210"/>
                      <a:gd name="connsiteY4" fmla="*/ 934997 h 2634022"/>
                      <a:gd name="connsiteX5" fmla="*/ 4465217 w 4497210"/>
                      <a:gd name="connsiteY5" fmla="*/ 1348470 h 2634022"/>
                      <a:gd name="connsiteX6" fmla="*/ 4145904 w 4497210"/>
                      <a:gd name="connsiteY6" fmla="*/ 1722214 h 2634022"/>
                      <a:gd name="connsiteX7" fmla="*/ 3949958 w 4497210"/>
                      <a:gd name="connsiteY7" fmla="*/ 2324556 h 2634022"/>
                      <a:gd name="connsiteX8" fmla="*/ 0 w 4497210"/>
                      <a:gd name="connsiteY8" fmla="*/ 2634022 h 2634022"/>
                      <a:gd name="connsiteX9" fmla="*/ 0 w 4497210"/>
                      <a:gd name="connsiteY9" fmla="*/ 21450 h 2634022"/>
                      <a:gd name="connsiteX0" fmla="*/ 0 w 4497210"/>
                      <a:gd name="connsiteY0" fmla="*/ 21450 h 2634022"/>
                      <a:gd name="connsiteX1" fmla="*/ 2679960 w 4497210"/>
                      <a:gd name="connsiteY1" fmla="*/ 314328 h 2634022"/>
                      <a:gd name="connsiteX2" fmla="*/ 3148045 w 4497210"/>
                      <a:gd name="connsiteY2" fmla="*/ 74843 h 2634022"/>
                      <a:gd name="connsiteX3" fmla="*/ 3670531 w 4497210"/>
                      <a:gd name="connsiteY3" fmla="*/ 141224 h 2634022"/>
                      <a:gd name="connsiteX4" fmla="*/ 4394993 w 4497210"/>
                      <a:gd name="connsiteY4" fmla="*/ 934997 h 2634022"/>
                      <a:gd name="connsiteX5" fmla="*/ 4465217 w 4497210"/>
                      <a:gd name="connsiteY5" fmla="*/ 1348470 h 2634022"/>
                      <a:gd name="connsiteX6" fmla="*/ 4160418 w 4497210"/>
                      <a:gd name="connsiteY6" fmla="*/ 1722214 h 2634022"/>
                      <a:gd name="connsiteX7" fmla="*/ 3949958 w 4497210"/>
                      <a:gd name="connsiteY7" fmla="*/ 2324556 h 2634022"/>
                      <a:gd name="connsiteX8" fmla="*/ 0 w 4497210"/>
                      <a:gd name="connsiteY8" fmla="*/ 2634022 h 2634022"/>
                      <a:gd name="connsiteX9" fmla="*/ 0 w 4497210"/>
                      <a:gd name="connsiteY9" fmla="*/ 21450 h 2634022"/>
                      <a:gd name="connsiteX0" fmla="*/ 0 w 4497210"/>
                      <a:gd name="connsiteY0" fmla="*/ 21450 h 2634022"/>
                      <a:gd name="connsiteX1" fmla="*/ 2679960 w 4497210"/>
                      <a:gd name="connsiteY1" fmla="*/ 314328 h 2634022"/>
                      <a:gd name="connsiteX2" fmla="*/ 3148045 w 4497210"/>
                      <a:gd name="connsiteY2" fmla="*/ 74843 h 2634022"/>
                      <a:gd name="connsiteX3" fmla="*/ 3670531 w 4497210"/>
                      <a:gd name="connsiteY3" fmla="*/ 141224 h 2634022"/>
                      <a:gd name="connsiteX4" fmla="*/ 4394993 w 4497210"/>
                      <a:gd name="connsiteY4" fmla="*/ 934997 h 2634022"/>
                      <a:gd name="connsiteX5" fmla="*/ 4465217 w 4497210"/>
                      <a:gd name="connsiteY5" fmla="*/ 1348470 h 2634022"/>
                      <a:gd name="connsiteX6" fmla="*/ 4160418 w 4497210"/>
                      <a:gd name="connsiteY6" fmla="*/ 1722214 h 2634022"/>
                      <a:gd name="connsiteX7" fmla="*/ 3949958 w 4497210"/>
                      <a:gd name="connsiteY7" fmla="*/ 2324556 h 2634022"/>
                      <a:gd name="connsiteX8" fmla="*/ 0 w 4497210"/>
                      <a:gd name="connsiteY8" fmla="*/ 2634022 h 2634022"/>
                      <a:gd name="connsiteX9" fmla="*/ 0 w 4497210"/>
                      <a:gd name="connsiteY9" fmla="*/ 21450 h 2634022"/>
                      <a:gd name="connsiteX0" fmla="*/ 0 w 4497210"/>
                      <a:gd name="connsiteY0" fmla="*/ 21450 h 2634022"/>
                      <a:gd name="connsiteX1" fmla="*/ 2679960 w 4497210"/>
                      <a:gd name="connsiteY1" fmla="*/ 314328 h 2634022"/>
                      <a:gd name="connsiteX2" fmla="*/ 3148045 w 4497210"/>
                      <a:gd name="connsiteY2" fmla="*/ 74843 h 2634022"/>
                      <a:gd name="connsiteX3" fmla="*/ 3670531 w 4497210"/>
                      <a:gd name="connsiteY3" fmla="*/ 141224 h 2634022"/>
                      <a:gd name="connsiteX4" fmla="*/ 4394993 w 4497210"/>
                      <a:gd name="connsiteY4" fmla="*/ 934997 h 2634022"/>
                      <a:gd name="connsiteX5" fmla="*/ 4465217 w 4497210"/>
                      <a:gd name="connsiteY5" fmla="*/ 1348470 h 2634022"/>
                      <a:gd name="connsiteX6" fmla="*/ 4160418 w 4497210"/>
                      <a:gd name="connsiteY6" fmla="*/ 1722214 h 2634022"/>
                      <a:gd name="connsiteX7" fmla="*/ 3949958 w 4497210"/>
                      <a:gd name="connsiteY7" fmla="*/ 2324556 h 2634022"/>
                      <a:gd name="connsiteX8" fmla="*/ 0 w 4497210"/>
                      <a:gd name="connsiteY8" fmla="*/ 2634022 h 2634022"/>
                      <a:gd name="connsiteX9" fmla="*/ 0 w 4497210"/>
                      <a:gd name="connsiteY9" fmla="*/ 21450 h 2634022"/>
                      <a:gd name="connsiteX0" fmla="*/ 0 w 4497210"/>
                      <a:gd name="connsiteY0" fmla="*/ 21450 h 2634022"/>
                      <a:gd name="connsiteX1" fmla="*/ 2679960 w 4497210"/>
                      <a:gd name="connsiteY1" fmla="*/ 314328 h 2634022"/>
                      <a:gd name="connsiteX2" fmla="*/ 3148045 w 4497210"/>
                      <a:gd name="connsiteY2" fmla="*/ 74843 h 2634022"/>
                      <a:gd name="connsiteX3" fmla="*/ 3670531 w 4497210"/>
                      <a:gd name="connsiteY3" fmla="*/ 141224 h 2634022"/>
                      <a:gd name="connsiteX4" fmla="*/ 4394993 w 4497210"/>
                      <a:gd name="connsiteY4" fmla="*/ 934997 h 2634022"/>
                      <a:gd name="connsiteX5" fmla="*/ 4465217 w 4497210"/>
                      <a:gd name="connsiteY5" fmla="*/ 1348470 h 2634022"/>
                      <a:gd name="connsiteX6" fmla="*/ 4149532 w 4497210"/>
                      <a:gd name="connsiteY6" fmla="*/ 1725842 h 2634022"/>
                      <a:gd name="connsiteX7" fmla="*/ 3949958 w 4497210"/>
                      <a:gd name="connsiteY7" fmla="*/ 2324556 h 2634022"/>
                      <a:gd name="connsiteX8" fmla="*/ 0 w 4497210"/>
                      <a:gd name="connsiteY8" fmla="*/ 2634022 h 2634022"/>
                      <a:gd name="connsiteX9" fmla="*/ 0 w 4497210"/>
                      <a:gd name="connsiteY9" fmla="*/ 21450 h 2634022"/>
                      <a:gd name="connsiteX0" fmla="*/ 0 w 4497210"/>
                      <a:gd name="connsiteY0" fmla="*/ 21450 h 2634022"/>
                      <a:gd name="connsiteX1" fmla="*/ 2679960 w 4497210"/>
                      <a:gd name="connsiteY1" fmla="*/ 314328 h 2634022"/>
                      <a:gd name="connsiteX2" fmla="*/ 3148045 w 4497210"/>
                      <a:gd name="connsiteY2" fmla="*/ 74843 h 2634022"/>
                      <a:gd name="connsiteX3" fmla="*/ 3670531 w 4497210"/>
                      <a:gd name="connsiteY3" fmla="*/ 141224 h 2634022"/>
                      <a:gd name="connsiteX4" fmla="*/ 4394993 w 4497210"/>
                      <a:gd name="connsiteY4" fmla="*/ 934997 h 2634022"/>
                      <a:gd name="connsiteX5" fmla="*/ 4465217 w 4497210"/>
                      <a:gd name="connsiteY5" fmla="*/ 1348470 h 2634022"/>
                      <a:gd name="connsiteX6" fmla="*/ 4149532 w 4497210"/>
                      <a:gd name="connsiteY6" fmla="*/ 1725842 h 2634022"/>
                      <a:gd name="connsiteX7" fmla="*/ 3949958 w 4497210"/>
                      <a:gd name="connsiteY7" fmla="*/ 2324556 h 2634022"/>
                      <a:gd name="connsiteX8" fmla="*/ 3514529 w 4497210"/>
                      <a:gd name="connsiteY8" fmla="*/ 2357213 h 2634022"/>
                      <a:gd name="connsiteX9" fmla="*/ 0 w 4497210"/>
                      <a:gd name="connsiteY9" fmla="*/ 2634022 h 2634022"/>
                      <a:gd name="connsiteX10" fmla="*/ 0 w 4497210"/>
                      <a:gd name="connsiteY10" fmla="*/ 21450 h 2634022"/>
                      <a:gd name="connsiteX0" fmla="*/ 0 w 4497210"/>
                      <a:gd name="connsiteY0" fmla="*/ 21450 h 2634022"/>
                      <a:gd name="connsiteX1" fmla="*/ 2679960 w 4497210"/>
                      <a:gd name="connsiteY1" fmla="*/ 314328 h 2634022"/>
                      <a:gd name="connsiteX2" fmla="*/ 3148045 w 4497210"/>
                      <a:gd name="connsiteY2" fmla="*/ 74843 h 2634022"/>
                      <a:gd name="connsiteX3" fmla="*/ 3670531 w 4497210"/>
                      <a:gd name="connsiteY3" fmla="*/ 141224 h 2634022"/>
                      <a:gd name="connsiteX4" fmla="*/ 4394993 w 4497210"/>
                      <a:gd name="connsiteY4" fmla="*/ 934997 h 2634022"/>
                      <a:gd name="connsiteX5" fmla="*/ 4465217 w 4497210"/>
                      <a:gd name="connsiteY5" fmla="*/ 1348470 h 2634022"/>
                      <a:gd name="connsiteX6" fmla="*/ 4149532 w 4497210"/>
                      <a:gd name="connsiteY6" fmla="*/ 1725842 h 2634022"/>
                      <a:gd name="connsiteX7" fmla="*/ 3949958 w 4497210"/>
                      <a:gd name="connsiteY7" fmla="*/ 2324556 h 2634022"/>
                      <a:gd name="connsiteX8" fmla="*/ 3663300 w 4497210"/>
                      <a:gd name="connsiteY8" fmla="*/ 2408013 h 2634022"/>
                      <a:gd name="connsiteX9" fmla="*/ 0 w 4497210"/>
                      <a:gd name="connsiteY9" fmla="*/ 2634022 h 2634022"/>
                      <a:gd name="connsiteX10" fmla="*/ 0 w 4497210"/>
                      <a:gd name="connsiteY10" fmla="*/ 21450 h 2634022"/>
                      <a:gd name="connsiteX0" fmla="*/ 0 w 4497210"/>
                      <a:gd name="connsiteY0" fmla="*/ 21450 h 2634022"/>
                      <a:gd name="connsiteX1" fmla="*/ 2679960 w 4497210"/>
                      <a:gd name="connsiteY1" fmla="*/ 314328 h 2634022"/>
                      <a:gd name="connsiteX2" fmla="*/ 3148045 w 4497210"/>
                      <a:gd name="connsiteY2" fmla="*/ 74843 h 2634022"/>
                      <a:gd name="connsiteX3" fmla="*/ 3670531 w 4497210"/>
                      <a:gd name="connsiteY3" fmla="*/ 141224 h 2634022"/>
                      <a:gd name="connsiteX4" fmla="*/ 4394993 w 4497210"/>
                      <a:gd name="connsiteY4" fmla="*/ 934997 h 2634022"/>
                      <a:gd name="connsiteX5" fmla="*/ 4465217 w 4497210"/>
                      <a:gd name="connsiteY5" fmla="*/ 1348470 h 2634022"/>
                      <a:gd name="connsiteX6" fmla="*/ 4149532 w 4497210"/>
                      <a:gd name="connsiteY6" fmla="*/ 1725842 h 2634022"/>
                      <a:gd name="connsiteX7" fmla="*/ 3949958 w 4497210"/>
                      <a:gd name="connsiteY7" fmla="*/ 2324556 h 2634022"/>
                      <a:gd name="connsiteX8" fmla="*/ 3663300 w 4497210"/>
                      <a:gd name="connsiteY8" fmla="*/ 2408013 h 2634022"/>
                      <a:gd name="connsiteX9" fmla="*/ 0 w 4497210"/>
                      <a:gd name="connsiteY9" fmla="*/ 2634022 h 2634022"/>
                      <a:gd name="connsiteX10" fmla="*/ 0 w 4497210"/>
                      <a:gd name="connsiteY10" fmla="*/ 21450 h 2634022"/>
                      <a:gd name="connsiteX0" fmla="*/ 0 w 4497210"/>
                      <a:gd name="connsiteY0" fmla="*/ 21450 h 2634022"/>
                      <a:gd name="connsiteX1" fmla="*/ 2679960 w 4497210"/>
                      <a:gd name="connsiteY1" fmla="*/ 314328 h 2634022"/>
                      <a:gd name="connsiteX2" fmla="*/ 3148045 w 4497210"/>
                      <a:gd name="connsiteY2" fmla="*/ 74843 h 2634022"/>
                      <a:gd name="connsiteX3" fmla="*/ 3670531 w 4497210"/>
                      <a:gd name="connsiteY3" fmla="*/ 141224 h 2634022"/>
                      <a:gd name="connsiteX4" fmla="*/ 4394993 w 4497210"/>
                      <a:gd name="connsiteY4" fmla="*/ 934997 h 2634022"/>
                      <a:gd name="connsiteX5" fmla="*/ 4465217 w 4497210"/>
                      <a:gd name="connsiteY5" fmla="*/ 1348470 h 2634022"/>
                      <a:gd name="connsiteX6" fmla="*/ 4149532 w 4497210"/>
                      <a:gd name="connsiteY6" fmla="*/ 1725842 h 2634022"/>
                      <a:gd name="connsiteX7" fmla="*/ 3949958 w 4497210"/>
                      <a:gd name="connsiteY7" fmla="*/ 2324556 h 2634022"/>
                      <a:gd name="connsiteX8" fmla="*/ 3663300 w 4497210"/>
                      <a:gd name="connsiteY8" fmla="*/ 2408013 h 2634022"/>
                      <a:gd name="connsiteX9" fmla="*/ 0 w 4497210"/>
                      <a:gd name="connsiteY9" fmla="*/ 2634022 h 2634022"/>
                      <a:gd name="connsiteX10" fmla="*/ 0 w 4497210"/>
                      <a:gd name="connsiteY10" fmla="*/ 21450 h 2634022"/>
                      <a:gd name="connsiteX0" fmla="*/ 0 w 4497210"/>
                      <a:gd name="connsiteY0" fmla="*/ 21450 h 2634022"/>
                      <a:gd name="connsiteX1" fmla="*/ 2679960 w 4497210"/>
                      <a:gd name="connsiteY1" fmla="*/ 314328 h 2634022"/>
                      <a:gd name="connsiteX2" fmla="*/ 3148045 w 4497210"/>
                      <a:gd name="connsiteY2" fmla="*/ 74843 h 2634022"/>
                      <a:gd name="connsiteX3" fmla="*/ 3670531 w 4497210"/>
                      <a:gd name="connsiteY3" fmla="*/ 141224 h 2634022"/>
                      <a:gd name="connsiteX4" fmla="*/ 4394993 w 4497210"/>
                      <a:gd name="connsiteY4" fmla="*/ 934997 h 2634022"/>
                      <a:gd name="connsiteX5" fmla="*/ 4465217 w 4497210"/>
                      <a:gd name="connsiteY5" fmla="*/ 1348470 h 2634022"/>
                      <a:gd name="connsiteX6" fmla="*/ 4149532 w 4497210"/>
                      <a:gd name="connsiteY6" fmla="*/ 1725842 h 2634022"/>
                      <a:gd name="connsiteX7" fmla="*/ 3949958 w 4497210"/>
                      <a:gd name="connsiteY7" fmla="*/ 2324556 h 2634022"/>
                      <a:gd name="connsiteX8" fmla="*/ 3663300 w 4497210"/>
                      <a:gd name="connsiteY8" fmla="*/ 2408013 h 2634022"/>
                      <a:gd name="connsiteX9" fmla="*/ 2429441 w 4497210"/>
                      <a:gd name="connsiteY9" fmla="*/ 2481746 h 2634022"/>
                      <a:gd name="connsiteX10" fmla="*/ 0 w 4497210"/>
                      <a:gd name="connsiteY10" fmla="*/ 2634022 h 2634022"/>
                      <a:gd name="connsiteX11" fmla="*/ 0 w 4497210"/>
                      <a:gd name="connsiteY11" fmla="*/ 21450 h 2634022"/>
                      <a:gd name="connsiteX0" fmla="*/ 0 w 4497210"/>
                      <a:gd name="connsiteY0" fmla="*/ 21450 h 2634022"/>
                      <a:gd name="connsiteX1" fmla="*/ 2679960 w 4497210"/>
                      <a:gd name="connsiteY1" fmla="*/ 314328 h 2634022"/>
                      <a:gd name="connsiteX2" fmla="*/ 3148045 w 4497210"/>
                      <a:gd name="connsiteY2" fmla="*/ 74843 h 2634022"/>
                      <a:gd name="connsiteX3" fmla="*/ 3670531 w 4497210"/>
                      <a:gd name="connsiteY3" fmla="*/ 141224 h 2634022"/>
                      <a:gd name="connsiteX4" fmla="*/ 4394993 w 4497210"/>
                      <a:gd name="connsiteY4" fmla="*/ 934997 h 2634022"/>
                      <a:gd name="connsiteX5" fmla="*/ 4465217 w 4497210"/>
                      <a:gd name="connsiteY5" fmla="*/ 1348470 h 2634022"/>
                      <a:gd name="connsiteX6" fmla="*/ 4149532 w 4497210"/>
                      <a:gd name="connsiteY6" fmla="*/ 1725842 h 2634022"/>
                      <a:gd name="connsiteX7" fmla="*/ 3949958 w 4497210"/>
                      <a:gd name="connsiteY7" fmla="*/ 2324556 h 2634022"/>
                      <a:gd name="connsiteX8" fmla="*/ 3663300 w 4497210"/>
                      <a:gd name="connsiteY8" fmla="*/ 2408013 h 2634022"/>
                      <a:gd name="connsiteX9" fmla="*/ 2624513 w 4497210"/>
                      <a:gd name="connsiteY9" fmla="*/ 1396658 h 2634022"/>
                      <a:gd name="connsiteX10" fmla="*/ 0 w 4497210"/>
                      <a:gd name="connsiteY10" fmla="*/ 2634022 h 2634022"/>
                      <a:gd name="connsiteX11" fmla="*/ 0 w 4497210"/>
                      <a:gd name="connsiteY11" fmla="*/ 21450 h 2634022"/>
                      <a:gd name="connsiteX0" fmla="*/ 0 w 4497210"/>
                      <a:gd name="connsiteY0" fmla="*/ 21450 h 2634022"/>
                      <a:gd name="connsiteX1" fmla="*/ 2679960 w 4497210"/>
                      <a:gd name="connsiteY1" fmla="*/ 314328 h 2634022"/>
                      <a:gd name="connsiteX2" fmla="*/ 3148045 w 4497210"/>
                      <a:gd name="connsiteY2" fmla="*/ 74843 h 2634022"/>
                      <a:gd name="connsiteX3" fmla="*/ 3670531 w 4497210"/>
                      <a:gd name="connsiteY3" fmla="*/ 141224 h 2634022"/>
                      <a:gd name="connsiteX4" fmla="*/ 4394993 w 4497210"/>
                      <a:gd name="connsiteY4" fmla="*/ 934997 h 2634022"/>
                      <a:gd name="connsiteX5" fmla="*/ 4465217 w 4497210"/>
                      <a:gd name="connsiteY5" fmla="*/ 1348470 h 2634022"/>
                      <a:gd name="connsiteX6" fmla="*/ 4149532 w 4497210"/>
                      <a:gd name="connsiteY6" fmla="*/ 1725842 h 2634022"/>
                      <a:gd name="connsiteX7" fmla="*/ 3949958 w 4497210"/>
                      <a:gd name="connsiteY7" fmla="*/ 2324556 h 2634022"/>
                      <a:gd name="connsiteX8" fmla="*/ 3663300 w 4497210"/>
                      <a:gd name="connsiteY8" fmla="*/ 2408013 h 2634022"/>
                      <a:gd name="connsiteX9" fmla="*/ 2606225 w 4497210"/>
                      <a:gd name="connsiteY9" fmla="*/ 1401230 h 2634022"/>
                      <a:gd name="connsiteX10" fmla="*/ 0 w 4497210"/>
                      <a:gd name="connsiteY10" fmla="*/ 2634022 h 2634022"/>
                      <a:gd name="connsiteX11" fmla="*/ 0 w 4497210"/>
                      <a:gd name="connsiteY11" fmla="*/ 21450 h 2634022"/>
                      <a:gd name="connsiteX0" fmla="*/ 0 w 4497210"/>
                      <a:gd name="connsiteY0" fmla="*/ 21450 h 2634022"/>
                      <a:gd name="connsiteX1" fmla="*/ 2679960 w 4497210"/>
                      <a:gd name="connsiteY1" fmla="*/ 314328 h 2634022"/>
                      <a:gd name="connsiteX2" fmla="*/ 3148045 w 4497210"/>
                      <a:gd name="connsiteY2" fmla="*/ 74843 h 2634022"/>
                      <a:gd name="connsiteX3" fmla="*/ 3670531 w 4497210"/>
                      <a:gd name="connsiteY3" fmla="*/ 141224 h 2634022"/>
                      <a:gd name="connsiteX4" fmla="*/ 4394993 w 4497210"/>
                      <a:gd name="connsiteY4" fmla="*/ 934997 h 2634022"/>
                      <a:gd name="connsiteX5" fmla="*/ 4465217 w 4497210"/>
                      <a:gd name="connsiteY5" fmla="*/ 1348470 h 2634022"/>
                      <a:gd name="connsiteX6" fmla="*/ 4149532 w 4497210"/>
                      <a:gd name="connsiteY6" fmla="*/ 1725842 h 2634022"/>
                      <a:gd name="connsiteX7" fmla="*/ 3949958 w 4497210"/>
                      <a:gd name="connsiteY7" fmla="*/ 2324556 h 2634022"/>
                      <a:gd name="connsiteX8" fmla="*/ 3663300 w 4497210"/>
                      <a:gd name="connsiteY8" fmla="*/ 2408013 h 2634022"/>
                      <a:gd name="connsiteX9" fmla="*/ 2606225 w 4497210"/>
                      <a:gd name="connsiteY9" fmla="*/ 1401230 h 2634022"/>
                      <a:gd name="connsiteX10" fmla="*/ 1824413 w 4497210"/>
                      <a:gd name="connsiteY10" fmla="*/ 1763942 h 2634022"/>
                      <a:gd name="connsiteX11" fmla="*/ 0 w 4497210"/>
                      <a:gd name="connsiteY11" fmla="*/ 2634022 h 2634022"/>
                      <a:gd name="connsiteX12" fmla="*/ 0 w 4497210"/>
                      <a:gd name="connsiteY12" fmla="*/ 21450 h 2634022"/>
                      <a:gd name="connsiteX0" fmla="*/ 0 w 4497210"/>
                      <a:gd name="connsiteY0" fmla="*/ 21450 h 2634022"/>
                      <a:gd name="connsiteX1" fmla="*/ 2679960 w 4497210"/>
                      <a:gd name="connsiteY1" fmla="*/ 314328 h 2634022"/>
                      <a:gd name="connsiteX2" fmla="*/ 3148045 w 4497210"/>
                      <a:gd name="connsiteY2" fmla="*/ 74843 h 2634022"/>
                      <a:gd name="connsiteX3" fmla="*/ 3670531 w 4497210"/>
                      <a:gd name="connsiteY3" fmla="*/ 141224 h 2634022"/>
                      <a:gd name="connsiteX4" fmla="*/ 4394993 w 4497210"/>
                      <a:gd name="connsiteY4" fmla="*/ 934997 h 2634022"/>
                      <a:gd name="connsiteX5" fmla="*/ 4465217 w 4497210"/>
                      <a:gd name="connsiteY5" fmla="*/ 1348470 h 2634022"/>
                      <a:gd name="connsiteX6" fmla="*/ 4149532 w 4497210"/>
                      <a:gd name="connsiteY6" fmla="*/ 1725842 h 2634022"/>
                      <a:gd name="connsiteX7" fmla="*/ 3949958 w 4497210"/>
                      <a:gd name="connsiteY7" fmla="*/ 2324556 h 2634022"/>
                      <a:gd name="connsiteX8" fmla="*/ 3663300 w 4497210"/>
                      <a:gd name="connsiteY8" fmla="*/ 2408013 h 2634022"/>
                      <a:gd name="connsiteX9" fmla="*/ 2606225 w 4497210"/>
                      <a:gd name="connsiteY9" fmla="*/ 1401230 h 2634022"/>
                      <a:gd name="connsiteX10" fmla="*/ 2139881 w 4497210"/>
                      <a:gd name="connsiteY10" fmla="*/ 1302170 h 2634022"/>
                      <a:gd name="connsiteX11" fmla="*/ 0 w 4497210"/>
                      <a:gd name="connsiteY11" fmla="*/ 2634022 h 2634022"/>
                      <a:gd name="connsiteX12" fmla="*/ 0 w 4497210"/>
                      <a:gd name="connsiteY12" fmla="*/ 21450 h 2634022"/>
                      <a:gd name="connsiteX0" fmla="*/ 0 w 4497210"/>
                      <a:gd name="connsiteY0" fmla="*/ 21450 h 2634022"/>
                      <a:gd name="connsiteX1" fmla="*/ 2679960 w 4497210"/>
                      <a:gd name="connsiteY1" fmla="*/ 314328 h 2634022"/>
                      <a:gd name="connsiteX2" fmla="*/ 3148045 w 4497210"/>
                      <a:gd name="connsiteY2" fmla="*/ 74843 h 2634022"/>
                      <a:gd name="connsiteX3" fmla="*/ 3670531 w 4497210"/>
                      <a:gd name="connsiteY3" fmla="*/ 141224 h 2634022"/>
                      <a:gd name="connsiteX4" fmla="*/ 4394993 w 4497210"/>
                      <a:gd name="connsiteY4" fmla="*/ 934997 h 2634022"/>
                      <a:gd name="connsiteX5" fmla="*/ 4465217 w 4497210"/>
                      <a:gd name="connsiteY5" fmla="*/ 1348470 h 2634022"/>
                      <a:gd name="connsiteX6" fmla="*/ 4149532 w 4497210"/>
                      <a:gd name="connsiteY6" fmla="*/ 1725842 h 2634022"/>
                      <a:gd name="connsiteX7" fmla="*/ 3949958 w 4497210"/>
                      <a:gd name="connsiteY7" fmla="*/ 2324556 h 2634022"/>
                      <a:gd name="connsiteX8" fmla="*/ 3663300 w 4497210"/>
                      <a:gd name="connsiteY8" fmla="*/ 2408013 h 2634022"/>
                      <a:gd name="connsiteX9" fmla="*/ 2606225 w 4497210"/>
                      <a:gd name="connsiteY9" fmla="*/ 1401230 h 2634022"/>
                      <a:gd name="connsiteX10" fmla="*/ 2139881 w 4497210"/>
                      <a:gd name="connsiteY10" fmla="*/ 1302170 h 2634022"/>
                      <a:gd name="connsiteX11" fmla="*/ 0 w 4497210"/>
                      <a:gd name="connsiteY11" fmla="*/ 2634022 h 2634022"/>
                      <a:gd name="connsiteX12" fmla="*/ 0 w 4497210"/>
                      <a:gd name="connsiteY12" fmla="*/ 21450 h 2634022"/>
                      <a:gd name="connsiteX0" fmla="*/ 0 w 4497210"/>
                      <a:gd name="connsiteY0" fmla="*/ 21450 h 2634022"/>
                      <a:gd name="connsiteX1" fmla="*/ 2679960 w 4497210"/>
                      <a:gd name="connsiteY1" fmla="*/ 314328 h 2634022"/>
                      <a:gd name="connsiteX2" fmla="*/ 3148045 w 4497210"/>
                      <a:gd name="connsiteY2" fmla="*/ 74843 h 2634022"/>
                      <a:gd name="connsiteX3" fmla="*/ 3670531 w 4497210"/>
                      <a:gd name="connsiteY3" fmla="*/ 141224 h 2634022"/>
                      <a:gd name="connsiteX4" fmla="*/ 4394993 w 4497210"/>
                      <a:gd name="connsiteY4" fmla="*/ 934997 h 2634022"/>
                      <a:gd name="connsiteX5" fmla="*/ 4465217 w 4497210"/>
                      <a:gd name="connsiteY5" fmla="*/ 1348470 h 2634022"/>
                      <a:gd name="connsiteX6" fmla="*/ 4149532 w 4497210"/>
                      <a:gd name="connsiteY6" fmla="*/ 1725842 h 2634022"/>
                      <a:gd name="connsiteX7" fmla="*/ 3949958 w 4497210"/>
                      <a:gd name="connsiteY7" fmla="*/ 2324556 h 2634022"/>
                      <a:gd name="connsiteX8" fmla="*/ 3663300 w 4497210"/>
                      <a:gd name="connsiteY8" fmla="*/ 2408013 h 2634022"/>
                      <a:gd name="connsiteX9" fmla="*/ 2606225 w 4497210"/>
                      <a:gd name="connsiteY9" fmla="*/ 1401230 h 2634022"/>
                      <a:gd name="connsiteX10" fmla="*/ 2139881 w 4497210"/>
                      <a:gd name="connsiteY10" fmla="*/ 1302170 h 2634022"/>
                      <a:gd name="connsiteX11" fmla="*/ 0 w 4497210"/>
                      <a:gd name="connsiteY11" fmla="*/ 2634022 h 2634022"/>
                      <a:gd name="connsiteX12" fmla="*/ 0 w 4497210"/>
                      <a:gd name="connsiteY12" fmla="*/ 21450 h 2634022"/>
                      <a:gd name="connsiteX0" fmla="*/ 0 w 4497210"/>
                      <a:gd name="connsiteY0" fmla="*/ 21450 h 2634022"/>
                      <a:gd name="connsiteX1" fmla="*/ 2679960 w 4497210"/>
                      <a:gd name="connsiteY1" fmla="*/ 314328 h 2634022"/>
                      <a:gd name="connsiteX2" fmla="*/ 3148045 w 4497210"/>
                      <a:gd name="connsiteY2" fmla="*/ 74843 h 2634022"/>
                      <a:gd name="connsiteX3" fmla="*/ 3670531 w 4497210"/>
                      <a:gd name="connsiteY3" fmla="*/ 141224 h 2634022"/>
                      <a:gd name="connsiteX4" fmla="*/ 4394993 w 4497210"/>
                      <a:gd name="connsiteY4" fmla="*/ 934997 h 2634022"/>
                      <a:gd name="connsiteX5" fmla="*/ 4465217 w 4497210"/>
                      <a:gd name="connsiteY5" fmla="*/ 1348470 h 2634022"/>
                      <a:gd name="connsiteX6" fmla="*/ 4149532 w 4497210"/>
                      <a:gd name="connsiteY6" fmla="*/ 1725842 h 2634022"/>
                      <a:gd name="connsiteX7" fmla="*/ 3949958 w 4497210"/>
                      <a:gd name="connsiteY7" fmla="*/ 2324556 h 2634022"/>
                      <a:gd name="connsiteX8" fmla="*/ 3663300 w 4497210"/>
                      <a:gd name="connsiteY8" fmla="*/ 2408013 h 2634022"/>
                      <a:gd name="connsiteX9" fmla="*/ 2606225 w 4497210"/>
                      <a:gd name="connsiteY9" fmla="*/ 1401230 h 2634022"/>
                      <a:gd name="connsiteX10" fmla="*/ 2139881 w 4497210"/>
                      <a:gd name="connsiteY10" fmla="*/ 1302170 h 2634022"/>
                      <a:gd name="connsiteX11" fmla="*/ 1371785 w 4497210"/>
                      <a:gd name="connsiteY11" fmla="*/ 1777658 h 2634022"/>
                      <a:gd name="connsiteX12" fmla="*/ 0 w 4497210"/>
                      <a:gd name="connsiteY12" fmla="*/ 2634022 h 2634022"/>
                      <a:gd name="connsiteX13" fmla="*/ 0 w 4497210"/>
                      <a:gd name="connsiteY13" fmla="*/ 21450 h 2634022"/>
                      <a:gd name="connsiteX0" fmla="*/ 0 w 4497210"/>
                      <a:gd name="connsiteY0" fmla="*/ 21450 h 2634022"/>
                      <a:gd name="connsiteX1" fmla="*/ 2679960 w 4497210"/>
                      <a:gd name="connsiteY1" fmla="*/ 314328 h 2634022"/>
                      <a:gd name="connsiteX2" fmla="*/ 3148045 w 4497210"/>
                      <a:gd name="connsiteY2" fmla="*/ 74843 h 2634022"/>
                      <a:gd name="connsiteX3" fmla="*/ 3670531 w 4497210"/>
                      <a:gd name="connsiteY3" fmla="*/ 141224 h 2634022"/>
                      <a:gd name="connsiteX4" fmla="*/ 4394993 w 4497210"/>
                      <a:gd name="connsiteY4" fmla="*/ 934997 h 2634022"/>
                      <a:gd name="connsiteX5" fmla="*/ 4465217 w 4497210"/>
                      <a:gd name="connsiteY5" fmla="*/ 1348470 h 2634022"/>
                      <a:gd name="connsiteX6" fmla="*/ 4149532 w 4497210"/>
                      <a:gd name="connsiteY6" fmla="*/ 1725842 h 2634022"/>
                      <a:gd name="connsiteX7" fmla="*/ 3949958 w 4497210"/>
                      <a:gd name="connsiteY7" fmla="*/ 2324556 h 2634022"/>
                      <a:gd name="connsiteX8" fmla="*/ 3663300 w 4497210"/>
                      <a:gd name="connsiteY8" fmla="*/ 2408013 h 2634022"/>
                      <a:gd name="connsiteX9" fmla="*/ 2606225 w 4497210"/>
                      <a:gd name="connsiteY9" fmla="*/ 1401230 h 2634022"/>
                      <a:gd name="connsiteX10" fmla="*/ 2139881 w 4497210"/>
                      <a:gd name="connsiteY10" fmla="*/ 1302170 h 2634022"/>
                      <a:gd name="connsiteX11" fmla="*/ 1422077 w 4497210"/>
                      <a:gd name="connsiteY11" fmla="*/ 1261022 h 2634022"/>
                      <a:gd name="connsiteX12" fmla="*/ 0 w 4497210"/>
                      <a:gd name="connsiteY12" fmla="*/ 2634022 h 2634022"/>
                      <a:gd name="connsiteX13" fmla="*/ 0 w 4497210"/>
                      <a:gd name="connsiteY13" fmla="*/ 21450 h 2634022"/>
                      <a:gd name="connsiteX0" fmla="*/ 0 w 4497210"/>
                      <a:gd name="connsiteY0" fmla="*/ 21450 h 2634022"/>
                      <a:gd name="connsiteX1" fmla="*/ 2679960 w 4497210"/>
                      <a:gd name="connsiteY1" fmla="*/ 314328 h 2634022"/>
                      <a:gd name="connsiteX2" fmla="*/ 3148045 w 4497210"/>
                      <a:gd name="connsiteY2" fmla="*/ 74843 h 2634022"/>
                      <a:gd name="connsiteX3" fmla="*/ 3670531 w 4497210"/>
                      <a:gd name="connsiteY3" fmla="*/ 141224 h 2634022"/>
                      <a:gd name="connsiteX4" fmla="*/ 4394993 w 4497210"/>
                      <a:gd name="connsiteY4" fmla="*/ 934997 h 2634022"/>
                      <a:gd name="connsiteX5" fmla="*/ 4465217 w 4497210"/>
                      <a:gd name="connsiteY5" fmla="*/ 1348470 h 2634022"/>
                      <a:gd name="connsiteX6" fmla="*/ 4149532 w 4497210"/>
                      <a:gd name="connsiteY6" fmla="*/ 1725842 h 2634022"/>
                      <a:gd name="connsiteX7" fmla="*/ 3949958 w 4497210"/>
                      <a:gd name="connsiteY7" fmla="*/ 2324556 h 2634022"/>
                      <a:gd name="connsiteX8" fmla="*/ 3663300 w 4497210"/>
                      <a:gd name="connsiteY8" fmla="*/ 2408013 h 2634022"/>
                      <a:gd name="connsiteX9" fmla="*/ 2606225 w 4497210"/>
                      <a:gd name="connsiteY9" fmla="*/ 1401230 h 2634022"/>
                      <a:gd name="connsiteX10" fmla="*/ 2139881 w 4497210"/>
                      <a:gd name="connsiteY10" fmla="*/ 1302170 h 2634022"/>
                      <a:gd name="connsiteX11" fmla="*/ 1422077 w 4497210"/>
                      <a:gd name="connsiteY11" fmla="*/ 1261022 h 2634022"/>
                      <a:gd name="connsiteX12" fmla="*/ 0 w 4497210"/>
                      <a:gd name="connsiteY12" fmla="*/ 2634022 h 2634022"/>
                      <a:gd name="connsiteX13" fmla="*/ 0 w 4497210"/>
                      <a:gd name="connsiteY13" fmla="*/ 21450 h 2634022"/>
                      <a:gd name="connsiteX0" fmla="*/ 0 w 4497210"/>
                      <a:gd name="connsiteY0" fmla="*/ 21450 h 2634022"/>
                      <a:gd name="connsiteX1" fmla="*/ 2679960 w 4497210"/>
                      <a:gd name="connsiteY1" fmla="*/ 314328 h 2634022"/>
                      <a:gd name="connsiteX2" fmla="*/ 3148045 w 4497210"/>
                      <a:gd name="connsiteY2" fmla="*/ 74843 h 2634022"/>
                      <a:gd name="connsiteX3" fmla="*/ 3670531 w 4497210"/>
                      <a:gd name="connsiteY3" fmla="*/ 141224 h 2634022"/>
                      <a:gd name="connsiteX4" fmla="*/ 4394993 w 4497210"/>
                      <a:gd name="connsiteY4" fmla="*/ 934997 h 2634022"/>
                      <a:gd name="connsiteX5" fmla="*/ 4465217 w 4497210"/>
                      <a:gd name="connsiteY5" fmla="*/ 1348470 h 2634022"/>
                      <a:gd name="connsiteX6" fmla="*/ 4149532 w 4497210"/>
                      <a:gd name="connsiteY6" fmla="*/ 1725842 h 2634022"/>
                      <a:gd name="connsiteX7" fmla="*/ 3949958 w 4497210"/>
                      <a:gd name="connsiteY7" fmla="*/ 2324556 h 2634022"/>
                      <a:gd name="connsiteX8" fmla="*/ 3663300 w 4497210"/>
                      <a:gd name="connsiteY8" fmla="*/ 2408013 h 2634022"/>
                      <a:gd name="connsiteX9" fmla="*/ 2606225 w 4497210"/>
                      <a:gd name="connsiteY9" fmla="*/ 1401230 h 2634022"/>
                      <a:gd name="connsiteX10" fmla="*/ 2139881 w 4497210"/>
                      <a:gd name="connsiteY10" fmla="*/ 1302170 h 2634022"/>
                      <a:gd name="connsiteX11" fmla="*/ 1422077 w 4497210"/>
                      <a:gd name="connsiteY11" fmla="*/ 1261022 h 2634022"/>
                      <a:gd name="connsiteX12" fmla="*/ 0 w 4497210"/>
                      <a:gd name="connsiteY12" fmla="*/ 2634022 h 2634022"/>
                      <a:gd name="connsiteX13" fmla="*/ 0 w 4497210"/>
                      <a:gd name="connsiteY13" fmla="*/ 21450 h 2634022"/>
                      <a:gd name="connsiteX0" fmla="*/ 0 w 4497210"/>
                      <a:gd name="connsiteY0" fmla="*/ 21450 h 2634022"/>
                      <a:gd name="connsiteX1" fmla="*/ 2679960 w 4497210"/>
                      <a:gd name="connsiteY1" fmla="*/ 314328 h 2634022"/>
                      <a:gd name="connsiteX2" fmla="*/ 3148045 w 4497210"/>
                      <a:gd name="connsiteY2" fmla="*/ 74843 h 2634022"/>
                      <a:gd name="connsiteX3" fmla="*/ 3670531 w 4497210"/>
                      <a:gd name="connsiteY3" fmla="*/ 141224 h 2634022"/>
                      <a:gd name="connsiteX4" fmla="*/ 4394993 w 4497210"/>
                      <a:gd name="connsiteY4" fmla="*/ 934997 h 2634022"/>
                      <a:gd name="connsiteX5" fmla="*/ 4465217 w 4497210"/>
                      <a:gd name="connsiteY5" fmla="*/ 1348470 h 2634022"/>
                      <a:gd name="connsiteX6" fmla="*/ 4149532 w 4497210"/>
                      <a:gd name="connsiteY6" fmla="*/ 1725842 h 2634022"/>
                      <a:gd name="connsiteX7" fmla="*/ 3949958 w 4497210"/>
                      <a:gd name="connsiteY7" fmla="*/ 2324556 h 2634022"/>
                      <a:gd name="connsiteX8" fmla="*/ 3663300 w 4497210"/>
                      <a:gd name="connsiteY8" fmla="*/ 2408013 h 2634022"/>
                      <a:gd name="connsiteX9" fmla="*/ 2606225 w 4497210"/>
                      <a:gd name="connsiteY9" fmla="*/ 1401230 h 2634022"/>
                      <a:gd name="connsiteX10" fmla="*/ 2139881 w 4497210"/>
                      <a:gd name="connsiteY10" fmla="*/ 1302170 h 2634022"/>
                      <a:gd name="connsiteX11" fmla="*/ 1710113 w 4497210"/>
                      <a:gd name="connsiteY11" fmla="*/ 1224446 h 2634022"/>
                      <a:gd name="connsiteX12" fmla="*/ 1422077 w 4497210"/>
                      <a:gd name="connsiteY12" fmla="*/ 1261022 h 2634022"/>
                      <a:gd name="connsiteX13" fmla="*/ 0 w 4497210"/>
                      <a:gd name="connsiteY13" fmla="*/ 2634022 h 2634022"/>
                      <a:gd name="connsiteX14" fmla="*/ 0 w 4497210"/>
                      <a:gd name="connsiteY14" fmla="*/ 21450 h 2634022"/>
                      <a:gd name="connsiteX0" fmla="*/ 0 w 4497210"/>
                      <a:gd name="connsiteY0" fmla="*/ 21450 h 2634022"/>
                      <a:gd name="connsiteX1" fmla="*/ 2679960 w 4497210"/>
                      <a:gd name="connsiteY1" fmla="*/ 314328 h 2634022"/>
                      <a:gd name="connsiteX2" fmla="*/ 3148045 w 4497210"/>
                      <a:gd name="connsiteY2" fmla="*/ 74843 h 2634022"/>
                      <a:gd name="connsiteX3" fmla="*/ 3670531 w 4497210"/>
                      <a:gd name="connsiteY3" fmla="*/ 141224 h 2634022"/>
                      <a:gd name="connsiteX4" fmla="*/ 4394993 w 4497210"/>
                      <a:gd name="connsiteY4" fmla="*/ 934997 h 2634022"/>
                      <a:gd name="connsiteX5" fmla="*/ 4465217 w 4497210"/>
                      <a:gd name="connsiteY5" fmla="*/ 1348470 h 2634022"/>
                      <a:gd name="connsiteX6" fmla="*/ 4149532 w 4497210"/>
                      <a:gd name="connsiteY6" fmla="*/ 1725842 h 2634022"/>
                      <a:gd name="connsiteX7" fmla="*/ 3949958 w 4497210"/>
                      <a:gd name="connsiteY7" fmla="*/ 2324556 h 2634022"/>
                      <a:gd name="connsiteX8" fmla="*/ 3663300 w 4497210"/>
                      <a:gd name="connsiteY8" fmla="*/ 2408013 h 2634022"/>
                      <a:gd name="connsiteX9" fmla="*/ 2606225 w 4497210"/>
                      <a:gd name="connsiteY9" fmla="*/ 1401230 h 2634022"/>
                      <a:gd name="connsiteX10" fmla="*/ 2139881 w 4497210"/>
                      <a:gd name="connsiteY10" fmla="*/ 1302170 h 2634022"/>
                      <a:gd name="connsiteX11" fmla="*/ 1732973 w 4497210"/>
                      <a:gd name="connsiteY11" fmla="*/ 1247306 h 2634022"/>
                      <a:gd name="connsiteX12" fmla="*/ 1422077 w 4497210"/>
                      <a:gd name="connsiteY12" fmla="*/ 1261022 h 2634022"/>
                      <a:gd name="connsiteX13" fmla="*/ 0 w 4497210"/>
                      <a:gd name="connsiteY13" fmla="*/ 2634022 h 2634022"/>
                      <a:gd name="connsiteX14" fmla="*/ 0 w 4497210"/>
                      <a:gd name="connsiteY14" fmla="*/ 21450 h 2634022"/>
                      <a:gd name="connsiteX0" fmla="*/ 0 w 4497210"/>
                      <a:gd name="connsiteY0" fmla="*/ 21450 h 2634022"/>
                      <a:gd name="connsiteX1" fmla="*/ 2679960 w 4497210"/>
                      <a:gd name="connsiteY1" fmla="*/ 314328 h 2634022"/>
                      <a:gd name="connsiteX2" fmla="*/ 3148045 w 4497210"/>
                      <a:gd name="connsiteY2" fmla="*/ 74843 h 2634022"/>
                      <a:gd name="connsiteX3" fmla="*/ 3670531 w 4497210"/>
                      <a:gd name="connsiteY3" fmla="*/ 141224 h 2634022"/>
                      <a:gd name="connsiteX4" fmla="*/ 4394993 w 4497210"/>
                      <a:gd name="connsiteY4" fmla="*/ 934997 h 2634022"/>
                      <a:gd name="connsiteX5" fmla="*/ 4465217 w 4497210"/>
                      <a:gd name="connsiteY5" fmla="*/ 1348470 h 2634022"/>
                      <a:gd name="connsiteX6" fmla="*/ 4149532 w 4497210"/>
                      <a:gd name="connsiteY6" fmla="*/ 1725842 h 2634022"/>
                      <a:gd name="connsiteX7" fmla="*/ 3949958 w 4497210"/>
                      <a:gd name="connsiteY7" fmla="*/ 2324556 h 2634022"/>
                      <a:gd name="connsiteX8" fmla="*/ 3663300 w 4497210"/>
                      <a:gd name="connsiteY8" fmla="*/ 2408013 h 2634022"/>
                      <a:gd name="connsiteX9" fmla="*/ 2606225 w 4497210"/>
                      <a:gd name="connsiteY9" fmla="*/ 1401230 h 2634022"/>
                      <a:gd name="connsiteX10" fmla="*/ 2139881 w 4497210"/>
                      <a:gd name="connsiteY10" fmla="*/ 1302170 h 2634022"/>
                      <a:gd name="connsiteX11" fmla="*/ 1732973 w 4497210"/>
                      <a:gd name="connsiteY11" fmla="*/ 1247306 h 2634022"/>
                      <a:gd name="connsiteX12" fmla="*/ 1422077 w 4497210"/>
                      <a:gd name="connsiteY12" fmla="*/ 1261022 h 2634022"/>
                      <a:gd name="connsiteX13" fmla="*/ 0 w 4497210"/>
                      <a:gd name="connsiteY13" fmla="*/ 2634022 h 2634022"/>
                      <a:gd name="connsiteX14" fmla="*/ 0 w 4497210"/>
                      <a:gd name="connsiteY14" fmla="*/ 21450 h 2634022"/>
                      <a:gd name="connsiteX0" fmla="*/ 0 w 4497210"/>
                      <a:gd name="connsiteY0" fmla="*/ 21450 h 2634022"/>
                      <a:gd name="connsiteX1" fmla="*/ 2679960 w 4497210"/>
                      <a:gd name="connsiteY1" fmla="*/ 314328 h 2634022"/>
                      <a:gd name="connsiteX2" fmla="*/ 3148045 w 4497210"/>
                      <a:gd name="connsiteY2" fmla="*/ 74843 h 2634022"/>
                      <a:gd name="connsiteX3" fmla="*/ 3670531 w 4497210"/>
                      <a:gd name="connsiteY3" fmla="*/ 141224 h 2634022"/>
                      <a:gd name="connsiteX4" fmla="*/ 4394993 w 4497210"/>
                      <a:gd name="connsiteY4" fmla="*/ 934997 h 2634022"/>
                      <a:gd name="connsiteX5" fmla="*/ 4465217 w 4497210"/>
                      <a:gd name="connsiteY5" fmla="*/ 1348470 h 2634022"/>
                      <a:gd name="connsiteX6" fmla="*/ 4149532 w 4497210"/>
                      <a:gd name="connsiteY6" fmla="*/ 1725842 h 2634022"/>
                      <a:gd name="connsiteX7" fmla="*/ 3949958 w 4497210"/>
                      <a:gd name="connsiteY7" fmla="*/ 2324556 h 2634022"/>
                      <a:gd name="connsiteX8" fmla="*/ 3663300 w 4497210"/>
                      <a:gd name="connsiteY8" fmla="*/ 2408013 h 2634022"/>
                      <a:gd name="connsiteX9" fmla="*/ 2606225 w 4497210"/>
                      <a:gd name="connsiteY9" fmla="*/ 1401230 h 2634022"/>
                      <a:gd name="connsiteX10" fmla="*/ 2139881 w 4497210"/>
                      <a:gd name="connsiteY10" fmla="*/ 1302170 h 2634022"/>
                      <a:gd name="connsiteX11" fmla="*/ 1732973 w 4497210"/>
                      <a:gd name="connsiteY11" fmla="*/ 1247306 h 2634022"/>
                      <a:gd name="connsiteX12" fmla="*/ 1422077 w 4497210"/>
                      <a:gd name="connsiteY12" fmla="*/ 1261022 h 2634022"/>
                      <a:gd name="connsiteX13" fmla="*/ 0 w 4497210"/>
                      <a:gd name="connsiteY13" fmla="*/ 2634022 h 2634022"/>
                      <a:gd name="connsiteX14" fmla="*/ 0 w 4497210"/>
                      <a:gd name="connsiteY14" fmla="*/ 21450 h 2634022"/>
                      <a:gd name="connsiteX0" fmla="*/ 0 w 4497210"/>
                      <a:gd name="connsiteY0" fmla="*/ 21450 h 2634022"/>
                      <a:gd name="connsiteX1" fmla="*/ 2679960 w 4497210"/>
                      <a:gd name="connsiteY1" fmla="*/ 314328 h 2634022"/>
                      <a:gd name="connsiteX2" fmla="*/ 3148045 w 4497210"/>
                      <a:gd name="connsiteY2" fmla="*/ 74843 h 2634022"/>
                      <a:gd name="connsiteX3" fmla="*/ 3670531 w 4497210"/>
                      <a:gd name="connsiteY3" fmla="*/ 141224 h 2634022"/>
                      <a:gd name="connsiteX4" fmla="*/ 4394993 w 4497210"/>
                      <a:gd name="connsiteY4" fmla="*/ 934997 h 2634022"/>
                      <a:gd name="connsiteX5" fmla="*/ 4465217 w 4497210"/>
                      <a:gd name="connsiteY5" fmla="*/ 1348470 h 2634022"/>
                      <a:gd name="connsiteX6" fmla="*/ 4149532 w 4497210"/>
                      <a:gd name="connsiteY6" fmla="*/ 1725842 h 2634022"/>
                      <a:gd name="connsiteX7" fmla="*/ 3949958 w 4497210"/>
                      <a:gd name="connsiteY7" fmla="*/ 2324556 h 2634022"/>
                      <a:gd name="connsiteX8" fmla="*/ 3663300 w 4497210"/>
                      <a:gd name="connsiteY8" fmla="*/ 2408013 h 2634022"/>
                      <a:gd name="connsiteX9" fmla="*/ 2606225 w 4497210"/>
                      <a:gd name="connsiteY9" fmla="*/ 1401230 h 2634022"/>
                      <a:gd name="connsiteX10" fmla="*/ 2139881 w 4497210"/>
                      <a:gd name="connsiteY10" fmla="*/ 1302170 h 2634022"/>
                      <a:gd name="connsiteX11" fmla="*/ 1732973 w 4497210"/>
                      <a:gd name="connsiteY11" fmla="*/ 1247306 h 2634022"/>
                      <a:gd name="connsiteX12" fmla="*/ 1422077 w 4497210"/>
                      <a:gd name="connsiteY12" fmla="*/ 1261022 h 2634022"/>
                      <a:gd name="connsiteX13" fmla="*/ 0 w 4497210"/>
                      <a:gd name="connsiteY13" fmla="*/ 2634022 h 2634022"/>
                      <a:gd name="connsiteX14" fmla="*/ 0 w 4497210"/>
                      <a:gd name="connsiteY14" fmla="*/ 21450 h 2634022"/>
                      <a:gd name="connsiteX0" fmla="*/ 0 w 4497210"/>
                      <a:gd name="connsiteY0" fmla="*/ 21450 h 2634022"/>
                      <a:gd name="connsiteX1" fmla="*/ 2679960 w 4497210"/>
                      <a:gd name="connsiteY1" fmla="*/ 314328 h 2634022"/>
                      <a:gd name="connsiteX2" fmla="*/ 3148045 w 4497210"/>
                      <a:gd name="connsiteY2" fmla="*/ 74843 h 2634022"/>
                      <a:gd name="connsiteX3" fmla="*/ 3670531 w 4497210"/>
                      <a:gd name="connsiteY3" fmla="*/ 141224 h 2634022"/>
                      <a:gd name="connsiteX4" fmla="*/ 4394993 w 4497210"/>
                      <a:gd name="connsiteY4" fmla="*/ 934997 h 2634022"/>
                      <a:gd name="connsiteX5" fmla="*/ 4465217 w 4497210"/>
                      <a:gd name="connsiteY5" fmla="*/ 1348470 h 2634022"/>
                      <a:gd name="connsiteX6" fmla="*/ 4149532 w 4497210"/>
                      <a:gd name="connsiteY6" fmla="*/ 1725842 h 2634022"/>
                      <a:gd name="connsiteX7" fmla="*/ 3949958 w 4497210"/>
                      <a:gd name="connsiteY7" fmla="*/ 2324556 h 2634022"/>
                      <a:gd name="connsiteX8" fmla="*/ 3663300 w 4497210"/>
                      <a:gd name="connsiteY8" fmla="*/ 2408013 h 2634022"/>
                      <a:gd name="connsiteX9" fmla="*/ 2606225 w 4497210"/>
                      <a:gd name="connsiteY9" fmla="*/ 1401230 h 2634022"/>
                      <a:gd name="connsiteX10" fmla="*/ 2139881 w 4497210"/>
                      <a:gd name="connsiteY10" fmla="*/ 1302170 h 2634022"/>
                      <a:gd name="connsiteX11" fmla="*/ 1732973 w 4497210"/>
                      <a:gd name="connsiteY11" fmla="*/ 1247306 h 2634022"/>
                      <a:gd name="connsiteX12" fmla="*/ 1422077 w 4497210"/>
                      <a:gd name="connsiteY12" fmla="*/ 1261022 h 2634022"/>
                      <a:gd name="connsiteX13" fmla="*/ 0 w 4497210"/>
                      <a:gd name="connsiteY13" fmla="*/ 2634022 h 2634022"/>
                      <a:gd name="connsiteX14" fmla="*/ 0 w 4497210"/>
                      <a:gd name="connsiteY14" fmla="*/ 21450 h 2634022"/>
                      <a:gd name="connsiteX0" fmla="*/ 0 w 4497210"/>
                      <a:gd name="connsiteY0" fmla="*/ 21450 h 2634022"/>
                      <a:gd name="connsiteX1" fmla="*/ 2679960 w 4497210"/>
                      <a:gd name="connsiteY1" fmla="*/ 314328 h 2634022"/>
                      <a:gd name="connsiteX2" fmla="*/ 3148045 w 4497210"/>
                      <a:gd name="connsiteY2" fmla="*/ 74843 h 2634022"/>
                      <a:gd name="connsiteX3" fmla="*/ 3670531 w 4497210"/>
                      <a:gd name="connsiteY3" fmla="*/ 141224 h 2634022"/>
                      <a:gd name="connsiteX4" fmla="*/ 4394993 w 4497210"/>
                      <a:gd name="connsiteY4" fmla="*/ 934997 h 2634022"/>
                      <a:gd name="connsiteX5" fmla="*/ 4465217 w 4497210"/>
                      <a:gd name="connsiteY5" fmla="*/ 1348470 h 2634022"/>
                      <a:gd name="connsiteX6" fmla="*/ 4149532 w 4497210"/>
                      <a:gd name="connsiteY6" fmla="*/ 1725842 h 2634022"/>
                      <a:gd name="connsiteX7" fmla="*/ 3949958 w 4497210"/>
                      <a:gd name="connsiteY7" fmla="*/ 2324556 h 2634022"/>
                      <a:gd name="connsiteX8" fmla="*/ 3663300 w 4497210"/>
                      <a:gd name="connsiteY8" fmla="*/ 2408013 h 2634022"/>
                      <a:gd name="connsiteX9" fmla="*/ 2606225 w 4497210"/>
                      <a:gd name="connsiteY9" fmla="*/ 1401230 h 2634022"/>
                      <a:gd name="connsiteX10" fmla="*/ 2139881 w 4497210"/>
                      <a:gd name="connsiteY10" fmla="*/ 1302170 h 2634022"/>
                      <a:gd name="connsiteX11" fmla="*/ 1732973 w 4497210"/>
                      <a:gd name="connsiteY11" fmla="*/ 1247306 h 2634022"/>
                      <a:gd name="connsiteX12" fmla="*/ 1422077 w 4497210"/>
                      <a:gd name="connsiteY12" fmla="*/ 1261022 h 2634022"/>
                      <a:gd name="connsiteX13" fmla="*/ 0 w 4497210"/>
                      <a:gd name="connsiteY13" fmla="*/ 2634022 h 2634022"/>
                      <a:gd name="connsiteX14" fmla="*/ 0 w 4497210"/>
                      <a:gd name="connsiteY14" fmla="*/ 21450 h 2634022"/>
                      <a:gd name="connsiteX0" fmla="*/ 0 w 4497210"/>
                      <a:gd name="connsiteY0" fmla="*/ 21450 h 2634022"/>
                      <a:gd name="connsiteX1" fmla="*/ 2679960 w 4497210"/>
                      <a:gd name="connsiteY1" fmla="*/ 314328 h 2634022"/>
                      <a:gd name="connsiteX2" fmla="*/ 3148045 w 4497210"/>
                      <a:gd name="connsiteY2" fmla="*/ 74843 h 2634022"/>
                      <a:gd name="connsiteX3" fmla="*/ 3670531 w 4497210"/>
                      <a:gd name="connsiteY3" fmla="*/ 141224 h 2634022"/>
                      <a:gd name="connsiteX4" fmla="*/ 4394993 w 4497210"/>
                      <a:gd name="connsiteY4" fmla="*/ 934997 h 2634022"/>
                      <a:gd name="connsiteX5" fmla="*/ 4465217 w 4497210"/>
                      <a:gd name="connsiteY5" fmla="*/ 1348470 h 2634022"/>
                      <a:gd name="connsiteX6" fmla="*/ 4149532 w 4497210"/>
                      <a:gd name="connsiteY6" fmla="*/ 1725842 h 2634022"/>
                      <a:gd name="connsiteX7" fmla="*/ 3949958 w 4497210"/>
                      <a:gd name="connsiteY7" fmla="*/ 2324556 h 2634022"/>
                      <a:gd name="connsiteX8" fmla="*/ 3663300 w 4497210"/>
                      <a:gd name="connsiteY8" fmla="*/ 2408013 h 2634022"/>
                      <a:gd name="connsiteX9" fmla="*/ 2606225 w 4497210"/>
                      <a:gd name="connsiteY9" fmla="*/ 1401230 h 2634022"/>
                      <a:gd name="connsiteX10" fmla="*/ 2139881 w 4497210"/>
                      <a:gd name="connsiteY10" fmla="*/ 1302170 h 2634022"/>
                      <a:gd name="connsiteX11" fmla="*/ 1732973 w 4497210"/>
                      <a:gd name="connsiteY11" fmla="*/ 1247306 h 2634022"/>
                      <a:gd name="connsiteX12" fmla="*/ 1380929 w 4497210"/>
                      <a:gd name="connsiteY12" fmla="*/ 1288454 h 2634022"/>
                      <a:gd name="connsiteX13" fmla="*/ 0 w 4497210"/>
                      <a:gd name="connsiteY13" fmla="*/ 2634022 h 2634022"/>
                      <a:gd name="connsiteX14" fmla="*/ 0 w 4497210"/>
                      <a:gd name="connsiteY14" fmla="*/ 21450 h 2634022"/>
                      <a:gd name="connsiteX0" fmla="*/ 0 w 4497210"/>
                      <a:gd name="connsiteY0" fmla="*/ 21450 h 2634022"/>
                      <a:gd name="connsiteX1" fmla="*/ 2679960 w 4497210"/>
                      <a:gd name="connsiteY1" fmla="*/ 314328 h 2634022"/>
                      <a:gd name="connsiteX2" fmla="*/ 3148045 w 4497210"/>
                      <a:gd name="connsiteY2" fmla="*/ 74843 h 2634022"/>
                      <a:gd name="connsiteX3" fmla="*/ 3670531 w 4497210"/>
                      <a:gd name="connsiteY3" fmla="*/ 141224 h 2634022"/>
                      <a:gd name="connsiteX4" fmla="*/ 4394993 w 4497210"/>
                      <a:gd name="connsiteY4" fmla="*/ 934997 h 2634022"/>
                      <a:gd name="connsiteX5" fmla="*/ 4465217 w 4497210"/>
                      <a:gd name="connsiteY5" fmla="*/ 1348470 h 2634022"/>
                      <a:gd name="connsiteX6" fmla="*/ 4149532 w 4497210"/>
                      <a:gd name="connsiteY6" fmla="*/ 1725842 h 2634022"/>
                      <a:gd name="connsiteX7" fmla="*/ 3949958 w 4497210"/>
                      <a:gd name="connsiteY7" fmla="*/ 2324556 h 2634022"/>
                      <a:gd name="connsiteX8" fmla="*/ 3663300 w 4497210"/>
                      <a:gd name="connsiteY8" fmla="*/ 2408013 h 2634022"/>
                      <a:gd name="connsiteX9" fmla="*/ 2606225 w 4497210"/>
                      <a:gd name="connsiteY9" fmla="*/ 1401230 h 2634022"/>
                      <a:gd name="connsiteX10" fmla="*/ 2139881 w 4497210"/>
                      <a:gd name="connsiteY10" fmla="*/ 1302170 h 2634022"/>
                      <a:gd name="connsiteX11" fmla="*/ 1732973 w 4497210"/>
                      <a:gd name="connsiteY11" fmla="*/ 1247306 h 2634022"/>
                      <a:gd name="connsiteX12" fmla="*/ 1380929 w 4497210"/>
                      <a:gd name="connsiteY12" fmla="*/ 1288454 h 2634022"/>
                      <a:gd name="connsiteX13" fmla="*/ 0 w 4497210"/>
                      <a:gd name="connsiteY13" fmla="*/ 2634022 h 2634022"/>
                      <a:gd name="connsiteX14" fmla="*/ 0 w 4497210"/>
                      <a:gd name="connsiteY14" fmla="*/ 21450 h 2634022"/>
                      <a:gd name="connsiteX0" fmla="*/ 0 w 4497210"/>
                      <a:gd name="connsiteY0" fmla="*/ 21450 h 2435306"/>
                      <a:gd name="connsiteX1" fmla="*/ 2679960 w 4497210"/>
                      <a:gd name="connsiteY1" fmla="*/ 314328 h 2435306"/>
                      <a:gd name="connsiteX2" fmla="*/ 3148045 w 4497210"/>
                      <a:gd name="connsiteY2" fmla="*/ 74843 h 2435306"/>
                      <a:gd name="connsiteX3" fmla="*/ 3670531 w 4497210"/>
                      <a:gd name="connsiteY3" fmla="*/ 141224 h 2435306"/>
                      <a:gd name="connsiteX4" fmla="*/ 4394993 w 4497210"/>
                      <a:gd name="connsiteY4" fmla="*/ 934997 h 2435306"/>
                      <a:gd name="connsiteX5" fmla="*/ 4465217 w 4497210"/>
                      <a:gd name="connsiteY5" fmla="*/ 1348470 h 2435306"/>
                      <a:gd name="connsiteX6" fmla="*/ 4149532 w 4497210"/>
                      <a:gd name="connsiteY6" fmla="*/ 1725842 h 2435306"/>
                      <a:gd name="connsiteX7" fmla="*/ 3949958 w 4497210"/>
                      <a:gd name="connsiteY7" fmla="*/ 2324556 h 2435306"/>
                      <a:gd name="connsiteX8" fmla="*/ 3663300 w 4497210"/>
                      <a:gd name="connsiteY8" fmla="*/ 2408013 h 2435306"/>
                      <a:gd name="connsiteX9" fmla="*/ 2606225 w 4497210"/>
                      <a:gd name="connsiteY9" fmla="*/ 1401230 h 2435306"/>
                      <a:gd name="connsiteX10" fmla="*/ 2139881 w 4497210"/>
                      <a:gd name="connsiteY10" fmla="*/ 1302170 h 2435306"/>
                      <a:gd name="connsiteX11" fmla="*/ 1732973 w 4497210"/>
                      <a:gd name="connsiteY11" fmla="*/ 1247306 h 2435306"/>
                      <a:gd name="connsiteX12" fmla="*/ 1380929 w 4497210"/>
                      <a:gd name="connsiteY12" fmla="*/ 1288454 h 2435306"/>
                      <a:gd name="connsiteX13" fmla="*/ 438912 w 4497210"/>
                      <a:gd name="connsiteY13" fmla="*/ 1833922 h 2435306"/>
                      <a:gd name="connsiteX14" fmla="*/ 0 w 4497210"/>
                      <a:gd name="connsiteY14" fmla="*/ 21450 h 2435306"/>
                      <a:gd name="connsiteX0" fmla="*/ 0 w 4497210"/>
                      <a:gd name="connsiteY0" fmla="*/ 21450 h 2435306"/>
                      <a:gd name="connsiteX1" fmla="*/ 2679960 w 4497210"/>
                      <a:gd name="connsiteY1" fmla="*/ 314328 h 2435306"/>
                      <a:gd name="connsiteX2" fmla="*/ 3148045 w 4497210"/>
                      <a:gd name="connsiteY2" fmla="*/ 74843 h 2435306"/>
                      <a:gd name="connsiteX3" fmla="*/ 3670531 w 4497210"/>
                      <a:gd name="connsiteY3" fmla="*/ 141224 h 2435306"/>
                      <a:gd name="connsiteX4" fmla="*/ 4394993 w 4497210"/>
                      <a:gd name="connsiteY4" fmla="*/ 934997 h 2435306"/>
                      <a:gd name="connsiteX5" fmla="*/ 4465217 w 4497210"/>
                      <a:gd name="connsiteY5" fmla="*/ 1348470 h 2435306"/>
                      <a:gd name="connsiteX6" fmla="*/ 4149532 w 4497210"/>
                      <a:gd name="connsiteY6" fmla="*/ 1725842 h 2435306"/>
                      <a:gd name="connsiteX7" fmla="*/ 3949958 w 4497210"/>
                      <a:gd name="connsiteY7" fmla="*/ 2324556 h 2435306"/>
                      <a:gd name="connsiteX8" fmla="*/ 3663300 w 4497210"/>
                      <a:gd name="connsiteY8" fmla="*/ 2408013 h 2435306"/>
                      <a:gd name="connsiteX9" fmla="*/ 2606225 w 4497210"/>
                      <a:gd name="connsiteY9" fmla="*/ 1401230 h 2435306"/>
                      <a:gd name="connsiteX10" fmla="*/ 2139881 w 4497210"/>
                      <a:gd name="connsiteY10" fmla="*/ 1302170 h 2435306"/>
                      <a:gd name="connsiteX11" fmla="*/ 1732973 w 4497210"/>
                      <a:gd name="connsiteY11" fmla="*/ 1247306 h 2435306"/>
                      <a:gd name="connsiteX12" fmla="*/ 1380929 w 4497210"/>
                      <a:gd name="connsiteY12" fmla="*/ 1288454 h 2435306"/>
                      <a:gd name="connsiteX13" fmla="*/ 438912 w 4497210"/>
                      <a:gd name="connsiteY13" fmla="*/ 1833922 h 2435306"/>
                      <a:gd name="connsiteX14" fmla="*/ 0 w 4497210"/>
                      <a:gd name="connsiteY14" fmla="*/ 21450 h 2435306"/>
                      <a:gd name="connsiteX0" fmla="*/ 0 w 4497210"/>
                      <a:gd name="connsiteY0" fmla="*/ 21450 h 2435306"/>
                      <a:gd name="connsiteX1" fmla="*/ 2679960 w 4497210"/>
                      <a:gd name="connsiteY1" fmla="*/ 314328 h 2435306"/>
                      <a:gd name="connsiteX2" fmla="*/ 3148045 w 4497210"/>
                      <a:gd name="connsiteY2" fmla="*/ 74843 h 2435306"/>
                      <a:gd name="connsiteX3" fmla="*/ 3670531 w 4497210"/>
                      <a:gd name="connsiteY3" fmla="*/ 141224 h 2435306"/>
                      <a:gd name="connsiteX4" fmla="*/ 4394993 w 4497210"/>
                      <a:gd name="connsiteY4" fmla="*/ 934997 h 2435306"/>
                      <a:gd name="connsiteX5" fmla="*/ 4465217 w 4497210"/>
                      <a:gd name="connsiteY5" fmla="*/ 1348470 h 2435306"/>
                      <a:gd name="connsiteX6" fmla="*/ 4149532 w 4497210"/>
                      <a:gd name="connsiteY6" fmla="*/ 1725842 h 2435306"/>
                      <a:gd name="connsiteX7" fmla="*/ 3949958 w 4497210"/>
                      <a:gd name="connsiteY7" fmla="*/ 2324556 h 2435306"/>
                      <a:gd name="connsiteX8" fmla="*/ 3663300 w 4497210"/>
                      <a:gd name="connsiteY8" fmla="*/ 2408013 h 2435306"/>
                      <a:gd name="connsiteX9" fmla="*/ 2606225 w 4497210"/>
                      <a:gd name="connsiteY9" fmla="*/ 1401230 h 2435306"/>
                      <a:gd name="connsiteX10" fmla="*/ 2139881 w 4497210"/>
                      <a:gd name="connsiteY10" fmla="*/ 1302170 h 2435306"/>
                      <a:gd name="connsiteX11" fmla="*/ 1732973 w 4497210"/>
                      <a:gd name="connsiteY11" fmla="*/ 1247306 h 2435306"/>
                      <a:gd name="connsiteX12" fmla="*/ 1380929 w 4497210"/>
                      <a:gd name="connsiteY12" fmla="*/ 1288454 h 2435306"/>
                      <a:gd name="connsiteX13" fmla="*/ 438912 w 4497210"/>
                      <a:gd name="connsiteY13" fmla="*/ 1833922 h 2435306"/>
                      <a:gd name="connsiteX14" fmla="*/ 0 w 4497210"/>
                      <a:gd name="connsiteY14" fmla="*/ 21450 h 2435306"/>
                      <a:gd name="connsiteX0" fmla="*/ 0 w 4497210"/>
                      <a:gd name="connsiteY0" fmla="*/ 21450 h 2435306"/>
                      <a:gd name="connsiteX1" fmla="*/ 2679960 w 4497210"/>
                      <a:gd name="connsiteY1" fmla="*/ 314328 h 2435306"/>
                      <a:gd name="connsiteX2" fmla="*/ 3148045 w 4497210"/>
                      <a:gd name="connsiteY2" fmla="*/ 74843 h 2435306"/>
                      <a:gd name="connsiteX3" fmla="*/ 3670531 w 4497210"/>
                      <a:gd name="connsiteY3" fmla="*/ 141224 h 2435306"/>
                      <a:gd name="connsiteX4" fmla="*/ 4394993 w 4497210"/>
                      <a:gd name="connsiteY4" fmla="*/ 934997 h 2435306"/>
                      <a:gd name="connsiteX5" fmla="*/ 4465217 w 4497210"/>
                      <a:gd name="connsiteY5" fmla="*/ 1348470 h 2435306"/>
                      <a:gd name="connsiteX6" fmla="*/ 4149532 w 4497210"/>
                      <a:gd name="connsiteY6" fmla="*/ 1725842 h 2435306"/>
                      <a:gd name="connsiteX7" fmla="*/ 3949958 w 4497210"/>
                      <a:gd name="connsiteY7" fmla="*/ 2324556 h 2435306"/>
                      <a:gd name="connsiteX8" fmla="*/ 3663300 w 4497210"/>
                      <a:gd name="connsiteY8" fmla="*/ 2408013 h 2435306"/>
                      <a:gd name="connsiteX9" fmla="*/ 2606225 w 4497210"/>
                      <a:gd name="connsiteY9" fmla="*/ 1401230 h 2435306"/>
                      <a:gd name="connsiteX10" fmla="*/ 2139881 w 4497210"/>
                      <a:gd name="connsiteY10" fmla="*/ 1302170 h 2435306"/>
                      <a:gd name="connsiteX11" fmla="*/ 1732973 w 4497210"/>
                      <a:gd name="connsiteY11" fmla="*/ 1247306 h 2435306"/>
                      <a:gd name="connsiteX12" fmla="*/ 1380929 w 4497210"/>
                      <a:gd name="connsiteY12" fmla="*/ 1288454 h 2435306"/>
                      <a:gd name="connsiteX13" fmla="*/ 438912 w 4497210"/>
                      <a:gd name="connsiteY13" fmla="*/ 1833922 h 2435306"/>
                      <a:gd name="connsiteX14" fmla="*/ 210497 w 4497210"/>
                      <a:gd name="connsiteY14" fmla="*/ 904406 h 2435306"/>
                      <a:gd name="connsiteX15" fmla="*/ 0 w 4497210"/>
                      <a:gd name="connsiteY15" fmla="*/ 21450 h 2435306"/>
                      <a:gd name="connsiteX0" fmla="*/ 0 w 4497210"/>
                      <a:gd name="connsiteY0" fmla="*/ 21450 h 2435306"/>
                      <a:gd name="connsiteX1" fmla="*/ 2679960 w 4497210"/>
                      <a:gd name="connsiteY1" fmla="*/ 314328 h 2435306"/>
                      <a:gd name="connsiteX2" fmla="*/ 3148045 w 4497210"/>
                      <a:gd name="connsiteY2" fmla="*/ 74843 h 2435306"/>
                      <a:gd name="connsiteX3" fmla="*/ 3670531 w 4497210"/>
                      <a:gd name="connsiteY3" fmla="*/ 141224 h 2435306"/>
                      <a:gd name="connsiteX4" fmla="*/ 4394993 w 4497210"/>
                      <a:gd name="connsiteY4" fmla="*/ 934997 h 2435306"/>
                      <a:gd name="connsiteX5" fmla="*/ 4465217 w 4497210"/>
                      <a:gd name="connsiteY5" fmla="*/ 1348470 h 2435306"/>
                      <a:gd name="connsiteX6" fmla="*/ 4149532 w 4497210"/>
                      <a:gd name="connsiteY6" fmla="*/ 1725842 h 2435306"/>
                      <a:gd name="connsiteX7" fmla="*/ 3949958 w 4497210"/>
                      <a:gd name="connsiteY7" fmla="*/ 2324556 h 2435306"/>
                      <a:gd name="connsiteX8" fmla="*/ 3663300 w 4497210"/>
                      <a:gd name="connsiteY8" fmla="*/ 2408013 h 2435306"/>
                      <a:gd name="connsiteX9" fmla="*/ 2606225 w 4497210"/>
                      <a:gd name="connsiteY9" fmla="*/ 1401230 h 2435306"/>
                      <a:gd name="connsiteX10" fmla="*/ 2139881 w 4497210"/>
                      <a:gd name="connsiteY10" fmla="*/ 1302170 h 2435306"/>
                      <a:gd name="connsiteX11" fmla="*/ 1732973 w 4497210"/>
                      <a:gd name="connsiteY11" fmla="*/ 1247306 h 2435306"/>
                      <a:gd name="connsiteX12" fmla="*/ 1380929 w 4497210"/>
                      <a:gd name="connsiteY12" fmla="*/ 1288454 h 2435306"/>
                      <a:gd name="connsiteX13" fmla="*/ 438912 w 4497210"/>
                      <a:gd name="connsiteY13" fmla="*/ 1833922 h 2435306"/>
                      <a:gd name="connsiteX14" fmla="*/ 45905 w 4497210"/>
                      <a:gd name="connsiteY14" fmla="*/ 1393610 h 2435306"/>
                      <a:gd name="connsiteX15" fmla="*/ 0 w 4497210"/>
                      <a:gd name="connsiteY15" fmla="*/ 21450 h 2435306"/>
                      <a:gd name="connsiteX0" fmla="*/ 42359 w 4539569"/>
                      <a:gd name="connsiteY0" fmla="*/ 21450 h 2435306"/>
                      <a:gd name="connsiteX1" fmla="*/ 2722319 w 4539569"/>
                      <a:gd name="connsiteY1" fmla="*/ 314328 h 2435306"/>
                      <a:gd name="connsiteX2" fmla="*/ 3190404 w 4539569"/>
                      <a:gd name="connsiteY2" fmla="*/ 74843 h 2435306"/>
                      <a:gd name="connsiteX3" fmla="*/ 3712890 w 4539569"/>
                      <a:gd name="connsiteY3" fmla="*/ 141224 h 2435306"/>
                      <a:gd name="connsiteX4" fmla="*/ 4437352 w 4539569"/>
                      <a:gd name="connsiteY4" fmla="*/ 934997 h 2435306"/>
                      <a:gd name="connsiteX5" fmla="*/ 4507576 w 4539569"/>
                      <a:gd name="connsiteY5" fmla="*/ 1348470 h 2435306"/>
                      <a:gd name="connsiteX6" fmla="*/ 4191891 w 4539569"/>
                      <a:gd name="connsiteY6" fmla="*/ 1725842 h 2435306"/>
                      <a:gd name="connsiteX7" fmla="*/ 3992317 w 4539569"/>
                      <a:gd name="connsiteY7" fmla="*/ 2324556 h 2435306"/>
                      <a:gd name="connsiteX8" fmla="*/ 3705659 w 4539569"/>
                      <a:gd name="connsiteY8" fmla="*/ 2408013 h 2435306"/>
                      <a:gd name="connsiteX9" fmla="*/ 2648584 w 4539569"/>
                      <a:gd name="connsiteY9" fmla="*/ 1401230 h 2435306"/>
                      <a:gd name="connsiteX10" fmla="*/ 2182240 w 4539569"/>
                      <a:gd name="connsiteY10" fmla="*/ 1302170 h 2435306"/>
                      <a:gd name="connsiteX11" fmla="*/ 1775332 w 4539569"/>
                      <a:gd name="connsiteY11" fmla="*/ 1247306 h 2435306"/>
                      <a:gd name="connsiteX12" fmla="*/ 1423288 w 4539569"/>
                      <a:gd name="connsiteY12" fmla="*/ 1288454 h 2435306"/>
                      <a:gd name="connsiteX13" fmla="*/ 481271 w 4539569"/>
                      <a:gd name="connsiteY13" fmla="*/ 1833922 h 2435306"/>
                      <a:gd name="connsiteX14" fmla="*/ 88264 w 4539569"/>
                      <a:gd name="connsiteY14" fmla="*/ 1393610 h 2435306"/>
                      <a:gd name="connsiteX15" fmla="*/ 42359 w 4539569"/>
                      <a:gd name="connsiteY15" fmla="*/ 21450 h 2435306"/>
                      <a:gd name="connsiteX0" fmla="*/ 55431 w 4552641"/>
                      <a:gd name="connsiteY0" fmla="*/ 21450 h 2435306"/>
                      <a:gd name="connsiteX1" fmla="*/ 2735391 w 4552641"/>
                      <a:gd name="connsiteY1" fmla="*/ 314328 h 2435306"/>
                      <a:gd name="connsiteX2" fmla="*/ 3203476 w 4552641"/>
                      <a:gd name="connsiteY2" fmla="*/ 74843 h 2435306"/>
                      <a:gd name="connsiteX3" fmla="*/ 3725962 w 4552641"/>
                      <a:gd name="connsiteY3" fmla="*/ 141224 h 2435306"/>
                      <a:gd name="connsiteX4" fmla="*/ 4450424 w 4552641"/>
                      <a:gd name="connsiteY4" fmla="*/ 934997 h 2435306"/>
                      <a:gd name="connsiteX5" fmla="*/ 4520648 w 4552641"/>
                      <a:gd name="connsiteY5" fmla="*/ 1348470 h 2435306"/>
                      <a:gd name="connsiteX6" fmla="*/ 4204963 w 4552641"/>
                      <a:gd name="connsiteY6" fmla="*/ 1725842 h 2435306"/>
                      <a:gd name="connsiteX7" fmla="*/ 4005389 w 4552641"/>
                      <a:gd name="connsiteY7" fmla="*/ 2324556 h 2435306"/>
                      <a:gd name="connsiteX8" fmla="*/ 3718731 w 4552641"/>
                      <a:gd name="connsiteY8" fmla="*/ 2408013 h 2435306"/>
                      <a:gd name="connsiteX9" fmla="*/ 2661656 w 4552641"/>
                      <a:gd name="connsiteY9" fmla="*/ 1401230 h 2435306"/>
                      <a:gd name="connsiteX10" fmla="*/ 2195312 w 4552641"/>
                      <a:gd name="connsiteY10" fmla="*/ 1302170 h 2435306"/>
                      <a:gd name="connsiteX11" fmla="*/ 1788404 w 4552641"/>
                      <a:gd name="connsiteY11" fmla="*/ 1247306 h 2435306"/>
                      <a:gd name="connsiteX12" fmla="*/ 1436360 w 4552641"/>
                      <a:gd name="connsiteY12" fmla="*/ 1288454 h 2435306"/>
                      <a:gd name="connsiteX13" fmla="*/ 494343 w 4552641"/>
                      <a:gd name="connsiteY13" fmla="*/ 1833922 h 2435306"/>
                      <a:gd name="connsiteX14" fmla="*/ 101336 w 4552641"/>
                      <a:gd name="connsiteY14" fmla="*/ 1393610 h 2435306"/>
                      <a:gd name="connsiteX15" fmla="*/ 55431 w 4552641"/>
                      <a:gd name="connsiteY15" fmla="*/ 21450 h 2435306"/>
                      <a:gd name="connsiteX0" fmla="*/ 49771 w 4546981"/>
                      <a:gd name="connsiteY0" fmla="*/ 21450 h 2435306"/>
                      <a:gd name="connsiteX1" fmla="*/ 2729731 w 4546981"/>
                      <a:gd name="connsiteY1" fmla="*/ 314328 h 2435306"/>
                      <a:gd name="connsiteX2" fmla="*/ 3197816 w 4546981"/>
                      <a:gd name="connsiteY2" fmla="*/ 74843 h 2435306"/>
                      <a:gd name="connsiteX3" fmla="*/ 3720302 w 4546981"/>
                      <a:gd name="connsiteY3" fmla="*/ 141224 h 2435306"/>
                      <a:gd name="connsiteX4" fmla="*/ 4444764 w 4546981"/>
                      <a:gd name="connsiteY4" fmla="*/ 934997 h 2435306"/>
                      <a:gd name="connsiteX5" fmla="*/ 4514988 w 4546981"/>
                      <a:gd name="connsiteY5" fmla="*/ 1348470 h 2435306"/>
                      <a:gd name="connsiteX6" fmla="*/ 4199303 w 4546981"/>
                      <a:gd name="connsiteY6" fmla="*/ 1725842 h 2435306"/>
                      <a:gd name="connsiteX7" fmla="*/ 3999729 w 4546981"/>
                      <a:gd name="connsiteY7" fmla="*/ 2324556 h 2435306"/>
                      <a:gd name="connsiteX8" fmla="*/ 3713071 w 4546981"/>
                      <a:gd name="connsiteY8" fmla="*/ 2408013 h 2435306"/>
                      <a:gd name="connsiteX9" fmla="*/ 2655996 w 4546981"/>
                      <a:gd name="connsiteY9" fmla="*/ 1401230 h 2435306"/>
                      <a:gd name="connsiteX10" fmla="*/ 2189652 w 4546981"/>
                      <a:gd name="connsiteY10" fmla="*/ 1302170 h 2435306"/>
                      <a:gd name="connsiteX11" fmla="*/ 1782744 w 4546981"/>
                      <a:gd name="connsiteY11" fmla="*/ 1247306 h 2435306"/>
                      <a:gd name="connsiteX12" fmla="*/ 1430700 w 4546981"/>
                      <a:gd name="connsiteY12" fmla="*/ 1288454 h 2435306"/>
                      <a:gd name="connsiteX13" fmla="*/ 488683 w 4546981"/>
                      <a:gd name="connsiteY13" fmla="*/ 1833922 h 2435306"/>
                      <a:gd name="connsiteX14" fmla="*/ 95676 w 4546981"/>
                      <a:gd name="connsiteY14" fmla="*/ 1393610 h 2435306"/>
                      <a:gd name="connsiteX15" fmla="*/ 49771 w 4546981"/>
                      <a:gd name="connsiteY15" fmla="*/ 21450 h 2435306"/>
                      <a:gd name="connsiteX0" fmla="*/ 1508239 w 4546981"/>
                      <a:gd name="connsiteY0" fmla="*/ 332346 h 2435306"/>
                      <a:gd name="connsiteX1" fmla="*/ 2729731 w 4546981"/>
                      <a:gd name="connsiteY1" fmla="*/ 314328 h 2435306"/>
                      <a:gd name="connsiteX2" fmla="*/ 3197816 w 4546981"/>
                      <a:gd name="connsiteY2" fmla="*/ 74843 h 2435306"/>
                      <a:gd name="connsiteX3" fmla="*/ 3720302 w 4546981"/>
                      <a:gd name="connsiteY3" fmla="*/ 141224 h 2435306"/>
                      <a:gd name="connsiteX4" fmla="*/ 4444764 w 4546981"/>
                      <a:gd name="connsiteY4" fmla="*/ 934997 h 2435306"/>
                      <a:gd name="connsiteX5" fmla="*/ 4514988 w 4546981"/>
                      <a:gd name="connsiteY5" fmla="*/ 1348470 h 2435306"/>
                      <a:gd name="connsiteX6" fmla="*/ 4199303 w 4546981"/>
                      <a:gd name="connsiteY6" fmla="*/ 1725842 h 2435306"/>
                      <a:gd name="connsiteX7" fmla="*/ 3999729 w 4546981"/>
                      <a:gd name="connsiteY7" fmla="*/ 2324556 h 2435306"/>
                      <a:gd name="connsiteX8" fmla="*/ 3713071 w 4546981"/>
                      <a:gd name="connsiteY8" fmla="*/ 2408013 h 2435306"/>
                      <a:gd name="connsiteX9" fmla="*/ 2655996 w 4546981"/>
                      <a:gd name="connsiteY9" fmla="*/ 1401230 h 2435306"/>
                      <a:gd name="connsiteX10" fmla="*/ 2189652 w 4546981"/>
                      <a:gd name="connsiteY10" fmla="*/ 1302170 h 2435306"/>
                      <a:gd name="connsiteX11" fmla="*/ 1782744 w 4546981"/>
                      <a:gd name="connsiteY11" fmla="*/ 1247306 h 2435306"/>
                      <a:gd name="connsiteX12" fmla="*/ 1430700 w 4546981"/>
                      <a:gd name="connsiteY12" fmla="*/ 1288454 h 2435306"/>
                      <a:gd name="connsiteX13" fmla="*/ 488683 w 4546981"/>
                      <a:gd name="connsiteY13" fmla="*/ 1833922 h 2435306"/>
                      <a:gd name="connsiteX14" fmla="*/ 95676 w 4546981"/>
                      <a:gd name="connsiteY14" fmla="*/ 1393610 h 2435306"/>
                      <a:gd name="connsiteX15" fmla="*/ 1508239 w 4546981"/>
                      <a:gd name="connsiteY15" fmla="*/ 332346 h 2435306"/>
                      <a:gd name="connsiteX0" fmla="*/ 1252207 w 4546981"/>
                      <a:gd name="connsiteY0" fmla="*/ 483222 h 2435306"/>
                      <a:gd name="connsiteX1" fmla="*/ 2729731 w 4546981"/>
                      <a:gd name="connsiteY1" fmla="*/ 314328 h 2435306"/>
                      <a:gd name="connsiteX2" fmla="*/ 3197816 w 4546981"/>
                      <a:gd name="connsiteY2" fmla="*/ 74843 h 2435306"/>
                      <a:gd name="connsiteX3" fmla="*/ 3720302 w 4546981"/>
                      <a:gd name="connsiteY3" fmla="*/ 141224 h 2435306"/>
                      <a:gd name="connsiteX4" fmla="*/ 4444764 w 4546981"/>
                      <a:gd name="connsiteY4" fmla="*/ 934997 h 2435306"/>
                      <a:gd name="connsiteX5" fmla="*/ 4514988 w 4546981"/>
                      <a:gd name="connsiteY5" fmla="*/ 1348470 h 2435306"/>
                      <a:gd name="connsiteX6" fmla="*/ 4199303 w 4546981"/>
                      <a:gd name="connsiteY6" fmla="*/ 1725842 h 2435306"/>
                      <a:gd name="connsiteX7" fmla="*/ 3999729 w 4546981"/>
                      <a:gd name="connsiteY7" fmla="*/ 2324556 h 2435306"/>
                      <a:gd name="connsiteX8" fmla="*/ 3713071 w 4546981"/>
                      <a:gd name="connsiteY8" fmla="*/ 2408013 h 2435306"/>
                      <a:gd name="connsiteX9" fmla="*/ 2655996 w 4546981"/>
                      <a:gd name="connsiteY9" fmla="*/ 1401230 h 2435306"/>
                      <a:gd name="connsiteX10" fmla="*/ 2189652 w 4546981"/>
                      <a:gd name="connsiteY10" fmla="*/ 1302170 h 2435306"/>
                      <a:gd name="connsiteX11" fmla="*/ 1782744 w 4546981"/>
                      <a:gd name="connsiteY11" fmla="*/ 1247306 h 2435306"/>
                      <a:gd name="connsiteX12" fmla="*/ 1430700 w 4546981"/>
                      <a:gd name="connsiteY12" fmla="*/ 1288454 h 2435306"/>
                      <a:gd name="connsiteX13" fmla="*/ 488683 w 4546981"/>
                      <a:gd name="connsiteY13" fmla="*/ 1833922 h 2435306"/>
                      <a:gd name="connsiteX14" fmla="*/ 95676 w 4546981"/>
                      <a:gd name="connsiteY14" fmla="*/ 1393610 h 2435306"/>
                      <a:gd name="connsiteX15" fmla="*/ 1252207 w 4546981"/>
                      <a:gd name="connsiteY15" fmla="*/ 483222 h 2435306"/>
                      <a:gd name="connsiteX0" fmla="*/ 1252207 w 4546981"/>
                      <a:gd name="connsiteY0" fmla="*/ 483222 h 2435306"/>
                      <a:gd name="connsiteX1" fmla="*/ 2729731 w 4546981"/>
                      <a:gd name="connsiteY1" fmla="*/ 314328 h 2435306"/>
                      <a:gd name="connsiteX2" fmla="*/ 3197816 w 4546981"/>
                      <a:gd name="connsiteY2" fmla="*/ 74843 h 2435306"/>
                      <a:gd name="connsiteX3" fmla="*/ 3720302 w 4546981"/>
                      <a:gd name="connsiteY3" fmla="*/ 141224 h 2435306"/>
                      <a:gd name="connsiteX4" fmla="*/ 4444764 w 4546981"/>
                      <a:gd name="connsiteY4" fmla="*/ 934997 h 2435306"/>
                      <a:gd name="connsiteX5" fmla="*/ 4514988 w 4546981"/>
                      <a:gd name="connsiteY5" fmla="*/ 1348470 h 2435306"/>
                      <a:gd name="connsiteX6" fmla="*/ 4199303 w 4546981"/>
                      <a:gd name="connsiteY6" fmla="*/ 1725842 h 2435306"/>
                      <a:gd name="connsiteX7" fmla="*/ 3999729 w 4546981"/>
                      <a:gd name="connsiteY7" fmla="*/ 2324556 h 2435306"/>
                      <a:gd name="connsiteX8" fmla="*/ 3713071 w 4546981"/>
                      <a:gd name="connsiteY8" fmla="*/ 2408013 h 2435306"/>
                      <a:gd name="connsiteX9" fmla="*/ 2655996 w 4546981"/>
                      <a:gd name="connsiteY9" fmla="*/ 1401230 h 2435306"/>
                      <a:gd name="connsiteX10" fmla="*/ 2189652 w 4546981"/>
                      <a:gd name="connsiteY10" fmla="*/ 1302170 h 2435306"/>
                      <a:gd name="connsiteX11" fmla="*/ 1782744 w 4546981"/>
                      <a:gd name="connsiteY11" fmla="*/ 1247306 h 2435306"/>
                      <a:gd name="connsiteX12" fmla="*/ 1430700 w 4546981"/>
                      <a:gd name="connsiteY12" fmla="*/ 1288454 h 2435306"/>
                      <a:gd name="connsiteX13" fmla="*/ 488683 w 4546981"/>
                      <a:gd name="connsiteY13" fmla="*/ 1833922 h 2435306"/>
                      <a:gd name="connsiteX14" fmla="*/ 95676 w 4546981"/>
                      <a:gd name="connsiteY14" fmla="*/ 1393610 h 2435306"/>
                      <a:gd name="connsiteX15" fmla="*/ 1252207 w 4546981"/>
                      <a:gd name="connsiteY15" fmla="*/ 483222 h 2435306"/>
                      <a:gd name="connsiteX0" fmla="*/ 1252207 w 4546981"/>
                      <a:gd name="connsiteY0" fmla="*/ 483222 h 2435306"/>
                      <a:gd name="connsiteX1" fmla="*/ 2729731 w 4546981"/>
                      <a:gd name="connsiteY1" fmla="*/ 314328 h 2435306"/>
                      <a:gd name="connsiteX2" fmla="*/ 3197816 w 4546981"/>
                      <a:gd name="connsiteY2" fmla="*/ 74843 h 2435306"/>
                      <a:gd name="connsiteX3" fmla="*/ 3720302 w 4546981"/>
                      <a:gd name="connsiteY3" fmla="*/ 141224 h 2435306"/>
                      <a:gd name="connsiteX4" fmla="*/ 4444764 w 4546981"/>
                      <a:gd name="connsiteY4" fmla="*/ 934997 h 2435306"/>
                      <a:gd name="connsiteX5" fmla="*/ 4514988 w 4546981"/>
                      <a:gd name="connsiteY5" fmla="*/ 1348470 h 2435306"/>
                      <a:gd name="connsiteX6" fmla="*/ 4199303 w 4546981"/>
                      <a:gd name="connsiteY6" fmla="*/ 1725842 h 2435306"/>
                      <a:gd name="connsiteX7" fmla="*/ 3999729 w 4546981"/>
                      <a:gd name="connsiteY7" fmla="*/ 2324556 h 2435306"/>
                      <a:gd name="connsiteX8" fmla="*/ 3713071 w 4546981"/>
                      <a:gd name="connsiteY8" fmla="*/ 2408013 h 2435306"/>
                      <a:gd name="connsiteX9" fmla="*/ 2655996 w 4546981"/>
                      <a:gd name="connsiteY9" fmla="*/ 1401230 h 2435306"/>
                      <a:gd name="connsiteX10" fmla="*/ 2189652 w 4546981"/>
                      <a:gd name="connsiteY10" fmla="*/ 1302170 h 2435306"/>
                      <a:gd name="connsiteX11" fmla="*/ 1782744 w 4546981"/>
                      <a:gd name="connsiteY11" fmla="*/ 1247306 h 2435306"/>
                      <a:gd name="connsiteX12" fmla="*/ 1430700 w 4546981"/>
                      <a:gd name="connsiteY12" fmla="*/ 1288454 h 2435306"/>
                      <a:gd name="connsiteX13" fmla="*/ 488683 w 4546981"/>
                      <a:gd name="connsiteY13" fmla="*/ 1833922 h 2435306"/>
                      <a:gd name="connsiteX14" fmla="*/ 95676 w 4546981"/>
                      <a:gd name="connsiteY14" fmla="*/ 1393610 h 2435306"/>
                      <a:gd name="connsiteX15" fmla="*/ 1252207 w 4546981"/>
                      <a:gd name="connsiteY15" fmla="*/ 483222 h 2435306"/>
                      <a:gd name="connsiteX0" fmla="*/ 1252207 w 4546981"/>
                      <a:gd name="connsiteY0" fmla="*/ 483222 h 2435306"/>
                      <a:gd name="connsiteX1" fmla="*/ 2729731 w 4546981"/>
                      <a:gd name="connsiteY1" fmla="*/ 314328 h 2435306"/>
                      <a:gd name="connsiteX2" fmla="*/ 3197816 w 4546981"/>
                      <a:gd name="connsiteY2" fmla="*/ 74843 h 2435306"/>
                      <a:gd name="connsiteX3" fmla="*/ 3720302 w 4546981"/>
                      <a:gd name="connsiteY3" fmla="*/ 141224 h 2435306"/>
                      <a:gd name="connsiteX4" fmla="*/ 4444764 w 4546981"/>
                      <a:gd name="connsiteY4" fmla="*/ 934997 h 2435306"/>
                      <a:gd name="connsiteX5" fmla="*/ 4514988 w 4546981"/>
                      <a:gd name="connsiteY5" fmla="*/ 1348470 h 2435306"/>
                      <a:gd name="connsiteX6" fmla="*/ 4199303 w 4546981"/>
                      <a:gd name="connsiteY6" fmla="*/ 1725842 h 2435306"/>
                      <a:gd name="connsiteX7" fmla="*/ 3999729 w 4546981"/>
                      <a:gd name="connsiteY7" fmla="*/ 2324556 h 2435306"/>
                      <a:gd name="connsiteX8" fmla="*/ 3713071 w 4546981"/>
                      <a:gd name="connsiteY8" fmla="*/ 2408013 h 2435306"/>
                      <a:gd name="connsiteX9" fmla="*/ 2655996 w 4546981"/>
                      <a:gd name="connsiteY9" fmla="*/ 1401230 h 2435306"/>
                      <a:gd name="connsiteX10" fmla="*/ 2189652 w 4546981"/>
                      <a:gd name="connsiteY10" fmla="*/ 1302170 h 2435306"/>
                      <a:gd name="connsiteX11" fmla="*/ 1782744 w 4546981"/>
                      <a:gd name="connsiteY11" fmla="*/ 1247306 h 2435306"/>
                      <a:gd name="connsiteX12" fmla="*/ 1430700 w 4546981"/>
                      <a:gd name="connsiteY12" fmla="*/ 1288454 h 2435306"/>
                      <a:gd name="connsiteX13" fmla="*/ 488683 w 4546981"/>
                      <a:gd name="connsiteY13" fmla="*/ 1833922 h 2435306"/>
                      <a:gd name="connsiteX14" fmla="*/ 95676 w 4546981"/>
                      <a:gd name="connsiteY14" fmla="*/ 1393610 h 2435306"/>
                      <a:gd name="connsiteX15" fmla="*/ 1252207 w 4546981"/>
                      <a:gd name="connsiteY15" fmla="*/ 483222 h 2435306"/>
                      <a:gd name="connsiteX0" fmla="*/ 1232610 w 4527384"/>
                      <a:gd name="connsiteY0" fmla="*/ 483222 h 2435306"/>
                      <a:gd name="connsiteX1" fmla="*/ 2710134 w 4527384"/>
                      <a:gd name="connsiteY1" fmla="*/ 314328 h 2435306"/>
                      <a:gd name="connsiteX2" fmla="*/ 3178219 w 4527384"/>
                      <a:gd name="connsiteY2" fmla="*/ 74843 h 2435306"/>
                      <a:gd name="connsiteX3" fmla="*/ 3700705 w 4527384"/>
                      <a:gd name="connsiteY3" fmla="*/ 141224 h 2435306"/>
                      <a:gd name="connsiteX4" fmla="*/ 4425167 w 4527384"/>
                      <a:gd name="connsiteY4" fmla="*/ 934997 h 2435306"/>
                      <a:gd name="connsiteX5" fmla="*/ 4495391 w 4527384"/>
                      <a:gd name="connsiteY5" fmla="*/ 1348470 h 2435306"/>
                      <a:gd name="connsiteX6" fmla="*/ 4179706 w 4527384"/>
                      <a:gd name="connsiteY6" fmla="*/ 1725842 h 2435306"/>
                      <a:gd name="connsiteX7" fmla="*/ 3980132 w 4527384"/>
                      <a:gd name="connsiteY7" fmla="*/ 2324556 h 2435306"/>
                      <a:gd name="connsiteX8" fmla="*/ 3693474 w 4527384"/>
                      <a:gd name="connsiteY8" fmla="*/ 2408013 h 2435306"/>
                      <a:gd name="connsiteX9" fmla="*/ 2636399 w 4527384"/>
                      <a:gd name="connsiteY9" fmla="*/ 1401230 h 2435306"/>
                      <a:gd name="connsiteX10" fmla="*/ 2170055 w 4527384"/>
                      <a:gd name="connsiteY10" fmla="*/ 1302170 h 2435306"/>
                      <a:gd name="connsiteX11" fmla="*/ 1763147 w 4527384"/>
                      <a:gd name="connsiteY11" fmla="*/ 1247306 h 2435306"/>
                      <a:gd name="connsiteX12" fmla="*/ 1411103 w 4527384"/>
                      <a:gd name="connsiteY12" fmla="*/ 1288454 h 2435306"/>
                      <a:gd name="connsiteX13" fmla="*/ 469086 w 4527384"/>
                      <a:gd name="connsiteY13" fmla="*/ 1833922 h 2435306"/>
                      <a:gd name="connsiteX14" fmla="*/ 98939 w 4527384"/>
                      <a:gd name="connsiteY14" fmla="*/ 1347890 h 2435306"/>
                      <a:gd name="connsiteX15" fmla="*/ 1232610 w 4527384"/>
                      <a:gd name="connsiteY15" fmla="*/ 483222 h 2435306"/>
                      <a:gd name="connsiteX0" fmla="*/ 1247947 w 4542721"/>
                      <a:gd name="connsiteY0" fmla="*/ 483222 h 2435306"/>
                      <a:gd name="connsiteX1" fmla="*/ 2725471 w 4542721"/>
                      <a:gd name="connsiteY1" fmla="*/ 314328 h 2435306"/>
                      <a:gd name="connsiteX2" fmla="*/ 3193556 w 4542721"/>
                      <a:gd name="connsiteY2" fmla="*/ 74843 h 2435306"/>
                      <a:gd name="connsiteX3" fmla="*/ 3716042 w 4542721"/>
                      <a:gd name="connsiteY3" fmla="*/ 141224 h 2435306"/>
                      <a:gd name="connsiteX4" fmla="*/ 4440504 w 4542721"/>
                      <a:gd name="connsiteY4" fmla="*/ 934997 h 2435306"/>
                      <a:gd name="connsiteX5" fmla="*/ 4510728 w 4542721"/>
                      <a:gd name="connsiteY5" fmla="*/ 1348470 h 2435306"/>
                      <a:gd name="connsiteX6" fmla="*/ 4195043 w 4542721"/>
                      <a:gd name="connsiteY6" fmla="*/ 1725842 h 2435306"/>
                      <a:gd name="connsiteX7" fmla="*/ 3995469 w 4542721"/>
                      <a:gd name="connsiteY7" fmla="*/ 2324556 h 2435306"/>
                      <a:gd name="connsiteX8" fmla="*/ 3708811 w 4542721"/>
                      <a:gd name="connsiteY8" fmla="*/ 2408013 h 2435306"/>
                      <a:gd name="connsiteX9" fmla="*/ 2651736 w 4542721"/>
                      <a:gd name="connsiteY9" fmla="*/ 1401230 h 2435306"/>
                      <a:gd name="connsiteX10" fmla="*/ 2185392 w 4542721"/>
                      <a:gd name="connsiteY10" fmla="*/ 1302170 h 2435306"/>
                      <a:gd name="connsiteX11" fmla="*/ 1778484 w 4542721"/>
                      <a:gd name="connsiteY11" fmla="*/ 1247306 h 2435306"/>
                      <a:gd name="connsiteX12" fmla="*/ 1426440 w 4542721"/>
                      <a:gd name="connsiteY12" fmla="*/ 1288454 h 2435306"/>
                      <a:gd name="connsiteX13" fmla="*/ 484423 w 4542721"/>
                      <a:gd name="connsiteY13" fmla="*/ 1833922 h 2435306"/>
                      <a:gd name="connsiteX14" fmla="*/ 114276 w 4542721"/>
                      <a:gd name="connsiteY14" fmla="*/ 1347890 h 2435306"/>
                      <a:gd name="connsiteX15" fmla="*/ 1247947 w 4542721"/>
                      <a:gd name="connsiteY15" fmla="*/ 483222 h 2435306"/>
                      <a:gd name="connsiteX0" fmla="*/ 1246681 w 4541455"/>
                      <a:gd name="connsiteY0" fmla="*/ 483222 h 2435306"/>
                      <a:gd name="connsiteX1" fmla="*/ 2724205 w 4541455"/>
                      <a:gd name="connsiteY1" fmla="*/ 314328 h 2435306"/>
                      <a:gd name="connsiteX2" fmla="*/ 3192290 w 4541455"/>
                      <a:gd name="connsiteY2" fmla="*/ 74843 h 2435306"/>
                      <a:gd name="connsiteX3" fmla="*/ 3714776 w 4541455"/>
                      <a:gd name="connsiteY3" fmla="*/ 141224 h 2435306"/>
                      <a:gd name="connsiteX4" fmla="*/ 4439238 w 4541455"/>
                      <a:gd name="connsiteY4" fmla="*/ 934997 h 2435306"/>
                      <a:gd name="connsiteX5" fmla="*/ 4509462 w 4541455"/>
                      <a:gd name="connsiteY5" fmla="*/ 1348470 h 2435306"/>
                      <a:gd name="connsiteX6" fmla="*/ 4193777 w 4541455"/>
                      <a:gd name="connsiteY6" fmla="*/ 1725842 h 2435306"/>
                      <a:gd name="connsiteX7" fmla="*/ 3994203 w 4541455"/>
                      <a:gd name="connsiteY7" fmla="*/ 2324556 h 2435306"/>
                      <a:gd name="connsiteX8" fmla="*/ 3707545 w 4541455"/>
                      <a:gd name="connsiteY8" fmla="*/ 2408013 h 2435306"/>
                      <a:gd name="connsiteX9" fmla="*/ 2650470 w 4541455"/>
                      <a:gd name="connsiteY9" fmla="*/ 1401230 h 2435306"/>
                      <a:gd name="connsiteX10" fmla="*/ 2184126 w 4541455"/>
                      <a:gd name="connsiteY10" fmla="*/ 1302170 h 2435306"/>
                      <a:gd name="connsiteX11" fmla="*/ 1777218 w 4541455"/>
                      <a:gd name="connsiteY11" fmla="*/ 1247306 h 2435306"/>
                      <a:gd name="connsiteX12" fmla="*/ 1425174 w 4541455"/>
                      <a:gd name="connsiteY12" fmla="*/ 1288454 h 2435306"/>
                      <a:gd name="connsiteX13" fmla="*/ 483157 w 4541455"/>
                      <a:gd name="connsiteY13" fmla="*/ 1833922 h 2435306"/>
                      <a:gd name="connsiteX14" fmla="*/ 113010 w 4541455"/>
                      <a:gd name="connsiteY14" fmla="*/ 1347890 h 2435306"/>
                      <a:gd name="connsiteX15" fmla="*/ 1246681 w 4541455"/>
                      <a:gd name="connsiteY15" fmla="*/ 483222 h 24353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4541455" h="2435306">
                        <a:moveTo>
                          <a:pt x="1246681" y="483222"/>
                        </a:moveTo>
                        <a:cubicBezTo>
                          <a:pt x="1835201" y="52020"/>
                          <a:pt x="2396289" y="311190"/>
                          <a:pt x="2724205" y="314328"/>
                        </a:cubicBezTo>
                        <a:cubicBezTo>
                          <a:pt x="2960062" y="331262"/>
                          <a:pt x="3047147" y="170395"/>
                          <a:pt x="3192290" y="74843"/>
                        </a:cubicBezTo>
                        <a:cubicBezTo>
                          <a:pt x="3383386" y="-77202"/>
                          <a:pt x="3592623" y="32011"/>
                          <a:pt x="3714776" y="141224"/>
                        </a:cubicBezTo>
                        <a:lnTo>
                          <a:pt x="4439238" y="934997"/>
                        </a:lnTo>
                        <a:cubicBezTo>
                          <a:pt x="4506189" y="1003878"/>
                          <a:pt x="4587654" y="1116304"/>
                          <a:pt x="4509462" y="1348470"/>
                        </a:cubicBezTo>
                        <a:cubicBezTo>
                          <a:pt x="4436891" y="1483937"/>
                          <a:pt x="4280862" y="1633916"/>
                          <a:pt x="4193777" y="1725842"/>
                        </a:cubicBezTo>
                        <a:cubicBezTo>
                          <a:pt x="4115158" y="1959280"/>
                          <a:pt x="4076451" y="2116518"/>
                          <a:pt x="3994203" y="2324556"/>
                        </a:cubicBezTo>
                        <a:cubicBezTo>
                          <a:pt x="3956707" y="2399546"/>
                          <a:pt x="3850270" y="2478166"/>
                          <a:pt x="3707545" y="2408013"/>
                        </a:cubicBezTo>
                        <a:lnTo>
                          <a:pt x="2650470" y="1401230"/>
                        </a:lnTo>
                        <a:cubicBezTo>
                          <a:pt x="2581890" y="1340778"/>
                          <a:pt x="2463018" y="1243750"/>
                          <a:pt x="2184126" y="1302170"/>
                        </a:cubicBezTo>
                        <a:cubicBezTo>
                          <a:pt x="2066778" y="1309282"/>
                          <a:pt x="1983720" y="1304456"/>
                          <a:pt x="1777218" y="1247306"/>
                        </a:cubicBezTo>
                        <a:cubicBezTo>
                          <a:pt x="1726164" y="1217588"/>
                          <a:pt x="1655329" y="1154109"/>
                          <a:pt x="1425174" y="1288454"/>
                        </a:cubicBezTo>
                        <a:cubicBezTo>
                          <a:pt x="932860" y="1563241"/>
                          <a:pt x="756015" y="1710011"/>
                          <a:pt x="483157" y="1833922"/>
                        </a:cubicBezTo>
                        <a:cubicBezTo>
                          <a:pt x="246999" y="1938611"/>
                          <a:pt x="-213188" y="1691257"/>
                          <a:pt x="113010" y="1347890"/>
                        </a:cubicBezTo>
                        <a:lnTo>
                          <a:pt x="1246681" y="483222"/>
                        </a:lnTo>
                        <a:close/>
                      </a:path>
                    </a:pathLst>
                  </a:custGeom>
                  <a:grpFill/>
                  <a:ln w="12700" cap="flat" cmpd="sng" algn="ctr">
                    <a:noFill/>
                    <a:prstDash val="solid"/>
                    <a:miter lim="800000"/>
                  </a:ln>
                  <a:effectLst/>
                </p:spPr>
                <p:txBody>
                  <a:bodyPr rtlCol="0" anchor="ctr"/>
                  <a:lstStyle/>
                  <a:p>
                    <a:pPr algn="ctr">
                      <a:defRPr/>
                    </a:pPr>
                    <a:endParaRPr lang="en-US" kern="0">
                      <a:solidFill>
                        <a:prstClr val="white"/>
                      </a:solidFill>
                      <a:latin typeface="Arial" panose="020B0604020202020204" pitchFamily="34" charset="0"/>
                      <a:cs typeface="Arial" panose="020B0604020202020204" pitchFamily="34" charset="0"/>
                    </a:endParaRPr>
                  </a:p>
                </p:txBody>
              </p:sp>
              <p:sp>
                <p:nvSpPr>
                  <p:cNvPr id="65" name="Rectangle 2">
                    <a:extLst>
                      <a:ext uri="{FF2B5EF4-FFF2-40B4-BE49-F238E27FC236}">
                        <a16:creationId xmlns:a16="http://schemas.microsoft.com/office/drawing/2014/main" id="{9AFF596E-6C57-4D47-8752-A7EE02EB637B}"/>
                      </a:ext>
                    </a:extLst>
                  </p:cNvPr>
                  <p:cNvSpPr/>
                  <p:nvPr/>
                </p:nvSpPr>
                <p:spPr>
                  <a:xfrm>
                    <a:off x="7352478" y="1414236"/>
                    <a:ext cx="385353" cy="383102"/>
                  </a:xfrm>
                  <a:custGeom>
                    <a:avLst/>
                    <a:gdLst>
                      <a:gd name="connsiteX0" fmla="*/ 0 w 2013626"/>
                      <a:gd name="connsiteY0" fmla="*/ 0 h 1327826"/>
                      <a:gd name="connsiteX1" fmla="*/ 2013626 w 2013626"/>
                      <a:gd name="connsiteY1" fmla="*/ 0 h 1327826"/>
                      <a:gd name="connsiteX2" fmla="*/ 2013626 w 2013626"/>
                      <a:gd name="connsiteY2" fmla="*/ 1327826 h 1327826"/>
                      <a:gd name="connsiteX3" fmla="*/ 0 w 2013626"/>
                      <a:gd name="connsiteY3" fmla="*/ 1327826 h 1327826"/>
                      <a:gd name="connsiteX4" fmla="*/ 0 w 2013626"/>
                      <a:gd name="connsiteY4" fmla="*/ 0 h 1327826"/>
                      <a:gd name="connsiteX0" fmla="*/ 311285 w 2324911"/>
                      <a:gd name="connsiteY0" fmla="*/ 0 h 1347281"/>
                      <a:gd name="connsiteX1" fmla="*/ 2324911 w 2324911"/>
                      <a:gd name="connsiteY1" fmla="*/ 0 h 1347281"/>
                      <a:gd name="connsiteX2" fmla="*/ 2324911 w 2324911"/>
                      <a:gd name="connsiteY2" fmla="*/ 1327826 h 1347281"/>
                      <a:gd name="connsiteX3" fmla="*/ 0 w 2324911"/>
                      <a:gd name="connsiteY3" fmla="*/ 1347281 h 1347281"/>
                      <a:gd name="connsiteX4" fmla="*/ 311285 w 2324911"/>
                      <a:gd name="connsiteY4" fmla="*/ 0 h 1347281"/>
                      <a:gd name="connsiteX0" fmla="*/ 38911 w 2324911"/>
                      <a:gd name="connsiteY0" fmla="*/ 768486 h 1347281"/>
                      <a:gd name="connsiteX1" fmla="*/ 2324911 w 2324911"/>
                      <a:gd name="connsiteY1" fmla="*/ 0 h 1347281"/>
                      <a:gd name="connsiteX2" fmla="*/ 2324911 w 2324911"/>
                      <a:gd name="connsiteY2" fmla="*/ 1327826 h 1347281"/>
                      <a:gd name="connsiteX3" fmla="*/ 0 w 2324911"/>
                      <a:gd name="connsiteY3" fmla="*/ 1347281 h 1347281"/>
                      <a:gd name="connsiteX4" fmla="*/ 38911 w 2324911"/>
                      <a:gd name="connsiteY4" fmla="*/ 768486 h 1347281"/>
                      <a:gd name="connsiteX0" fmla="*/ 38911 w 2324911"/>
                      <a:gd name="connsiteY0" fmla="*/ 972767 h 1551562"/>
                      <a:gd name="connsiteX1" fmla="*/ 928992 w 2324911"/>
                      <a:gd name="connsiteY1" fmla="*/ 0 h 1551562"/>
                      <a:gd name="connsiteX2" fmla="*/ 2324911 w 2324911"/>
                      <a:gd name="connsiteY2" fmla="*/ 1532107 h 1551562"/>
                      <a:gd name="connsiteX3" fmla="*/ 0 w 2324911"/>
                      <a:gd name="connsiteY3" fmla="*/ 1551562 h 1551562"/>
                      <a:gd name="connsiteX4" fmla="*/ 38911 w 2324911"/>
                      <a:gd name="connsiteY4" fmla="*/ 972767 h 1551562"/>
                      <a:gd name="connsiteX0" fmla="*/ 38911 w 1585609"/>
                      <a:gd name="connsiteY0" fmla="*/ 982494 h 1561289"/>
                      <a:gd name="connsiteX1" fmla="*/ 928992 w 1585609"/>
                      <a:gd name="connsiteY1" fmla="*/ 9727 h 1561289"/>
                      <a:gd name="connsiteX2" fmla="*/ 1585609 w 1585609"/>
                      <a:gd name="connsiteY2" fmla="*/ 0 h 1561289"/>
                      <a:gd name="connsiteX3" fmla="*/ 0 w 1585609"/>
                      <a:gd name="connsiteY3" fmla="*/ 1561289 h 1561289"/>
                      <a:gd name="connsiteX4" fmla="*/ 38911 w 1585609"/>
                      <a:gd name="connsiteY4" fmla="*/ 982494 h 1561289"/>
                      <a:gd name="connsiteX0" fmla="*/ 38911 w 1585609"/>
                      <a:gd name="connsiteY0" fmla="*/ 982494 h 1561289"/>
                      <a:gd name="connsiteX1" fmla="*/ 928992 w 1585609"/>
                      <a:gd name="connsiteY1" fmla="*/ 9727 h 1561289"/>
                      <a:gd name="connsiteX2" fmla="*/ 1585609 w 1585609"/>
                      <a:gd name="connsiteY2" fmla="*/ 0 h 1561289"/>
                      <a:gd name="connsiteX3" fmla="*/ 1181912 w 1585609"/>
                      <a:gd name="connsiteY3" fmla="*/ 384243 h 1561289"/>
                      <a:gd name="connsiteX4" fmla="*/ 0 w 1585609"/>
                      <a:gd name="connsiteY4" fmla="*/ 1561289 h 1561289"/>
                      <a:gd name="connsiteX5" fmla="*/ 38911 w 1585609"/>
                      <a:gd name="connsiteY5" fmla="*/ 982494 h 1561289"/>
                      <a:gd name="connsiteX0" fmla="*/ 38911 w 2490282"/>
                      <a:gd name="connsiteY0" fmla="*/ 982494 h 1561289"/>
                      <a:gd name="connsiteX1" fmla="*/ 928992 w 2490282"/>
                      <a:gd name="connsiteY1" fmla="*/ 9727 h 1561289"/>
                      <a:gd name="connsiteX2" fmla="*/ 1585609 w 2490282"/>
                      <a:gd name="connsiteY2" fmla="*/ 0 h 1561289"/>
                      <a:gd name="connsiteX3" fmla="*/ 2490282 w 2490282"/>
                      <a:gd name="connsiteY3" fmla="*/ 131323 h 1561289"/>
                      <a:gd name="connsiteX4" fmla="*/ 0 w 2490282"/>
                      <a:gd name="connsiteY4" fmla="*/ 1561289 h 1561289"/>
                      <a:gd name="connsiteX5" fmla="*/ 38911 w 2490282"/>
                      <a:gd name="connsiteY5" fmla="*/ 982494 h 1561289"/>
                      <a:gd name="connsiteX0" fmla="*/ 38911 w 2490282"/>
                      <a:gd name="connsiteY0" fmla="*/ 982494 h 1561289"/>
                      <a:gd name="connsiteX1" fmla="*/ 928992 w 2490282"/>
                      <a:gd name="connsiteY1" fmla="*/ 9727 h 1561289"/>
                      <a:gd name="connsiteX2" fmla="*/ 1585609 w 2490282"/>
                      <a:gd name="connsiteY2" fmla="*/ 0 h 1561289"/>
                      <a:gd name="connsiteX3" fmla="*/ 2490282 w 2490282"/>
                      <a:gd name="connsiteY3" fmla="*/ 131323 h 1561289"/>
                      <a:gd name="connsiteX4" fmla="*/ 1347281 w 2490282"/>
                      <a:gd name="connsiteY4" fmla="*/ 792805 h 1561289"/>
                      <a:gd name="connsiteX5" fmla="*/ 0 w 2490282"/>
                      <a:gd name="connsiteY5" fmla="*/ 1561289 h 1561289"/>
                      <a:gd name="connsiteX6" fmla="*/ 38911 w 2490282"/>
                      <a:gd name="connsiteY6" fmla="*/ 982494 h 1561289"/>
                      <a:gd name="connsiteX0" fmla="*/ 38911 w 2490282"/>
                      <a:gd name="connsiteY0" fmla="*/ 982494 h 1561289"/>
                      <a:gd name="connsiteX1" fmla="*/ 928992 w 2490282"/>
                      <a:gd name="connsiteY1" fmla="*/ 9727 h 1561289"/>
                      <a:gd name="connsiteX2" fmla="*/ 1585609 w 2490282"/>
                      <a:gd name="connsiteY2" fmla="*/ 0 h 1561289"/>
                      <a:gd name="connsiteX3" fmla="*/ 2490282 w 2490282"/>
                      <a:gd name="connsiteY3" fmla="*/ 131323 h 1561289"/>
                      <a:gd name="connsiteX4" fmla="*/ 1488332 w 2490282"/>
                      <a:gd name="connsiteY4" fmla="*/ 355060 h 1561289"/>
                      <a:gd name="connsiteX5" fmla="*/ 0 w 2490282"/>
                      <a:gd name="connsiteY5" fmla="*/ 1561289 h 1561289"/>
                      <a:gd name="connsiteX6" fmla="*/ 38911 w 2490282"/>
                      <a:gd name="connsiteY6" fmla="*/ 982494 h 1561289"/>
                      <a:gd name="connsiteX0" fmla="*/ 38911 w 2490282"/>
                      <a:gd name="connsiteY0" fmla="*/ 982494 h 1561289"/>
                      <a:gd name="connsiteX1" fmla="*/ 928992 w 2490282"/>
                      <a:gd name="connsiteY1" fmla="*/ 9727 h 1561289"/>
                      <a:gd name="connsiteX2" fmla="*/ 1585609 w 2490282"/>
                      <a:gd name="connsiteY2" fmla="*/ 0 h 1561289"/>
                      <a:gd name="connsiteX3" fmla="*/ 2490282 w 2490282"/>
                      <a:gd name="connsiteY3" fmla="*/ 131323 h 1561289"/>
                      <a:gd name="connsiteX4" fmla="*/ 1488332 w 2490282"/>
                      <a:gd name="connsiteY4" fmla="*/ 355060 h 1561289"/>
                      <a:gd name="connsiteX5" fmla="*/ 787940 w 2490282"/>
                      <a:gd name="connsiteY5" fmla="*/ 914401 h 1561289"/>
                      <a:gd name="connsiteX6" fmla="*/ 0 w 2490282"/>
                      <a:gd name="connsiteY6" fmla="*/ 1561289 h 1561289"/>
                      <a:gd name="connsiteX7" fmla="*/ 38911 w 2490282"/>
                      <a:gd name="connsiteY7" fmla="*/ 982494 h 1561289"/>
                      <a:gd name="connsiteX0" fmla="*/ 38911 w 2490282"/>
                      <a:gd name="connsiteY0" fmla="*/ 982494 h 1561289"/>
                      <a:gd name="connsiteX1" fmla="*/ 928992 w 2490282"/>
                      <a:gd name="connsiteY1" fmla="*/ 9727 h 1561289"/>
                      <a:gd name="connsiteX2" fmla="*/ 1585609 w 2490282"/>
                      <a:gd name="connsiteY2" fmla="*/ 0 h 1561289"/>
                      <a:gd name="connsiteX3" fmla="*/ 2490282 w 2490282"/>
                      <a:gd name="connsiteY3" fmla="*/ 131323 h 1561289"/>
                      <a:gd name="connsiteX4" fmla="*/ 1488332 w 2490282"/>
                      <a:gd name="connsiteY4" fmla="*/ 355060 h 1561289"/>
                      <a:gd name="connsiteX5" fmla="*/ 1070042 w 2490282"/>
                      <a:gd name="connsiteY5" fmla="*/ 306422 h 1561289"/>
                      <a:gd name="connsiteX6" fmla="*/ 0 w 2490282"/>
                      <a:gd name="connsiteY6" fmla="*/ 1561289 h 1561289"/>
                      <a:gd name="connsiteX7" fmla="*/ 38911 w 2490282"/>
                      <a:gd name="connsiteY7" fmla="*/ 982494 h 1561289"/>
                      <a:gd name="connsiteX0" fmla="*/ 53503 w 2504874"/>
                      <a:gd name="connsiteY0" fmla="*/ 982494 h 1532106"/>
                      <a:gd name="connsiteX1" fmla="*/ 943584 w 2504874"/>
                      <a:gd name="connsiteY1" fmla="*/ 9727 h 1532106"/>
                      <a:gd name="connsiteX2" fmla="*/ 1600201 w 2504874"/>
                      <a:gd name="connsiteY2" fmla="*/ 0 h 1532106"/>
                      <a:gd name="connsiteX3" fmla="*/ 2504874 w 2504874"/>
                      <a:gd name="connsiteY3" fmla="*/ 131323 h 1532106"/>
                      <a:gd name="connsiteX4" fmla="*/ 1502924 w 2504874"/>
                      <a:gd name="connsiteY4" fmla="*/ 355060 h 1532106"/>
                      <a:gd name="connsiteX5" fmla="*/ 1084634 w 2504874"/>
                      <a:gd name="connsiteY5" fmla="*/ 306422 h 1532106"/>
                      <a:gd name="connsiteX6" fmla="*/ 0 w 2504874"/>
                      <a:gd name="connsiteY6" fmla="*/ 1532106 h 1532106"/>
                      <a:gd name="connsiteX7" fmla="*/ 53503 w 2504874"/>
                      <a:gd name="connsiteY7" fmla="*/ 982494 h 1532106"/>
                      <a:gd name="connsiteX0" fmla="*/ 53503 w 2504874"/>
                      <a:gd name="connsiteY0" fmla="*/ 982494 h 1532106"/>
                      <a:gd name="connsiteX1" fmla="*/ 943584 w 2504874"/>
                      <a:gd name="connsiteY1" fmla="*/ 9727 h 1532106"/>
                      <a:gd name="connsiteX2" fmla="*/ 1600201 w 2504874"/>
                      <a:gd name="connsiteY2" fmla="*/ 0 h 1532106"/>
                      <a:gd name="connsiteX3" fmla="*/ 2504874 w 2504874"/>
                      <a:gd name="connsiteY3" fmla="*/ 131323 h 1532106"/>
                      <a:gd name="connsiteX4" fmla="*/ 1502924 w 2504874"/>
                      <a:gd name="connsiteY4" fmla="*/ 355060 h 1532106"/>
                      <a:gd name="connsiteX5" fmla="*/ 1084634 w 2504874"/>
                      <a:gd name="connsiteY5" fmla="*/ 306422 h 1532106"/>
                      <a:gd name="connsiteX6" fmla="*/ 252920 w 2504874"/>
                      <a:gd name="connsiteY6" fmla="*/ 1245141 h 1532106"/>
                      <a:gd name="connsiteX7" fmla="*/ 0 w 2504874"/>
                      <a:gd name="connsiteY7" fmla="*/ 1532106 h 1532106"/>
                      <a:gd name="connsiteX8" fmla="*/ 53503 w 2504874"/>
                      <a:gd name="connsiteY8" fmla="*/ 982494 h 1532106"/>
                      <a:gd name="connsiteX0" fmla="*/ 53503 w 2504874"/>
                      <a:gd name="connsiteY0" fmla="*/ 982494 h 1532106"/>
                      <a:gd name="connsiteX1" fmla="*/ 943584 w 2504874"/>
                      <a:gd name="connsiteY1" fmla="*/ 9727 h 1532106"/>
                      <a:gd name="connsiteX2" fmla="*/ 1600201 w 2504874"/>
                      <a:gd name="connsiteY2" fmla="*/ 0 h 1532106"/>
                      <a:gd name="connsiteX3" fmla="*/ 2504874 w 2504874"/>
                      <a:gd name="connsiteY3" fmla="*/ 131323 h 1532106"/>
                      <a:gd name="connsiteX4" fmla="*/ 1502924 w 2504874"/>
                      <a:gd name="connsiteY4" fmla="*/ 355060 h 1532106"/>
                      <a:gd name="connsiteX5" fmla="*/ 1084634 w 2504874"/>
                      <a:gd name="connsiteY5" fmla="*/ 306422 h 1532106"/>
                      <a:gd name="connsiteX6" fmla="*/ 355060 w 2504874"/>
                      <a:gd name="connsiteY6" fmla="*/ 1425102 h 1532106"/>
                      <a:gd name="connsiteX7" fmla="*/ 0 w 2504874"/>
                      <a:gd name="connsiteY7" fmla="*/ 1532106 h 1532106"/>
                      <a:gd name="connsiteX8" fmla="*/ 53503 w 2504874"/>
                      <a:gd name="connsiteY8" fmla="*/ 982494 h 1532106"/>
                      <a:gd name="connsiteX0" fmla="*/ 53503 w 2504874"/>
                      <a:gd name="connsiteY0" fmla="*/ 982494 h 1532106"/>
                      <a:gd name="connsiteX1" fmla="*/ 943584 w 2504874"/>
                      <a:gd name="connsiteY1" fmla="*/ 9727 h 1532106"/>
                      <a:gd name="connsiteX2" fmla="*/ 1600201 w 2504874"/>
                      <a:gd name="connsiteY2" fmla="*/ 0 h 1532106"/>
                      <a:gd name="connsiteX3" fmla="*/ 2504874 w 2504874"/>
                      <a:gd name="connsiteY3" fmla="*/ 131323 h 1532106"/>
                      <a:gd name="connsiteX4" fmla="*/ 1502924 w 2504874"/>
                      <a:gd name="connsiteY4" fmla="*/ 355060 h 1532106"/>
                      <a:gd name="connsiteX5" fmla="*/ 1084634 w 2504874"/>
                      <a:gd name="connsiteY5" fmla="*/ 306422 h 1532106"/>
                      <a:gd name="connsiteX6" fmla="*/ 355060 w 2504874"/>
                      <a:gd name="connsiteY6" fmla="*/ 1118680 h 1532106"/>
                      <a:gd name="connsiteX7" fmla="*/ 0 w 2504874"/>
                      <a:gd name="connsiteY7" fmla="*/ 1532106 h 1532106"/>
                      <a:gd name="connsiteX8" fmla="*/ 53503 w 2504874"/>
                      <a:gd name="connsiteY8" fmla="*/ 982494 h 1532106"/>
                      <a:gd name="connsiteX0" fmla="*/ 93644 w 2545015"/>
                      <a:gd name="connsiteY0" fmla="*/ 982494 h 1532106"/>
                      <a:gd name="connsiteX1" fmla="*/ 983725 w 2545015"/>
                      <a:gd name="connsiteY1" fmla="*/ 9727 h 1532106"/>
                      <a:gd name="connsiteX2" fmla="*/ 1640342 w 2545015"/>
                      <a:gd name="connsiteY2" fmla="*/ 0 h 1532106"/>
                      <a:gd name="connsiteX3" fmla="*/ 2545015 w 2545015"/>
                      <a:gd name="connsiteY3" fmla="*/ 131323 h 1532106"/>
                      <a:gd name="connsiteX4" fmla="*/ 1543065 w 2545015"/>
                      <a:gd name="connsiteY4" fmla="*/ 355060 h 1532106"/>
                      <a:gd name="connsiteX5" fmla="*/ 1124775 w 2545015"/>
                      <a:gd name="connsiteY5" fmla="*/ 306422 h 1532106"/>
                      <a:gd name="connsiteX6" fmla="*/ 395201 w 2545015"/>
                      <a:gd name="connsiteY6" fmla="*/ 1118680 h 1532106"/>
                      <a:gd name="connsiteX7" fmla="*/ 40141 w 2545015"/>
                      <a:gd name="connsiteY7" fmla="*/ 1532106 h 1532106"/>
                      <a:gd name="connsiteX8" fmla="*/ 93644 w 2545015"/>
                      <a:gd name="connsiteY8" fmla="*/ 982494 h 1532106"/>
                      <a:gd name="connsiteX0" fmla="*/ 96072 w 2547443"/>
                      <a:gd name="connsiteY0" fmla="*/ 982494 h 1532106"/>
                      <a:gd name="connsiteX1" fmla="*/ 986153 w 2547443"/>
                      <a:gd name="connsiteY1" fmla="*/ 9727 h 1532106"/>
                      <a:gd name="connsiteX2" fmla="*/ 1642770 w 2547443"/>
                      <a:gd name="connsiteY2" fmla="*/ 0 h 1532106"/>
                      <a:gd name="connsiteX3" fmla="*/ 2547443 w 2547443"/>
                      <a:gd name="connsiteY3" fmla="*/ 131323 h 1532106"/>
                      <a:gd name="connsiteX4" fmla="*/ 1545493 w 2547443"/>
                      <a:gd name="connsiteY4" fmla="*/ 355060 h 1532106"/>
                      <a:gd name="connsiteX5" fmla="*/ 1127203 w 2547443"/>
                      <a:gd name="connsiteY5" fmla="*/ 306422 h 1532106"/>
                      <a:gd name="connsiteX6" fmla="*/ 397629 w 2547443"/>
                      <a:gd name="connsiteY6" fmla="*/ 1118680 h 1532106"/>
                      <a:gd name="connsiteX7" fmla="*/ 42569 w 2547443"/>
                      <a:gd name="connsiteY7" fmla="*/ 1532106 h 1532106"/>
                      <a:gd name="connsiteX8" fmla="*/ 96072 w 2547443"/>
                      <a:gd name="connsiteY8" fmla="*/ 982494 h 1532106"/>
                      <a:gd name="connsiteX0" fmla="*/ 96072 w 2547443"/>
                      <a:gd name="connsiteY0" fmla="*/ 982494 h 1677790"/>
                      <a:gd name="connsiteX1" fmla="*/ 986153 w 2547443"/>
                      <a:gd name="connsiteY1" fmla="*/ 9727 h 1677790"/>
                      <a:gd name="connsiteX2" fmla="*/ 1642770 w 2547443"/>
                      <a:gd name="connsiteY2" fmla="*/ 0 h 1677790"/>
                      <a:gd name="connsiteX3" fmla="*/ 2547443 w 2547443"/>
                      <a:gd name="connsiteY3" fmla="*/ 131323 h 1677790"/>
                      <a:gd name="connsiteX4" fmla="*/ 1545493 w 2547443"/>
                      <a:gd name="connsiteY4" fmla="*/ 355060 h 1677790"/>
                      <a:gd name="connsiteX5" fmla="*/ 1127203 w 2547443"/>
                      <a:gd name="connsiteY5" fmla="*/ 306422 h 1677790"/>
                      <a:gd name="connsiteX6" fmla="*/ 397629 w 2547443"/>
                      <a:gd name="connsiteY6" fmla="*/ 1118680 h 1677790"/>
                      <a:gd name="connsiteX7" fmla="*/ 42569 w 2547443"/>
                      <a:gd name="connsiteY7" fmla="*/ 1532106 h 1677790"/>
                      <a:gd name="connsiteX8" fmla="*/ 96072 w 2547443"/>
                      <a:gd name="connsiteY8" fmla="*/ 982494 h 1677790"/>
                      <a:gd name="connsiteX0" fmla="*/ 96072 w 2547443"/>
                      <a:gd name="connsiteY0" fmla="*/ 982494 h 1552660"/>
                      <a:gd name="connsiteX1" fmla="*/ 986153 w 2547443"/>
                      <a:gd name="connsiteY1" fmla="*/ 9727 h 1552660"/>
                      <a:gd name="connsiteX2" fmla="*/ 1642770 w 2547443"/>
                      <a:gd name="connsiteY2" fmla="*/ 0 h 1552660"/>
                      <a:gd name="connsiteX3" fmla="*/ 2547443 w 2547443"/>
                      <a:gd name="connsiteY3" fmla="*/ 131323 h 1552660"/>
                      <a:gd name="connsiteX4" fmla="*/ 1545493 w 2547443"/>
                      <a:gd name="connsiteY4" fmla="*/ 355060 h 1552660"/>
                      <a:gd name="connsiteX5" fmla="*/ 1127203 w 2547443"/>
                      <a:gd name="connsiteY5" fmla="*/ 306422 h 1552660"/>
                      <a:gd name="connsiteX6" fmla="*/ 397629 w 2547443"/>
                      <a:gd name="connsiteY6" fmla="*/ 1118680 h 1552660"/>
                      <a:gd name="connsiteX7" fmla="*/ 344128 w 2547443"/>
                      <a:gd name="connsiteY7" fmla="*/ 1405647 h 1552660"/>
                      <a:gd name="connsiteX8" fmla="*/ 42569 w 2547443"/>
                      <a:gd name="connsiteY8" fmla="*/ 1532106 h 1552660"/>
                      <a:gd name="connsiteX9" fmla="*/ 96072 w 2547443"/>
                      <a:gd name="connsiteY9" fmla="*/ 982494 h 1552660"/>
                      <a:gd name="connsiteX0" fmla="*/ 96072 w 2547443"/>
                      <a:gd name="connsiteY0" fmla="*/ 982494 h 1554370"/>
                      <a:gd name="connsiteX1" fmla="*/ 986153 w 2547443"/>
                      <a:gd name="connsiteY1" fmla="*/ 9727 h 1554370"/>
                      <a:gd name="connsiteX2" fmla="*/ 1642770 w 2547443"/>
                      <a:gd name="connsiteY2" fmla="*/ 0 h 1554370"/>
                      <a:gd name="connsiteX3" fmla="*/ 2547443 w 2547443"/>
                      <a:gd name="connsiteY3" fmla="*/ 131323 h 1554370"/>
                      <a:gd name="connsiteX4" fmla="*/ 1545493 w 2547443"/>
                      <a:gd name="connsiteY4" fmla="*/ 355060 h 1554370"/>
                      <a:gd name="connsiteX5" fmla="*/ 1127203 w 2547443"/>
                      <a:gd name="connsiteY5" fmla="*/ 306422 h 1554370"/>
                      <a:gd name="connsiteX6" fmla="*/ 397629 w 2547443"/>
                      <a:gd name="connsiteY6" fmla="*/ 1118680 h 1554370"/>
                      <a:gd name="connsiteX7" fmla="*/ 378175 w 2547443"/>
                      <a:gd name="connsiteY7" fmla="*/ 1420238 h 1554370"/>
                      <a:gd name="connsiteX8" fmla="*/ 42569 w 2547443"/>
                      <a:gd name="connsiteY8" fmla="*/ 1532106 h 1554370"/>
                      <a:gd name="connsiteX9" fmla="*/ 96072 w 2547443"/>
                      <a:gd name="connsiteY9" fmla="*/ 982494 h 1554370"/>
                      <a:gd name="connsiteX0" fmla="*/ 96072 w 2547443"/>
                      <a:gd name="connsiteY0" fmla="*/ 982494 h 1554370"/>
                      <a:gd name="connsiteX1" fmla="*/ 986153 w 2547443"/>
                      <a:gd name="connsiteY1" fmla="*/ 9727 h 1554370"/>
                      <a:gd name="connsiteX2" fmla="*/ 1642770 w 2547443"/>
                      <a:gd name="connsiteY2" fmla="*/ 0 h 1554370"/>
                      <a:gd name="connsiteX3" fmla="*/ 2547443 w 2547443"/>
                      <a:gd name="connsiteY3" fmla="*/ 131323 h 1554370"/>
                      <a:gd name="connsiteX4" fmla="*/ 1545493 w 2547443"/>
                      <a:gd name="connsiteY4" fmla="*/ 355060 h 1554370"/>
                      <a:gd name="connsiteX5" fmla="*/ 1127203 w 2547443"/>
                      <a:gd name="connsiteY5" fmla="*/ 306422 h 1554370"/>
                      <a:gd name="connsiteX6" fmla="*/ 397629 w 2547443"/>
                      <a:gd name="connsiteY6" fmla="*/ 1118680 h 1554370"/>
                      <a:gd name="connsiteX7" fmla="*/ 378175 w 2547443"/>
                      <a:gd name="connsiteY7" fmla="*/ 1420238 h 1554370"/>
                      <a:gd name="connsiteX8" fmla="*/ 42569 w 2547443"/>
                      <a:gd name="connsiteY8" fmla="*/ 1532106 h 1554370"/>
                      <a:gd name="connsiteX9" fmla="*/ 96072 w 2547443"/>
                      <a:gd name="connsiteY9" fmla="*/ 982494 h 1554370"/>
                      <a:gd name="connsiteX0" fmla="*/ 96072 w 2547443"/>
                      <a:gd name="connsiteY0" fmla="*/ 982494 h 1554370"/>
                      <a:gd name="connsiteX1" fmla="*/ 986153 w 2547443"/>
                      <a:gd name="connsiteY1" fmla="*/ 9727 h 1554370"/>
                      <a:gd name="connsiteX2" fmla="*/ 1642770 w 2547443"/>
                      <a:gd name="connsiteY2" fmla="*/ 0 h 1554370"/>
                      <a:gd name="connsiteX3" fmla="*/ 2547443 w 2547443"/>
                      <a:gd name="connsiteY3" fmla="*/ 131323 h 1554370"/>
                      <a:gd name="connsiteX4" fmla="*/ 1545493 w 2547443"/>
                      <a:gd name="connsiteY4" fmla="*/ 355060 h 1554370"/>
                      <a:gd name="connsiteX5" fmla="*/ 1127203 w 2547443"/>
                      <a:gd name="connsiteY5" fmla="*/ 306422 h 1554370"/>
                      <a:gd name="connsiteX6" fmla="*/ 397629 w 2547443"/>
                      <a:gd name="connsiteY6" fmla="*/ 1118680 h 1554370"/>
                      <a:gd name="connsiteX7" fmla="*/ 378175 w 2547443"/>
                      <a:gd name="connsiteY7" fmla="*/ 1420238 h 1554370"/>
                      <a:gd name="connsiteX8" fmla="*/ 42569 w 2547443"/>
                      <a:gd name="connsiteY8" fmla="*/ 1532106 h 1554370"/>
                      <a:gd name="connsiteX9" fmla="*/ 96072 w 2547443"/>
                      <a:gd name="connsiteY9" fmla="*/ 982494 h 1554370"/>
                      <a:gd name="connsiteX0" fmla="*/ 96072 w 2547443"/>
                      <a:gd name="connsiteY0" fmla="*/ 982494 h 1572098"/>
                      <a:gd name="connsiteX1" fmla="*/ 986153 w 2547443"/>
                      <a:gd name="connsiteY1" fmla="*/ 9727 h 1572098"/>
                      <a:gd name="connsiteX2" fmla="*/ 1642770 w 2547443"/>
                      <a:gd name="connsiteY2" fmla="*/ 0 h 1572098"/>
                      <a:gd name="connsiteX3" fmla="*/ 2547443 w 2547443"/>
                      <a:gd name="connsiteY3" fmla="*/ 131323 h 1572098"/>
                      <a:gd name="connsiteX4" fmla="*/ 1545493 w 2547443"/>
                      <a:gd name="connsiteY4" fmla="*/ 355060 h 1572098"/>
                      <a:gd name="connsiteX5" fmla="*/ 1127203 w 2547443"/>
                      <a:gd name="connsiteY5" fmla="*/ 306422 h 1572098"/>
                      <a:gd name="connsiteX6" fmla="*/ 397629 w 2547443"/>
                      <a:gd name="connsiteY6" fmla="*/ 1118680 h 1572098"/>
                      <a:gd name="connsiteX7" fmla="*/ 378175 w 2547443"/>
                      <a:gd name="connsiteY7" fmla="*/ 1420238 h 1572098"/>
                      <a:gd name="connsiteX8" fmla="*/ 246851 w 2547443"/>
                      <a:gd name="connsiteY8" fmla="*/ 1517516 h 1572098"/>
                      <a:gd name="connsiteX9" fmla="*/ 42569 w 2547443"/>
                      <a:gd name="connsiteY9" fmla="*/ 1532106 h 1572098"/>
                      <a:gd name="connsiteX10" fmla="*/ 96072 w 2547443"/>
                      <a:gd name="connsiteY10" fmla="*/ 982494 h 1572098"/>
                      <a:gd name="connsiteX0" fmla="*/ 96072 w 2547443"/>
                      <a:gd name="connsiteY0" fmla="*/ 982494 h 2135699"/>
                      <a:gd name="connsiteX1" fmla="*/ 986153 w 2547443"/>
                      <a:gd name="connsiteY1" fmla="*/ 9727 h 2135699"/>
                      <a:gd name="connsiteX2" fmla="*/ 1642770 w 2547443"/>
                      <a:gd name="connsiteY2" fmla="*/ 0 h 2135699"/>
                      <a:gd name="connsiteX3" fmla="*/ 2547443 w 2547443"/>
                      <a:gd name="connsiteY3" fmla="*/ 131323 h 2135699"/>
                      <a:gd name="connsiteX4" fmla="*/ 1545493 w 2547443"/>
                      <a:gd name="connsiteY4" fmla="*/ 355060 h 2135699"/>
                      <a:gd name="connsiteX5" fmla="*/ 1127203 w 2547443"/>
                      <a:gd name="connsiteY5" fmla="*/ 306422 h 2135699"/>
                      <a:gd name="connsiteX6" fmla="*/ 397629 w 2547443"/>
                      <a:gd name="connsiteY6" fmla="*/ 1118680 h 2135699"/>
                      <a:gd name="connsiteX7" fmla="*/ 378175 w 2547443"/>
                      <a:gd name="connsiteY7" fmla="*/ 1420238 h 2135699"/>
                      <a:gd name="connsiteX8" fmla="*/ 694323 w 2547443"/>
                      <a:gd name="connsiteY8" fmla="*/ 2135222 h 2135699"/>
                      <a:gd name="connsiteX9" fmla="*/ 42569 w 2547443"/>
                      <a:gd name="connsiteY9" fmla="*/ 1532106 h 2135699"/>
                      <a:gd name="connsiteX10" fmla="*/ 96072 w 2547443"/>
                      <a:gd name="connsiteY10" fmla="*/ 982494 h 2135699"/>
                      <a:gd name="connsiteX0" fmla="*/ 96072 w 2547443"/>
                      <a:gd name="connsiteY0" fmla="*/ 982494 h 2694798"/>
                      <a:gd name="connsiteX1" fmla="*/ 986153 w 2547443"/>
                      <a:gd name="connsiteY1" fmla="*/ 9727 h 2694798"/>
                      <a:gd name="connsiteX2" fmla="*/ 1642770 w 2547443"/>
                      <a:gd name="connsiteY2" fmla="*/ 0 h 2694798"/>
                      <a:gd name="connsiteX3" fmla="*/ 2547443 w 2547443"/>
                      <a:gd name="connsiteY3" fmla="*/ 131323 h 2694798"/>
                      <a:gd name="connsiteX4" fmla="*/ 1545493 w 2547443"/>
                      <a:gd name="connsiteY4" fmla="*/ 355060 h 2694798"/>
                      <a:gd name="connsiteX5" fmla="*/ 1127203 w 2547443"/>
                      <a:gd name="connsiteY5" fmla="*/ 306422 h 2694798"/>
                      <a:gd name="connsiteX6" fmla="*/ 397629 w 2547443"/>
                      <a:gd name="connsiteY6" fmla="*/ 1118680 h 2694798"/>
                      <a:gd name="connsiteX7" fmla="*/ 378175 w 2547443"/>
                      <a:gd name="connsiteY7" fmla="*/ 1420238 h 2694798"/>
                      <a:gd name="connsiteX8" fmla="*/ 694323 w 2547443"/>
                      <a:gd name="connsiteY8" fmla="*/ 2694562 h 2694798"/>
                      <a:gd name="connsiteX9" fmla="*/ 42569 w 2547443"/>
                      <a:gd name="connsiteY9" fmla="*/ 1532106 h 2694798"/>
                      <a:gd name="connsiteX10" fmla="*/ 96072 w 2547443"/>
                      <a:gd name="connsiteY10" fmla="*/ 982494 h 2694798"/>
                      <a:gd name="connsiteX0" fmla="*/ 96072 w 2547443"/>
                      <a:gd name="connsiteY0" fmla="*/ 982494 h 2765238"/>
                      <a:gd name="connsiteX1" fmla="*/ 986153 w 2547443"/>
                      <a:gd name="connsiteY1" fmla="*/ 9727 h 2765238"/>
                      <a:gd name="connsiteX2" fmla="*/ 1642770 w 2547443"/>
                      <a:gd name="connsiteY2" fmla="*/ 0 h 2765238"/>
                      <a:gd name="connsiteX3" fmla="*/ 2547443 w 2547443"/>
                      <a:gd name="connsiteY3" fmla="*/ 131323 h 2765238"/>
                      <a:gd name="connsiteX4" fmla="*/ 1545493 w 2547443"/>
                      <a:gd name="connsiteY4" fmla="*/ 355060 h 2765238"/>
                      <a:gd name="connsiteX5" fmla="*/ 1127203 w 2547443"/>
                      <a:gd name="connsiteY5" fmla="*/ 306422 h 2765238"/>
                      <a:gd name="connsiteX6" fmla="*/ 397629 w 2547443"/>
                      <a:gd name="connsiteY6" fmla="*/ 1118680 h 2765238"/>
                      <a:gd name="connsiteX7" fmla="*/ 378175 w 2547443"/>
                      <a:gd name="connsiteY7" fmla="*/ 1420238 h 2765238"/>
                      <a:gd name="connsiteX8" fmla="*/ 660277 w 2547443"/>
                      <a:gd name="connsiteY8" fmla="*/ 2504872 h 2765238"/>
                      <a:gd name="connsiteX9" fmla="*/ 694323 w 2547443"/>
                      <a:gd name="connsiteY9" fmla="*/ 2694562 h 2765238"/>
                      <a:gd name="connsiteX10" fmla="*/ 42569 w 2547443"/>
                      <a:gd name="connsiteY10" fmla="*/ 1532106 h 2765238"/>
                      <a:gd name="connsiteX11" fmla="*/ 96072 w 2547443"/>
                      <a:gd name="connsiteY11" fmla="*/ 982494 h 2765238"/>
                      <a:gd name="connsiteX0" fmla="*/ 96072 w 2547443"/>
                      <a:gd name="connsiteY0" fmla="*/ 982494 h 2765238"/>
                      <a:gd name="connsiteX1" fmla="*/ 986153 w 2547443"/>
                      <a:gd name="connsiteY1" fmla="*/ 9727 h 2765238"/>
                      <a:gd name="connsiteX2" fmla="*/ 1642770 w 2547443"/>
                      <a:gd name="connsiteY2" fmla="*/ 0 h 2765238"/>
                      <a:gd name="connsiteX3" fmla="*/ 2547443 w 2547443"/>
                      <a:gd name="connsiteY3" fmla="*/ 131323 h 2765238"/>
                      <a:gd name="connsiteX4" fmla="*/ 1545493 w 2547443"/>
                      <a:gd name="connsiteY4" fmla="*/ 355060 h 2765238"/>
                      <a:gd name="connsiteX5" fmla="*/ 1127203 w 2547443"/>
                      <a:gd name="connsiteY5" fmla="*/ 306422 h 2765238"/>
                      <a:gd name="connsiteX6" fmla="*/ 397629 w 2547443"/>
                      <a:gd name="connsiteY6" fmla="*/ 1118680 h 2765238"/>
                      <a:gd name="connsiteX7" fmla="*/ 378175 w 2547443"/>
                      <a:gd name="connsiteY7" fmla="*/ 1420238 h 2765238"/>
                      <a:gd name="connsiteX8" fmla="*/ 913196 w 2547443"/>
                      <a:gd name="connsiteY8" fmla="*/ 2504872 h 2765238"/>
                      <a:gd name="connsiteX9" fmla="*/ 694323 w 2547443"/>
                      <a:gd name="connsiteY9" fmla="*/ 2694562 h 2765238"/>
                      <a:gd name="connsiteX10" fmla="*/ 42569 w 2547443"/>
                      <a:gd name="connsiteY10" fmla="*/ 1532106 h 2765238"/>
                      <a:gd name="connsiteX11" fmla="*/ 96072 w 2547443"/>
                      <a:gd name="connsiteY11" fmla="*/ 982494 h 2765238"/>
                      <a:gd name="connsiteX0" fmla="*/ 96072 w 2547443"/>
                      <a:gd name="connsiteY0" fmla="*/ 982494 h 2751446"/>
                      <a:gd name="connsiteX1" fmla="*/ 986153 w 2547443"/>
                      <a:gd name="connsiteY1" fmla="*/ 9727 h 2751446"/>
                      <a:gd name="connsiteX2" fmla="*/ 1642770 w 2547443"/>
                      <a:gd name="connsiteY2" fmla="*/ 0 h 2751446"/>
                      <a:gd name="connsiteX3" fmla="*/ 2547443 w 2547443"/>
                      <a:gd name="connsiteY3" fmla="*/ 131323 h 2751446"/>
                      <a:gd name="connsiteX4" fmla="*/ 1545493 w 2547443"/>
                      <a:gd name="connsiteY4" fmla="*/ 355060 h 2751446"/>
                      <a:gd name="connsiteX5" fmla="*/ 1127203 w 2547443"/>
                      <a:gd name="connsiteY5" fmla="*/ 306422 h 2751446"/>
                      <a:gd name="connsiteX6" fmla="*/ 397629 w 2547443"/>
                      <a:gd name="connsiteY6" fmla="*/ 1118680 h 2751446"/>
                      <a:gd name="connsiteX7" fmla="*/ 378175 w 2547443"/>
                      <a:gd name="connsiteY7" fmla="*/ 1420238 h 2751446"/>
                      <a:gd name="connsiteX8" fmla="*/ 621366 w 2547443"/>
                      <a:gd name="connsiteY8" fmla="*/ 1921212 h 2751446"/>
                      <a:gd name="connsiteX9" fmla="*/ 913196 w 2547443"/>
                      <a:gd name="connsiteY9" fmla="*/ 2504872 h 2751446"/>
                      <a:gd name="connsiteX10" fmla="*/ 694323 w 2547443"/>
                      <a:gd name="connsiteY10" fmla="*/ 2694562 h 2751446"/>
                      <a:gd name="connsiteX11" fmla="*/ 42569 w 2547443"/>
                      <a:gd name="connsiteY11" fmla="*/ 1532106 h 2751446"/>
                      <a:gd name="connsiteX12" fmla="*/ 96072 w 2547443"/>
                      <a:gd name="connsiteY12" fmla="*/ 982494 h 2751446"/>
                      <a:gd name="connsiteX0" fmla="*/ 96072 w 2547443"/>
                      <a:gd name="connsiteY0" fmla="*/ 982494 h 2751446"/>
                      <a:gd name="connsiteX1" fmla="*/ 986153 w 2547443"/>
                      <a:gd name="connsiteY1" fmla="*/ 9727 h 2751446"/>
                      <a:gd name="connsiteX2" fmla="*/ 1642770 w 2547443"/>
                      <a:gd name="connsiteY2" fmla="*/ 0 h 2751446"/>
                      <a:gd name="connsiteX3" fmla="*/ 2547443 w 2547443"/>
                      <a:gd name="connsiteY3" fmla="*/ 131323 h 2751446"/>
                      <a:gd name="connsiteX4" fmla="*/ 1545493 w 2547443"/>
                      <a:gd name="connsiteY4" fmla="*/ 355060 h 2751446"/>
                      <a:gd name="connsiteX5" fmla="*/ 1127203 w 2547443"/>
                      <a:gd name="connsiteY5" fmla="*/ 306422 h 2751446"/>
                      <a:gd name="connsiteX6" fmla="*/ 397629 w 2547443"/>
                      <a:gd name="connsiteY6" fmla="*/ 1118680 h 2751446"/>
                      <a:gd name="connsiteX7" fmla="*/ 378175 w 2547443"/>
                      <a:gd name="connsiteY7" fmla="*/ 1420238 h 2751446"/>
                      <a:gd name="connsiteX8" fmla="*/ 738098 w 2547443"/>
                      <a:gd name="connsiteY8" fmla="*/ 1819072 h 2751446"/>
                      <a:gd name="connsiteX9" fmla="*/ 913196 w 2547443"/>
                      <a:gd name="connsiteY9" fmla="*/ 2504872 h 2751446"/>
                      <a:gd name="connsiteX10" fmla="*/ 694323 w 2547443"/>
                      <a:gd name="connsiteY10" fmla="*/ 2694562 h 2751446"/>
                      <a:gd name="connsiteX11" fmla="*/ 42569 w 2547443"/>
                      <a:gd name="connsiteY11" fmla="*/ 1532106 h 2751446"/>
                      <a:gd name="connsiteX12" fmla="*/ 96072 w 2547443"/>
                      <a:gd name="connsiteY12" fmla="*/ 982494 h 2751446"/>
                      <a:gd name="connsiteX0" fmla="*/ 96072 w 2547443"/>
                      <a:gd name="connsiteY0" fmla="*/ 982494 h 2751446"/>
                      <a:gd name="connsiteX1" fmla="*/ 986153 w 2547443"/>
                      <a:gd name="connsiteY1" fmla="*/ 9727 h 2751446"/>
                      <a:gd name="connsiteX2" fmla="*/ 1642770 w 2547443"/>
                      <a:gd name="connsiteY2" fmla="*/ 0 h 2751446"/>
                      <a:gd name="connsiteX3" fmla="*/ 2547443 w 2547443"/>
                      <a:gd name="connsiteY3" fmla="*/ 131323 h 2751446"/>
                      <a:gd name="connsiteX4" fmla="*/ 1545493 w 2547443"/>
                      <a:gd name="connsiteY4" fmla="*/ 355060 h 2751446"/>
                      <a:gd name="connsiteX5" fmla="*/ 1127203 w 2547443"/>
                      <a:gd name="connsiteY5" fmla="*/ 306422 h 2751446"/>
                      <a:gd name="connsiteX6" fmla="*/ 397629 w 2547443"/>
                      <a:gd name="connsiteY6" fmla="*/ 1118680 h 2751446"/>
                      <a:gd name="connsiteX7" fmla="*/ 378175 w 2547443"/>
                      <a:gd name="connsiteY7" fmla="*/ 1420238 h 2751446"/>
                      <a:gd name="connsiteX8" fmla="*/ 738098 w 2547443"/>
                      <a:gd name="connsiteY8" fmla="*/ 1819072 h 2751446"/>
                      <a:gd name="connsiteX9" fmla="*/ 913196 w 2547443"/>
                      <a:gd name="connsiteY9" fmla="*/ 2504872 h 2751446"/>
                      <a:gd name="connsiteX10" fmla="*/ 694323 w 2547443"/>
                      <a:gd name="connsiteY10" fmla="*/ 2694562 h 2751446"/>
                      <a:gd name="connsiteX11" fmla="*/ 42569 w 2547443"/>
                      <a:gd name="connsiteY11" fmla="*/ 1532106 h 2751446"/>
                      <a:gd name="connsiteX12" fmla="*/ 96072 w 2547443"/>
                      <a:gd name="connsiteY12" fmla="*/ 982494 h 2751446"/>
                      <a:gd name="connsiteX0" fmla="*/ 96072 w 2547443"/>
                      <a:gd name="connsiteY0" fmla="*/ 982494 h 2751446"/>
                      <a:gd name="connsiteX1" fmla="*/ 986153 w 2547443"/>
                      <a:gd name="connsiteY1" fmla="*/ 9727 h 2751446"/>
                      <a:gd name="connsiteX2" fmla="*/ 1642770 w 2547443"/>
                      <a:gd name="connsiteY2" fmla="*/ 0 h 2751446"/>
                      <a:gd name="connsiteX3" fmla="*/ 2547443 w 2547443"/>
                      <a:gd name="connsiteY3" fmla="*/ 131323 h 2751446"/>
                      <a:gd name="connsiteX4" fmla="*/ 1545493 w 2547443"/>
                      <a:gd name="connsiteY4" fmla="*/ 355060 h 2751446"/>
                      <a:gd name="connsiteX5" fmla="*/ 1127203 w 2547443"/>
                      <a:gd name="connsiteY5" fmla="*/ 306422 h 2751446"/>
                      <a:gd name="connsiteX6" fmla="*/ 397629 w 2547443"/>
                      <a:gd name="connsiteY6" fmla="*/ 1118680 h 2751446"/>
                      <a:gd name="connsiteX7" fmla="*/ 378175 w 2547443"/>
                      <a:gd name="connsiteY7" fmla="*/ 1420238 h 2751446"/>
                      <a:gd name="connsiteX8" fmla="*/ 738098 w 2547443"/>
                      <a:gd name="connsiteY8" fmla="*/ 1819072 h 2751446"/>
                      <a:gd name="connsiteX9" fmla="*/ 913196 w 2547443"/>
                      <a:gd name="connsiteY9" fmla="*/ 2504872 h 2751446"/>
                      <a:gd name="connsiteX10" fmla="*/ 694323 w 2547443"/>
                      <a:gd name="connsiteY10" fmla="*/ 2694562 h 2751446"/>
                      <a:gd name="connsiteX11" fmla="*/ 42569 w 2547443"/>
                      <a:gd name="connsiteY11" fmla="*/ 1532106 h 2751446"/>
                      <a:gd name="connsiteX12" fmla="*/ 96072 w 2547443"/>
                      <a:gd name="connsiteY12" fmla="*/ 982494 h 2751446"/>
                      <a:gd name="connsiteX0" fmla="*/ 96072 w 2547443"/>
                      <a:gd name="connsiteY0" fmla="*/ 982494 h 2751446"/>
                      <a:gd name="connsiteX1" fmla="*/ 986153 w 2547443"/>
                      <a:gd name="connsiteY1" fmla="*/ 9727 h 2751446"/>
                      <a:gd name="connsiteX2" fmla="*/ 1642770 w 2547443"/>
                      <a:gd name="connsiteY2" fmla="*/ 0 h 2751446"/>
                      <a:gd name="connsiteX3" fmla="*/ 2547443 w 2547443"/>
                      <a:gd name="connsiteY3" fmla="*/ 131323 h 2751446"/>
                      <a:gd name="connsiteX4" fmla="*/ 1545493 w 2547443"/>
                      <a:gd name="connsiteY4" fmla="*/ 355060 h 2751446"/>
                      <a:gd name="connsiteX5" fmla="*/ 1127203 w 2547443"/>
                      <a:gd name="connsiteY5" fmla="*/ 306422 h 2751446"/>
                      <a:gd name="connsiteX6" fmla="*/ 397629 w 2547443"/>
                      <a:gd name="connsiteY6" fmla="*/ 1118680 h 2751446"/>
                      <a:gd name="connsiteX7" fmla="*/ 378175 w 2547443"/>
                      <a:gd name="connsiteY7" fmla="*/ 1420238 h 2751446"/>
                      <a:gd name="connsiteX8" fmla="*/ 738098 w 2547443"/>
                      <a:gd name="connsiteY8" fmla="*/ 1819072 h 2751446"/>
                      <a:gd name="connsiteX9" fmla="*/ 913196 w 2547443"/>
                      <a:gd name="connsiteY9" fmla="*/ 2504872 h 2751446"/>
                      <a:gd name="connsiteX10" fmla="*/ 694323 w 2547443"/>
                      <a:gd name="connsiteY10" fmla="*/ 2694562 h 2751446"/>
                      <a:gd name="connsiteX11" fmla="*/ 42569 w 2547443"/>
                      <a:gd name="connsiteY11" fmla="*/ 1532106 h 2751446"/>
                      <a:gd name="connsiteX12" fmla="*/ 96072 w 2547443"/>
                      <a:gd name="connsiteY12" fmla="*/ 982494 h 2751446"/>
                      <a:gd name="connsiteX0" fmla="*/ 96072 w 2547443"/>
                      <a:gd name="connsiteY0" fmla="*/ 982494 h 2751446"/>
                      <a:gd name="connsiteX1" fmla="*/ 986153 w 2547443"/>
                      <a:gd name="connsiteY1" fmla="*/ 9727 h 2751446"/>
                      <a:gd name="connsiteX2" fmla="*/ 1642770 w 2547443"/>
                      <a:gd name="connsiteY2" fmla="*/ 0 h 2751446"/>
                      <a:gd name="connsiteX3" fmla="*/ 2547443 w 2547443"/>
                      <a:gd name="connsiteY3" fmla="*/ 131323 h 2751446"/>
                      <a:gd name="connsiteX4" fmla="*/ 1545493 w 2547443"/>
                      <a:gd name="connsiteY4" fmla="*/ 355060 h 2751446"/>
                      <a:gd name="connsiteX5" fmla="*/ 1127203 w 2547443"/>
                      <a:gd name="connsiteY5" fmla="*/ 306422 h 2751446"/>
                      <a:gd name="connsiteX6" fmla="*/ 397629 w 2547443"/>
                      <a:gd name="connsiteY6" fmla="*/ 1118680 h 2751446"/>
                      <a:gd name="connsiteX7" fmla="*/ 378175 w 2547443"/>
                      <a:gd name="connsiteY7" fmla="*/ 1420238 h 2751446"/>
                      <a:gd name="connsiteX8" fmla="*/ 738098 w 2547443"/>
                      <a:gd name="connsiteY8" fmla="*/ 1819072 h 2751446"/>
                      <a:gd name="connsiteX9" fmla="*/ 913196 w 2547443"/>
                      <a:gd name="connsiteY9" fmla="*/ 2504872 h 2751446"/>
                      <a:gd name="connsiteX10" fmla="*/ 694323 w 2547443"/>
                      <a:gd name="connsiteY10" fmla="*/ 2694562 h 2751446"/>
                      <a:gd name="connsiteX11" fmla="*/ 383039 w 2547443"/>
                      <a:gd name="connsiteY11" fmla="*/ 2178995 h 2751446"/>
                      <a:gd name="connsiteX12" fmla="*/ 42569 w 2547443"/>
                      <a:gd name="connsiteY12" fmla="*/ 1532106 h 2751446"/>
                      <a:gd name="connsiteX13" fmla="*/ 96072 w 2547443"/>
                      <a:gd name="connsiteY13" fmla="*/ 982494 h 2751446"/>
                      <a:gd name="connsiteX0" fmla="*/ 96072 w 2547443"/>
                      <a:gd name="connsiteY0" fmla="*/ 982494 h 2751446"/>
                      <a:gd name="connsiteX1" fmla="*/ 986153 w 2547443"/>
                      <a:gd name="connsiteY1" fmla="*/ 9727 h 2751446"/>
                      <a:gd name="connsiteX2" fmla="*/ 1642770 w 2547443"/>
                      <a:gd name="connsiteY2" fmla="*/ 0 h 2751446"/>
                      <a:gd name="connsiteX3" fmla="*/ 2547443 w 2547443"/>
                      <a:gd name="connsiteY3" fmla="*/ 131323 h 2751446"/>
                      <a:gd name="connsiteX4" fmla="*/ 1545493 w 2547443"/>
                      <a:gd name="connsiteY4" fmla="*/ 355060 h 2751446"/>
                      <a:gd name="connsiteX5" fmla="*/ 1127203 w 2547443"/>
                      <a:gd name="connsiteY5" fmla="*/ 306422 h 2751446"/>
                      <a:gd name="connsiteX6" fmla="*/ 397629 w 2547443"/>
                      <a:gd name="connsiteY6" fmla="*/ 1118680 h 2751446"/>
                      <a:gd name="connsiteX7" fmla="*/ 378175 w 2547443"/>
                      <a:gd name="connsiteY7" fmla="*/ 1420238 h 2751446"/>
                      <a:gd name="connsiteX8" fmla="*/ 738098 w 2547443"/>
                      <a:gd name="connsiteY8" fmla="*/ 1819072 h 2751446"/>
                      <a:gd name="connsiteX9" fmla="*/ 913196 w 2547443"/>
                      <a:gd name="connsiteY9" fmla="*/ 2504872 h 2751446"/>
                      <a:gd name="connsiteX10" fmla="*/ 694323 w 2547443"/>
                      <a:gd name="connsiteY10" fmla="*/ 2694562 h 2751446"/>
                      <a:gd name="connsiteX11" fmla="*/ 426814 w 2547443"/>
                      <a:gd name="connsiteY11" fmla="*/ 1969851 h 2751446"/>
                      <a:gd name="connsiteX12" fmla="*/ 42569 w 2547443"/>
                      <a:gd name="connsiteY12" fmla="*/ 1532106 h 2751446"/>
                      <a:gd name="connsiteX13" fmla="*/ 96072 w 2547443"/>
                      <a:gd name="connsiteY13" fmla="*/ 982494 h 2751446"/>
                      <a:gd name="connsiteX0" fmla="*/ 96072 w 2547443"/>
                      <a:gd name="connsiteY0" fmla="*/ 982494 h 2751446"/>
                      <a:gd name="connsiteX1" fmla="*/ 986153 w 2547443"/>
                      <a:gd name="connsiteY1" fmla="*/ 9727 h 2751446"/>
                      <a:gd name="connsiteX2" fmla="*/ 1642770 w 2547443"/>
                      <a:gd name="connsiteY2" fmla="*/ 0 h 2751446"/>
                      <a:gd name="connsiteX3" fmla="*/ 2547443 w 2547443"/>
                      <a:gd name="connsiteY3" fmla="*/ 131323 h 2751446"/>
                      <a:gd name="connsiteX4" fmla="*/ 1545493 w 2547443"/>
                      <a:gd name="connsiteY4" fmla="*/ 355060 h 2751446"/>
                      <a:gd name="connsiteX5" fmla="*/ 1127203 w 2547443"/>
                      <a:gd name="connsiteY5" fmla="*/ 306422 h 2751446"/>
                      <a:gd name="connsiteX6" fmla="*/ 397629 w 2547443"/>
                      <a:gd name="connsiteY6" fmla="*/ 1118680 h 2751446"/>
                      <a:gd name="connsiteX7" fmla="*/ 378175 w 2547443"/>
                      <a:gd name="connsiteY7" fmla="*/ 1420238 h 2751446"/>
                      <a:gd name="connsiteX8" fmla="*/ 738098 w 2547443"/>
                      <a:gd name="connsiteY8" fmla="*/ 1819072 h 2751446"/>
                      <a:gd name="connsiteX9" fmla="*/ 913196 w 2547443"/>
                      <a:gd name="connsiteY9" fmla="*/ 2504872 h 2751446"/>
                      <a:gd name="connsiteX10" fmla="*/ 694323 w 2547443"/>
                      <a:gd name="connsiteY10" fmla="*/ 2694562 h 2751446"/>
                      <a:gd name="connsiteX11" fmla="*/ 426814 w 2547443"/>
                      <a:gd name="connsiteY11" fmla="*/ 1969851 h 2751446"/>
                      <a:gd name="connsiteX12" fmla="*/ 42569 w 2547443"/>
                      <a:gd name="connsiteY12" fmla="*/ 1532106 h 2751446"/>
                      <a:gd name="connsiteX13" fmla="*/ 96072 w 2547443"/>
                      <a:gd name="connsiteY13" fmla="*/ 982494 h 2751446"/>
                      <a:gd name="connsiteX0" fmla="*/ 96072 w 2547443"/>
                      <a:gd name="connsiteY0" fmla="*/ 982494 h 2751446"/>
                      <a:gd name="connsiteX1" fmla="*/ 986153 w 2547443"/>
                      <a:gd name="connsiteY1" fmla="*/ 9727 h 2751446"/>
                      <a:gd name="connsiteX2" fmla="*/ 1642770 w 2547443"/>
                      <a:gd name="connsiteY2" fmla="*/ 0 h 2751446"/>
                      <a:gd name="connsiteX3" fmla="*/ 2547443 w 2547443"/>
                      <a:gd name="connsiteY3" fmla="*/ 131323 h 2751446"/>
                      <a:gd name="connsiteX4" fmla="*/ 1545493 w 2547443"/>
                      <a:gd name="connsiteY4" fmla="*/ 355060 h 2751446"/>
                      <a:gd name="connsiteX5" fmla="*/ 1127203 w 2547443"/>
                      <a:gd name="connsiteY5" fmla="*/ 306422 h 2751446"/>
                      <a:gd name="connsiteX6" fmla="*/ 397629 w 2547443"/>
                      <a:gd name="connsiteY6" fmla="*/ 1118680 h 2751446"/>
                      <a:gd name="connsiteX7" fmla="*/ 378175 w 2547443"/>
                      <a:gd name="connsiteY7" fmla="*/ 1420238 h 2751446"/>
                      <a:gd name="connsiteX8" fmla="*/ 738098 w 2547443"/>
                      <a:gd name="connsiteY8" fmla="*/ 1819072 h 2751446"/>
                      <a:gd name="connsiteX9" fmla="*/ 913196 w 2547443"/>
                      <a:gd name="connsiteY9" fmla="*/ 2504872 h 2751446"/>
                      <a:gd name="connsiteX10" fmla="*/ 694323 w 2547443"/>
                      <a:gd name="connsiteY10" fmla="*/ 2694562 h 2751446"/>
                      <a:gd name="connsiteX11" fmla="*/ 426814 w 2547443"/>
                      <a:gd name="connsiteY11" fmla="*/ 1969851 h 2751446"/>
                      <a:gd name="connsiteX12" fmla="*/ 42569 w 2547443"/>
                      <a:gd name="connsiteY12" fmla="*/ 1532106 h 2751446"/>
                      <a:gd name="connsiteX13" fmla="*/ 96072 w 2547443"/>
                      <a:gd name="connsiteY13" fmla="*/ 982494 h 2751446"/>
                      <a:gd name="connsiteX0" fmla="*/ 99995 w 2551366"/>
                      <a:gd name="connsiteY0" fmla="*/ 982494 h 2751446"/>
                      <a:gd name="connsiteX1" fmla="*/ 990076 w 2551366"/>
                      <a:gd name="connsiteY1" fmla="*/ 9727 h 2751446"/>
                      <a:gd name="connsiteX2" fmla="*/ 1646693 w 2551366"/>
                      <a:gd name="connsiteY2" fmla="*/ 0 h 2751446"/>
                      <a:gd name="connsiteX3" fmla="*/ 2551366 w 2551366"/>
                      <a:gd name="connsiteY3" fmla="*/ 131323 h 2751446"/>
                      <a:gd name="connsiteX4" fmla="*/ 1549416 w 2551366"/>
                      <a:gd name="connsiteY4" fmla="*/ 355060 h 2751446"/>
                      <a:gd name="connsiteX5" fmla="*/ 1131126 w 2551366"/>
                      <a:gd name="connsiteY5" fmla="*/ 306422 h 2751446"/>
                      <a:gd name="connsiteX6" fmla="*/ 401552 w 2551366"/>
                      <a:gd name="connsiteY6" fmla="*/ 1118680 h 2751446"/>
                      <a:gd name="connsiteX7" fmla="*/ 382098 w 2551366"/>
                      <a:gd name="connsiteY7" fmla="*/ 1420238 h 2751446"/>
                      <a:gd name="connsiteX8" fmla="*/ 742021 w 2551366"/>
                      <a:gd name="connsiteY8" fmla="*/ 1819072 h 2751446"/>
                      <a:gd name="connsiteX9" fmla="*/ 917119 w 2551366"/>
                      <a:gd name="connsiteY9" fmla="*/ 2504872 h 2751446"/>
                      <a:gd name="connsiteX10" fmla="*/ 698246 w 2551366"/>
                      <a:gd name="connsiteY10" fmla="*/ 2694562 h 2751446"/>
                      <a:gd name="connsiteX11" fmla="*/ 430737 w 2551366"/>
                      <a:gd name="connsiteY11" fmla="*/ 1969851 h 2751446"/>
                      <a:gd name="connsiteX12" fmla="*/ 41628 w 2551366"/>
                      <a:gd name="connsiteY12" fmla="*/ 1493195 h 2751446"/>
                      <a:gd name="connsiteX13" fmla="*/ 99995 w 2551366"/>
                      <a:gd name="connsiteY13" fmla="*/ 982494 h 2751446"/>
                      <a:gd name="connsiteX0" fmla="*/ 117001 w 2568372"/>
                      <a:gd name="connsiteY0" fmla="*/ 982494 h 2751446"/>
                      <a:gd name="connsiteX1" fmla="*/ 1007082 w 2568372"/>
                      <a:gd name="connsiteY1" fmla="*/ 9727 h 2751446"/>
                      <a:gd name="connsiteX2" fmla="*/ 1663699 w 2568372"/>
                      <a:gd name="connsiteY2" fmla="*/ 0 h 2751446"/>
                      <a:gd name="connsiteX3" fmla="*/ 2568372 w 2568372"/>
                      <a:gd name="connsiteY3" fmla="*/ 131323 h 2751446"/>
                      <a:gd name="connsiteX4" fmla="*/ 1566422 w 2568372"/>
                      <a:gd name="connsiteY4" fmla="*/ 355060 h 2751446"/>
                      <a:gd name="connsiteX5" fmla="*/ 1148132 w 2568372"/>
                      <a:gd name="connsiteY5" fmla="*/ 306422 h 2751446"/>
                      <a:gd name="connsiteX6" fmla="*/ 418558 w 2568372"/>
                      <a:gd name="connsiteY6" fmla="*/ 1118680 h 2751446"/>
                      <a:gd name="connsiteX7" fmla="*/ 399104 w 2568372"/>
                      <a:gd name="connsiteY7" fmla="*/ 1420238 h 2751446"/>
                      <a:gd name="connsiteX8" fmla="*/ 759027 w 2568372"/>
                      <a:gd name="connsiteY8" fmla="*/ 1819072 h 2751446"/>
                      <a:gd name="connsiteX9" fmla="*/ 934125 w 2568372"/>
                      <a:gd name="connsiteY9" fmla="*/ 2504872 h 2751446"/>
                      <a:gd name="connsiteX10" fmla="*/ 715252 w 2568372"/>
                      <a:gd name="connsiteY10" fmla="*/ 2694562 h 2751446"/>
                      <a:gd name="connsiteX11" fmla="*/ 447743 w 2568372"/>
                      <a:gd name="connsiteY11" fmla="*/ 1969851 h 2751446"/>
                      <a:gd name="connsiteX12" fmla="*/ 58634 w 2568372"/>
                      <a:gd name="connsiteY12" fmla="*/ 1493195 h 2751446"/>
                      <a:gd name="connsiteX13" fmla="*/ 117001 w 2568372"/>
                      <a:gd name="connsiteY13" fmla="*/ 982494 h 2751446"/>
                      <a:gd name="connsiteX0" fmla="*/ 117001 w 2568372"/>
                      <a:gd name="connsiteY0" fmla="*/ 982494 h 2751446"/>
                      <a:gd name="connsiteX1" fmla="*/ 1007082 w 2568372"/>
                      <a:gd name="connsiteY1" fmla="*/ 9727 h 2751446"/>
                      <a:gd name="connsiteX2" fmla="*/ 1663699 w 2568372"/>
                      <a:gd name="connsiteY2" fmla="*/ 0 h 2751446"/>
                      <a:gd name="connsiteX3" fmla="*/ 2568372 w 2568372"/>
                      <a:gd name="connsiteY3" fmla="*/ 131323 h 2751446"/>
                      <a:gd name="connsiteX4" fmla="*/ 1566422 w 2568372"/>
                      <a:gd name="connsiteY4" fmla="*/ 355060 h 2751446"/>
                      <a:gd name="connsiteX5" fmla="*/ 1148132 w 2568372"/>
                      <a:gd name="connsiteY5" fmla="*/ 306422 h 2751446"/>
                      <a:gd name="connsiteX6" fmla="*/ 418558 w 2568372"/>
                      <a:gd name="connsiteY6" fmla="*/ 1118680 h 2751446"/>
                      <a:gd name="connsiteX7" fmla="*/ 399104 w 2568372"/>
                      <a:gd name="connsiteY7" fmla="*/ 1420238 h 2751446"/>
                      <a:gd name="connsiteX8" fmla="*/ 759027 w 2568372"/>
                      <a:gd name="connsiteY8" fmla="*/ 1819072 h 2751446"/>
                      <a:gd name="connsiteX9" fmla="*/ 934125 w 2568372"/>
                      <a:gd name="connsiteY9" fmla="*/ 2504872 h 2751446"/>
                      <a:gd name="connsiteX10" fmla="*/ 715252 w 2568372"/>
                      <a:gd name="connsiteY10" fmla="*/ 2694562 h 2751446"/>
                      <a:gd name="connsiteX11" fmla="*/ 447743 w 2568372"/>
                      <a:gd name="connsiteY11" fmla="*/ 1969851 h 2751446"/>
                      <a:gd name="connsiteX12" fmla="*/ 58634 w 2568372"/>
                      <a:gd name="connsiteY12" fmla="*/ 1493195 h 2751446"/>
                      <a:gd name="connsiteX13" fmla="*/ 117001 w 2568372"/>
                      <a:gd name="connsiteY13" fmla="*/ 982494 h 2751446"/>
                      <a:gd name="connsiteX0" fmla="*/ 117001 w 2568372"/>
                      <a:gd name="connsiteY0" fmla="*/ 982494 h 2751446"/>
                      <a:gd name="connsiteX1" fmla="*/ 1007082 w 2568372"/>
                      <a:gd name="connsiteY1" fmla="*/ 9727 h 2751446"/>
                      <a:gd name="connsiteX2" fmla="*/ 1663699 w 2568372"/>
                      <a:gd name="connsiteY2" fmla="*/ 0 h 2751446"/>
                      <a:gd name="connsiteX3" fmla="*/ 2568372 w 2568372"/>
                      <a:gd name="connsiteY3" fmla="*/ 131323 h 2751446"/>
                      <a:gd name="connsiteX4" fmla="*/ 1566422 w 2568372"/>
                      <a:gd name="connsiteY4" fmla="*/ 355060 h 2751446"/>
                      <a:gd name="connsiteX5" fmla="*/ 1148132 w 2568372"/>
                      <a:gd name="connsiteY5" fmla="*/ 306422 h 2751446"/>
                      <a:gd name="connsiteX6" fmla="*/ 418558 w 2568372"/>
                      <a:gd name="connsiteY6" fmla="*/ 1118680 h 2751446"/>
                      <a:gd name="connsiteX7" fmla="*/ 399104 w 2568372"/>
                      <a:gd name="connsiteY7" fmla="*/ 1420238 h 2751446"/>
                      <a:gd name="connsiteX8" fmla="*/ 759027 w 2568372"/>
                      <a:gd name="connsiteY8" fmla="*/ 1819072 h 2751446"/>
                      <a:gd name="connsiteX9" fmla="*/ 934125 w 2568372"/>
                      <a:gd name="connsiteY9" fmla="*/ 2504872 h 2751446"/>
                      <a:gd name="connsiteX10" fmla="*/ 715252 w 2568372"/>
                      <a:gd name="connsiteY10" fmla="*/ 2694562 h 2751446"/>
                      <a:gd name="connsiteX11" fmla="*/ 472062 w 2568372"/>
                      <a:gd name="connsiteY11" fmla="*/ 1935804 h 2751446"/>
                      <a:gd name="connsiteX12" fmla="*/ 58634 w 2568372"/>
                      <a:gd name="connsiteY12" fmla="*/ 1493195 h 2751446"/>
                      <a:gd name="connsiteX13" fmla="*/ 117001 w 2568372"/>
                      <a:gd name="connsiteY13" fmla="*/ 982494 h 2751446"/>
                      <a:gd name="connsiteX0" fmla="*/ 117001 w 2568372"/>
                      <a:gd name="connsiteY0" fmla="*/ 982494 h 2751446"/>
                      <a:gd name="connsiteX1" fmla="*/ 1007082 w 2568372"/>
                      <a:gd name="connsiteY1" fmla="*/ 9727 h 2751446"/>
                      <a:gd name="connsiteX2" fmla="*/ 1663699 w 2568372"/>
                      <a:gd name="connsiteY2" fmla="*/ 0 h 2751446"/>
                      <a:gd name="connsiteX3" fmla="*/ 2568372 w 2568372"/>
                      <a:gd name="connsiteY3" fmla="*/ 131323 h 2751446"/>
                      <a:gd name="connsiteX4" fmla="*/ 1566422 w 2568372"/>
                      <a:gd name="connsiteY4" fmla="*/ 355060 h 2751446"/>
                      <a:gd name="connsiteX5" fmla="*/ 1148132 w 2568372"/>
                      <a:gd name="connsiteY5" fmla="*/ 306422 h 2751446"/>
                      <a:gd name="connsiteX6" fmla="*/ 418558 w 2568372"/>
                      <a:gd name="connsiteY6" fmla="*/ 1118680 h 2751446"/>
                      <a:gd name="connsiteX7" fmla="*/ 399104 w 2568372"/>
                      <a:gd name="connsiteY7" fmla="*/ 1420238 h 2751446"/>
                      <a:gd name="connsiteX8" fmla="*/ 759027 w 2568372"/>
                      <a:gd name="connsiteY8" fmla="*/ 1819072 h 2751446"/>
                      <a:gd name="connsiteX9" fmla="*/ 934125 w 2568372"/>
                      <a:gd name="connsiteY9" fmla="*/ 2504872 h 2751446"/>
                      <a:gd name="connsiteX10" fmla="*/ 715252 w 2568372"/>
                      <a:gd name="connsiteY10" fmla="*/ 2694562 h 2751446"/>
                      <a:gd name="connsiteX11" fmla="*/ 472062 w 2568372"/>
                      <a:gd name="connsiteY11" fmla="*/ 1935804 h 2751446"/>
                      <a:gd name="connsiteX12" fmla="*/ 58634 w 2568372"/>
                      <a:gd name="connsiteY12" fmla="*/ 1493195 h 2751446"/>
                      <a:gd name="connsiteX13" fmla="*/ 117001 w 2568372"/>
                      <a:gd name="connsiteY13" fmla="*/ 982494 h 2751446"/>
                      <a:gd name="connsiteX0" fmla="*/ 117001 w 2568372"/>
                      <a:gd name="connsiteY0" fmla="*/ 982494 h 2751446"/>
                      <a:gd name="connsiteX1" fmla="*/ 1007082 w 2568372"/>
                      <a:gd name="connsiteY1" fmla="*/ 9727 h 2751446"/>
                      <a:gd name="connsiteX2" fmla="*/ 1663699 w 2568372"/>
                      <a:gd name="connsiteY2" fmla="*/ 0 h 2751446"/>
                      <a:gd name="connsiteX3" fmla="*/ 2568372 w 2568372"/>
                      <a:gd name="connsiteY3" fmla="*/ 131323 h 2751446"/>
                      <a:gd name="connsiteX4" fmla="*/ 1566422 w 2568372"/>
                      <a:gd name="connsiteY4" fmla="*/ 355060 h 2751446"/>
                      <a:gd name="connsiteX5" fmla="*/ 1148132 w 2568372"/>
                      <a:gd name="connsiteY5" fmla="*/ 306422 h 2751446"/>
                      <a:gd name="connsiteX6" fmla="*/ 418558 w 2568372"/>
                      <a:gd name="connsiteY6" fmla="*/ 1118680 h 2751446"/>
                      <a:gd name="connsiteX7" fmla="*/ 399104 w 2568372"/>
                      <a:gd name="connsiteY7" fmla="*/ 1420238 h 2751446"/>
                      <a:gd name="connsiteX8" fmla="*/ 759027 w 2568372"/>
                      <a:gd name="connsiteY8" fmla="*/ 1819072 h 2751446"/>
                      <a:gd name="connsiteX9" fmla="*/ 934125 w 2568372"/>
                      <a:gd name="connsiteY9" fmla="*/ 2504872 h 2751446"/>
                      <a:gd name="connsiteX10" fmla="*/ 715252 w 2568372"/>
                      <a:gd name="connsiteY10" fmla="*/ 2694562 h 2751446"/>
                      <a:gd name="connsiteX11" fmla="*/ 452606 w 2568372"/>
                      <a:gd name="connsiteY11" fmla="*/ 1935804 h 2751446"/>
                      <a:gd name="connsiteX12" fmla="*/ 58634 w 2568372"/>
                      <a:gd name="connsiteY12" fmla="*/ 1493195 h 2751446"/>
                      <a:gd name="connsiteX13" fmla="*/ 117001 w 2568372"/>
                      <a:gd name="connsiteY13" fmla="*/ 982494 h 2751446"/>
                      <a:gd name="connsiteX0" fmla="*/ 117001 w 2568372"/>
                      <a:gd name="connsiteY0" fmla="*/ 982494 h 2751446"/>
                      <a:gd name="connsiteX1" fmla="*/ 1007082 w 2568372"/>
                      <a:gd name="connsiteY1" fmla="*/ 9727 h 2751446"/>
                      <a:gd name="connsiteX2" fmla="*/ 1663699 w 2568372"/>
                      <a:gd name="connsiteY2" fmla="*/ 0 h 2751446"/>
                      <a:gd name="connsiteX3" fmla="*/ 2568372 w 2568372"/>
                      <a:gd name="connsiteY3" fmla="*/ 131323 h 2751446"/>
                      <a:gd name="connsiteX4" fmla="*/ 1566422 w 2568372"/>
                      <a:gd name="connsiteY4" fmla="*/ 355060 h 2751446"/>
                      <a:gd name="connsiteX5" fmla="*/ 1148132 w 2568372"/>
                      <a:gd name="connsiteY5" fmla="*/ 306422 h 2751446"/>
                      <a:gd name="connsiteX6" fmla="*/ 418558 w 2568372"/>
                      <a:gd name="connsiteY6" fmla="*/ 1118680 h 2751446"/>
                      <a:gd name="connsiteX7" fmla="*/ 399104 w 2568372"/>
                      <a:gd name="connsiteY7" fmla="*/ 1420238 h 2751446"/>
                      <a:gd name="connsiteX8" fmla="*/ 759027 w 2568372"/>
                      <a:gd name="connsiteY8" fmla="*/ 1819072 h 2751446"/>
                      <a:gd name="connsiteX9" fmla="*/ 934125 w 2568372"/>
                      <a:gd name="connsiteY9" fmla="*/ 2504872 h 2751446"/>
                      <a:gd name="connsiteX10" fmla="*/ 715252 w 2568372"/>
                      <a:gd name="connsiteY10" fmla="*/ 2694562 h 2751446"/>
                      <a:gd name="connsiteX11" fmla="*/ 452606 w 2568372"/>
                      <a:gd name="connsiteY11" fmla="*/ 1935804 h 2751446"/>
                      <a:gd name="connsiteX12" fmla="*/ 58634 w 2568372"/>
                      <a:gd name="connsiteY12" fmla="*/ 1493195 h 2751446"/>
                      <a:gd name="connsiteX13" fmla="*/ 117001 w 2568372"/>
                      <a:gd name="connsiteY13" fmla="*/ 982494 h 2751446"/>
                      <a:gd name="connsiteX0" fmla="*/ 117001 w 2568372"/>
                      <a:gd name="connsiteY0" fmla="*/ 982494 h 2751446"/>
                      <a:gd name="connsiteX1" fmla="*/ 1007082 w 2568372"/>
                      <a:gd name="connsiteY1" fmla="*/ 9727 h 2751446"/>
                      <a:gd name="connsiteX2" fmla="*/ 1663699 w 2568372"/>
                      <a:gd name="connsiteY2" fmla="*/ 0 h 2751446"/>
                      <a:gd name="connsiteX3" fmla="*/ 2568372 w 2568372"/>
                      <a:gd name="connsiteY3" fmla="*/ 131323 h 2751446"/>
                      <a:gd name="connsiteX4" fmla="*/ 1566422 w 2568372"/>
                      <a:gd name="connsiteY4" fmla="*/ 355060 h 2751446"/>
                      <a:gd name="connsiteX5" fmla="*/ 1148132 w 2568372"/>
                      <a:gd name="connsiteY5" fmla="*/ 306422 h 2751446"/>
                      <a:gd name="connsiteX6" fmla="*/ 418558 w 2568372"/>
                      <a:gd name="connsiteY6" fmla="*/ 1118680 h 2751446"/>
                      <a:gd name="connsiteX7" fmla="*/ 399104 w 2568372"/>
                      <a:gd name="connsiteY7" fmla="*/ 1420238 h 2751446"/>
                      <a:gd name="connsiteX8" fmla="*/ 759027 w 2568372"/>
                      <a:gd name="connsiteY8" fmla="*/ 1819072 h 2751446"/>
                      <a:gd name="connsiteX9" fmla="*/ 934125 w 2568372"/>
                      <a:gd name="connsiteY9" fmla="*/ 2504872 h 2751446"/>
                      <a:gd name="connsiteX10" fmla="*/ 715252 w 2568372"/>
                      <a:gd name="connsiteY10" fmla="*/ 2694562 h 2751446"/>
                      <a:gd name="connsiteX11" fmla="*/ 452606 w 2568372"/>
                      <a:gd name="connsiteY11" fmla="*/ 1935804 h 2751446"/>
                      <a:gd name="connsiteX12" fmla="*/ 58634 w 2568372"/>
                      <a:gd name="connsiteY12" fmla="*/ 1493195 h 2751446"/>
                      <a:gd name="connsiteX13" fmla="*/ 117001 w 2568372"/>
                      <a:gd name="connsiteY13" fmla="*/ 982494 h 2751446"/>
                      <a:gd name="connsiteX0" fmla="*/ 117001 w 2568372"/>
                      <a:gd name="connsiteY0" fmla="*/ 982494 h 2708634"/>
                      <a:gd name="connsiteX1" fmla="*/ 1007082 w 2568372"/>
                      <a:gd name="connsiteY1" fmla="*/ 9727 h 2708634"/>
                      <a:gd name="connsiteX2" fmla="*/ 1663699 w 2568372"/>
                      <a:gd name="connsiteY2" fmla="*/ 0 h 2708634"/>
                      <a:gd name="connsiteX3" fmla="*/ 2568372 w 2568372"/>
                      <a:gd name="connsiteY3" fmla="*/ 131323 h 2708634"/>
                      <a:gd name="connsiteX4" fmla="*/ 1566422 w 2568372"/>
                      <a:gd name="connsiteY4" fmla="*/ 355060 h 2708634"/>
                      <a:gd name="connsiteX5" fmla="*/ 1148132 w 2568372"/>
                      <a:gd name="connsiteY5" fmla="*/ 306422 h 2708634"/>
                      <a:gd name="connsiteX6" fmla="*/ 418558 w 2568372"/>
                      <a:gd name="connsiteY6" fmla="*/ 1118680 h 2708634"/>
                      <a:gd name="connsiteX7" fmla="*/ 399104 w 2568372"/>
                      <a:gd name="connsiteY7" fmla="*/ 1420238 h 2708634"/>
                      <a:gd name="connsiteX8" fmla="*/ 759027 w 2568372"/>
                      <a:gd name="connsiteY8" fmla="*/ 1819072 h 2708634"/>
                      <a:gd name="connsiteX9" fmla="*/ 934125 w 2568372"/>
                      <a:gd name="connsiteY9" fmla="*/ 2504872 h 2708634"/>
                      <a:gd name="connsiteX10" fmla="*/ 715252 w 2568372"/>
                      <a:gd name="connsiteY10" fmla="*/ 2694562 h 2708634"/>
                      <a:gd name="connsiteX11" fmla="*/ 452606 w 2568372"/>
                      <a:gd name="connsiteY11" fmla="*/ 1935804 h 2708634"/>
                      <a:gd name="connsiteX12" fmla="*/ 58634 w 2568372"/>
                      <a:gd name="connsiteY12" fmla="*/ 1493195 h 2708634"/>
                      <a:gd name="connsiteX13" fmla="*/ 117001 w 2568372"/>
                      <a:gd name="connsiteY13" fmla="*/ 982494 h 2708634"/>
                      <a:gd name="connsiteX0" fmla="*/ 117001 w 2568372"/>
                      <a:gd name="connsiteY0" fmla="*/ 982494 h 2705878"/>
                      <a:gd name="connsiteX1" fmla="*/ 1007082 w 2568372"/>
                      <a:gd name="connsiteY1" fmla="*/ 9727 h 2705878"/>
                      <a:gd name="connsiteX2" fmla="*/ 1663699 w 2568372"/>
                      <a:gd name="connsiteY2" fmla="*/ 0 h 2705878"/>
                      <a:gd name="connsiteX3" fmla="*/ 2568372 w 2568372"/>
                      <a:gd name="connsiteY3" fmla="*/ 131323 h 2705878"/>
                      <a:gd name="connsiteX4" fmla="*/ 1566422 w 2568372"/>
                      <a:gd name="connsiteY4" fmla="*/ 355060 h 2705878"/>
                      <a:gd name="connsiteX5" fmla="*/ 1148132 w 2568372"/>
                      <a:gd name="connsiteY5" fmla="*/ 306422 h 2705878"/>
                      <a:gd name="connsiteX6" fmla="*/ 418558 w 2568372"/>
                      <a:gd name="connsiteY6" fmla="*/ 1118680 h 2705878"/>
                      <a:gd name="connsiteX7" fmla="*/ 399104 w 2568372"/>
                      <a:gd name="connsiteY7" fmla="*/ 1420238 h 2705878"/>
                      <a:gd name="connsiteX8" fmla="*/ 759027 w 2568372"/>
                      <a:gd name="connsiteY8" fmla="*/ 1819072 h 2705878"/>
                      <a:gd name="connsiteX9" fmla="*/ 934125 w 2568372"/>
                      <a:gd name="connsiteY9" fmla="*/ 2504872 h 2705878"/>
                      <a:gd name="connsiteX10" fmla="*/ 715252 w 2568372"/>
                      <a:gd name="connsiteY10" fmla="*/ 2694562 h 2705878"/>
                      <a:gd name="connsiteX11" fmla="*/ 452606 w 2568372"/>
                      <a:gd name="connsiteY11" fmla="*/ 1935804 h 2705878"/>
                      <a:gd name="connsiteX12" fmla="*/ 58634 w 2568372"/>
                      <a:gd name="connsiteY12" fmla="*/ 1493195 h 2705878"/>
                      <a:gd name="connsiteX13" fmla="*/ 117001 w 2568372"/>
                      <a:gd name="connsiteY13" fmla="*/ 982494 h 2705878"/>
                      <a:gd name="connsiteX0" fmla="*/ 117001 w 2568372"/>
                      <a:gd name="connsiteY0" fmla="*/ 982494 h 2705878"/>
                      <a:gd name="connsiteX1" fmla="*/ 1007082 w 2568372"/>
                      <a:gd name="connsiteY1" fmla="*/ 9727 h 2705878"/>
                      <a:gd name="connsiteX2" fmla="*/ 1663699 w 2568372"/>
                      <a:gd name="connsiteY2" fmla="*/ 0 h 2705878"/>
                      <a:gd name="connsiteX3" fmla="*/ 2568372 w 2568372"/>
                      <a:gd name="connsiteY3" fmla="*/ 131323 h 2705878"/>
                      <a:gd name="connsiteX4" fmla="*/ 1566422 w 2568372"/>
                      <a:gd name="connsiteY4" fmla="*/ 355060 h 2705878"/>
                      <a:gd name="connsiteX5" fmla="*/ 1148132 w 2568372"/>
                      <a:gd name="connsiteY5" fmla="*/ 306422 h 2705878"/>
                      <a:gd name="connsiteX6" fmla="*/ 418558 w 2568372"/>
                      <a:gd name="connsiteY6" fmla="*/ 1118680 h 2705878"/>
                      <a:gd name="connsiteX7" fmla="*/ 399104 w 2568372"/>
                      <a:gd name="connsiteY7" fmla="*/ 1420238 h 2705878"/>
                      <a:gd name="connsiteX8" fmla="*/ 768755 w 2568372"/>
                      <a:gd name="connsiteY8" fmla="*/ 1809344 h 2705878"/>
                      <a:gd name="connsiteX9" fmla="*/ 934125 w 2568372"/>
                      <a:gd name="connsiteY9" fmla="*/ 2504872 h 2705878"/>
                      <a:gd name="connsiteX10" fmla="*/ 715252 w 2568372"/>
                      <a:gd name="connsiteY10" fmla="*/ 2694562 h 2705878"/>
                      <a:gd name="connsiteX11" fmla="*/ 452606 w 2568372"/>
                      <a:gd name="connsiteY11" fmla="*/ 1935804 h 2705878"/>
                      <a:gd name="connsiteX12" fmla="*/ 58634 w 2568372"/>
                      <a:gd name="connsiteY12" fmla="*/ 1493195 h 2705878"/>
                      <a:gd name="connsiteX13" fmla="*/ 117001 w 2568372"/>
                      <a:gd name="connsiteY13" fmla="*/ 982494 h 2705878"/>
                      <a:gd name="connsiteX0" fmla="*/ 117001 w 2568372"/>
                      <a:gd name="connsiteY0" fmla="*/ 982494 h 2705878"/>
                      <a:gd name="connsiteX1" fmla="*/ 1007082 w 2568372"/>
                      <a:gd name="connsiteY1" fmla="*/ 9727 h 2705878"/>
                      <a:gd name="connsiteX2" fmla="*/ 1663699 w 2568372"/>
                      <a:gd name="connsiteY2" fmla="*/ 0 h 2705878"/>
                      <a:gd name="connsiteX3" fmla="*/ 2568372 w 2568372"/>
                      <a:gd name="connsiteY3" fmla="*/ 131323 h 2705878"/>
                      <a:gd name="connsiteX4" fmla="*/ 1566422 w 2568372"/>
                      <a:gd name="connsiteY4" fmla="*/ 355060 h 2705878"/>
                      <a:gd name="connsiteX5" fmla="*/ 1148132 w 2568372"/>
                      <a:gd name="connsiteY5" fmla="*/ 306422 h 2705878"/>
                      <a:gd name="connsiteX6" fmla="*/ 418558 w 2568372"/>
                      <a:gd name="connsiteY6" fmla="*/ 1118680 h 2705878"/>
                      <a:gd name="connsiteX7" fmla="*/ 399104 w 2568372"/>
                      <a:gd name="connsiteY7" fmla="*/ 1420238 h 2705878"/>
                      <a:gd name="connsiteX8" fmla="*/ 768755 w 2568372"/>
                      <a:gd name="connsiteY8" fmla="*/ 1809344 h 2705878"/>
                      <a:gd name="connsiteX9" fmla="*/ 934125 w 2568372"/>
                      <a:gd name="connsiteY9" fmla="*/ 2504872 h 2705878"/>
                      <a:gd name="connsiteX10" fmla="*/ 715252 w 2568372"/>
                      <a:gd name="connsiteY10" fmla="*/ 2694562 h 2705878"/>
                      <a:gd name="connsiteX11" fmla="*/ 452606 w 2568372"/>
                      <a:gd name="connsiteY11" fmla="*/ 1935804 h 2705878"/>
                      <a:gd name="connsiteX12" fmla="*/ 58634 w 2568372"/>
                      <a:gd name="connsiteY12" fmla="*/ 1493195 h 2705878"/>
                      <a:gd name="connsiteX13" fmla="*/ 117001 w 2568372"/>
                      <a:gd name="connsiteY13" fmla="*/ 982494 h 2705878"/>
                      <a:gd name="connsiteX0" fmla="*/ 117001 w 2568372"/>
                      <a:gd name="connsiteY0" fmla="*/ 982494 h 2705878"/>
                      <a:gd name="connsiteX1" fmla="*/ 1007082 w 2568372"/>
                      <a:gd name="connsiteY1" fmla="*/ 9727 h 2705878"/>
                      <a:gd name="connsiteX2" fmla="*/ 1663699 w 2568372"/>
                      <a:gd name="connsiteY2" fmla="*/ 0 h 2705878"/>
                      <a:gd name="connsiteX3" fmla="*/ 2568372 w 2568372"/>
                      <a:gd name="connsiteY3" fmla="*/ 131323 h 2705878"/>
                      <a:gd name="connsiteX4" fmla="*/ 1566422 w 2568372"/>
                      <a:gd name="connsiteY4" fmla="*/ 355060 h 2705878"/>
                      <a:gd name="connsiteX5" fmla="*/ 1148132 w 2568372"/>
                      <a:gd name="connsiteY5" fmla="*/ 306422 h 2705878"/>
                      <a:gd name="connsiteX6" fmla="*/ 418558 w 2568372"/>
                      <a:gd name="connsiteY6" fmla="*/ 1118680 h 2705878"/>
                      <a:gd name="connsiteX7" fmla="*/ 399104 w 2568372"/>
                      <a:gd name="connsiteY7" fmla="*/ 1420238 h 2705878"/>
                      <a:gd name="connsiteX8" fmla="*/ 768755 w 2568372"/>
                      <a:gd name="connsiteY8" fmla="*/ 1809344 h 2705878"/>
                      <a:gd name="connsiteX9" fmla="*/ 934125 w 2568372"/>
                      <a:gd name="connsiteY9" fmla="*/ 2504872 h 2705878"/>
                      <a:gd name="connsiteX10" fmla="*/ 715252 w 2568372"/>
                      <a:gd name="connsiteY10" fmla="*/ 2694562 h 2705878"/>
                      <a:gd name="connsiteX11" fmla="*/ 452606 w 2568372"/>
                      <a:gd name="connsiteY11" fmla="*/ 1935804 h 2705878"/>
                      <a:gd name="connsiteX12" fmla="*/ 58634 w 2568372"/>
                      <a:gd name="connsiteY12" fmla="*/ 1493195 h 2705878"/>
                      <a:gd name="connsiteX13" fmla="*/ 117001 w 2568372"/>
                      <a:gd name="connsiteY13" fmla="*/ 982494 h 2705878"/>
                      <a:gd name="connsiteX0" fmla="*/ 117001 w 2568372"/>
                      <a:gd name="connsiteY0" fmla="*/ 1079805 h 2803189"/>
                      <a:gd name="connsiteX1" fmla="*/ 1007082 w 2568372"/>
                      <a:gd name="connsiteY1" fmla="*/ 107038 h 2803189"/>
                      <a:gd name="connsiteX2" fmla="*/ 1663699 w 2568372"/>
                      <a:gd name="connsiteY2" fmla="*/ 97311 h 2803189"/>
                      <a:gd name="connsiteX3" fmla="*/ 2568372 w 2568372"/>
                      <a:gd name="connsiteY3" fmla="*/ 228634 h 2803189"/>
                      <a:gd name="connsiteX4" fmla="*/ 1566422 w 2568372"/>
                      <a:gd name="connsiteY4" fmla="*/ 452371 h 2803189"/>
                      <a:gd name="connsiteX5" fmla="*/ 1148132 w 2568372"/>
                      <a:gd name="connsiteY5" fmla="*/ 403733 h 2803189"/>
                      <a:gd name="connsiteX6" fmla="*/ 418558 w 2568372"/>
                      <a:gd name="connsiteY6" fmla="*/ 1215991 h 2803189"/>
                      <a:gd name="connsiteX7" fmla="*/ 399104 w 2568372"/>
                      <a:gd name="connsiteY7" fmla="*/ 1517549 h 2803189"/>
                      <a:gd name="connsiteX8" fmla="*/ 768755 w 2568372"/>
                      <a:gd name="connsiteY8" fmla="*/ 1906655 h 2803189"/>
                      <a:gd name="connsiteX9" fmla="*/ 934125 w 2568372"/>
                      <a:gd name="connsiteY9" fmla="*/ 2602183 h 2803189"/>
                      <a:gd name="connsiteX10" fmla="*/ 715252 w 2568372"/>
                      <a:gd name="connsiteY10" fmla="*/ 2791873 h 2803189"/>
                      <a:gd name="connsiteX11" fmla="*/ 452606 w 2568372"/>
                      <a:gd name="connsiteY11" fmla="*/ 2033115 h 2803189"/>
                      <a:gd name="connsiteX12" fmla="*/ 58634 w 2568372"/>
                      <a:gd name="connsiteY12" fmla="*/ 1590506 h 2803189"/>
                      <a:gd name="connsiteX13" fmla="*/ 117001 w 2568372"/>
                      <a:gd name="connsiteY13" fmla="*/ 1079805 h 2803189"/>
                      <a:gd name="connsiteX0" fmla="*/ 117001 w 2568372"/>
                      <a:gd name="connsiteY0" fmla="*/ 1091839 h 2815223"/>
                      <a:gd name="connsiteX1" fmla="*/ 1007082 w 2568372"/>
                      <a:gd name="connsiteY1" fmla="*/ 119072 h 2815223"/>
                      <a:gd name="connsiteX2" fmla="*/ 1663699 w 2568372"/>
                      <a:gd name="connsiteY2" fmla="*/ 109345 h 2815223"/>
                      <a:gd name="connsiteX3" fmla="*/ 2568372 w 2568372"/>
                      <a:gd name="connsiteY3" fmla="*/ 240668 h 2815223"/>
                      <a:gd name="connsiteX4" fmla="*/ 1566422 w 2568372"/>
                      <a:gd name="connsiteY4" fmla="*/ 464405 h 2815223"/>
                      <a:gd name="connsiteX5" fmla="*/ 1148132 w 2568372"/>
                      <a:gd name="connsiteY5" fmla="*/ 415767 h 2815223"/>
                      <a:gd name="connsiteX6" fmla="*/ 418558 w 2568372"/>
                      <a:gd name="connsiteY6" fmla="*/ 1228025 h 2815223"/>
                      <a:gd name="connsiteX7" fmla="*/ 399104 w 2568372"/>
                      <a:gd name="connsiteY7" fmla="*/ 1529583 h 2815223"/>
                      <a:gd name="connsiteX8" fmla="*/ 768755 w 2568372"/>
                      <a:gd name="connsiteY8" fmla="*/ 1918689 h 2815223"/>
                      <a:gd name="connsiteX9" fmla="*/ 934125 w 2568372"/>
                      <a:gd name="connsiteY9" fmla="*/ 2614217 h 2815223"/>
                      <a:gd name="connsiteX10" fmla="*/ 715252 w 2568372"/>
                      <a:gd name="connsiteY10" fmla="*/ 2803907 h 2815223"/>
                      <a:gd name="connsiteX11" fmla="*/ 452606 w 2568372"/>
                      <a:gd name="connsiteY11" fmla="*/ 2045149 h 2815223"/>
                      <a:gd name="connsiteX12" fmla="*/ 58634 w 2568372"/>
                      <a:gd name="connsiteY12" fmla="*/ 1602540 h 2815223"/>
                      <a:gd name="connsiteX13" fmla="*/ 117001 w 2568372"/>
                      <a:gd name="connsiteY13" fmla="*/ 1091839 h 2815223"/>
                      <a:gd name="connsiteX0" fmla="*/ 117001 w 2568372"/>
                      <a:gd name="connsiteY0" fmla="*/ 1091839 h 2815223"/>
                      <a:gd name="connsiteX1" fmla="*/ 1007082 w 2568372"/>
                      <a:gd name="connsiteY1" fmla="*/ 119072 h 2815223"/>
                      <a:gd name="connsiteX2" fmla="*/ 1663699 w 2568372"/>
                      <a:gd name="connsiteY2" fmla="*/ 109345 h 2815223"/>
                      <a:gd name="connsiteX3" fmla="*/ 2568372 w 2568372"/>
                      <a:gd name="connsiteY3" fmla="*/ 240668 h 2815223"/>
                      <a:gd name="connsiteX4" fmla="*/ 1566422 w 2568372"/>
                      <a:gd name="connsiteY4" fmla="*/ 464405 h 2815223"/>
                      <a:gd name="connsiteX5" fmla="*/ 1148132 w 2568372"/>
                      <a:gd name="connsiteY5" fmla="*/ 415767 h 2815223"/>
                      <a:gd name="connsiteX6" fmla="*/ 418558 w 2568372"/>
                      <a:gd name="connsiteY6" fmla="*/ 1228025 h 2815223"/>
                      <a:gd name="connsiteX7" fmla="*/ 399104 w 2568372"/>
                      <a:gd name="connsiteY7" fmla="*/ 1529583 h 2815223"/>
                      <a:gd name="connsiteX8" fmla="*/ 768755 w 2568372"/>
                      <a:gd name="connsiteY8" fmla="*/ 1918689 h 2815223"/>
                      <a:gd name="connsiteX9" fmla="*/ 934125 w 2568372"/>
                      <a:gd name="connsiteY9" fmla="*/ 2614217 h 2815223"/>
                      <a:gd name="connsiteX10" fmla="*/ 715252 w 2568372"/>
                      <a:gd name="connsiteY10" fmla="*/ 2803907 h 2815223"/>
                      <a:gd name="connsiteX11" fmla="*/ 452606 w 2568372"/>
                      <a:gd name="connsiteY11" fmla="*/ 2045149 h 2815223"/>
                      <a:gd name="connsiteX12" fmla="*/ 58634 w 2568372"/>
                      <a:gd name="connsiteY12" fmla="*/ 1602540 h 2815223"/>
                      <a:gd name="connsiteX13" fmla="*/ 117001 w 2568372"/>
                      <a:gd name="connsiteY13" fmla="*/ 1091839 h 2815223"/>
                      <a:gd name="connsiteX0" fmla="*/ 117001 w 2568372"/>
                      <a:gd name="connsiteY0" fmla="*/ 1091839 h 2815223"/>
                      <a:gd name="connsiteX1" fmla="*/ 1007082 w 2568372"/>
                      <a:gd name="connsiteY1" fmla="*/ 119072 h 2815223"/>
                      <a:gd name="connsiteX2" fmla="*/ 1663699 w 2568372"/>
                      <a:gd name="connsiteY2" fmla="*/ 109345 h 2815223"/>
                      <a:gd name="connsiteX3" fmla="*/ 2568372 w 2568372"/>
                      <a:gd name="connsiteY3" fmla="*/ 240668 h 2815223"/>
                      <a:gd name="connsiteX4" fmla="*/ 1566422 w 2568372"/>
                      <a:gd name="connsiteY4" fmla="*/ 464405 h 2815223"/>
                      <a:gd name="connsiteX5" fmla="*/ 1148132 w 2568372"/>
                      <a:gd name="connsiteY5" fmla="*/ 415767 h 2815223"/>
                      <a:gd name="connsiteX6" fmla="*/ 418558 w 2568372"/>
                      <a:gd name="connsiteY6" fmla="*/ 1228025 h 2815223"/>
                      <a:gd name="connsiteX7" fmla="*/ 399104 w 2568372"/>
                      <a:gd name="connsiteY7" fmla="*/ 1529583 h 2815223"/>
                      <a:gd name="connsiteX8" fmla="*/ 768755 w 2568372"/>
                      <a:gd name="connsiteY8" fmla="*/ 1918689 h 2815223"/>
                      <a:gd name="connsiteX9" fmla="*/ 934125 w 2568372"/>
                      <a:gd name="connsiteY9" fmla="*/ 2614217 h 2815223"/>
                      <a:gd name="connsiteX10" fmla="*/ 715252 w 2568372"/>
                      <a:gd name="connsiteY10" fmla="*/ 2803907 h 2815223"/>
                      <a:gd name="connsiteX11" fmla="*/ 452606 w 2568372"/>
                      <a:gd name="connsiteY11" fmla="*/ 2045149 h 2815223"/>
                      <a:gd name="connsiteX12" fmla="*/ 58634 w 2568372"/>
                      <a:gd name="connsiteY12" fmla="*/ 1602540 h 2815223"/>
                      <a:gd name="connsiteX13" fmla="*/ 117001 w 2568372"/>
                      <a:gd name="connsiteY13" fmla="*/ 1091839 h 2815223"/>
                      <a:gd name="connsiteX0" fmla="*/ 117001 w 2568372"/>
                      <a:gd name="connsiteY0" fmla="*/ 1091839 h 2815223"/>
                      <a:gd name="connsiteX1" fmla="*/ 1007082 w 2568372"/>
                      <a:gd name="connsiteY1" fmla="*/ 119072 h 2815223"/>
                      <a:gd name="connsiteX2" fmla="*/ 1663699 w 2568372"/>
                      <a:gd name="connsiteY2" fmla="*/ 109345 h 2815223"/>
                      <a:gd name="connsiteX3" fmla="*/ 2568372 w 2568372"/>
                      <a:gd name="connsiteY3" fmla="*/ 240668 h 2815223"/>
                      <a:gd name="connsiteX4" fmla="*/ 1566422 w 2568372"/>
                      <a:gd name="connsiteY4" fmla="*/ 464405 h 2815223"/>
                      <a:gd name="connsiteX5" fmla="*/ 1148132 w 2568372"/>
                      <a:gd name="connsiteY5" fmla="*/ 415767 h 2815223"/>
                      <a:gd name="connsiteX6" fmla="*/ 418558 w 2568372"/>
                      <a:gd name="connsiteY6" fmla="*/ 1228025 h 2815223"/>
                      <a:gd name="connsiteX7" fmla="*/ 399104 w 2568372"/>
                      <a:gd name="connsiteY7" fmla="*/ 1529583 h 2815223"/>
                      <a:gd name="connsiteX8" fmla="*/ 768755 w 2568372"/>
                      <a:gd name="connsiteY8" fmla="*/ 1918689 h 2815223"/>
                      <a:gd name="connsiteX9" fmla="*/ 934125 w 2568372"/>
                      <a:gd name="connsiteY9" fmla="*/ 2614217 h 2815223"/>
                      <a:gd name="connsiteX10" fmla="*/ 715252 w 2568372"/>
                      <a:gd name="connsiteY10" fmla="*/ 2803907 h 2815223"/>
                      <a:gd name="connsiteX11" fmla="*/ 452606 w 2568372"/>
                      <a:gd name="connsiteY11" fmla="*/ 2045149 h 2815223"/>
                      <a:gd name="connsiteX12" fmla="*/ 58634 w 2568372"/>
                      <a:gd name="connsiteY12" fmla="*/ 1602540 h 2815223"/>
                      <a:gd name="connsiteX13" fmla="*/ 117001 w 2568372"/>
                      <a:gd name="connsiteY13" fmla="*/ 1091839 h 2815223"/>
                      <a:gd name="connsiteX0" fmla="*/ 117001 w 2568372"/>
                      <a:gd name="connsiteY0" fmla="*/ 1091839 h 2815223"/>
                      <a:gd name="connsiteX1" fmla="*/ 1007082 w 2568372"/>
                      <a:gd name="connsiteY1" fmla="*/ 119072 h 2815223"/>
                      <a:gd name="connsiteX2" fmla="*/ 1663699 w 2568372"/>
                      <a:gd name="connsiteY2" fmla="*/ 109345 h 2815223"/>
                      <a:gd name="connsiteX3" fmla="*/ 2568372 w 2568372"/>
                      <a:gd name="connsiteY3" fmla="*/ 240668 h 2815223"/>
                      <a:gd name="connsiteX4" fmla="*/ 1566422 w 2568372"/>
                      <a:gd name="connsiteY4" fmla="*/ 464405 h 2815223"/>
                      <a:gd name="connsiteX5" fmla="*/ 1148132 w 2568372"/>
                      <a:gd name="connsiteY5" fmla="*/ 415767 h 2815223"/>
                      <a:gd name="connsiteX6" fmla="*/ 418558 w 2568372"/>
                      <a:gd name="connsiteY6" fmla="*/ 1228025 h 2815223"/>
                      <a:gd name="connsiteX7" fmla="*/ 399104 w 2568372"/>
                      <a:gd name="connsiteY7" fmla="*/ 1529583 h 2815223"/>
                      <a:gd name="connsiteX8" fmla="*/ 768755 w 2568372"/>
                      <a:gd name="connsiteY8" fmla="*/ 1918689 h 2815223"/>
                      <a:gd name="connsiteX9" fmla="*/ 934125 w 2568372"/>
                      <a:gd name="connsiteY9" fmla="*/ 2614217 h 2815223"/>
                      <a:gd name="connsiteX10" fmla="*/ 715252 w 2568372"/>
                      <a:gd name="connsiteY10" fmla="*/ 2803907 h 2815223"/>
                      <a:gd name="connsiteX11" fmla="*/ 452606 w 2568372"/>
                      <a:gd name="connsiteY11" fmla="*/ 2045149 h 2815223"/>
                      <a:gd name="connsiteX12" fmla="*/ 58634 w 2568372"/>
                      <a:gd name="connsiteY12" fmla="*/ 1602540 h 2815223"/>
                      <a:gd name="connsiteX13" fmla="*/ 117001 w 2568372"/>
                      <a:gd name="connsiteY13" fmla="*/ 1091839 h 2815223"/>
                      <a:gd name="connsiteX0" fmla="*/ 117001 w 2603282"/>
                      <a:gd name="connsiteY0" fmla="*/ 1091839 h 2815223"/>
                      <a:gd name="connsiteX1" fmla="*/ 1007082 w 2603282"/>
                      <a:gd name="connsiteY1" fmla="*/ 119072 h 2815223"/>
                      <a:gd name="connsiteX2" fmla="*/ 1663699 w 2603282"/>
                      <a:gd name="connsiteY2" fmla="*/ 109345 h 2815223"/>
                      <a:gd name="connsiteX3" fmla="*/ 2568372 w 2603282"/>
                      <a:gd name="connsiteY3" fmla="*/ 240668 h 2815223"/>
                      <a:gd name="connsiteX4" fmla="*/ 2334908 w 2603282"/>
                      <a:gd name="connsiteY4" fmla="*/ 483861 h 2815223"/>
                      <a:gd name="connsiteX5" fmla="*/ 1566422 w 2603282"/>
                      <a:gd name="connsiteY5" fmla="*/ 464405 h 2815223"/>
                      <a:gd name="connsiteX6" fmla="*/ 1148132 w 2603282"/>
                      <a:gd name="connsiteY6" fmla="*/ 415767 h 2815223"/>
                      <a:gd name="connsiteX7" fmla="*/ 418558 w 2603282"/>
                      <a:gd name="connsiteY7" fmla="*/ 1228025 h 2815223"/>
                      <a:gd name="connsiteX8" fmla="*/ 399104 w 2603282"/>
                      <a:gd name="connsiteY8" fmla="*/ 1529583 h 2815223"/>
                      <a:gd name="connsiteX9" fmla="*/ 768755 w 2603282"/>
                      <a:gd name="connsiteY9" fmla="*/ 1918689 h 2815223"/>
                      <a:gd name="connsiteX10" fmla="*/ 934125 w 2603282"/>
                      <a:gd name="connsiteY10" fmla="*/ 2614217 h 2815223"/>
                      <a:gd name="connsiteX11" fmla="*/ 715252 w 2603282"/>
                      <a:gd name="connsiteY11" fmla="*/ 2803907 h 2815223"/>
                      <a:gd name="connsiteX12" fmla="*/ 452606 w 2603282"/>
                      <a:gd name="connsiteY12" fmla="*/ 2045149 h 2815223"/>
                      <a:gd name="connsiteX13" fmla="*/ 58634 w 2603282"/>
                      <a:gd name="connsiteY13" fmla="*/ 1602540 h 2815223"/>
                      <a:gd name="connsiteX14" fmla="*/ 117001 w 2603282"/>
                      <a:gd name="connsiteY14" fmla="*/ 1091839 h 2815223"/>
                      <a:gd name="connsiteX0" fmla="*/ 117001 w 2704505"/>
                      <a:gd name="connsiteY0" fmla="*/ 1091839 h 2815223"/>
                      <a:gd name="connsiteX1" fmla="*/ 1007082 w 2704505"/>
                      <a:gd name="connsiteY1" fmla="*/ 119072 h 2815223"/>
                      <a:gd name="connsiteX2" fmla="*/ 1663699 w 2704505"/>
                      <a:gd name="connsiteY2" fmla="*/ 109345 h 2815223"/>
                      <a:gd name="connsiteX3" fmla="*/ 2568372 w 2704505"/>
                      <a:gd name="connsiteY3" fmla="*/ 240668 h 2815223"/>
                      <a:gd name="connsiteX4" fmla="*/ 2617010 w 2704505"/>
                      <a:gd name="connsiteY4" fmla="*/ 381721 h 2815223"/>
                      <a:gd name="connsiteX5" fmla="*/ 1566422 w 2704505"/>
                      <a:gd name="connsiteY5" fmla="*/ 464405 h 2815223"/>
                      <a:gd name="connsiteX6" fmla="*/ 1148132 w 2704505"/>
                      <a:gd name="connsiteY6" fmla="*/ 415767 h 2815223"/>
                      <a:gd name="connsiteX7" fmla="*/ 418558 w 2704505"/>
                      <a:gd name="connsiteY7" fmla="*/ 1228025 h 2815223"/>
                      <a:gd name="connsiteX8" fmla="*/ 399104 w 2704505"/>
                      <a:gd name="connsiteY8" fmla="*/ 1529583 h 2815223"/>
                      <a:gd name="connsiteX9" fmla="*/ 768755 w 2704505"/>
                      <a:gd name="connsiteY9" fmla="*/ 1918689 h 2815223"/>
                      <a:gd name="connsiteX10" fmla="*/ 934125 w 2704505"/>
                      <a:gd name="connsiteY10" fmla="*/ 2614217 h 2815223"/>
                      <a:gd name="connsiteX11" fmla="*/ 715252 w 2704505"/>
                      <a:gd name="connsiteY11" fmla="*/ 2803907 h 2815223"/>
                      <a:gd name="connsiteX12" fmla="*/ 452606 w 2704505"/>
                      <a:gd name="connsiteY12" fmla="*/ 2045149 h 2815223"/>
                      <a:gd name="connsiteX13" fmla="*/ 58634 w 2704505"/>
                      <a:gd name="connsiteY13" fmla="*/ 1602540 h 2815223"/>
                      <a:gd name="connsiteX14" fmla="*/ 117001 w 2704505"/>
                      <a:gd name="connsiteY14" fmla="*/ 1091839 h 2815223"/>
                      <a:gd name="connsiteX0" fmla="*/ 117001 w 2832040"/>
                      <a:gd name="connsiteY0" fmla="*/ 1091839 h 2815223"/>
                      <a:gd name="connsiteX1" fmla="*/ 1007082 w 2832040"/>
                      <a:gd name="connsiteY1" fmla="*/ 119072 h 2815223"/>
                      <a:gd name="connsiteX2" fmla="*/ 1663699 w 2832040"/>
                      <a:gd name="connsiteY2" fmla="*/ 109345 h 2815223"/>
                      <a:gd name="connsiteX3" fmla="*/ 2568372 w 2832040"/>
                      <a:gd name="connsiteY3" fmla="*/ 240668 h 2815223"/>
                      <a:gd name="connsiteX4" fmla="*/ 2617010 w 2832040"/>
                      <a:gd name="connsiteY4" fmla="*/ 381721 h 2815223"/>
                      <a:gd name="connsiteX5" fmla="*/ 1566422 w 2832040"/>
                      <a:gd name="connsiteY5" fmla="*/ 464405 h 2815223"/>
                      <a:gd name="connsiteX6" fmla="*/ 1148132 w 2832040"/>
                      <a:gd name="connsiteY6" fmla="*/ 415767 h 2815223"/>
                      <a:gd name="connsiteX7" fmla="*/ 418558 w 2832040"/>
                      <a:gd name="connsiteY7" fmla="*/ 1228025 h 2815223"/>
                      <a:gd name="connsiteX8" fmla="*/ 399104 w 2832040"/>
                      <a:gd name="connsiteY8" fmla="*/ 1529583 h 2815223"/>
                      <a:gd name="connsiteX9" fmla="*/ 768755 w 2832040"/>
                      <a:gd name="connsiteY9" fmla="*/ 1918689 h 2815223"/>
                      <a:gd name="connsiteX10" fmla="*/ 934125 w 2832040"/>
                      <a:gd name="connsiteY10" fmla="*/ 2614217 h 2815223"/>
                      <a:gd name="connsiteX11" fmla="*/ 715252 w 2832040"/>
                      <a:gd name="connsiteY11" fmla="*/ 2803907 h 2815223"/>
                      <a:gd name="connsiteX12" fmla="*/ 452606 w 2832040"/>
                      <a:gd name="connsiteY12" fmla="*/ 2045149 h 2815223"/>
                      <a:gd name="connsiteX13" fmla="*/ 58634 w 2832040"/>
                      <a:gd name="connsiteY13" fmla="*/ 1602540 h 2815223"/>
                      <a:gd name="connsiteX14" fmla="*/ 117001 w 2832040"/>
                      <a:gd name="connsiteY14" fmla="*/ 1091839 h 2815223"/>
                      <a:gd name="connsiteX0" fmla="*/ 117001 w 2832040"/>
                      <a:gd name="connsiteY0" fmla="*/ 1091839 h 2815223"/>
                      <a:gd name="connsiteX1" fmla="*/ 1007082 w 2832040"/>
                      <a:gd name="connsiteY1" fmla="*/ 119072 h 2815223"/>
                      <a:gd name="connsiteX2" fmla="*/ 1663699 w 2832040"/>
                      <a:gd name="connsiteY2" fmla="*/ 109345 h 2815223"/>
                      <a:gd name="connsiteX3" fmla="*/ 2568372 w 2832040"/>
                      <a:gd name="connsiteY3" fmla="*/ 240668 h 2815223"/>
                      <a:gd name="connsiteX4" fmla="*/ 2617010 w 2832040"/>
                      <a:gd name="connsiteY4" fmla="*/ 381721 h 2815223"/>
                      <a:gd name="connsiteX5" fmla="*/ 1566422 w 2832040"/>
                      <a:gd name="connsiteY5" fmla="*/ 464405 h 2815223"/>
                      <a:gd name="connsiteX6" fmla="*/ 1148132 w 2832040"/>
                      <a:gd name="connsiteY6" fmla="*/ 415767 h 2815223"/>
                      <a:gd name="connsiteX7" fmla="*/ 418558 w 2832040"/>
                      <a:gd name="connsiteY7" fmla="*/ 1228025 h 2815223"/>
                      <a:gd name="connsiteX8" fmla="*/ 399104 w 2832040"/>
                      <a:gd name="connsiteY8" fmla="*/ 1529583 h 2815223"/>
                      <a:gd name="connsiteX9" fmla="*/ 768755 w 2832040"/>
                      <a:gd name="connsiteY9" fmla="*/ 1918689 h 2815223"/>
                      <a:gd name="connsiteX10" fmla="*/ 934125 w 2832040"/>
                      <a:gd name="connsiteY10" fmla="*/ 2614217 h 2815223"/>
                      <a:gd name="connsiteX11" fmla="*/ 715252 w 2832040"/>
                      <a:gd name="connsiteY11" fmla="*/ 2803907 h 2815223"/>
                      <a:gd name="connsiteX12" fmla="*/ 452606 w 2832040"/>
                      <a:gd name="connsiteY12" fmla="*/ 2045149 h 2815223"/>
                      <a:gd name="connsiteX13" fmla="*/ 58634 w 2832040"/>
                      <a:gd name="connsiteY13" fmla="*/ 1602540 h 2815223"/>
                      <a:gd name="connsiteX14" fmla="*/ 117001 w 2832040"/>
                      <a:gd name="connsiteY14" fmla="*/ 1091839 h 2815223"/>
                      <a:gd name="connsiteX0" fmla="*/ 117001 w 2836680"/>
                      <a:gd name="connsiteY0" fmla="*/ 1091839 h 2815223"/>
                      <a:gd name="connsiteX1" fmla="*/ 1007082 w 2836680"/>
                      <a:gd name="connsiteY1" fmla="*/ 119072 h 2815223"/>
                      <a:gd name="connsiteX2" fmla="*/ 1663699 w 2836680"/>
                      <a:gd name="connsiteY2" fmla="*/ 109345 h 2815223"/>
                      <a:gd name="connsiteX3" fmla="*/ 2568372 w 2836680"/>
                      <a:gd name="connsiteY3" fmla="*/ 240668 h 2815223"/>
                      <a:gd name="connsiteX4" fmla="*/ 2617010 w 2836680"/>
                      <a:gd name="connsiteY4" fmla="*/ 381721 h 2815223"/>
                      <a:gd name="connsiteX5" fmla="*/ 1566422 w 2836680"/>
                      <a:gd name="connsiteY5" fmla="*/ 464405 h 2815223"/>
                      <a:gd name="connsiteX6" fmla="*/ 1148132 w 2836680"/>
                      <a:gd name="connsiteY6" fmla="*/ 415767 h 2815223"/>
                      <a:gd name="connsiteX7" fmla="*/ 418558 w 2836680"/>
                      <a:gd name="connsiteY7" fmla="*/ 1228025 h 2815223"/>
                      <a:gd name="connsiteX8" fmla="*/ 399104 w 2836680"/>
                      <a:gd name="connsiteY8" fmla="*/ 1529583 h 2815223"/>
                      <a:gd name="connsiteX9" fmla="*/ 768755 w 2836680"/>
                      <a:gd name="connsiteY9" fmla="*/ 1918689 h 2815223"/>
                      <a:gd name="connsiteX10" fmla="*/ 934125 w 2836680"/>
                      <a:gd name="connsiteY10" fmla="*/ 2614217 h 2815223"/>
                      <a:gd name="connsiteX11" fmla="*/ 715252 w 2836680"/>
                      <a:gd name="connsiteY11" fmla="*/ 2803907 h 2815223"/>
                      <a:gd name="connsiteX12" fmla="*/ 452606 w 2836680"/>
                      <a:gd name="connsiteY12" fmla="*/ 2045149 h 2815223"/>
                      <a:gd name="connsiteX13" fmla="*/ 58634 w 2836680"/>
                      <a:gd name="connsiteY13" fmla="*/ 1602540 h 2815223"/>
                      <a:gd name="connsiteX14" fmla="*/ 117001 w 2836680"/>
                      <a:gd name="connsiteY14" fmla="*/ 1091839 h 2815223"/>
                      <a:gd name="connsiteX0" fmla="*/ 117001 w 2836680"/>
                      <a:gd name="connsiteY0" fmla="*/ 1091839 h 2815223"/>
                      <a:gd name="connsiteX1" fmla="*/ 1007082 w 2836680"/>
                      <a:gd name="connsiteY1" fmla="*/ 119072 h 2815223"/>
                      <a:gd name="connsiteX2" fmla="*/ 1663699 w 2836680"/>
                      <a:gd name="connsiteY2" fmla="*/ 109345 h 2815223"/>
                      <a:gd name="connsiteX3" fmla="*/ 2568372 w 2836680"/>
                      <a:gd name="connsiteY3" fmla="*/ 240668 h 2815223"/>
                      <a:gd name="connsiteX4" fmla="*/ 2617010 w 2836680"/>
                      <a:gd name="connsiteY4" fmla="*/ 381721 h 2815223"/>
                      <a:gd name="connsiteX5" fmla="*/ 1566422 w 2836680"/>
                      <a:gd name="connsiteY5" fmla="*/ 464405 h 2815223"/>
                      <a:gd name="connsiteX6" fmla="*/ 1148132 w 2836680"/>
                      <a:gd name="connsiteY6" fmla="*/ 415767 h 2815223"/>
                      <a:gd name="connsiteX7" fmla="*/ 418558 w 2836680"/>
                      <a:gd name="connsiteY7" fmla="*/ 1228025 h 2815223"/>
                      <a:gd name="connsiteX8" fmla="*/ 399104 w 2836680"/>
                      <a:gd name="connsiteY8" fmla="*/ 1529583 h 2815223"/>
                      <a:gd name="connsiteX9" fmla="*/ 768755 w 2836680"/>
                      <a:gd name="connsiteY9" fmla="*/ 1918689 h 2815223"/>
                      <a:gd name="connsiteX10" fmla="*/ 934125 w 2836680"/>
                      <a:gd name="connsiteY10" fmla="*/ 2614217 h 2815223"/>
                      <a:gd name="connsiteX11" fmla="*/ 715252 w 2836680"/>
                      <a:gd name="connsiteY11" fmla="*/ 2803907 h 2815223"/>
                      <a:gd name="connsiteX12" fmla="*/ 452606 w 2836680"/>
                      <a:gd name="connsiteY12" fmla="*/ 2045149 h 2815223"/>
                      <a:gd name="connsiteX13" fmla="*/ 58634 w 2836680"/>
                      <a:gd name="connsiteY13" fmla="*/ 1602540 h 2815223"/>
                      <a:gd name="connsiteX14" fmla="*/ 117001 w 2836680"/>
                      <a:gd name="connsiteY14" fmla="*/ 1091839 h 2815223"/>
                      <a:gd name="connsiteX0" fmla="*/ 117001 w 2836680"/>
                      <a:gd name="connsiteY0" fmla="*/ 1091839 h 2815223"/>
                      <a:gd name="connsiteX1" fmla="*/ 1007082 w 2836680"/>
                      <a:gd name="connsiteY1" fmla="*/ 119072 h 2815223"/>
                      <a:gd name="connsiteX2" fmla="*/ 1663699 w 2836680"/>
                      <a:gd name="connsiteY2" fmla="*/ 109345 h 2815223"/>
                      <a:gd name="connsiteX3" fmla="*/ 2568372 w 2836680"/>
                      <a:gd name="connsiteY3" fmla="*/ 240668 h 2815223"/>
                      <a:gd name="connsiteX4" fmla="*/ 2617010 w 2836680"/>
                      <a:gd name="connsiteY4" fmla="*/ 381721 h 2815223"/>
                      <a:gd name="connsiteX5" fmla="*/ 1566422 w 2836680"/>
                      <a:gd name="connsiteY5" fmla="*/ 464405 h 2815223"/>
                      <a:gd name="connsiteX6" fmla="*/ 1148132 w 2836680"/>
                      <a:gd name="connsiteY6" fmla="*/ 415767 h 2815223"/>
                      <a:gd name="connsiteX7" fmla="*/ 418558 w 2836680"/>
                      <a:gd name="connsiteY7" fmla="*/ 1228025 h 2815223"/>
                      <a:gd name="connsiteX8" fmla="*/ 399104 w 2836680"/>
                      <a:gd name="connsiteY8" fmla="*/ 1529583 h 2815223"/>
                      <a:gd name="connsiteX9" fmla="*/ 768755 w 2836680"/>
                      <a:gd name="connsiteY9" fmla="*/ 1918689 h 2815223"/>
                      <a:gd name="connsiteX10" fmla="*/ 934125 w 2836680"/>
                      <a:gd name="connsiteY10" fmla="*/ 2614217 h 2815223"/>
                      <a:gd name="connsiteX11" fmla="*/ 715252 w 2836680"/>
                      <a:gd name="connsiteY11" fmla="*/ 2803907 h 2815223"/>
                      <a:gd name="connsiteX12" fmla="*/ 452606 w 2836680"/>
                      <a:gd name="connsiteY12" fmla="*/ 2045149 h 2815223"/>
                      <a:gd name="connsiteX13" fmla="*/ 58634 w 2836680"/>
                      <a:gd name="connsiteY13" fmla="*/ 1602540 h 2815223"/>
                      <a:gd name="connsiteX14" fmla="*/ 117001 w 2836680"/>
                      <a:gd name="connsiteY14" fmla="*/ 1091839 h 2815223"/>
                      <a:gd name="connsiteX0" fmla="*/ 117001 w 2836680"/>
                      <a:gd name="connsiteY0" fmla="*/ 1091839 h 2815223"/>
                      <a:gd name="connsiteX1" fmla="*/ 1007082 w 2836680"/>
                      <a:gd name="connsiteY1" fmla="*/ 119072 h 2815223"/>
                      <a:gd name="connsiteX2" fmla="*/ 1663699 w 2836680"/>
                      <a:gd name="connsiteY2" fmla="*/ 109345 h 2815223"/>
                      <a:gd name="connsiteX3" fmla="*/ 2568372 w 2836680"/>
                      <a:gd name="connsiteY3" fmla="*/ 240668 h 2815223"/>
                      <a:gd name="connsiteX4" fmla="*/ 2617010 w 2836680"/>
                      <a:gd name="connsiteY4" fmla="*/ 381721 h 2815223"/>
                      <a:gd name="connsiteX5" fmla="*/ 1566422 w 2836680"/>
                      <a:gd name="connsiteY5" fmla="*/ 464405 h 2815223"/>
                      <a:gd name="connsiteX6" fmla="*/ 1148132 w 2836680"/>
                      <a:gd name="connsiteY6" fmla="*/ 415767 h 2815223"/>
                      <a:gd name="connsiteX7" fmla="*/ 418558 w 2836680"/>
                      <a:gd name="connsiteY7" fmla="*/ 1228025 h 2815223"/>
                      <a:gd name="connsiteX8" fmla="*/ 399104 w 2836680"/>
                      <a:gd name="connsiteY8" fmla="*/ 1529583 h 2815223"/>
                      <a:gd name="connsiteX9" fmla="*/ 768755 w 2836680"/>
                      <a:gd name="connsiteY9" fmla="*/ 1918689 h 2815223"/>
                      <a:gd name="connsiteX10" fmla="*/ 934125 w 2836680"/>
                      <a:gd name="connsiteY10" fmla="*/ 2614217 h 2815223"/>
                      <a:gd name="connsiteX11" fmla="*/ 715252 w 2836680"/>
                      <a:gd name="connsiteY11" fmla="*/ 2803907 h 2815223"/>
                      <a:gd name="connsiteX12" fmla="*/ 452606 w 2836680"/>
                      <a:gd name="connsiteY12" fmla="*/ 2045149 h 2815223"/>
                      <a:gd name="connsiteX13" fmla="*/ 58634 w 2836680"/>
                      <a:gd name="connsiteY13" fmla="*/ 1602540 h 2815223"/>
                      <a:gd name="connsiteX14" fmla="*/ 117001 w 2836680"/>
                      <a:gd name="connsiteY14" fmla="*/ 1091839 h 2815223"/>
                      <a:gd name="connsiteX0" fmla="*/ 117001 w 2836680"/>
                      <a:gd name="connsiteY0" fmla="*/ 1091839 h 2815223"/>
                      <a:gd name="connsiteX1" fmla="*/ 1007082 w 2836680"/>
                      <a:gd name="connsiteY1" fmla="*/ 119072 h 2815223"/>
                      <a:gd name="connsiteX2" fmla="*/ 1663699 w 2836680"/>
                      <a:gd name="connsiteY2" fmla="*/ 109345 h 2815223"/>
                      <a:gd name="connsiteX3" fmla="*/ 2568372 w 2836680"/>
                      <a:gd name="connsiteY3" fmla="*/ 240668 h 2815223"/>
                      <a:gd name="connsiteX4" fmla="*/ 2617010 w 2836680"/>
                      <a:gd name="connsiteY4" fmla="*/ 381721 h 2815223"/>
                      <a:gd name="connsiteX5" fmla="*/ 1566422 w 2836680"/>
                      <a:gd name="connsiteY5" fmla="*/ 464405 h 2815223"/>
                      <a:gd name="connsiteX6" fmla="*/ 1148132 w 2836680"/>
                      <a:gd name="connsiteY6" fmla="*/ 415767 h 2815223"/>
                      <a:gd name="connsiteX7" fmla="*/ 418558 w 2836680"/>
                      <a:gd name="connsiteY7" fmla="*/ 1228025 h 2815223"/>
                      <a:gd name="connsiteX8" fmla="*/ 399104 w 2836680"/>
                      <a:gd name="connsiteY8" fmla="*/ 1529583 h 2815223"/>
                      <a:gd name="connsiteX9" fmla="*/ 768755 w 2836680"/>
                      <a:gd name="connsiteY9" fmla="*/ 1918689 h 2815223"/>
                      <a:gd name="connsiteX10" fmla="*/ 934125 w 2836680"/>
                      <a:gd name="connsiteY10" fmla="*/ 2614217 h 2815223"/>
                      <a:gd name="connsiteX11" fmla="*/ 715252 w 2836680"/>
                      <a:gd name="connsiteY11" fmla="*/ 2803907 h 2815223"/>
                      <a:gd name="connsiteX12" fmla="*/ 452606 w 2836680"/>
                      <a:gd name="connsiteY12" fmla="*/ 2045149 h 2815223"/>
                      <a:gd name="connsiteX13" fmla="*/ 58634 w 2836680"/>
                      <a:gd name="connsiteY13" fmla="*/ 1602540 h 2815223"/>
                      <a:gd name="connsiteX14" fmla="*/ 117001 w 2836680"/>
                      <a:gd name="connsiteY14" fmla="*/ 1091839 h 2815223"/>
                      <a:gd name="connsiteX0" fmla="*/ 117001 w 2836680"/>
                      <a:gd name="connsiteY0" fmla="*/ 1091839 h 2815223"/>
                      <a:gd name="connsiteX1" fmla="*/ 1007082 w 2836680"/>
                      <a:gd name="connsiteY1" fmla="*/ 119072 h 2815223"/>
                      <a:gd name="connsiteX2" fmla="*/ 1663699 w 2836680"/>
                      <a:gd name="connsiteY2" fmla="*/ 109345 h 2815223"/>
                      <a:gd name="connsiteX3" fmla="*/ 2568372 w 2836680"/>
                      <a:gd name="connsiteY3" fmla="*/ 240668 h 2815223"/>
                      <a:gd name="connsiteX4" fmla="*/ 2617010 w 2836680"/>
                      <a:gd name="connsiteY4" fmla="*/ 381721 h 2815223"/>
                      <a:gd name="connsiteX5" fmla="*/ 1566422 w 2836680"/>
                      <a:gd name="connsiteY5" fmla="*/ 464405 h 2815223"/>
                      <a:gd name="connsiteX6" fmla="*/ 1148132 w 2836680"/>
                      <a:gd name="connsiteY6" fmla="*/ 415767 h 2815223"/>
                      <a:gd name="connsiteX7" fmla="*/ 418558 w 2836680"/>
                      <a:gd name="connsiteY7" fmla="*/ 1228025 h 2815223"/>
                      <a:gd name="connsiteX8" fmla="*/ 399104 w 2836680"/>
                      <a:gd name="connsiteY8" fmla="*/ 1529583 h 2815223"/>
                      <a:gd name="connsiteX9" fmla="*/ 768755 w 2836680"/>
                      <a:gd name="connsiteY9" fmla="*/ 1918689 h 2815223"/>
                      <a:gd name="connsiteX10" fmla="*/ 934125 w 2836680"/>
                      <a:gd name="connsiteY10" fmla="*/ 2614217 h 2815223"/>
                      <a:gd name="connsiteX11" fmla="*/ 715252 w 2836680"/>
                      <a:gd name="connsiteY11" fmla="*/ 2803907 h 2815223"/>
                      <a:gd name="connsiteX12" fmla="*/ 452606 w 2836680"/>
                      <a:gd name="connsiteY12" fmla="*/ 2045149 h 2815223"/>
                      <a:gd name="connsiteX13" fmla="*/ 58634 w 2836680"/>
                      <a:gd name="connsiteY13" fmla="*/ 1602540 h 2815223"/>
                      <a:gd name="connsiteX14" fmla="*/ 117001 w 2836680"/>
                      <a:gd name="connsiteY14" fmla="*/ 1091839 h 2815223"/>
                      <a:gd name="connsiteX0" fmla="*/ 117001 w 2836680"/>
                      <a:gd name="connsiteY0" fmla="*/ 1091839 h 2815223"/>
                      <a:gd name="connsiteX1" fmla="*/ 1007082 w 2836680"/>
                      <a:gd name="connsiteY1" fmla="*/ 119072 h 2815223"/>
                      <a:gd name="connsiteX2" fmla="*/ 1663699 w 2836680"/>
                      <a:gd name="connsiteY2" fmla="*/ 109345 h 2815223"/>
                      <a:gd name="connsiteX3" fmla="*/ 2568372 w 2836680"/>
                      <a:gd name="connsiteY3" fmla="*/ 240668 h 2815223"/>
                      <a:gd name="connsiteX4" fmla="*/ 2617010 w 2836680"/>
                      <a:gd name="connsiteY4" fmla="*/ 381721 h 2815223"/>
                      <a:gd name="connsiteX5" fmla="*/ 1566422 w 2836680"/>
                      <a:gd name="connsiteY5" fmla="*/ 464405 h 2815223"/>
                      <a:gd name="connsiteX6" fmla="*/ 1148132 w 2836680"/>
                      <a:gd name="connsiteY6" fmla="*/ 415767 h 2815223"/>
                      <a:gd name="connsiteX7" fmla="*/ 418558 w 2836680"/>
                      <a:gd name="connsiteY7" fmla="*/ 1228025 h 2815223"/>
                      <a:gd name="connsiteX8" fmla="*/ 399104 w 2836680"/>
                      <a:gd name="connsiteY8" fmla="*/ 1529583 h 2815223"/>
                      <a:gd name="connsiteX9" fmla="*/ 768755 w 2836680"/>
                      <a:gd name="connsiteY9" fmla="*/ 1918689 h 2815223"/>
                      <a:gd name="connsiteX10" fmla="*/ 934125 w 2836680"/>
                      <a:gd name="connsiteY10" fmla="*/ 2614217 h 2815223"/>
                      <a:gd name="connsiteX11" fmla="*/ 715252 w 2836680"/>
                      <a:gd name="connsiteY11" fmla="*/ 2803907 h 2815223"/>
                      <a:gd name="connsiteX12" fmla="*/ 452606 w 2836680"/>
                      <a:gd name="connsiteY12" fmla="*/ 2045149 h 2815223"/>
                      <a:gd name="connsiteX13" fmla="*/ 58634 w 2836680"/>
                      <a:gd name="connsiteY13" fmla="*/ 1602540 h 2815223"/>
                      <a:gd name="connsiteX14" fmla="*/ 117001 w 2836680"/>
                      <a:gd name="connsiteY14" fmla="*/ 1091839 h 2815223"/>
                      <a:gd name="connsiteX0" fmla="*/ 117001 w 2846845"/>
                      <a:gd name="connsiteY0" fmla="*/ 1091839 h 2815223"/>
                      <a:gd name="connsiteX1" fmla="*/ 1007082 w 2846845"/>
                      <a:gd name="connsiteY1" fmla="*/ 119072 h 2815223"/>
                      <a:gd name="connsiteX2" fmla="*/ 1663699 w 2846845"/>
                      <a:gd name="connsiteY2" fmla="*/ 109345 h 2815223"/>
                      <a:gd name="connsiteX3" fmla="*/ 2568372 w 2846845"/>
                      <a:gd name="connsiteY3" fmla="*/ 240668 h 2815223"/>
                      <a:gd name="connsiteX4" fmla="*/ 2617010 w 2846845"/>
                      <a:gd name="connsiteY4" fmla="*/ 381721 h 2815223"/>
                      <a:gd name="connsiteX5" fmla="*/ 1566422 w 2846845"/>
                      <a:gd name="connsiteY5" fmla="*/ 464405 h 2815223"/>
                      <a:gd name="connsiteX6" fmla="*/ 1148132 w 2846845"/>
                      <a:gd name="connsiteY6" fmla="*/ 415767 h 2815223"/>
                      <a:gd name="connsiteX7" fmla="*/ 418558 w 2846845"/>
                      <a:gd name="connsiteY7" fmla="*/ 1228025 h 2815223"/>
                      <a:gd name="connsiteX8" fmla="*/ 399104 w 2846845"/>
                      <a:gd name="connsiteY8" fmla="*/ 1529583 h 2815223"/>
                      <a:gd name="connsiteX9" fmla="*/ 768755 w 2846845"/>
                      <a:gd name="connsiteY9" fmla="*/ 1918689 h 2815223"/>
                      <a:gd name="connsiteX10" fmla="*/ 934125 w 2846845"/>
                      <a:gd name="connsiteY10" fmla="*/ 2614217 h 2815223"/>
                      <a:gd name="connsiteX11" fmla="*/ 715252 w 2846845"/>
                      <a:gd name="connsiteY11" fmla="*/ 2803907 h 2815223"/>
                      <a:gd name="connsiteX12" fmla="*/ 452606 w 2846845"/>
                      <a:gd name="connsiteY12" fmla="*/ 2045149 h 2815223"/>
                      <a:gd name="connsiteX13" fmla="*/ 58634 w 2846845"/>
                      <a:gd name="connsiteY13" fmla="*/ 1602540 h 2815223"/>
                      <a:gd name="connsiteX14" fmla="*/ 117001 w 2846845"/>
                      <a:gd name="connsiteY14" fmla="*/ 1091839 h 2815223"/>
                      <a:gd name="connsiteX0" fmla="*/ 117001 w 2846845"/>
                      <a:gd name="connsiteY0" fmla="*/ 1091839 h 2815223"/>
                      <a:gd name="connsiteX1" fmla="*/ 1007082 w 2846845"/>
                      <a:gd name="connsiteY1" fmla="*/ 119072 h 2815223"/>
                      <a:gd name="connsiteX2" fmla="*/ 1663699 w 2846845"/>
                      <a:gd name="connsiteY2" fmla="*/ 109345 h 2815223"/>
                      <a:gd name="connsiteX3" fmla="*/ 2568372 w 2846845"/>
                      <a:gd name="connsiteY3" fmla="*/ 240668 h 2815223"/>
                      <a:gd name="connsiteX4" fmla="*/ 2617010 w 2846845"/>
                      <a:gd name="connsiteY4" fmla="*/ 381721 h 2815223"/>
                      <a:gd name="connsiteX5" fmla="*/ 1566422 w 2846845"/>
                      <a:gd name="connsiteY5" fmla="*/ 464405 h 2815223"/>
                      <a:gd name="connsiteX6" fmla="*/ 1148132 w 2846845"/>
                      <a:gd name="connsiteY6" fmla="*/ 415767 h 2815223"/>
                      <a:gd name="connsiteX7" fmla="*/ 418558 w 2846845"/>
                      <a:gd name="connsiteY7" fmla="*/ 1228025 h 2815223"/>
                      <a:gd name="connsiteX8" fmla="*/ 399104 w 2846845"/>
                      <a:gd name="connsiteY8" fmla="*/ 1529583 h 2815223"/>
                      <a:gd name="connsiteX9" fmla="*/ 768755 w 2846845"/>
                      <a:gd name="connsiteY9" fmla="*/ 1918689 h 2815223"/>
                      <a:gd name="connsiteX10" fmla="*/ 934125 w 2846845"/>
                      <a:gd name="connsiteY10" fmla="*/ 2614217 h 2815223"/>
                      <a:gd name="connsiteX11" fmla="*/ 715252 w 2846845"/>
                      <a:gd name="connsiteY11" fmla="*/ 2803907 h 2815223"/>
                      <a:gd name="connsiteX12" fmla="*/ 452606 w 2846845"/>
                      <a:gd name="connsiteY12" fmla="*/ 2045149 h 2815223"/>
                      <a:gd name="connsiteX13" fmla="*/ 58634 w 2846845"/>
                      <a:gd name="connsiteY13" fmla="*/ 1602540 h 2815223"/>
                      <a:gd name="connsiteX14" fmla="*/ 117001 w 2846845"/>
                      <a:gd name="connsiteY14" fmla="*/ 1091839 h 2815223"/>
                      <a:gd name="connsiteX0" fmla="*/ 117001 w 2846845"/>
                      <a:gd name="connsiteY0" fmla="*/ 1091839 h 2815223"/>
                      <a:gd name="connsiteX1" fmla="*/ 1007082 w 2846845"/>
                      <a:gd name="connsiteY1" fmla="*/ 119072 h 2815223"/>
                      <a:gd name="connsiteX2" fmla="*/ 1663699 w 2846845"/>
                      <a:gd name="connsiteY2" fmla="*/ 109345 h 2815223"/>
                      <a:gd name="connsiteX3" fmla="*/ 2568372 w 2846845"/>
                      <a:gd name="connsiteY3" fmla="*/ 240668 h 2815223"/>
                      <a:gd name="connsiteX4" fmla="*/ 2617010 w 2846845"/>
                      <a:gd name="connsiteY4" fmla="*/ 381721 h 2815223"/>
                      <a:gd name="connsiteX5" fmla="*/ 1566422 w 2846845"/>
                      <a:gd name="connsiteY5" fmla="*/ 464405 h 2815223"/>
                      <a:gd name="connsiteX6" fmla="*/ 1148132 w 2846845"/>
                      <a:gd name="connsiteY6" fmla="*/ 415767 h 2815223"/>
                      <a:gd name="connsiteX7" fmla="*/ 418558 w 2846845"/>
                      <a:gd name="connsiteY7" fmla="*/ 1228025 h 2815223"/>
                      <a:gd name="connsiteX8" fmla="*/ 399104 w 2846845"/>
                      <a:gd name="connsiteY8" fmla="*/ 1529583 h 2815223"/>
                      <a:gd name="connsiteX9" fmla="*/ 768755 w 2846845"/>
                      <a:gd name="connsiteY9" fmla="*/ 1918689 h 2815223"/>
                      <a:gd name="connsiteX10" fmla="*/ 934125 w 2846845"/>
                      <a:gd name="connsiteY10" fmla="*/ 2614217 h 2815223"/>
                      <a:gd name="connsiteX11" fmla="*/ 715252 w 2846845"/>
                      <a:gd name="connsiteY11" fmla="*/ 2803907 h 2815223"/>
                      <a:gd name="connsiteX12" fmla="*/ 452606 w 2846845"/>
                      <a:gd name="connsiteY12" fmla="*/ 2045149 h 2815223"/>
                      <a:gd name="connsiteX13" fmla="*/ 58634 w 2846845"/>
                      <a:gd name="connsiteY13" fmla="*/ 1602540 h 2815223"/>
                      <a:gd name="connsiteX14" fmla="*/ 117001 w 2846845"/>
                      <a:gd name="connsiteY14" fmla="*/ 1091839 h 2815223"/>
                      <a:gd name="connsiteX0" fmla="*/ 117001 w 2846845"/>
                      <a:gd name="connsiteY0" fmla="*/ 1099926 h 2823310"/>
                      <a:gd name="connsiteX1" fmla="*/ 1007082 w 2846845"/>
                      <a:gd name="connsiteY1" fmla="*/ 127159 h 2823310"/>
                      <a:gd name="connsiteX2" fmla="*/ 1663699 w 2846845"/>
                      <a:gd name="connsiteY2" fmla="*/ 117432 h 2823310"/>
                      <a:gd name="connsiteX3" fmla="*/ 2568372 w 2846845"/>
                      <a:gd name="connsiteY3" fmla="*/ 248755 h 2823310"/>
                      <a:gd name="connsiteX4" fmla="*/ 2617010 w 2846845"/>
                      <a:gd name="connsiteY4" fmla="*/ 389808 h 2823310"/>
                      <a:gd name="connsiteX5" fmla="*/ 1566422 w 2846845"/>
                      <a:gd name="connsiteY5" fmla="*/ 472492 h 2823310"/>
                      <a:gd name="connsiteX6" fmla="*/ 1148132 w 2846845"/>
                      <a:gd name="connsiteY6" fmla="*/ 423854 h 2823310"/>
                      <a:gd name="connsiteX7" fmla="*/ 418558 w 2846845"/>
                      <a:gd name="connsiteY7" fmla="*/ 1236112 h 2823310"/>
                      <a:gd name="connsiteX8" fmla="*/ 399104 w 2846845"/>
                      <a:gd name="connsiteY8" fmla="*/ 1537670 h 2823310"/>
                      <a:gd name="connsiteX9" fmla="*/ 768755 w 2846845"/>
                      <a:gd name="connsiteY9" fmla="*/ 1926776 h 2823310"/>
                      <a:gd name="connsiteX10" fmla="*/ 934125 w 2846845"/>
                      <a:gd name="connsiteY10" fmla="*/ 2622304 h 2823310"/>
                      <a:gd name="connsiteX11" fmla="*/ 715252 w 2846845"/>
                      <a:gd name="connsiteY11" fmla="*/ 2811994 h 2823310"/>
                      <a:gd name="connsiteX12" fmla="*/ 452606 w 2846845"/>
                      <a:gd name="connsiteY12" fmla="*/ 2053236 h 2823310"/>
                      <a:gd name="connsiteX13" fmla="*/ 58634 w 2846845"/>
                      <a:gd name="connsiteY13" fmla="*/ 1610627 h 2823310"/>
                      <a:gd name="connsiteX14" fmla="*/ 117001 w 2846845"/>
                      <a:gd name="connsiteY14" fmla="*/ 1099926 h 2823310"/>
                      <a:gd name="connsiteX0" fmla="*/ 117001 w 2846845"/>
                      <a:gd name="connsiteY0" fmla="*/ 1095802 h 2819186"/>
                      <a:gd name="connsiteX1" fmla="*/ 1007082 w 2846845"/>
                      <a:gd name="connsiteY1" fmla="*/ 123035 h 2819186"/>
                      <a:gd name="connsiteX2" fmla="*/ 1663699 w 2846845"/>
                      <a:gd name="connsiteY2" fmla="*/ 113308 h 2819186"/>
                      <a:gd name="connsiteX3" fmla="*/ 2568372 w 2846845"/>
                      <a:gd name="connsiteY3" fmla="*/ 244631 h 2819186"/>
                      <a:gd name="connsiteX4" fmla="*/ 2617010 w 2846845"/>
                      <a:gd name="connsiteY4" fmla="*/ 385684 h 2819186"/>
                      <a:gd name="connsiteX5" fmla="*/ 1566422 w 2846845"/>
                      <a:gd name="connsiteY5" fmla="*/ 468368 h 2819186"/>
                      <a:gd name="connsiteX6" fmla="*/ 1148132 w 2846845"/>
                      <a:gd name="connsiteY6" fmla="*/ 419730 h 2819186"/>
                      <a:gd name="connsiteX7" fmla="*/ 418558 w 2846845"/>
                      <a:gd name="connsiteY7" fmla="*/ 1231988 h 2819186"/>
                      <a:gd name="connsiteX8" fmla="*/ 399104 w 2846845"/>
                      <a:gd name="connsiteY8" fmla="*/ 1533546 h 2819186"/>
                      <a:gd name="connsiteX9" fmla="*/ 768755 w 2846845"/>
                      <a:gd name="connsiteY9" fmla="*/ 1922652 h 2819186"/>
                      <a:gd name="connsiteX10" fmla="*/ 934125 w 2846845"/>
                      <a:gd name="connsiteY10" fmla="*/ 2618180 h 2819186"/>
                      <a:gd name="connsiteX11" fmla="*/ 715252 w 2846845"/>
                      <a:gd name="connsiteY11" fmla="*/ 2807870 h 2819186"/>
                      <a:gd name="connsiteX12" fmla="*/ 452606 w 2846845"/>
                      <a:gd name="connsiteY12" fmla="*/ 2049112 h 2819186"/>
                      <a:gd name="connsiteX13" fmla="*/ 58634 w 2846845"/>
                      <a:gd name="connsiteY13" fmla="*/ 1606503 h 2819186"/>
                      <a:gd name="connsiteX14" fmla="*/ 117001 w 2846845"/>
                      <a:gd name="connsiteY14" fmla="*/ 1095802 h 2819186"/>
                      <a:gd name="connsiteX0" fmla="*/ 117001 w 2846845"/>
                      <a:gd name="connsiteY0" fmla="*/ 1083122 h 2806506"/>
                      <a:gd name="connsiteX1" fmla="*/ 1007082 w 2846845"/>
                      <a:gd name="connsiteY1" fmla="*/ 110355 h 2806506"/>
                      <a:gd name="connsiteX2" fmla="*/ 1663699 w 2846845"/>
                      <a:gd name="connsiteY2" fmla="*/ 100628 h 2806506"/>
                      <a:gd name="connsiteX3" fmla="*/ 2568372 w 2846845"/>
                      <a:gd name="connsiteY3" fmla="*/ 231951 h 2806506"/>
                      <a:gd name="connsiteX4" fmla="*/ 2617010 w 2846845"/>
                      <a:gd name="connsiteY4" fmla="*/ 373004 h 2806506"/>
                      <a:gd name="connsiteX5" fmla="*/ 1566422 w 2846845"/>
                      <a:gd name="connsiteY5" fmla="*/ 455688 h 2806506"/>
                      <a:gd name="connsiteX6" fmla="*/ 1148132 w 2846845"/>
                      <a:gd name="connsiteY6" fmla="*/ 407050 h 2806506"/>
                      <a:gd name="connsiteX7" fmla="*/ 418558 w 2846845"/>
                      <a:gd name="connsiteY7" fmla="*/ 1219308 h 2806506"/>
                      <a:gd name="connsiteX8" fmla="*/ 399104 w 2846845"/>
                      <a:gd name="connsiteY8" fmla="*/ 1520866 h 2806506"/>
                      <a:gd name="connsiteX9" fmla="*/ 768755 w 2846845"/>
                      <a:gd name="connsiteY9" fmla="*/ 1909972 h 2806506"/>
                      <a:gd name="connsiteX10" fmla="*/ 934125 w 2846845"/>
                      <a:gd name="connsiteY10" fmla="*/ 2605500 h 2806506"/>
                      <a:gd name="connsiteX11" fmla="*/ 715252 w 2846845"/>
                      <a:gd name="connsiteY11" fmla="*/ 2795190 h 2806506"/>
                      <a:gd name="connsiteX12" fmla="*/ 452606 w 2846845"/>
                      <a:gd name="connsiteY12" fmla="*/ 2036432 h 2806506"/>
                      <a:gd name="connsiteX13" fmla="*/ 58634 w 2846845"/>
                      <a:gd name="connsiteY13" fmla="*/ 1593823 h 2806506"/>
                      <a:gd name="connsiteX14" fmla="*/ 117001 w 2846845"/>
                      <a:gd name="connsiteY14" fmla="*/ 1083122 h 2806506"/>
                      <a:gd name="connsiteX0" fmla="*/ 117001 w 2846845"/>
                      <a:gd name="connsiteY0" fmla="*/ 1083122 h 2806506"/>
                      <a:gd name="connsiteX1" fmla="*/ 1007082 w 2846845"/>
                      <a:gd name="connsiteY1" fmla="*/ 110355 h 2806506"/>
                      <a:gd name="connsiteX2" fmla="*/ 1639380 w 2846845"/>
                      <a:gd name="connsiteY2" fmla="*/ 100628 h 2806506"/>
                      <a:gd name="connsiteX3" fmla="*/ 2568372 w 2846845"/>
                      <a:gd name="connsiteY3" fmla="*/ 231951 h 2806506"/>
                      <a:gd name="connsiteX4" fmla="*/ 2617010 w 2846845"/>
                      <a:gd name="connsiteY4" fmla="*/ 373004 h 2806506"/>
                      <a:gd name="connsiteX5" fmla="*/ 1566422 w 2846845"/>
                      <a:gd name="connsiteY5" fmla="*/ 455688 h 2806506"/>
                      <a:gd name="connsiteX6" fmla="*/ 1148132 w 2846845"/>
                      <a:gd name="connsiteY6" fmla="*/ 407050 h 2806506"/>
                      <a:gd name="connsiteX7" fmla="*/ 418558 w 2846845"/>
                      <a:gd name="connsiteY7" fmla="*/ 1219308 h 2806506"/>
                      <a:gd name="connsiteX8" fmla="*/ 399104 w 2846845"/>
                      <a:gd name="connsiteY8" fmla="*/ 1520866 h 2806506"/>
                      <a:gd name="connsiteX9" fmla="*/ 768755 w 2846845"/>
                      <a:gd name="connsiteY9" fmla="*/ 1909972 h 2806506"/>
                      <a:gd name="connsiteX10" fmla="*/ 934125 w 2846845"/>
                      <a:gd name="connsiteY10" fmla="*/ 2605500 h 2806506"/>
                      <a:gd name="connsiteX11" fmla="*/ 715252 w 2846845"/>
                      <a:gd name="connsiteY11" fmla="*/ 2795190 h 2806506"/>
                      <a:gd name="connsiteX12" fmla="*/ 452606 w 2846845"/>
                      <a:gd name="connsiteY12" fmla="*/ 2036432 h 2806506"/>
                      <a:gd name="connsiteX13" fmla="*/ 58634 w 2846845"/>
                      <a:gd name="connsiteY13" fmla="*/ 1593823 h 2806506"/>
                      <a:gd name="connsiteX14" fmla="*/ 117001 w 2846845"/>
                      <a:gd name="connsiteY14" fmla="*/ 1083122 h 2806506"/>
                      <a:gd name="connsiteX0" fmla="*/ 117001 w 2846845"/>
                      <a:gd name="connsiteY0" fmla="*/ 1083122 h 2806506"/>
                      <a:gd name="connsiteX1" fmla="*/ 1007082 w 2846845"/>
                      <a:gd name="connsiteY1" fmla="*/ 110355 h 2806506"/>
                      <a:gd name="connsiteX2" fmla="*/ 1639380 w 2846845"/>
                      <a:gd name="connsiteY2" fmla="*/ 100628 h 2806506"/>
                      <a:gd name="connsiteX3" fmla="*/ 2568372 w 2846845"/>
                      <a:gd name="connsiteY3" fmla="*/ 231951 h 2806506"/>
                      <a:gd name="connsiteX4" fmla="*/ 2617010 w 2846845"/>
                      <a:gd name="connsiteY4" fmla="*/ 373004 h 2806506"/>
                      <a:gd name="connsiteX5" fmla="*/ 1566422 w 2846845"/>
                      <a:gd name="connsiteY5" fmla="*/ 455688 h 2806506"/>
                      <a:gd name="connsiteX6" fmla="*/ 1148132 w 2846845"/>
                      <a:gd name="connsiteY6" fmla="*/ 407050 h 2806506"/>
                      <a:gd name="connsiteX7" fmla="*/ 418558 w 2846845"/>
                      <a:gd name="connsiteY7" fmla="*/ 1219308 h 2806506"/>
                      <a:gd name="connsiteX8" fmla="*/ 399104 w 2846845"/>
                      <a:gd name="connsiteY8" fmla="*/ 1520866 h 2806506"/>
                      <a:gd name="connsiteX9" fmla="*/ 768755 w 2846845"/>
                      <a:gd name="connsiteY9" fmla="*/ 1909972 h 2806506"/>
                      <a:gd name="connsiteX10" fmla="*/ 934125 w 2846845"/>
                      <a:gd name="connsiteY10" fmla="*/ 2605500 h 2806506"/>
                      <a:gd name="connsiteX11" fmla="*/ 715252 w 2846845"/>
                      <a:gd name="connsiteY11" fmla="*/ 2795190 h 2806506"/>
                      <a:gd name="connsiteX12" fmla="*/ 452606 w 2846845"/>
                      <a:gd name="connsiteY12" fmla="*/ 2036432 h 2806506"/>
                      <a:gd name="connsiteX13" fmla="*/ 58634 w 2846845"/>
                      <a:gd name="connsiteY13" fmla="*/ 1593823 h 2806506"/>
                      <a:gd name="connsiteX14" fmla="*/ 117001 w 2846845"/>
                      <a:gd name="connsiteY14" fmla="*/ 1083122 h 2806506"/>
                      <a:gd name="connsiteX0" fmla="*/ 117001 w 2846845"/>
                      <a:gd name="connsiteY0" fmla="*/ 1088833 h 2812217"/>
                      <a:gd name="connsiteX1" fmla="*/ 1007082 w 2846845"/>
                      <a:gd name="connsiteY1" fmla="*/ 116066 h 2812217"/>
                      <a:gd name="connsiteX2" fmla="*/ 1639380 w 2846845"/>
                      <a:gd name="connsiteY2" fmla="*/ 106339 h 2812217"/>
                      <a:gd name="connsiteX3" fmla="*/ 2568372 w 2846845"/>
                      <a:gd name="connsiteY3" fmla="*/ 237662 h 2812217"/>
                      <a:gd name="connsiteX4" fmla="*/ 2617010 w 2846845"/>
                      <a:gd name="connsiteY4" fmla="*/ 378715 h 2812217"/>
                      <a:gd name="connsiteX5" fmla="*/ 1566422 w 2846845"/>
                      <a:gd name="connsiteY5" fmla="*/ 461399 h 2812217"/>
                      <a:gd name="connsiteX6" fmla="*/ 1148132 w 2846845"/>
                      <a:gd name="connsiteY6" fmla="*/ 412761 h 2812217"/>
                      <a:gd name="connsiteX7" fmla="*/ 418558 w 2846845"/>
                      <a:gd name="connsiteY7" fmla="*/ 1225019 h 2812217"/>
                      <a:gd name="connsiteX8" fmla="*/ 399104 w 2846845"/>
                      <a:gd name="connsiteY8" fmla="*/ 1526577 h 2812217"/>
                      <a:gd name="connsiteX9" fmla="*/ 768755 w 2846845"/>
                      <a:gd name="connsiteY9" fmla="*/ 1915683 h 2812217"/>
                      <a:gd name="connsiteX10" fmla="*/ 934125 w 2846845"/>
                      <a:gd name="connsiteY10" fmla="*/ 2611211 h 2812217"/>
                      <a:gd name="connsiteX11" fmla="*/ 715252 w 2846845"/>
                      <a:gd name="connsiteY11" fmla="*/ 2800901 h 2812217"/>
                      <a:gd name="connsiteX12" fmla="*/ 452606 w 2846845"/>
                      <a:gd name="connsiteY12" fmla="*/ 2042143 h 2812217"/>
                      <a:gd name="connsiteX13" fmla="*/ 58634 w 2846845"/>
                      <a:gd name="connsiteY13" fmla="*/ 1599534 h 2812217"/>
                      <a:gd name="connsiteX14" fmla="*/ 117001 w 2846845"/>
                      <a:gd name="connsiteY14" fmla="*/ 1088833 h 2812217"/>
                      <a:gd name="connsiteX0" fmla="*/ 117001 w 2846845"/>
                      <a:gd name="connsiteY0" fmla="*/ 1088833 h 2812217"/>
                      <a:gd name="connsiteX1" fmla="*/ 1007082 w 2846845"/>
                      <a:gd name="connsiteY1" fmla="*/ 116066 h 2812217"/>
                      <a:gd name="connsiteX2" fmla="*/ 1639380 w 2846845"/>
                      <a:gd name="connsiteY2" fmla="*/ 106339 h 2812217"/>
                      <a:gd name="connsiteX3" fmla="*/ 2568372 w 2846845"/>
                      <a:gd name="connsiteY3" fmla="*/ 237662 h 2812217"/>
                      <a:gd name="connsiteX4" fmla="*/ 2617010 w 2846845"/>
                      <a:gd name="connsiteY4" fmla="*/ 378715 h 2812217"/>
                      <a:gd name="connsiteX5" fmla="*/ 1566422 w 2846845"/>
                      <a:gd name="connsiteY5" fmla="*/ 461399 h 2812217"/>
                      <a:gd name="connsiteX6" fmla="*/ 1148132 w 2846845"/>
                      <a:gd name="connsiteY6" fmla="*/ 412761 h 2812217"/>
                      <a:gd name="connsiteX7" fmla="*/ 418558 w 2846845"/>
                      <a:gd name="connsiteY7" fmla="*/ 1225019 h 2812217"/>
                      <a:gd name="connsiteX8" fmla="*/ 399104 w 2846845"/>
                      <a:gd name="connsiteY8" fmla="*/ 1526577 h 2812217"/>
                      <a:gd name="connsiteX9" fmla="*/ 768755 w 2846845"/>
                      <a:gd name="connsiteY9" fmla="*/ 1915683 h 2812217"/>
                      <a:gd name="connsiteX10" fmla="*/ 934125 w 2846845"/>
                      <a:gd name="connsiteY10" fmla="*/ 2611211 h 2812217"/>
                      <a:gd name="connsiteX11" fmla="*/ 715252 w 2846845"/>
                      <a:gd name="connsiteY11" fmla="*/ 2800901 h 2812217"/>
                      <a:gd name="connsiteX12" fmla="*/ 452606 w 2846845"/>
                      <a:gd name="connsiteY12" fmla="*/ 2042143 h 2812217"/>
                      <a:gd name="connsiteX13" fmla="*/ 58634 w 2846845"/>
                      <a:gd name="connsiteY13" fmla="*/ 1599534 h 2812217"/>
                      <a:gd name="connsiteX14" fmla="*/ 117001 w 2846845"/>
                      <a:gd name="connsiteY14" fmla="*/ 1088833 h 2812217"/>
                      <a:gd name="connsiteX0" fmla="*/ 117001 w 2846845"/>
                      <a:gd name="connsiteY0" fmla="*/ 1088833 h 2812217"/>
                      <a:gd name="connsiteX1" fmla="*/ 1007082 w 2846845"/>
                      <a:gd name="connsiteY1" fmla="*/ 116066 h 2812217"/>
                      <a:gd name="connsiteX2" fmla="*/ 1639380 w 2846845"/>
                      <a:gd name="connsiteY2" fmla="*/ 106339 h 2812217"/>
                      <a:gd name="connsiteX3" fmla="*/ 2568372 w 2846845"/>
                      <a:gd name="connsiteY3" fmla="*/ 237662 h 2812217"/>
                      <a:gd name="connsiteX4" fmla="*/ 2617010 w 2846845"/>
                      <a:gd name="connsiteY4" fmla="*/ 378715 h 2812217"/>
                      <a:gd name="connsiteX5" fmla="*/ 1566422 w 2846845"/>
                      <a:gd name="connsiteY5" fmla="*/ 461399 h 2812217"/>
                      <a:gd name="connsiteX6" fmla="*/ 1148132 w 2846845"/>
                      <a:gd name="connsiteY6" fmla="*/ 412761 h 2812217"/>
                      <a:gd name="connsiteX7" fmla="*/ 418558 w 2846845"/>
                      <a:gd name="connsiteY7" fmla="*/ 1225019 h 2812217"/>
                      <a:gd name="connsiteX8" fmla="*/ 399104 w 2846845"/>
                      <a:gd name="connsiteY8" fmla="*/ 1526577 h 2812217"/>
                      <a:gd name="connsiteX9" fmla="*/ 768755 w 2846845"/>
                      <a:gd name="connsiteY9" fmla="*/ 1915683 h 2812217"/>
                      <a:gd name="connsiteX10" fmla="*/ 827120 w 2846845"/>
                      <a:gd name="connsiteY10" fmla="*/ 2202651 h 2812217"/>
                      <a:gd name="connsiteX11" fmla="*/ 934125 w 2846845"/>
                      <a:gd name="connsiteY11" fmla="*/ 2611211 h 2812217"/>
                      <a:gd name="connsiteX12" fmla="*/ 715252 w 2846845"/>
                      <a:gd name="connsiteY12" fmla="*/ 2800901 h 2812217"/>
                      <a:gd name="connsiteX13" fmla="*/ 452606 w 2846845"/>
                      <a:gd name="connsiteY13" fmla="*/ 2042143 h 2812217"/>
                      <a:gd name="connsiteX14" fmla="*/ 58634 w 2846845"/>
                      <a:gd name="connsiteY14" fmla="*/ 1599534 h 2812217"/>
                      <a:gd name="connsiteX15" fmla="*/ 117001 w 2846845"/>
                      <a:gd name="connsiteY15" fmla="*/ 1088833 h 2812217"/>
                      <a:gd name="connsiteX0" fmla="*/ 117001 w 2846845"/>
                      <a:gd name="connsiteY0" fmla="*/ 1088833 h 2812217"/>
                      <a:gd name="connsiteX1" fmla="*/ 1007082 w 2846845"/>
                      <a:gd name="connsiteY1" fmla="*/ 116066 h 2812217"/>
                      <a:gd name="connsiteX2" fmla="*/ 1639380 w 2846845"/>
                      <a:gd name="connsiteY2" fmla="*/ 106339 h 2812217"/>
                      <a:gd name="connsiteX3" fmla="*/ 2568372 w 2846845"/>
                      <a:gd name="connsiteY3" fmla="*/ 237662 h 2812217"/>
                      <a:gd name="connsiteX4" fmla="*/ 2617010 w 2846845"/>
                      <a:gd name="connsiteY4" fmla="*/ 378715 h 2812217"/>
                      <a:gd name="connsiteX5" fmla="*/ 1566422 w 2846845"/>
                      <a:gd name="connsiteY5" fmla="*/ 461399 h 2812217"/>
                      <a:gd name="connsiteX6" fmla="*/ 1148132 w 2846845"/>
                      <a:gd name="connsiteY6" fmla="*/ 412761 h 2812217"/>
                      <a:gd name="connsiteX7" fmla="*/ 418558 w 2846845"/>
                      <a:gd name="connsiteY7" fmla="*/ 1225019 h 2812217"/>
                      <a:gd name="connsiteX8" fmla="*/ 399104 w 2846845"/>
                      <a:gd name="connsiteY8" fmla="*/ 1526577 h 2812217"/>
                      <a:gd name="connsiteX9" fmla="*/ 690934 w 2846845"/>
                      <a:gd name="connsiteY9" fmla="*/ 1832998 h 2812217"/>
                      <a:gd name="connsiteX10" fmla="*/ 827120 w 2846845"/>
                      <a:gd name="connsiteY10" fmla="*/ 2202651 h 2812217"/>
                      <a:gd name="connsiteX11" fmla="*/ 934125 w 2846845"/>
                      <a:gd name="connsiteY11" fmla="*/ 2611211 h 2812217"/>
                      <a:gd name="connsiteX12" fmla="*/ 715252 w 2846845"/>
                      <a:gd name="connsiteY12" fmla="*/ 2800901 h 2812217"/>
                      <a:gd name="connsiteX13" fmla="*/ 452606 w 2846845"/>
                      <a:gd name="connsiteY13" fmla="*/ 2042143 h 2812217"/>
                      <a:gd name="connsiteX14" fmla="*/ 58634 w 2846845"/>
                      <a:gd name="connsiteY14" fmla="*/ 1599534 h 2812217"/>
                      <a:gd name="connsiteX15" fmla="*/ 117001 w 2846845"/>
                      <a:gd name="connsiteY15" fmla="*/ 1088833 h 2812217"/>
                      <a:gd name="connsiteX0" fmla="*/ 117001 w 2846845"/>
                      <a:gd name="connsiteY0" fmla="*/ 1088833 h 2812217"/>
                      <a:gd name="connsiteX1" fmla="*/ 1007082 w 2846845"/>
                      <a:gd name="connsiteY1" fmla="*/ 116066 h 2812217"/>
                      <a:gd name="connsiteX2" fmla="*/ 1639380 w 2846845"/>
                      <a:gd name="connsiteY2" fmla="*/ 106339 h 2812217"/>
                      <a:gd name="connsiteX3" fmla="*/ 2568372 w 2846845"/>
                      <a:gd name="connsiteY3" fmla="*/ 237662 h 2812217"/>
                      <a:gd name="connsiteX4" fmla="*/ 2617010 w 2846845"/>
                      <a:gd name="connsiteY4" fmla="*/ 378715 h 2812217"/>
                      <a:gd name="connsiteX5" fmla="*/ 1566422 w 2846845"/>
                      <a:gd name="connsiteY5" fmla="*/ 461399 h 2812217"/>
                      <a:gd name="connsiteX6" fmla="*/ 1148132 w 2846845"/>
                      <a:gd name="connsiteY6" fmla="*/ 412761 h 2812217"/>
                      <a:gd name="connsiteX7" fmla="*/ 418558 w 2846845"/>
                      <a:gd name="connsiteY7" fmla="*/ 1225019 h 2812217"/>
                      <a:gd name="connsiteX8" fmla="*/ 399104 w 2846845"/>
                      <a:gd name="connsiteY8" fmla="*/ 1526577 h 2812217"/>
                      <a:gd name="connsiteX9" fmla="*/ 690934 w 2846845"/>
                      <a:gd name="connsiteY9" fmla="*/ 1832998 h 2812217"/>
                      <a:gd name="connsiteX10" fmla="*/ 827120 w 2846845"/>
                      <a:gd name="connsiteY10" fmla="*/ 2202651 h 2812217"/>
                      <a:gd name="connsiteX11" fmla="*/ 934125 w 2846845"/>
                      <a:gd name="connsiteY11" fmla="*/ 2611211 h 2812217"/>
                      <a:gd name="connsiteX12" fmla="*/ 715252 w 2846845"/>
                      <a:gd name="connsiteY12" fmla="*/ 2800901 h 2812217"/>
                      <a:gd name="connsiteX13" fmla="*/ 452606 w 2846845"/>
                      <a:gd name="connsiteY13" fmla="*/ 2042143 h 2812217"/>
                      <a:gd name="connsiteX14" fmla="*/ 58634 w 2846845"/>
                      <a:gd name="connsiteY14" fmla="*/ 1599534 h 2812217"/>
                      <a:gd name="connsiteX15" fmla="*/ 117001 w 2846845"/>
                      <a:gd name="connsiteY15" fmla="*/ 1088833 h 2812217"/>
                      <a:gd name="connsiteX0" fmla="*/ 117001 w 2846845"/>
                      <a:gd name="connsiteY0" fmla="*/ 1088833 h 2812217"/>
                      <a:gd name="connsiteX1" fmla="*/ 1007082 w 2846845"/>
                      <a:gd name="connsiteY1" fmla="*/ 116066 h 2812217"/>
                      <a:gd name="connsiteX2" fmla="*/ 1639380 w 2846845"/>
                      <a:gd name="connsiteY2" fmla="*/ 106339 h 2812217"/>
                      <a:gd name="connsiteX3" fmla="*/ 2568372 w 2846845"/>
                      <a:gd name="connsiteY3" fmla="*/ 237662 h 2812217"/>
                      <a:gd name="connsiteX4" fmla="*/ 2617010 w 2846845"/>
                      <a:gd name="connsiteY4" fmla="*/ 378715 h 2812217"/>
                      <a:gd name="connsiteX5" fmla="*/ 1566422 w 2846845"/>
                      <a:gd name="connsiteY5" fmla="*/ 461399 h 2812217"/>
                      <a:gd name="connsiteX6" fmla="*/ 1148132 w 2846845"/>
                      <a:gd name="connsiteY6" fmla="*/ 412761 h 2812217"/>
                      <a:gd name="connsiteX7" fmla="*/ 418558 w 2846845"/>
                      <a:gd name="connsiteY7" fmla="*/ 1225019 h 2812217"/>
                      <a:gd name="connsiteX8" fmla="*/ 399104 w 2846845"/>
                      <a:gd name="connsiteY8" fmla="*/ 1526577 h 2812217"/>
                      <a:gd name="connsiteX9" fmla="*/ 690934 w 2846845"/>
                      <a:gd name="connsiteY9" fmla="*/ 1832998 h 2812217"/>
                      <a:gd name="connsiteX10" fmla="*/ 827120 w 2846845"/>
                      <a:gd name="connsiteY10" fmla="*/ 2202651 h 2812217"/>
                      <a:gd name="connsiteX11" fmla="*/ 934125 w 2846845"/>
                      <a:gd name="connsiteY11" fmla="*/ 2611211 h 2812217"/>
                      <a:gd name="connsiteX12" fmla="*/ 715252 w 2846845"/>
                      <a:gd name="connsiteY12" fmla="*/ 2800901 h 2812217"/>
                      <a:gd name="connsiteX13" fmla="*/ 452606 w 2846845"/>
                      <a:gd name="connsiteY13" fmla="*/ 2042143 h 2812217"/>
                      <a:gd name="connsiteX14" fmla="*/ 58634 w 2846845"/>
                      <a:gd name="connsiteY14" fmla="*/ 1599534 h 2812217"/>
                      <a:gd name="connsiteX15" fmla="*/ 117001 w 2846845"/>
                      <a:gd name="connsiteY15" fmla="*/ 1088833 h 2812217"/>
                      <a:gd name="connsiteX0" fmla="*/ 117001 w 2846845"/>
                      <a:gd name="connsiteY0" fmla="*/ 1088833 h 2812217"/>
                      <a:gd name="connsiteX1" fmla="*/ 1007082 w 2846845"/>
                      <a:gd name="connsiteY1" fmla="*/ 116066 h 2812217"/>
                      <a:gd name="connsiteX2" fmla="*/ 1639380 w 2846845"/>
                      <a:gd name="connsiteY2" fmla="*/ 106339 h 2812217"/>
                      <a:gd name="connsiteX3" fmla="*/ 2568372 w 2846845"/>
                      <a:gd name="connsiteY3" fmla="*/ 237662 h 2812217"/>
                      <a:gd name="connsiteX4" fmla="*/ 2617010 w 2846845"/>
                      <a:gd name="connsiteY4" fmla="*/ 378715 h 2812217"/>
                      <a:gd name="connsiteX5" fmla="*/ 1566422 w 2846845"/>
                      <a:gd name="connsiteY5" fmla="*/ 461399 h 2812217"/>
                      <a:gd name="connsiteX6" fmla="*/ 1148132 w 2846845"/>
                      <a:gd name="connsiteY6" fmla="*/ 412761 h 2812217"/>
                      <a:gd name="connsiteX7" fmla="*/ 418558 w 2846845"/>
                      <a:gd name="connsiteY7" fmla="*/ 1225019 h 2812217"/>
                      <a:gd name="connsiteX8" fmla="*/ 399104 w 2846845"/>
                      <a:gd name="connsiteY8" fmla="*/ 1526577 h 2812217"/>
                      <a:gd name="connsiteX9" fmla="*/ 690934 w 2846845"/>
                      <a:gd name="connsiteY9" fmla="*/ 1832998 h 2812217"/>
                      <a:gd name="connsiteX10" fmla="*/ 827120 w 2846845"/>
                      <a:gd name="connsiteY10" fmla="*/ 2202651 h 2812217"/>
                      <a:gd name="connsiteX11" fmla="*/ 934125 w 2846845"/>
                      <a:gd name="connsiteY11" fmla="*/ 2611211 h 2812217"/>
                      <a:gd name="connsiteX12" fmla="*/ 715252 w 2846845"/>
                      <a:gd name="connsiteY12" fmla="*/ 2800901 h 2812217"/>
                      <a:gd name="connsiteX13" fmla="*/ 452606 w 2846845"/>
                      <a:gd name="connsiteY13" fmla="*/ 2042143 h 2812217"/>
                      <a:gd name="connsiteX14" fmla="*/ 58634 w 2846845"/>
                      <a:gd name="connsiteY14" fmla="*/ 1599534 h 2812217"/>
                      <a:gd name="connsiteX15" fmla="*/ 117001 w 2846845"/>
                      <a:gd name="connsiteY15" fmla="*/ 1088833 h 2812217"/>
                      <a:gd name="connsiteX0" fmla="*/ 117001 w 2846845"/>
                      <a:gd name="connsiteY0" fmla="*/ 1088833 h 2812217"/>
                      <a:gd name="connsiteX1" fmla="*/ 1007082 w 2846845"/>
                      <a:gd name="connsiteY1" fmla="*/ 116066 h 2812217"/>
                      <a:gd name="connsiteX2" fmla="*/ 1639380 w 2846845"/>
                      <a:gd name="connsiteY2" fmla="*/ 106339 h 2812217"/>
                      <a:gd name="connsiteX3" fmla="*/ 2568372 w 2846845"/>
                      <a:gd name="connsiteY3" fmla="*/ 237662 h 2812217"/>
                      <a:gd name="connsiteX4" fmla="*/ 2617010 w 2846845"/>
                      <a:gd name="connsiteY4" fmla="*/ 378715 h 2812217"/>
                      <a:gd name="connsiteX5" fmla="*/ 1566422 w 2846845"/>
                      <a:gd name="connsiteY5" fmla="*/ 461399 h 2812217"/>
                      <a:gd name="connsiteX6" fmla="*/ 1148132 w 2846845"/>
                      <a:gd name="connsiteY6" fmla="*/ 412761 h 2812217"/>
                      <a:gd name="connsiteX7" fmla="*/ 418558 w 2846845"/>
                      <a:gd name="connsiteY7" fmla="*/ 1225019 h 2812217"/>
                      <a:gd name="connsiteX8" fmla="*/ 399104 w 2846845"/>
                      <a:gd name="connsiteY8" fmla="*/ 1526577 h 2812217"/>
                      <a:gd name="connsiteX9" fmla="*/ 690934 w 2846845"/>
                      <a:gd name="connsiteY9" fmla="*/ 1832998 h 2812217"/>
                      <a:gd name="connsiteX10" fmla="*/ 827120 w 2846845"/>
                      <a:gd name="connsiteY10" fmla="*/ 2202651 h 2812217"/>
                      <a:gd name="connsiteX11" fmla="*/ 934125 w 2846845"/>
                      <a:gd name="connsiteY11" fmla="*/ 2611211 h 2812217"/>
                      <a:gd name="connsiteX12" fmla="*/ 715252 w 2846845"/>
                      <a:gd name="connsiteY12" fmla="*/ 2800901 h 2812217"/>
                      <a:gd name="connsiteX13" fmla="*/ 452606 w 2846845"/>
                      <a:gd name="connsiteY13" fmla="*/ 2042143 h 2812217"/>
                      <a:gd name="connsiteX14" fmla="*/ 58634 w 2846845"/>
                      <a:gd name="connsiteY14" fmla="*/ 1599534 h 2812217"/>
                      <a:gd name="connsiteX15" fmla="*/ 117001 w 2846845"/>
                      <a:gd name="connsiteY15" fmla="*/ 1088833 h 2812217"/>
                      <a:gd name="connsiteX0" fmla="*/ 117001 w 2846845"/>
                      <a:gd name="connsiteY0" fmla="*/ 1088833 h 2812217"/>
                      <a:gd name="connsiteX1" fmla="*/ 1007082 w 2846845"/>
                      <a:gd name="connsiteY1" fmla="*/ 116066 h 2812217"/>
                      <a:gd name="connsiteX2" fmla="*/ 1639380 w 2846845"/>
                      <a:gd name="connsiteY2" fmla="*/ 106339 h 2812217"/>
                      <a:gd name="connsiteX3" fmla="*/ 2568372 w 2846845"/>
                      <a:gd name="connsiteY3" fmla="*/ 237662 h 2812217"/>
                      <a:gd name="connsiteX4" fmla="*/ 2617010 w 2846845"/>
                      <a:gd name="connsiteY4" fmla="*/ 378715 h 2812217"/>
                      <a:gd name="connsiteX5" fmla="*/ 1566422 w 2846845"/>
                      <a:gd name="connsiteY5" fmla="*/ 461399 h 2812217"/>
                      <a:gd name="connsiteX6" fmla="*/ 1148132 w 2846845"/>
                      <a:gd name="connsiteY6" fmla="*/ 412761 h 2812217"/>
                      <a:gd name="connsiteX7" fmla="*/ 418558 w 2846845"/>
                      <a:gd name="connsiteY7" fmla="*/ 1225019 h 2812217"/>
                      <a:gd name="connsiteX8" fmla="*/ 399104 w 2846845"/>
                      <a:gd name="connsiteY8" fmla="*/ 1526577 h 2812217"/>
                      <a:gd name="connsiteX9" fmla="*/ 690934 w 2846845"/>
                      <a:gd name="connsiteY9" fmla="*/ 1832998 h 2812217"/>
                      <a:gd name="connsiteX10" fmla="*/ 827120 w 2846845"/>
                      <a:gd name="connsiteY10" fmla="*/ 2202651 h 2812217"/>
                      <a:gd name="connsiteX11" fmla="*/ 934125 w 2846845"/>
                      <a:gd name="connsiteY11" fmla="*/ 2611211 h 2812217"/>
                      <a:gd name="connsiteX12" fmla="*/ 715252 w 2846845"/>
                      <a:gd name="connsiteY12" fmla="*/ 2800901 h 2812217"/>
                      <a:gd name="connsiteX13" fmla="*/ 452606 w 2846845"/>
                      <a:gd name="connsiteY13" fmla="*/ 2042143 h 2812217"/>
                      <a:gd name="connsiteX14" fmla="*/ 58634 w 2846845"/>
                      <a:gd name="connsiteY14" fmla="*/ 1599534 h 2812217"/>
                      <a:gd name="connsiteX15" fmla="*/ 117001 w 2846845"/>
                      <a:gd name="connsiteY15" fmla="*/ 1088833 h 2812217"/>
                      <a:gd name="connsiteX0" fmla="*/ 117001 w 2846845"/>
                      <a:gd name="connsiteY0" fmla="*/ 1088833 h 2812217"/>
                      <a:gd name="connsiteX1" fmla="*/ 1007082 w 2846845"/>
                      <a:gd name="connsiteY1" fmla="*/ 116066 h 2812217"/>
                      <a:gd name="connsiteX2" fmla="*/ 1639380 w 2846845"/>
                      <a:gd name="connsiteY2" fmla="*/ 106339 h 2812217"/>
                      <a:gd name="connsiteX3" fmla="*/ 2568372 w 2846845"/>
                      <a:gd name="connsiteY3" fmla="*/ 237662 h 2812217"/>
                      <a:gd name="connsiteX4" fmla="*/ 2617010 w 2846845"/>
                      <a:gd name="connsiteY4" fmla="*/ 378715 h 2812217"/>
                      <a:gd name="connsiteX5" fmla="*/ 1566422 w 2846845"/>
                      <a:gd name="connsiteY5" fmla="*/ 461399 h 2812217"/>
                      <a:gd name="connsiteX6" fmla="*/ 1148132 w 2846845"/>
                      <a:gd name="connsiteY6" fmla="*/ 412761 h 2812217"/>
                      <a:gd name="connsiteX7" fmla="*/ 418558 w 2846845"/>
                      <a:gd name="connsiteY7" fmla="*/ 1225019 h 2812217"/>
                      <a:gd name="connsiteX8" fmla="*/ 399104 w 2846845"/>
                      <a:gd name="connsiteY8" fmla="*/ 1526577 h 2812217"/>
                      <a:gd name="connsiteX9" fmla="*/ 690934 w 2846845"/>
                      <a:gd name="connsiteY9" fmla="*/ 1832998 h 2812217"/>
                      <a:gd name="connsiteX10" fmla="*/ 827120 w 2846845"/>
                      <a:gd name="connsiteY10" fmla="*/ 2202651 h 2812217"/>
                      <a:gd name="connsiteX11" fmla="*/ 934125 w 2846845"/>
                      <a:gd name="connsiteY11" fmla="*/ 2611211 h 2812217"/>
                      <a:gd name="connsiteX12" fmla="*/ 715252 w 2846845"/>
                      <a:gd name="connsiteY12" fmla="*/ 2800901 h 2812217"/>
                      <a:gd name="connsiteX13" fmla="*/ 452606 w 2846845"/>
                      <a:gd name="connsiteY13" fmla="*/ 2042143 h 2812217"/>
                      <a:gd name="connsiteX14" fmla="*/ 316418 w 2846845"/>
                      <a:gd name="connsiteY14" fmla="*/ 1891366 h 2812217"/>
                      <a:gd name="connsiteX15" fmla="*/ 58634 w 2846845"/>
                      <a:gd name="connsiteY15" fmla="*/ 1599534 h 2812217"/>
                      <a:gd name="connsiteX16" fmla="*/ 117001 w 2846845"/>
                      <a:gd name="connsiteY16" fmla="*/ 1088833 h 2812217"/>
                      <a:gd name="connsiteX0" fmla="*/ 117001 w 2846845"/>
                      <a:gd name="connsiteY0" fmla="*/ 1088833 h 2812217"/>
                      <a:gd name="connsiteX1" fmla="*/ 1007082 w 2846845"/>
                      <a:gd name="connsiteY1" fmla="*/ 116066 h 2812217"/>
                      <a:gd name="connsiteX2" fmla="*/ 1639380 w 2846845"/>
                      <a:gd name="connsiteY2" fmla="*/ 106339 h 2812217"/>
                      <a:gd name="connsiteX3" fmla="*/ 2568372 w 2846845"/>
                      <a:gd name="connsiteY3" fmla="*/ 237662 h 2812217"/>
                      <a:gd name="connsiteX4" fmla="*/ 2617010 w 2846845"/>
                      <a:gd name="connsiteY4" fmla="*/ 378715 h 2812217"/>
                      <a:gd name="connsiteX5" fmla="*/ 1566422 w 2846845"/>
                      <a:gd name="connsiteY5" fmla="*/ 461399 h 2812217"/>
                      <a:gd name="connsiteX6" fmla="*/ 1148132 w 2846845"/>
                      <a:gd name="connsiteY6" fmla="*/ 412761 h 2812217"/>
                      <a:gd name="connsiteX7" fmla="*/ 418558 w 2846845"/>
                      <a:gd name="connsiteY7" fmla="*/ 1225019 h 2812217"/>
                      <a:gd name="connsiteX8" fmla="*/ 399104 w 2846845"/>
                      <a:gd name="connsiteY8" fmla="*/ 1526577 h 2812217"/>
                      <a:gd name="connsiteX9" fmla="*/ 690934 w 2846845"/>
                      <a:gd name="connsiteY9" fmla="*/ 1832998 h 2812217"/>
                      <a:gd name="connsiteX10" fmla="*/ 827120 w 2846845"/>
                      <a:gd name="connsiteY10" fmla="*/ 2202651 h 2812217"/>
                      <a:gd name="connsiteX11" fmla="*/ 934125 w 2846845"/>
                      <a:gd name="connsiteY11" fmla="*/ 2611211 h 2812217"/>
                      <a:gd name="connsiteX12" fmla="*/ 715252 w 2846845"/>
                      <a:gd name="connsiteY12" fmla="*/ 2800901 h 2812217"/>
                      <a:gd name="connsiteX13" fmla="*/ 520699 w 2846845"/>
                      <a:gd name="connsiteY13" fmla="*/ 2304792 h 2812217"/>
                      <a:gd name="connsiteX14" fmla="*/ 452606 w 2846845"/>
                      <a:gd name="connsiteY14" fmla="*/ 2042143 h 2812217"/>
                      <a:gd name="connsiteX15" fmla="*/ 316418 w 2846845"/>
                      <a:gd name="connsiteY15" fmla="*/ 1891366 h 2812217"/>
                      <a:gd name="connsiteX16" fmla="*/ 58634 w 2846845"/>
                      <a:gd name="connsiteY16" fmla="*/ 1599534 h 2812217"/>
                      <a:gd name="connsiteX17" fmla="*/ 117001 w 2846845"/>
                      <a:gd name="connsiteY17" fmla="*/ 1088833 h 2812217"/>
                      <a:gd name="connsiteX0" fmla="*/ 117001 w 2846845"/>
                      <a:gd name="connsiteY0" fmla="*/ 1088833 h 2812217"/>
                      <a:gd name="connsiteX1" fmla="*/ 1007082 w 2846845"/>
                      <a:gd name="connsiteY1" fmla="*/ 116066 h 2812217"/>
                      <a:gd name="connsiteX2" fmla="*/ 1639380 w 2846845"/>
                      <a:gd name="connsiteY2" fmla="*/ 106339 h 2812217"/>
                      <a:gd name="connsiteX3" fmla="*/ 2568372 w 2846845"/>
                      <a:gd name="connsiteY3" fmla="*/ 237662 h 2812217"/>
                      <a:gd name="connsiteX4" fmla="*/ 2617010 w 2846845"/>
                      <a:gd name="connsiteY4" fmla="*/ 378715 h 2812217"/>
                      <a:gd name="connsiteX5" fmla="*/ 1566422 w 2846845"/>
                      <a:gd name="connsiteY5" fmla="*/ 461399 h 2812217"/>
                      <a:gd name="connsiteX6" fmla="*/ 1148132 w 2846845"/>
                      <a:gd name="connsiteY6" fmla="*/ 412761 h 2812217"/>
                      <a:gd name="connsiteX7" fmla="*/ 418558 w 2846845"/>
                      <a:gd name="connsiteY7" fmla="*/ 1225019 h 2812217"/>
                      <a:gd name="connsiteX8" fmla="*/ 399104 w 2846845"/>
                      <a:gd name="connsiteY8" fmla="*/ 1526577 h 2812217"/>
                      <a:gd name="connsiteX9" fmla="*/ 690934 w 2846845"/>
                      <a:gd name="connsiteY9" fmla="*/ 1832998 h 2812217"/>
                      <a:gd name="connsiteX10" fmla="*/ 827120 w 2846845"/>
                      <a:gd name="connsiteY10" fmla="*/ 2202651 h 2812217"/>
                      <a:gd name="connsiteX11" fmla="*/ 934125 w 2846845"/>
                      <a:gd name="connsiteY11" fmla="*/ 2611211 h 2812217"/>
                      <a:gd name="connsiteX12" fmla="*/ 715252 w 2846845"/>
                      <a:gd name="connsiteY12" fmla="*/ 2800901 h 2812217"/>
                      <a:gd name="connsiteX13" fmla="*/ 520699 w 2846845"/>
                      <a:gd name="connsiteY13" fmla="*/ 2304792 h 2812217"/>
                      <a:gd name="connsiteX14" fmla="*/ 316418 w 2846845"/>
                      <a:gd name="connsiteY14" fmla="*/ 1891366 h 2812217"/>
                      <a:gd name="connsiteX15" fmla="*/ 58634 w 2846845"/>
                      <a:gd name="connsiteY15" fmla="*/ 1599534 h 2812217"/>
                      <a:gd name="connsiteX16" fmla="*/ 117001 w 2846845"/>
                      <a:gd name="connsiteY16" fmla="*/ 1088833 h 2812217"/>
                      <a:gd name="connsiteX0" fmla="*/ 117001 w 2846845"/>
                      <a:gd name="connsiteY0" fmla="*/ 1088833 h 2812217"/>
                      <a:gd name="connsiteX1" fmla="*/ 1007082 w 2846845"/>
                      <a:gd name="connsiteY1" fmla="*/ 116066 h 2812217"/>
                      <a:gd name="connsiteX2" fmla="*/ 1639380 w 2846845"/>
                      <a:gd name="connsiteY2" fmla="*/ 106339 h 2812217"/>
                      <a:gd name="connsiteX3" fmla="*/ 2568372 w 2846845"/>
                      <a:gd name="connsiteY3" fmla="*/ 237662 h 2812217"/>
                      <a:gd name="connsiteX4" fmla="*/ 2617010 w 2846845"/>
                      <a:gd name="connsiteY4" fmla="*/ 378715 h 2812217"/>
                      <a:gd name="connsiteX5" fmla="*/ 1566422 w 2846845"/>
                      <a:gd name="connsiteY5" fmla="*/ 461399 h 2812217"/>
                      <a:gd name="connsiteX6" fmla="*/ 1148132 w 2846845"/>
                      <a:gd name="connsiteY6" fmla="*/ 412761 h 2812217"/>
                      <a:gd name="connsiteX7" fmla="*/ 418558 w 2846845"/>
                      <a:gd name="connsiteY7" fmla="*/ 1225019 h 2812217"/>
                      <a:gd name="connsiteX8" fmla="*/ 399104 w 2846845"/>
                      <a:gd name="connsiteY8" fmla="*/ 1526577 h 2812217"/>
                      <a:gd name="connsiteX9" fmla="*/ 690934 w 2846845"/>
                      <a:gd name="connsiteY9" fmla="*/ 1832998 h 2812217"/>
                      <a:gd name="connsiteX10" fmla="*/ 827120 w 2846845"/>
                      <a:gd name="connsiteY10" fmla="*/ 2202651 h 2812217"/>
                      <a:gd name="connsiteX11" fmla="*/ 934125 w 2846845"/>
                      <a:gd name="connsiteY11" fmla="*/ 2611211 h 2812217"/>
                      <a:gd name="connsiteX12" fmla="*/ 715252 w 2846845"/>
                      <a:gd name="connsiteY12" fmla="*/ 2800901 h 2812217"/>
                      <a:gd name="connsiteX13" fmla="*/ 520699 w 2846845"/>
                      <a:gd name="connsiteY13" fmla="*/ 2304792 h 2812217"/>
                      <a:gd name="connsiteX14" fmla="*/ 316418 w 2846845"/>
                      <a:gd name="connsiteY14" fmla="*/ 1891366 h 2812217"/>
                      <a:gd name="connsiteX15" fmla="*/ 58634 w 2846845"/>
                      <a:gd name="connsiteY15" fmla="*/ 1599534 h 2812217"/>
                      <a:gd name="connsiteX16" fmla="*/ 117001 w 2846845"/>
                      <a:gd name="connsiteY16" fmla="*/ 1088833 h 2812217"/>
                      <a:gd name="connsiteX0" fmla="*/ 117001 w 2846845"/>
                      <a:gd name="connsiteY0" fmla="*/ 1088833 h 2812217"/>
                      <a:gd name="connsiteX1" fmla="*/ 1007082 w 2846845"/>
                      <a:gd name="connsiteY1" fmla="*/ 116066 h 2812217"/>
                      <a:gd name="connsiteX2" fmla="*/ 1639380 w 2846845"/>
                      <a:gd name="connsiteY2" fmla="*/ 106339 h 2812217"/>
                      <a:gd name="connsiteX3" fmla="*/ 2568372 w 2846845"/>
                      <a:gd name="connsiteY3" fmla="*/ 237662 h 2812217"/>
                      <a:gd name="connsiteX4" fmla="*/ 2617010 w 2846845"/>
                      <a:gd name="connsiteY4" fmla="*/ 378715 h 2812217"/>
                      <a:gd name="connsiteX5" fmla="*/ 1566422 w 2846845"/>
                      <a:gd name="connsiteY5" fmla="*/ 461399 h 2812217"/>
                      <a:gd name="connsiteX6" fmla="*/ 1148132 w 2846845"/>
                      <a:gd name="connsiteY6" fmla="*/ 412761 h 2812217"/>
                      <a:gd name="connsiteX7" fmla="*/ 418558 w 2846845"/>
                      <a:gd name="connsiteY7" fmla="*/ 1225019 h 2812217"/>
                      <a:gd name="connsiteX8" fmla="*/ 399104 w 2846845"/>
                      <a:gd name="connsiteY8" fmla="*/ 1526577 h 2812217"/>
                      <a:gd name="connsiteX9" fmla="*/ 690934 w 2846845"/>
                      <a:gd name="connsiteY9" fmla="*/ 1832998 h 2812217"/>
                      <a:gd name="connsiteX10" fmla="*/ 827120 w 2846845"/>
                      <a:gd name="connsiteY10" fmla="*/ 2202651 h 2812217"/>
                      <a:gd name="connsiteX11" fmla="*/ 934125 w 2846845"/>
                      <a:gd name="connsiteY11" fmla="*/ 2611211 h 2812217"/>
                      <a:gd name="connsiteX12" fmla="*/ 715252 w 2846845"/>
                      <a:gd name="connsiteY12" fmla="*/ 2800901 h 2812217"/>
                      <a:gd name="connsiteX13" fmla="*/ 520699 w 2846845"/>
                      <a:gd name="connsiteY13" fmla="*/ 2304792 h 2812217"/>
                      <a:gd name="connsiteX14" fmla="*/ 316418 w 2846845"/>
                      <a:gd name="connsiteY14" fmla="*/ 1891366 h 2812217"/>
                      <a:gd name="connsiteX15" fmla="*/ 58634 w 2846845"/>
                      <a:gd name="connsiteY15" fmla="*/ 1599534 h 2812217"/>
                      <a:gd name="connsiteX16" fmla="*/ 117001 w 2846845"/>
                      <a:gd name="connsiteY16" fmla="*/ 1088833 h 2812217"/>
                      <a:gd name="connsiteX0" fmla="*/ 117001 w 2846845"/>
                      <a:gd name="connsiteY0" fmla="*/ 1088833 h 2812217"/>
                      <a:gd name="connsiteX1" fmla="*/ 1007082 w 2846845"/>
                      <a:gd name="connsiteY1" fmla="*/ 116066 h 2812217"/>
                      <a:gd name="connsiteX2" fmla="*/ 1639380 w 2846845"/>
                      <a:gd name="connsiteY2" fmla="*/ 106339 h 2812217"/>
                      <a:gd name="connsiteX3" fmla="*/ 2568372 w 2846845"/>
                      <a:gd name="connsiteY3" fmla="*/ 237662 h 2812217"/>
                      <a:gd name="connsiteX4" fmla="*/ 2617010 w 2846845"/>
                      <a:gd name="connsiteY4" fmla="*/ 378715 h 2812217"/>
                      <a:gd name="connsiteX5" fmla="*/ 1566422 w 2846845"/>
                      <a:gd name="connsiteY5" fmla="*/ 461399 h 2812217"/>
                      <a:gd name="connsiteX6" fmla="*/ 1148132 w 2846845"/>
                      <a:gd name="connsiteY6" fmla="*/ 412761 h 2812217"/>
                      <a:gd name="connsiteX7" fmla="*/ 418558 w 2846845"/>
                      <a:gd name="connsiteY7" fmla="*/ 1225019 h 2812217"/>
                      <a:gd name="connsiteX8" fmla="*/ 399104 w 2846845"/>
                      <a:gd name="connsiteY8" fmla="*/ 1526577 h 2812217"/>
                      <a:gd name="connsiteX9" fmla="*/ 690934 w 2846845"/>
                      <a:gd name="connsiteY9" fmla="*/ 1832998 h 2812217"/>
                      <a:gd name="connsiteX10" fmla="*/ 827120 w 2846845"/>
                      <a:gd name="connsiteY10" fmla="*/ 2202651 h 2812217"/>
                      <a:gd name="connsiteX11" fmla="*/ 934125 w 2846845"/>
                      <a:gd name="connsiteY11" fmla="*/ 2611211 h 2812217"/>
                      <a:gd name="connsiteX12" fmla="*/ 715252 w 2846845"/>
                      <a:gd name="connsiteY12" fmla="*/ 2800901 h 2812217"/>
                      <a:gd name="connsiteX13" fmla="*/ 520699 w 2846845"/>
                      <a:gd name="connsiteY13" fmla="*/ 2304792 h 2812217"/>
                      <a:gd name="connsiteX14" fmla="*/ 296962 w 2846845"/>
                      <a:gd name="connsiteY14" fmla="*/ 1891366 h 2812217"/>
                      <a:gd name="connsiteX15" fmla="*/ 58634 w 2846845"/>
                      <a:gd name="connsiteY15" fmla="*/ 1599534 h 2812217"/>
                      <a:gd name="connsiteX16" fmla="*/ 117001 w 2846845"/>
                      <a:gd name="connsiteY16" fmla="*/ 1088833 h 2812217"/>
                      <a:gd name="connsiteX0" fmla="*/ 33194 w 2763038"/>
                      <a:gd name="connsiteY0" fmla="*/ 1088833 h 2812217"/>
                      <a:gd name="connsiteX1" fmla="*/ 923275 w 2763038"/>
                      <a:gd name="connsiteY1" fmla="*/ 116066 h 2812217"/>
                      <a:gd name="connsiteX2" fmla="*/ 1555573 w 2763038"/>
                      <a:gd name="connsiteY2" fmla="*/ 106339 h 2812217"/>
                      <a:gd name="connsiteX3" fmla="*/ 2484565 w 2763038"/>
                      <a:gd name="connsiteY3" fmla="*/ 237662 h 2812217"/>
                      <a:gd name="connsiteX4" fmla="*/ 2533203 w 2763038"/>
                      <a:gd name="connsiteY4" fmla="*/ 378715 h 2812217"/>
                      <a:gd name="connsiteX5" fmla="*/ 1482615 w 2763038"/>
                      <a:gd name="connsiteY5" fmla="*/ 461399 h 2812217"/>
                      <a:gd name="connsiteX6" fmla="*/ 1064325 w 2763038"/>
                      <a:gd name="connsiteY6" fmla="*/ 412761 h 2812217"/>
                      <a:gd name="connsiteX7" fmla="*/ 334751 w 2763038"/>
                      <a:gd name="connsiteY7" fmla="*/ 1225019 h 2812217"/>
                      <a:gd name="connsiteX8" fmla="*/ 315297 w 2763038"/>
                      <a:gd name="connsiteY8" fmla="*/ 1526577 h 2812217"/>
                      <a:gd name="connsiteX9" fmla="*/ 607127 w 2763038"/>
                      <a:gd name="connsiteY9" fmla="*/ 1832998 h 2812217"/>
                      <a:gd name="connsiteX10" fmla="*/ 743313 w 2763038"/>
                      <a:gd name="connsiteY10" fmla="*/ 2202651 h 2812217"/>
                      <a:gd name="connsiteX11" fmla="*/ 850318 w 2763038"/>
                      <a:gd name="connsiteY11" fmla="*/ 2611211 h 2812217"/>
                      <a:gd name="connsiteX12" fmla="*/ 631445 w 2763038"/>
                      <a:gd name="connsiteY12" fmla="*/ 2800901 h 2812217"/>
                      <a:gd name="connsiteX13" fmla="*/ 436892 w 2763038"/>
                      <a:gd name="connsiteY13" fmla="*/ 2304792 h 2812217"/>
                      <a:gd name="connsiteX14" fmla="*/ 213155 w 2763038"/>
                      <a:gd name="connsiteY14" fmla="*/ 1891366 h 2812217"/>
                      <a:gd name="connsiteX15" fmla="*/ 33194 w 2763038"/>
                      <a:gd name="connsiteY15" fmla="*/ 1088833 h 2812217"/>
                      <a:gd name="connsiteX0" fmla="*/ 95096 w 2824940"/>
                      <a:gd name="connsiteY0" fmla="*/ 1088833 h 2812217"/>
                      <a:gd name="connsiteX1" fmla="*/ 985177 w 2824940"/>
                      <a:gd name="connsiteY1" fmla="*/ 116066 h 2812217"/>
                      <a:gd name="connsiteX2" fmla="*/ 1617475 w 2824940"/>
                      <a:gd name="connsiteY2" fmla="*/ 106339 h 2812217"/>
                      <a:gd name="connsiteX3" fmla="*/ 2546467 w 2824940"/>
                      <a:gd name="connsiteY3" fmla="*/ 237662 h 2812217"/>
                      <a:gd name="connsiteX4" fmla="*/ 2595105 w 2824940"/>
                      <a:gd name="connsiteY4" fmla="*/ 378715 h 2812217"/>
                      <a:gd name="connsiteX5" fmla="*/ 1544517 w 2824940"/>
                      <a:gd name="connsiteY5" fmla="*/ 461399 h 2812217"/>
                      <a:gd name="connsiteX6" fmla="*/ 1126227 w 2824940"/>
                      <a:gd name="connsiteY6" fmla="*/ 412761 h 2812217"/>
                      <a:gd name="connsiteX7" fmla="*/ 396653 w 2824940"/>
                      <a:gd name="connsiteY7" fmla="*/ 1225019 h 2812217"/>
                      <a:gd name="connsiteX8" fmla="*/ 377199 w 2824940"/>
                      <a:gd name="connsiteY8" fmla="*/ 1526577 h 2812217"/>
                      <a:gd name="connsiteX9" fmla="*/ 669029 w 2824940"/>
                      <a:gd name="connsiteY9" fmla="*/ 1832998 h 2812217"/>
                      <a:gd name="connsiteX10" fmla="*/ 805215 w 2824940"/>
                      <a:gd name="connsiteY10" fmla="*/ 2202651 h 2812217"/>
                      <a:gd name="connsiteX11" fmla="*/ 912220 w 2824940"/>
                      <a:gd name="connsiteY11" fmla="*/ 2611211 h 2812217"/>
                      <a:gd name="connsiteX12" fmla="*/ 693347 w 2824940"/>
                      <a:gd name="connsiteY12" fmla="*/ 2800901 h 2812217"/>
                      <a:gd name="connsiteX13" fmla="*/ 498794 w 2824940"/>
                      <a:gd name="connsiteY13" fmla="*/ 2304792 h 2812217"/>
                      <a:gd name="connsiteX14" fmla="*/ 275057 w 2824940"/>
                      <a:gd name="connsiteY14" fmla="*/ 1891366 h 2812217"/>
                      <a:gd name="connsiteX15" fmla="*/ 95096 w 2824940"/>
                      <a:gd name="connsiteY15" fmla="*/ 1088833 h 2812217"/>
                      <a:gd name="connsiteX0" fmla="*/ 121910 w 2851754"/>
                      <a:gd name="connsiteY0" fmla="*/ 1088833 h 2812217"/>
                      <a:gd name="connsiteX1" fmla="*/ 1011991 w 2851754"/>
                      <a:gd name="connsiteY1" fmla="*/ 116066 h 2812217"/>
                      <a:gd name="connsiteX2" fmla="*/ 1644289 w 2851754"/>
                      <a:gd name="connsiteY2" fmla="*/ 106339 h 2812217"/>
                      <a:gd name="connsiteX3" fmla="*/ 2573281 w 2851754"/>
                      <a:gd name="connsiteY3" fmla="*/ 237662 h 2812217"/>
                      <a:gd name="connsiteX4" fmla="*/ 2621919 w 2851754"/>
                      <a:gd name="connsiteY4" fmla="*/ 378715 h 2812217"/>
                      <a:gd name="connsiteX5" fmla="*/ 1571331 w 2851754"/>
                      <a:gd name="connsiteY5" fmla="*/ 461399 h 2812217"/>
                      <a:gd name="connsiteX6" fmla="*/ 1153041 w 2851754"/>
                      <a:gd name="connsiteY6" fmla="*/ 412761 h 2812217"/>
                      <a:gd name="connsiteX7" fmla="*/ 423467 w 2851754"/>
                      <a:gd name="connsiteY7" fmla="*/ 1225019 h 2812217"/>
                      <a:gd name="connsiteX8" fmla="*/ 404013 w 2851754"/>
                      <a:gd name="connsiteY8" fmla="*/ 1526577 h 2812217"/>
                      <a:gd name="connsiteX9" fmla="*/ 695843 w 2851754"/>
                      <a:gd name="connsiteY9" fmla="*/ 1832998 h 2812217"/>
                      <a:gd name="connsiteX10" fmla="*/ 832029 w 2851754"/>
                      <a:gd name="connsiteY10" fmla="*/ 2202651 h 2812217"/>
                      <a:gd name="connsiteX11" fmla="*/ 939034 w 2851754"/>
                      <a:gd name="connsiteY11" fmla="*/ 2611211 h 2812217"/>
                      <a:gd name="connsiteX12" fmla="*/ 720161 w 2851754"/>
                      <a:gd name="connsiteY12" fmla="*/ 2800901 h 2812217"/>
                      <a:gd name="connsiteX13" fmla="*/ 525608 w 2851754"/>
                      <a:gd name="connsiteY13" fmla="*/ 2304792 h 2812217"/>
                      <a:gd name="connsiteX14" fmla="*/ 243505 w 2851754"/>
                      <a:gd name="connsiteY14" fmla="*/ 1842728 h 2812217"/>
                      <a:gd name="connsiteX15" fmla="*/ 121910 w 2851754"/>
                      <a:gd name="connsiteY15" fmla="*/ 1088833 h 2812217"/>
                      <a:gd name="connsiteX0" fmla="*/ 121910 w 2851754"/>
                      <a:gd name="connsiteY0" fmla="*/ 1088833 h 2812217"/>
                      <a:gd name="connsiteX1" fmla="*/ 1011991 w 2851754"/>
                      <a:gd name="connsiteY1" fmla="*/ 116066 h 2812217"/>
                      <a:gd name="connsiteX2" fmla="*/ 1644289 w 2851754"/>
                      <a:gd name="connsiteY2" fmla="*/ 106339 h 2812217"/>
                      <a:gd name="connsiteX3" fmla="*/ 2573281 w 2851754"/>
                      <a:gd name="connsiteY3" fmla="*/ 237662 h 2812217"/>
                      <a:gd name="connsiteX4" fmla="*/ 2621919 w 2851754"/>
                      <a:gd name="connsiteY4" fmla="*/ 378715 h 2812217"/>
                      <a:gd name="connsiteX5" fmla="*/ 1571331 w 2851754"/>
                      <a:gd name="connsiteY5" fmla="*/ 461399 h 2812217"/>
                      <a:gd name="connsiteX6" fmla="*/ 1153041 w 2851754"/>
                      <a:gd name="connsiteY6" fmla="*/ 412761 h 2812217"/>
                      <a:gd name="connsiteX7" fmla="*/ 423467 w 2851754"/>
                      <a:gd name="connsiteY7" fmla="*/ 1225019 h 2812217"/>
                      <a:gd name="connsiteX8" fmla="*/ 404013 w 2851754"/>
                      <a:gd name="connsiteY8" fmla="*/ 1526577 h 2812217"/>
                      <a:gd name="connsiteX9" fmla="*/ 695843 w 2851754"/>
                      <a:gd name="connsiteY9" fmla="*/ 1832998 h 2812217"/>
                      <a:gd name="connsiteX10" fmla="*/ 832029 w 2851754"/>
                      <a:gd name="connsiteY10" fmla="*/ 2202651 h 2812217"/>
                      <a:gd name="connsiteX11" fmla="*/ 939034 w 2851754"/>
                      <a:gd name="connsiteY11" fmla="*/ 2611211 h 2812217"/>
                      <a:gd name="connsiteX12" fmla="*/ 720161 w 2851754"/>
                      <a:gd name="connsiteY12" fmla="*/ 2800901 h 2812217"/>
                      <a:gd name="connsiteX13" fmla="*/ 525608 w 2851754"/>
                      <a:gd name="connsiteY13" fmla="*/ 2304792 h 2812217"/>
                      <a:gd name="connsiteX14" fmla="*/ 243505 w 2851754"/>
                      <a:gd name="connsiteY14" fmla="*/ 1823273 h 2812217"/>
                      <a:gd name="connsiteX15" fmla="*/ 121910 w 2851754"/>
                      <a:gd name="connsiteY15" fmla="*/ 1088833 h 2812217"/>
                      <a:gd name="connsiteX0" fmla="*/ 98893 w 2828737"/>
                      <a:gd name="connsiteY0" fmla="*/ 1088833 h 2812217"/>
                      <a:gd name="connsiteX1" fmla="*/ 988974 w 2828737"/>
                      <a:gd name="connsiteY1" fmla="*/ 116066 h 2812217"/>
                      <a:gd name="connsiteX2" fmla="*/ 1621272 w 2828737"/>
                      <a:gd name="connsiteY2" fmla="*/ 106339 h 2812217"/>
                      <a:gd name="connsiteX3" fmla="*/ 2550264 w 2828737"/>
                      <a:gd name="connsiteY3" fmla="*/ 237662 h 2812217"/>
                      <a:gd name="connsiteX4" fmla="*/ 2598902 w 2828737"/>
                      <a:gd name="connsiteY4" fmla="*/ 378715 h 2812217"/>
                      <a:gd name="connsiteX5" fmla="*/ 1548314 w 2828737"/>
                      <a:gd name="connsiteY5" fmla="*/ 461399 h 2812217"/>
                      <a:gd name="connsiteX6" fmla="*/ 1130024 w 2828737"/>
                      <a:gd name="connsiteY6" fmla="*/ 412761 h 2812217"/>
                      <a:gd name="connsiteX7" fmla="*/ 400450 w 2828737"/>
                      <a:gd name="connsiteY7" fmla="*/ 1225019 h 2812217"/>
                      <a:gd name="connsiteX8" fmla="*/ 380996 w 2828737"/>
                      <a:gd name="connsiteY8" fmla="*/ 1526577 h 2812217"/>
                      <a:gd name="connsiteX9" fmla="*/ 672826 w 2828737"/>
                      <a:gd name="connsiteY9" fmla="*/ 1832998 h 2812217"/>
                      <a:gd name="connsiteX10" fmla="*/ 809012 w 2828737"/>
                      <a:gd name="connsiteY10" fmla="*/ 2202651 h 2812217"/>
                      <a:gd name="connsiteX11" fmla="*/ 916017 w 2828737"/>
                      <a:gd name="connsiteY11" fmla="*/ 2611211 h 2812217"/>
                      <a:gd name="connsiteX12" fmla="*/ 697144 w 2828737"/>
                      <a:gd name="connsiteY12" fmla="*/ 2800901 h 2812217"/>
                      <a:gd name="connsiteX13" fmla="*/ 502591 w 2828737"/>
                      <a:gd name="connsiteY13" fmla="*/ 2304792 h 2812217"/>
                      <a:gd name="connsiteX14" fmla="*/ 220488 w 2828737"/>
                      <a:gd name="connsiteY14" fmla="*/ 1823273 h 2812217"/>
                      <a:gd name="connsiteX15" fmla="*/ 98893 w 2828737"/>
                      <a:gd name="connsiteY15" fmla="*/ 1088833 h 2812217"/>
                      <a:gd name="connsiteX0" fmla="*/ 98893 w 2828737"/>
                      <a:gd name="connsiteY0" fmla="*/ 1088833 h 2812217"/>
                      <a:gd name="connsiteX1" fmla="*/ 988974 w 2828737"/>
                      <a:gd name="connsiteY1" fmla="*/ 116066 h 2812217"/>
                      <a:gd name="connsiteX2" fmla="*/ 1621272 w 2828737"/>
                      <a:gd name="connsiteY2" fmla="*/ 106339 h 2812217"/>
                      <a:gd name="connsiteX3" fmla="*/ 2550264 w 2828737"/>
                      <a:gd name="connsiteY3" fmla="*/ 237662 h 2812217"/>
                      <a:gd name="connsiteX4" fmla="*/ 2598902 w 2828737"/>
                      <a:gd name="connsiteY4" fmla="*/ 378715 h 2812217"/>
                      <a:gd name="connsiteX5" fmla="*/ 1548314 w 2828737"/>
                      <a:gd name="connsiteY5" fmla="*/ 461399 h 2812217"/>
                      <a:gd name="connsiteX6" fmla="*/ 1130024 w 2828737"/>
                      <a:gd name="connsiteY6" fmla="*/ 412761 h 2812217"/>
                      <a:gd name="connsiteX7" fmla="*/ 400450 w 2828737"/>
                      <a:gd name="connsiteY7" fmla="*/ 1225019 h 2812217"/>
                      <a:gd name="connsiteX8" fmla="*/ 380996 w 2828737"/>
                      <a:gd name="connsiteY8" fmla="*/ 1526577 h 2812217"/>
                      <a:gd name="connsiteX9" fmla="*/ 672826 w 2828737"/>
                      <a:gd name="connsiteY9" fmla="*/ 1832998 h 2812217"/>
                      <a:gd name="connsiteX10" fmla="*/ 809012 w 2828737"/>
                      <a:gd name="connsiteY10" fmla="*/ 2202651 h 2812217"/>
                      <a:gd name="connsiteX11" fmla="*/ 916017 w 2828737"/>
                      <a:gd name="connsiteY11" fmla="*/ 2611211 h 2812217"/>
                      <a:gd name="connsiteX12" fmla="*/ 697144 w 2828737"/>
                      <a:gd name="connsiteY12" fmla="*/ 2800901 h 2812217"/>
                      <a:gd name="connsiteX13" fmla="*/ 502591 w 2828737"/>
                      <a:gd name="connsiteY13" fmla="*/ 2304792 h 2812217"/>
                      <a:gd name="connsiteX14" fmla="*/ 220488 w 2828737"/>
                      <a:gd name="connsiteY14" fmla="*/ 1823273 h 2812217"/>
                      <a:gd name="connsiteX15" fmla="*/ 98893 w 2828737"/>
                      <a:gd name="connsiteY15" fmla="*/ 1088833 h 2812217"/>
                      <a:gd name="connsiteX0" fmla="*/ 98893 w 2828737"/>
                      <a:gd name="connsiteY0" fmla="*/ 1088833 h 2812217"/>
                      <a:gd name="connsiteX1" fmla="*/ 988974 w 2828737"/>
                      <a:gd name="connsiteY1" fmla="*/ 116066 h 2812217"/>
                      <a:gd name="connsiteX2" fmla="*/ 1621272 w 2828737"/>
                      <a:gd name="connsiteY2" fmla="*/ 106339 h 2812217"/>
                      <a:gd name="connsiteX3" fmla="*/ 2550264 w 2828737"/>
                      <a:gd name="connsiteY3" fmla="*/ 237662 h 2812217"/>
                      <a:gd name="connsiteX4" fmla="*/ 2598902 w 2828737"/>
                      <a:gd name="connsiteY4" fmla="*/ 378715 h 2812217"/>
                      <a:gd name="connsiteX5" fmla="*/ 1548314 w 2828737"/>
                      <a:gd name="connsiteY5" fmla="*/ 461399 h 2812217"/>
                      <a:gd name="connsiteX6" fmla="*/ 1130024 w 2828737"/>
                      <a:gd name="connsiteY6" fmla="*/ 412761 h 2812217"/>
                      <a:gd name="connsiteX7" fmla="*/ 400450 w 2828737"/>
                      <a:gd name="connsiteY7" fmla="*/ 1225019 h 2812217"/>
                      <a:gd name="connsiteX8" fmla="*/ 380996 w 2828737"/>
                      <a:gd name="connsiteY8" fmla="*/ 1526577 h 2812217"/>
                      <a:gd name="connsiteX9" fmla="*/ 672826 w 2828737"/>
                      <a:gd name="connsiteY9" fmla="*/ 1832998 h 2812217"/>
                      <a:gd name="connsiteX10" fmla="*/ 809012 w 2828737"/>
                      <a:gd name="connsiteY10" fmla="*/ 2202651 h 2812217"/>
                      <a:gd name="connsiteX11" fmla="*/ 916017 w 2828737"/>
                      <a:gd name="connsiteY11" fmla="*/ 2611211 h 2812217"/>
                      <a:gd name="connsiteX12" fmla="*/ 697144 w 2828737"/>
                      <a:gd name="connsiteY12" fmla="*/ 2800901 h 2812217"/>
                      <a:gd name="connsiteX13" fmla="*/ 502591 w 2828737"/>
                      <a:gd name="connsiteY13" fmla="*/ 2304792 h 2812217"/>
                      <a:gd name="connsiteX14" fmla="*/ 220488 w 2828737"/>
                      <a:gd name="connsiteY14" fmla="*/ 1823273 h 2812217"/>
                      <a:gd name="connsiteX15" fmla="*/ 98893 w 2828737"/>
                      <a:gd name="connsiteY15" fmla="*/ 1088833 h 2812217"/>
                      <a:gd name="connsiteX0" fmla="*/ 98893 w 2828737"/>
                      <a:gd name="connsiteY0" fmla="*/ 1088833 h 2812217"/>
                      <a:gd name="connsiteX1" fmla="*/ 988974 w 2828737"/>
                      <a:gd name="connsiteY1" fmla="*/ 116066 h 2812217"/>
                      <a:gd name="connsiteX2" fmla="*/ 1621272 w 2828737"/>
                      <a:gd name="connsiteY2" fmla="*/ 106339 h 2812217"/>
                      <a:gd name="connsiteX3" fmla="*/ 2550264 w 2828737"/>
                      <a:gd name="connsiteY3" fmla="*/ 237662 h 2812217"/>
                      <a:gd name="connsiteX4" fmla="*/ 2598902 w 2828737"/>
                      <a:gd name="connsiteY4" fmla="*/ 378715 h 2812217"/>
                      <a:gd name="connsiteX5" fmla="*/ 1548314 w 2828737"/>
                      <a:gd name="connsiteY5" fmla="*/ 461399 h 2812217"/>
                      <a:gd name="connsiteX6" fmla="*/ 1130024 w 2828737"/>
                      <a:gd name="connsiteY6" fmla="*/ 412761 h 2812217"/>
                      <a:gd name="connsiteX7" fmla="*/ 400450 w 2828737"/>
                      <a:gd name="connsiteY7" fmla="*/ 1225019 h 2812217"/>
                      <a:gd name="connsiteX8" fmla="*/ 380996 w 2828737"/>
                      <a:gd name="connsiteY8" fmla="*/ 1526577 h 2812217"/>
                      <a:gd name="connsiteX9" fmla="*/ 672826 w 2828737"/>
                      <a:gd name="connsiteY9" fmla="*/ 1832998 h 2812217"/>
                      <a:gd name="connsiteX10" fmla="*/ 809012 w 2828737"/>
                      <a:gd name="connsiteY10" fmla="*/ 2202651 h 2812217"/>
                      <a:gd name="connsiteX11" fmla="*/ 916017 w 2828737"/>
                      <a:gd name="connsiteY11" fmla="*/ 2611211 h 2812217"/>
                      <a:gd name="connsiteX12" fmla="*/ 697144 w 2828737"/>
                      <a:gd name="connsiteY12" fmla="*/ 2800901 h 2812217"/>
                      <a:gd name="connsiteX13" fmla="*/ 502591 w 2828737"/>
                      <a:gd name="connsiteY13" fmla="*/ 2304792 h 2812217"/>
                      <a:gd name="connsiteX14" fmla="*/ 220488 w 2828737"/>
                      <a:gd name="connsiteY14" fmla="*/ 1823273 h 2812217"/>
                      <a:gd name="connsiteX15" fmla="*/ 98893 w 2828737"/>
                      <a:gd name="connsiteY15" fmla="*/ 1088833 h 2812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2828737" h="2812217">
                        <a:moveTo>
                          <a:pt x="98893" y="1088833"/>
                        </a:moveTo>
                        <a:lnTo>
                          <a:pt x="988974" y="116066"/>
                        </a:lnTo>
                        <a:cubicBezTo>
                          <a:pt x="1237028" y="-91457"/>
                          <a:pt x="1475359" y="26896"/>
                          <a:pt x="1621272" y="106339"/>
                        </a:cubicBezTo>
                        <a:cubicBezTo>
                          <a:pt x="1810961" y="223070"/>
                          <a:pt x="1859599" y="480854"/>
                          <a:pt x="2550264" y="237662"/>
                        </a:cubicBezTo>
                        <a:cubicBezTo>
                          <a:pt x="3031783" y="163893"/>
                          <a:pt x="2780485" y="263604"/>
                          <a:pt x="2598902" y="378715"/>
                        </a:cubicBezTo>
                        <a:cubicBezTo>
                          <a:pt x="2388135" y="493827"/>
                          <a:pt x="2276268" y="900764"/>
                          <a:pt x="1548314" y="461399"/>
                        </a:cubicBezTo>
                        <a:cubicBezTo>
                          <a:pt x="1345654" y="231178"/>
                          <a:pt x="1191633" y="331698"/>
                          <a:pt x="1130024" y="412761"/>
                        </a:cubicBezTo>
                        <a:lnTo>
                          <a:pt x="400450" y="1225019"/>
                        </a:lnTo>
                        <a:cubicBezTo>
                          <a:pt x="269938" y="1340129"/>
                          <a:pt x="328305" y="1447946"/>
                          <a:pt x="380996" y="1526577"/>
                        </a:cubicBezTo>
                        <a:cubicBezTo>
                          <a:pt x="462061" y="1650605"/>
                          <a:pt x="544746" y="1661953"/>
                          <a:pt x="672826" y="1832998"/>
                        </a:cubicBezTo>
                        <a:cubicBezTo>
                          <a:pt x="812256" y="1950541"/>
                          <a:pt x="781450" y="2086730"/>
                          <a:pt x="809012" y="2202651"/>
                        </a:cubicBezTo>
                        <a:cubicBezTo>
                          <a:pt x="831709" y="2401257"/>
                          <a:pt x="895751" y="2530959"/>
                          <a:pt x="916017" y="2611211"/>
                        </a:cubicBezTo>
                        <a:cubicBezTo>
                          <a:pt x="821171" y="2696329"/>
                          <a:pt x="678499" y="2856024"/>
                          <a:pt x="697144" y="2800901"/>
                        </a:cubicBezTo>
                        <a:cubicBezTo>
                          <a:pt x="628240" y="2749831"/>
                          <a:pt x="554471" y="2548794"/>
                          <a:pt x="502591" y="2304792"/>
                        </a:cubicBezTo>
                        <a:cubicBezTo>
                          <a:pt x="513940" y="1968378"/>
                          <a:pt x="326682" y="1955407"/>
                          <a:pt x="220488" y="1823273"/>
                        </a:cubicBezTo>
                        <a:cubicBezTo>
                          <a:pt x="-85124" y="1523337"/>
                          <a:pt x="-19460" y="1384716"/>
                          <a:pt x="98893" y="1088833"/>
                        </a:cubicBezTo>
                        <a:close/>
                      </a:path>
                    </a:pathLst>
                  </a:custGeom>
                  <a:grpFill/>
                  <a:ln w="12700" cap="flat" cmpd="sng" algn="ctr">
                    <a:noFill/>
                    <a:prstDash val="solid"/>
                    <a:miter lim="800000"/>
                  </a:ln>
                  <a:effectLst/>
                </p:spPr>
                <p:txBody>
                  <a:bodyPr rtlCol="0" anchor="ctr"/>
                  <a:lstStyle/>
                  <a:p>
                    <a:pPr algn="ctr">
                      <a:defRPr/>
                    </a:pPr>
                    <a:endParaRPr lang="en-US" kern="0">
                      <a:solidFill>
                        <a:prstClr val="white"/>
                      </a:solidFill>
                      <a:latin typeface="Arial" panose="020B0604020202020204" pitchFamily="34" charset="0"/>
                      <a:cs typeface="Arial" panose="020B0604020202020204" pitchFamily="34" charset="0"/>
                    </a:endParaRPr>
                  </a:p>
                </p:txBody>
              </p:sp>
              <p:sp>
                <p:nvSpPr>
                  <p:cNvPr id="66" name="Freeform 80">
                    <a:extLst>
                      <a:ext uri="{FF2B5EF4-FFF2-40B4-BE49-F238E27FC236}">
                        <a16:creationId xmlns:a16="http://schemas.microsoft.com/office/drawing/2014/main" id="{565B8060-DDD9-4D9C-BE3F-9A9DC1DF9423}"/>
                      </a:ext>
                    </a:extLst>
                  </p:cNvPr>
                  <p:cNvSpPr/>
                  <p:nvPr/>
                </p:nvSpPr>
                <p:spPr>
                  <a:xfrm rot="13561719">
                    <a:off x="7418586" y="1869442"/>
                    <a:ext cx="413362" cy="187108"/>
                  </a:xfrm>
                  <a:custGeom>
                    <a:avLst/>
                    <a:gdLst>
                      <a:gd name="connsiteX0" fmla="*/ 2919340 w 3034342"/>
                      <a:gd name="connsiteY0" fmla="*/ 983691 h 1373490"/>
                      <a:gd name="connsiteX1" fmla="*/ 2641702 w 3034342"/>
                      <a:gd name="connsiteY1" fmla="*/ 1098692 h 1373490"/>
                      <a:gd name="connsiteX2" fmla="*/ 2641703 w 3034342"/>
                      <a:gd name="connsiteY2" fmla="*/ 1098691 h 1373490"/>
                      <a:gd name="connsiteX3" fmla="*/ 2279920 w 3034342"/>
                      <a:gd name="connsiteY3" fmla="*/ 858885 h 1373490"/>
                      <a:gd name="connsiteX4" fmla="*/ 2265342 w 3034342"/>
                      <a:gd name="connsiteY4" fmla="*/ 811923 h 1373490"/>
                      <a:gd name="connsiteX5" fmla="*/ 2261956 w 3034342"/>
                      <a:gd name="connsiteY5" fmla="*/ 822831 h 1373490"/>
                      <a:gd name="connsiteX6" fmla="*/ 2174458 w 3034342"/>
                      <a:gd name="connsiteY6" fmla="*/ 952607 h 1373490"/>
                      <a:gd name="connsiteX7" fmla="*/ 1885762 w 3034342"/>
                      <a:gd name="connsiteY7" fmla="*/ 1072190 h 1373490"/>
                      <a:gd name="connsiteX8" fmla="*/ 1885762 w 3034342"/>
                      <a:gd name="connsiteY8" fmla="*/ 1072189 h 1373490"/>
                      <a:gd name="connsiteX9" fmla="*/ 1547211 w 3034342"/>
                      <a:gd name="connsiteY9" fmla="*/ 892182 h 1373490"/>
                      <a:gd name="connsiteX10" fmla="*/ 1543596 w 3034342"/>
                      <a:gd name="connsiteY10" fmla="*/ 885521 h 1373490"/>
                      <a:gd name="connsiteX11" fmla="*/ 1540499 w 3034342"/>
                      <a:gd name="connsiteY11" fmla="*/ 916235 h 1373490"/>
                      <a:gd name="connsiteX12" fmla="*/ 1433405 w 3034342"/>
                      <a:gd name="connsiteY12" fmla="*/ 1114872 h 1373490"/>
                      <a:gd name="connsiteX13" fmla="*/ 1155585 w 3034342"/>
                      <a:gd name="connsiteY13" fmla="*/ 1229949 h 1373490"/>
                      <a:gd name="connsiteX14" fmla="*/ 1114820 w 3034342"/>
                      <a:gd name="connsiteY14" fmla="*/ 1229949 h 1373490"/>
                      <a:gd name="connsiteX15" fmla="*/ 789023 w 3034342"/>
                      <a:gd name="connsiteY15" fmla="*/ 1056724 h 1373490"/>
                      <a:gd name="connsiteX16" fmla="*/ 787530 w 3034342"/>
                      <a:gd name="connsiteY16" fmla="*/ 1053973 h 1373490"/>
                      <a:gd name="connsiteX17" fmla="*/ 768370 w 3034342"/>
                      <a:gd name="connsiteY17" fmla="*/ 1118431 h 1373490"/>
                      <a:gd name="connsiteX18" fmla="*/ 399898 w 3034342"/>
                      <a:gd name="connsiteY18" fmla="*/ 1373490 h 1373490"/>
                      <a:gd name="connsiteX19" fmla="*/ 0 w 3034342"/>
                      <a:gd name="connsiteY19" fmla="*/ 955877 h 1373490"/>
                      <a:gd name="connsiteX20" fmla="*/ 399898 w 3034342"/>
                      <a:gd name="connsiteY20" fmla="*/ 538264 h 1373490"/>
                      <a:gd name="connsiteX21" fmla="*/ 682669 w 3034342"/>
                      <a:gd name="connsiteY21" fmla="*/ 660580 h 1373490"/>
                      <a:gd name="connsiteX22" fmla="*/ 721923 w 3034342"/>
                      <a:gd name="connsiteY22" fmla="*/ 710264 h 1373490"/>
                      <a:gd name="connsiteX23" fmla="*/ 721923 w 3034342"/>
                      <a:gd name="connsiteY23" fmla="*/ 662287 h 1373490"/>
                      <a:gd name="connsiteX24" fmla="*/ 1114820 w 3034342"/>
                      <a:gd name="connsiteY24" fmla="*/ 269390 h 1373490"/>
                      <a:gd name="connsiteX25" fmla="*/ 1155585 w 3034342"/>
                      <a:gd name="connsiteY25" fmla="*/ 269390 h 1373490"/>
                      <a:gd name="connsiteX26" fmla="*/ 1433405 w 3034342"/>
                      <a:gd name="connsiteY26" fmla="*/ 384467 h 1373490"/>
                      <a:gd name="connsiteX27" fmla="*/ 1477483 w 3034342"/>
                      <a:gd name="connsiteY27" fmla="*/ 437891 h 1373490"/>
                      <a:gd name="connsiteX28" fmla="*/ 1477483 w 3034342"/>
                      <a:gd name="connsiteY28" fmla="*/ 408279 h 1373490"/>
                      <a:gd name="connsiteX29" fmla="*/ 1885762 w 3034342"/>
                      <a:gd name="connsiteY29" fmla="*/ 0 h 1373490"/>
                      <a:gd name="connsiteX30" fmla="*/ 2285747 w 3034342"/>
                      <a:gd name="connsiteY30" fmla="*/ 325996 h 1373490"/>
                      <a:gd name="connsiteX31" fmla="*/ 2290609 w 3034342"/>
                      <a:gd name="connsiteY31" fmla="*/ 374229 h 1373490"/>
                      <a:gd name="connsiteX32" fmla="*/ 2316121 w 3034342"/>
                      <a:gd name="connsiteY32" fmla="*/ 327227 h 1373490"/>
                      <a:gd name="connsiteX33" fmla="*/ 2641703 w 3034342"/>
                      <a:gd name="connsiteY33" fmla="*/ 154117 h 1373490"/>
                      <a:gd name="connsiteX34" fmla="*/ 3034342 w 3034342"/>
                      <a:gd name="connsiteY34" fmla="*/ 546756 h 1373490"/>
                      <a:gd name="connsiteX35" fmla="*/ 3034341 w 3034342"/>
                      <a:gd name="connsiteY35" fmla="*/ 706053 h 1373490"/>
                      <a:gd name="connsiteX36" fmla="*/ 2919340 w 3034342"/>
                      <a:gd name="connsiteY36" fmla="*/ 983691 h 13734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3034342" h="1373490">
                        <a:moveTo>
                          <a:pt x="2919340" y="983691"/>
                        </a:moveTo>
                        <a:cubicBezTo>
                          <a:pt x="2848286" y="1054744"/>
                          <a:pt x="2750127" y="1098692"/>
                          <a:pt x="2641702" y="1098692"/>
                        </a:cubicBezTo>
                        <a:lnTo>
                          <a:pt x="2641703" y="1098691"/>
                        </a:lnTo>
                        <a:cubicBezTo>
                          <a:pt x="2479067" y="1098691"/>
                          <a:pt x="2339525" y="999809"/>
                          <a:pt x="2279920" y="858885"/>
                        </a:cubicBezTo>
                        <a:lnTo>
                          <a:pt x="2265342" y="811923"/>
                        </a:lnTo>
                        <a:lnTo>
                          <a:pt x="2261956" y="822831"/>
                        </a:lnTo>
                        <a:cubicBezTo>
                          <a:pt x="2241296" y="871677"/>
                          <a:pt x="2211400" y="915665"/>
                          <a:pt x="2174458" y="952607"/>
                        </a:cubicBezTo>
                        <a:cubicBezTo>
                          <a:pt x="2100574" y="1026491"/>
                          <a:pt x="1998504" y="1072190"/>
                          <a:pt x="1885762" y="1072190"/>
                        </a:cubicBezTo>
                        <a:lnTo>
                          <a:pt x="1885762" y="1072189"/>
                        </a:lnTo>
                        <a:cubicBezTo>
                          <a:pt x="1744834" y="1072189"/>
                          <a:pt x="1620582" y="1000785"/>
                          <a:pt x="1547211" y="892182"/>
                        </a:cubicBezTo>
                        <a:lnTo>
                          <a:pt x="1543596" y="885521"/>
                        </a:lnTo>
                        <a:lnTo>
                          <a:pt x="1540499" y="916235"/>
                        </a:lnTo>
                        <a:cubicBezTo>
                          <a:pt x="1524798" y="992965"/>
                          <a:pt x="1486730" y="1061547"/>
                          <a:pt x="1433405" y="1114872"/>
                        </a:cubicBezTo>
                        <a:cubicBezTo>
                          <a:pt x="1362305" y="1185973"/>
                          <a:pt x="1264080" y="1229949"/>
                          <a:pt x="1155585" y="1229949"/>
                        </a:cubicBezTo>
                        <a:lnTo>
                          <a:pt x="1114820" y="1229949"/>
                        </a:lnTo>
                        <a:cubicBezTo>
                          <a:pt x="979200" y="1229949"/>
                          <a:pt x="859630" y="1161236"/>
                          <a:pt x="789023" y="1056724"/>
                        </a:cubicBezTo>
                        <a:lnTo>
                          <a:pt x="787530" y="1053973"/>
                        </a:lnTo>
                        <a:lnTo>
                          <a:pt x="768370" y="1118431"/>
                        </a:lnTo>
                        <a:cubicBezTo>
                          <a:pt x="707662" y="1268318"/>
                          <a:pt x="565541" y="1373490"/>
                          <a:pt x="399898" y="1373490"/>
                        </a:cubicBezTo>
                        <a:cubicBezTo>
                          <a:pt x="179040" y="1373490"/>
                          <a:pt x="0" y="1186518"/>
                          <a:pt x="0" y="955877"/>
                        </a:cubicBezTo>
                        <a:cubicBezTo>
                          <a:pt x="0" y="725236"/>
                          <a:pt x="179040" y="538264"/>
                          <a:pt x="399898" y="538264"/>
                        </a:cubicBezTo>
                        <a:cubicBezTo>
                          <a:pt x="510327" y="538264"/>
                          <a:pt x="610301" y="585007"/>
                          <a:pt x="682669" y="660580"/>
                        </a:cubicBezTo>
                        <a:lnTo>
                          <a:pt x="721923" y="710264"/>
                        </a:lnTo>
                        <a:lnTo>
                          <a:pt x="721923" y="662287"/>
                        </a:lnTo>
                        <a:cubicBezTo>
                          <a:pt x="721923" y="445296"/>
                          <a:pt x="897829" y="269390"/>
                          <a:pt x="1114820" y="269390"/>
                        </a:cubicBezTo>
                        <a:lnTo>
                          <a:pt x="1155585" y="269390"/>
                        </a:lnTo>
                        <a:cubicBezTo>
                          <a:pt x="1264080" y="269390"/>
                          <a:pt x="1362304" y="313367"/>
                          <a:pt x="1433405" y="384467"/>
                        </a:cubicBezTo>
                        <a:lnTo>
                          <a:pt x="1477483" y="437891"/>
                        </a:lnTo>
                        <a:lnTo>
                          <a:pt x="1477483" y="408279"/>
                        </a:lnTo>
                        <a:cubicBezTo>
                          <a:pt x="1477483" y="182793"/>
                          <a:pt x="1660277" y="0"/>
                          <a:pt x="1885762" y="0"/>
                        </a:cubicBezTo>
                        <a:cubicBezTo>
                          <a:pt x="2083063" y="0"/>
                          <a:pt x="2247676" y="139951"/>
                          <a:pt x="2285747" y="325996"/>
                        </a:cubicBezTo>
                        <a:lnTo>
                          <a:pt x="2290609" y="374229"/>
                        </a:lnTo>
                        <a:lnTo>
                          <a:pt x="2316121" y="327227"/>
                        </a:lnTo>
                        <a:cubicBezTo>
                          <a:pt x="2386681" y="222784"/>
                          <a:pt x="2506173" y="154117"/>
                          <a:pt x="2641703" y="154117"/>
                        </a:cubicBezTo>
                        <a:cubicBezTo>
                          <a:pt x="2858552" y="154117"/>
                          <a:pt x="3034342" y="329907"/>
                          <a:pt x="3034342" y="546756"/>
                        </a:cubicBezTo>
                        <a:cubicBezTo>
                          <a:pt x="3034342" y="599855"/>
                          <a:pt x="3034341" y="652954"/>
                          <a:pt x="3034341" y="706053"/>
                        </a:cubicBezTo>
                        <a:cubicBezTo>
                          <a:pt x="3034341" y="814477"/>
                          <a:pt x="2990394" y="912637"/>
                          <a:pt x="2919340" y="983691"/>
                        </a:cubicBezTo>
                        <a:close/>
                      </a:path>
                    </a:pathLst>
                  </a:custGeom>
                  <a:grpFill/>
                  <a:ln w="12700" cap="flat" cmpd="sng" algn="ctr">
                    <a:noFill/>
                    <a:prstDash val="solid"/>
                    <a:miter lim="800000"/>
                  </a:ln>
                  <a:effectLst/>
                </p:spPr>
                <p:txBody>
                  <a:bodyPr rtlCol="0" anchor="ctr"/>
                  <a:lstStyle/>
                  <a:p>
                    <a:pPr algn="ctr">
                      <a:defRPr/>
                    </a:pPr>
                    <a:endParaRPr lang="en-US" kern="0">
                      <a:solidFill>
                        <a:prstClr val="white"/>
                      </a:solidFill>
                      <a:latin typeface="Arial" panose="020B0604020202020204" pitchFamily="34" charset="0"/>
                      <a:cs typeface="Arial" panose="020B0604020202020204" pitchFamily="34" charset="0"/>
                    </a:endParaRPr>
                  </a:p>
                </p:txBody>
              </p:sp>
              <p:sp>
                <p:nvSpPr>
                  <p:cNvPr id="67" name="Rectangle 4">
                    <a:extLst>
                      <a:ext uri="{FF2B5EF4-FFF2-40B4-BE49-F238E27FC236}">
                        <a16:creationId xmlns:a16="http://schemas.microsoft.com/office/drawing/2014/main" id="{9131B845-175E-47D6-87EA-07EAFE06626D}"/>
                      </a:ext>
                    </a:extLst>
                  </p:cNvPr>
                  <p:cNvSpPr/>
                  <p:nvPr/>
                </p:nvSpPr>
                <p:spPr>
                  <a:xfrm>
                    <a:off x="7828881" y="1621427"/>
                    <a:ext cx="302420" cy="494280"/>
                  </a:xfrm>
                  <a:custGeom>
                    <a:avLst/>
                    <a:gdLst>
                      <a:gd name="connsiteX0" fmla="*/ 0 w 1431890"/>
                      <a:gd name="connsiteY0" fmla="*/ 0 h 2160396"/>
                      <a:gd name="connsiteX1" fmla="*/ 1431890 w 1431890"/>
                      <a:gd name="connsiteY1" fmla="*/ 0 h 2160396"/>
                      <a:gd name="connsiteX2" fmla="*/ 1431890 w 1431890"/>
                      <a:gd name="connsiteY2" fmla="*/ 2160396 h 2160396"/>
                      <a:gd name="connsiteX3" fmla="*/ 0 w 1431890"/>
                      <a:gd name="connsiteY3" fmla="*/ 2160396 h 2160396"/>
                      <a:gd name="connsiteX4" fmla="*/ 0 w 1431890"/>
                      <a:gd name="connsiteY4" fmla="*/ 0 h 2160396"/>
                      <a:gd name="connsiteX0" fmla="*/ 266282 w 1698172"/>
                      <a:gd name="connsiteY0" fmla="*/ 0 h 2356338"/>
                      <a:gd name="connsiteX1" fmla="*/ 1698172 w 1698172"/>
                      <a:gd name="connsiteY1" fmla="*/ 0 h 2356338"/>
                      <a:gd name="connsiteX2" fmla="*/ 1698172 w 1698172"/>
                      <a:gd name="connsiteY2" fmla="*/ 2160396 h 2356338"/>
                      <a:gd name="connsiteX3" fmla="*/ 0 w 1698172"/>
                      <a:gd name="connsiteY3" fmla="*/ 2356338 h 2356338"/>
                      <a:gd name="connsiteX4" fmla="*/ 266282 w 1698172"/>
                      <a:gd name="connsiteY4" fmla="*/ 0 h 2356338"/>
                      <a:gd name="connsiteX0" fmla="*/ 266282 w 1698172"/>
                      <a:gd name="connsiteY0" fmla="*/ 0 h 2356338"/>
                      <a:gd name="connsiteX1" fmla="*/ 1698172 w 1698172"/>
                      <a:gd name="connsiteY1" fmla="*/ 0 h 2356338"/>
                      <a:gd name="connsiteX2" fmla="*/ 839038 w 1698172"/>
                      <a:gd name="connsiteY2" fmla="*/ 2105130 h 2356338"/>
                      <a:gd name="connsiteX3" fmla="*/ 0 w 1698172"/>
                      <a:gd name="connsiteY3" fmla="*/ 2356338 h 2356338"/>
                      <a:gd name="connsiteX4" fmla="*/ 266282 w 1698172"/>
                      <a:gd name="connsiteY4" fmla="*/ 0 h 2356338"/>
                      <a:gd name="connsiteX0" fmla="*/ 266282 w 1698172"/>
                      <a:gd name="connsiteY0" fmla="*/ 0 h 2392578"/>
                      <a:gd name="connsiteX1" fmla="*/ 1698172 w 1698172"/>
                      <a:gd name="connsiteY1" fmla="*/ 0 h 2392578"/>
                      <a:gd name="connsiteX2" fmla="*/ 839038 w 1698172"/>
                      <a:gd name="connsiteY2" fmla="*/ 2105130 h 2392578"/>
                      <a:gd name="connsiteX3" fmla="*/ 0 w 1698172"/>
                      <a:gd name="connsiteY3" fmla="*/ 2356338 h 2392578"/>
                      <a:gd name="connsiteX4" fmla="*/ 266282 w 1698172"/>
                      <a:gd name="connsiteY4" fmla="*/ 0 h 2392578"/>
                      <a:gd name="connsiteX0" fmla="*/ 266282 w 1698172"/>
                      <a:gd name="connsiteY0" fmla="*/ 0 h 2464004"/>
                      <a:gd name="connsiteX1" fmla="*/ 1698172 w 1698172"/>
                      <a:gd name="connsiteY1" fmla="*/ 0 h 2464004"/>
                      <a:gd name="connsiteX2" fmla="*/ 839038 w 1698172"/>
                      <a:gd name="connsiteY2" fmla="*/ 2105130 h 2464004"/>
                      <a:gd name="connsiteX3" fmla="*/ 0 w 1698172"/>
                      <a:gd name="connsiteY3" fmla="*/ 2356338 h 2464004"/>
                      <a:gd name="connsiteX4" fmla="*/ 266282 w 1698172"/>
                      <a:gd name="connsiteY4" fmla="*/ 0 h 2464004"/>
                      <a:gd name="connsiteX0" fmla="*/ 266282 w 1698172"/>
                      <a:gd name="connsiteY0" fmla="*/ 0 h 2458914"/>
                      <a:gd name="connsiteX1" fmla="*/ 1698172 w 1698172"/>
                      <a:gd name="connsiteY1" fmla="*/ 0 h 2458914"/>
                      <a:gd name="connsiteX2" fmla="*/ 839038 w 1698172"/>
                      <a:gd name="connsiteY2" fmla="*/ 2105130 h 2458914"/>
                      <a:gd name="connsiteX3" fmla="*/ 0 w 1698172"/>
                      <a:gd name="connsiteY3" fmla="*/ 2356338 h 2458914"/>
                      <a:gd name="connsiteX4" fmla="*/ 266282 w 1698172"/>
                      <a:gd name="connsiteY4" fmla="*/ 0 h 2458914"/>
                      <a:gd name="connsiteX0" fmla="*/ 266282 w 1698172"/>
                      <a:gd name="connsiteY0" fmla="*/ 0 h 2458914"/>
                      <a:gd name="connsiteX1" fmla="*/ 1698172 w 1698172"/>
                      <a:gd name="connsiteY1" fmla="*/ 0 h 2458914"/>
                      <a:gd name="connsiteX2" fmla="*/ 839038 w 1698172"/>
                      <a:gd name="connsiteY2" fmla="*/ 2105130 h 2458914"/>
                      <a:gd name="connsiteX3" fmla="*/ 0 w 1698172"/>
                      <a:gd name="connsiteY3" fmla="*/ 2356338 h 2458914"/>
                      <a:gd name="connsiteX4" fmla="*/ 90436 w 1698172"/>
                      <a:gd name="connsiteY4" fmla="*/ 1502229 h 2458914"/>
                      <a:gd name="connsiteX5" fmla="*/ 266282 w 1698172"/>
                      <a:gd name="connsiteY5" fmla="*/ 0 h 2458914"/>
                      <a:gd name="connsiteX0" fmla="*/ 266282 w 1698172"/>
                      <a:gd name="connsiteY0" fmla="*/ 0 h 2458914"/>
                      <a:gd name="connsiteX1" fmla="*/ 1698172 w 1698172"/>
                      <a:gd name="connsiteY1" fmla="*/ 0 h 2458914"/>
                      <a:gd name="connsiteX2" fmla="*/ 839038 w 1698172"/>
                      <a:gd name="connsiteY2" fmla="*/ 2105130 h 2458914"/>
                      <a:gd name="connsiteX3" fmla="*/ 0 w 1698172"/>
                      <a:gd name="connsiteY3" fmla="*/ 2356338 h 2458914"/>
                      <a:gd name="connsiteX4" fmla="*/ 542612 w 1698172"/>
                      <a:gd name="connsiteY4" fmla="*/ 1924260 h 2458914"/>
                      <a:gd name="connsiteX5" fmla="*/ 266282 w 1698172"/>
                      <a:gd name="connsiteY5" fmla="*/ 0 h 2458914"/>
                      <a:gd name="connsiteX0" fmla="*/ 266282 w 1698172"/>
                      <a:gd name="connsiteY0" fmla="*/ 0 h 2458914"/>
                      <a:gd name="connsiteX1" fmla="*/ 1698172 w 1698172"/>
                      <a:gd name="connsiteY1" fmla="*/ 0 h 2458914"/>
                      <a:gd name="connsiteX2" fmla="*/ 839038 w 1698172"/>
                      <a:gd name="connsiteY2" fmla="*/ 2105130 h 2458914"/>
                      <a:gd name="connsiteX3" fmla="*/ 0 w 1698172"/>
                      <a:gd name="connsiteY3" fmla="*/ 2356338 h 2458914"/>
                      <a:gd name="connsiteX4" fmla="*/ 226089 w 1698172"/>
                      <a:gd name="connsiteY4" fmla="*/ 2170444 h 2458914"/>
                      <a:gd name="connsiteX5" fmla="*/ 542612 w 1698172"/>
                      <a:gd name="connsiteY5" fmla="*/ 1924260 h 2458914"/>
                      <a:gd name="connsiteX6" fmla="*/ 266282 w 1698172"/>
                      <a:gd name="connsiteY6" fmla="*/ 0 h 2458914"/>
                      <a:gd name="connsiteX0" fmla="*/ 266282 w 1698172"/>
                      <a:gd name="connsiteY0" fmla="*/ 0 h 2458914"/>
                      <a:gd name="connsiteX1" fmla="*/ 1698172 w 1698172"/>
                      <a:gd name="connsiteY1" fmla="*/ 0 h 2458914"/>
                      <a:gd name="connsiteX2" fmla="*/ 839038 w 1698172"/>
                      <a:gd name="connsiteY2" fmla="*/ 2105130 h 2458914"/>
                      <a:gd name="connsiteX3" fmla="*/ 0 w 1698172"/>
                      <a:gd name="connsiteY3" fmla="*/ 2356338 h 2458914"/>
                      <a:gd name="connsiteX4" fmla="*/ 110533 w 1698172"/>
                      <a:gd name="connsiteY4" fmla="*/ 2044840 h 2458914"/>
                      <a:gd name="connsiteX5" fmla="*/ 542612 w 1698172"/>
                      <a:gd name="connsiteY5" fmla="*/ 1924260 h 2458914"/>
                      <a:gd name="connsiteX6" fmla="*/ 266282 w 1698172"/>
                      <a:gd name="connsiteY6" fmla="*/ 0 h 2458914"/>
                      <a:gd name="connsiteX0" fmla="*/ 291403 w 1723293"/>
                      <a:gd name="connsiteY0" fmla="*/ 0 h 2453208"/>
                      <a:gd name="connsiteX1" fmla="*/ 1723293 w 1723293"/>
                      <a:gd name="connsiteY1" fmla="*/ 0 h 2453208"/>
                      <a:gd name="connsiteX2" fmla="*/ 864159 w 1723293"/>
                      <a:gd name="connsiteY2" fmla="*/ 2105130 h 2453208"/>
                      <a:gd name="connsiteX3" fmla="*/ 0 w 1723293"/>
                      <a:gd name="connsiteY3" fmla="*/ 2346290 h 2453208"/>
                      <a:gd name="connsiteX4" fmla="*/ 135654 w 1723293"/>
                      <a:gd name="connsiteY4" fmla="*/ 2044840 h 2453208"/>
                      <a:gd name="connsiteX5" fmla="*/ 567733 w 1723293"/>
                      <a:gd name="connsiteY5" fmla="*/ 1924260 h 2453208"/>
                      <a:gd name="connsiteX6" fmla="*/ 291403 w 1723293"/>
                      <a:gd name="connsiteY6" fmla="*/ 0 h 2453208"/>
                      <a:gd name="connsiteX0" fmla="*/ 291403 w 1723293"/>
                      <a:gd name="connsiteY0" fmla="*/ 0 h 2453208"/>
                      <a:gd name="connsiteX1" fmla="*/ 1723293 w 1723293"/>
                      <a:gd name="connsiteY1" fmla="*/ 0 h 2453208"/>
                      <a:gd name="connsiteX2" fmla="*/ 864159 w 1723293"/>
                      <a:gd name="connsiteY2" fmla="*/ 2105130 h 2453208"/>
                      <a:gd name="connsiteX3" fmla="*/ 0 w 1723293"/>
                      <a:gd name="connsiteY3" fmla="*/ 2346290 h 2453208"/>
                      <a:gd name="connsiteX4" fmla="*/ 135654 w 1723293"/>
                      <a:gd name="connsiteY4" fmla="*/ 2044840 h 2453208"/>
                      <a:gd name="connsiteX5" fmla="*/ 567733 w 1723293"/>
                      <a:gd name="connsiteY5" fmla="*/ 1924260 h 2453208"/>
                      <a:gd name="connsiteX6" fmla="*/ 291403 w 1723293"/>
                      <a:gd name="connsiteY6" fmla="*/ 0 h 2453208"/>
                      <a:gd name="connsiteX0" fmla="*/ 291403 w 1723293"/>
                      <a:gd name="connsiteY0" fmla="*/ 0 h 2453208"/>
                      <a:gd name="connsiteX1" fmla="*/ 1723293 w 1723293"/>
                      <a:gd name="connsiteY1" fmla="*/ 0 h 2453208"/>
                      <a:gd name="connsiteX2" fmla="*/ 864159 w 1723293"/>
                      <a:gd name="connsiteY2" fmla="*/ 2105130 h 2453208"/>
                      <a:gd name="connsiteX3" fmla="*/ 0 w 1723293"/>
                      <a:gd name="connsiteY3" fmla="*/ 2346290 h 2453208"/>
                      <a:gd name="connsiteX4" fmla="*/ 135654 w 1723293"/>
                      <a:gd name="connsiteY4" fmla="*/ 2044840 h 2453208"/>
                      <a:gd name="connsiteX5" fmla="*/ 567733 w 1723293"/>
                      <a:gd name="connsiteY5" fmla="*/ 1924260 h 2453208"/>
                      <a:gd name="connsiteX6" fmla="*/ 291403 w 1723293"/>
                      <a:gd name="connsiteY6" fmla="*/ 0 h 2453208"/>
                      <a:gd name="connsiteX0" fmla="*/ 291403 w 1723293"/>
                      <a:gd name="connsiteY0" fmla="*/ 0 h 2453208"/>
                      <a:gd name="connsiteX1" fmla="*/ 1723293 w 1723293"/>
                      <a:gd name="connsiteY1" fmla="*/ 0 h 2453208"/>
                      <a:gd name="connsiteX2" fmla="*/ 864159 w 1723293"/>
                      <a:gd name="connsiteY2" fmla="*/ 2105130 h 2453208"/>
                      <a:gd name="connsiteX3" fmla="*/ 0 w 1723293"/>
                      <a:gd name="connsiteY3" fmla="*/ 2346290 h 2453208"/>
                      <a:gd name="connsiteX4" fmla="*/ 135654 w 1723293"/>
                      <a:gd name="connsiteY4" fmla="*/ 2044840 h 2453208"/>
                      <a:gd name="connsiteX5" fmla="*/ 567733 w 1723293"/>
                      <a:gd name="connsiteY5" fmla="*/ 1924260 h 2453208"/>
                      <a:gd name="connsiteX6" fmla="*/ 291403 w 1723293"/>
                      <a:gd name="connsiteY6" fmla="*/ 0 h 2453208"/>
                      <a:gd name="connsiteX0" fmla="*/ 291403 w 1723293"/>
                      <a:gd name="connsiteY0" fmla="*/ 0 h 2453208"/>
                      <a:gd name="connsiteX1" fmla="*/ 1723293 w 1723293"/>
                      <a:gd name="connsiteY1" fmla="*/ 0 h 2453208"/>
                      <a:gd name="connsiteX2" fmla="*/ 864159 w 1723293"/>
                      <a:gd name="connsiteY2" fmla="*/ 2105130 h 2453208"/>
                      <a:gd name="connsiteX3" fmla="*/ 0 w 1723293"/>
                      <a:gd name="connsiteY3" fmla="*/ 2346290 h 2453208"/>
                      <a:gd name="connsiteX4" fmla="*/ 135654 w 1723293"/>
                      <a:gd name="connsiteY4" fmla="*/ 2044840 h 2453208"/>
                      <a:gd name="connsiteX5" fmla="*/ 567733 w 1723293"/>
                      <a:gd name="connsiteY5" fmla="*/ 1924260 h 2453208"/>
                      <a:gd name="connsiteX6" fmla="*/ 291403 w 1723293"/>
                      <a:gd name="connsiteY6" fmla="*/ 0 h 2453208"/>
                      <a:gd name="connsiteX0" fmla="*/ 291403 w 1723293"/>
                      <a:gd name="connsiteY0" fmla="*/ 0 h 2453208"/>
                      <a:gd name="connsiteX1" fmla="*/ 1723293 w 1723293"/>
                      <a:gd name="connsiteY1" fmla="*/ 0 h 2453208"/>
                      <a:gd name="connsiteX2" fmla="*/ 1085224 w 1723293"/>
                      <a:gd name="connsiteY2" fmla="*/ 1542422 h 2453208"/>
                      <a:gd name="connsiteX3" fmla="*/ 864159 w 1723293"/>
                      <a:gd name="connsiteY3" fmla="*/ 2105130 h 2453208"/>
                      <a:gd name="connsiteX4" fmla="*/ 0 w 1723293"/>
                      <a:gd name="connsiteY4" fmla="*/ 2346290 h 2453208"/>
                      <a:gd name="connsiteX5" fmla="*/ 135654 w 1723293"/>
                      <a:gd name="connsiteY5" fmla="*/ 2044840 h 2453208"/>
                      <a:gd name="connsiteX6" fmla="*/ 567733 w 1723293"/>
                      <a:gd name="connsiteY6" fmla="*/ 1924260 h 2453208"/>
                      <a:gd name="connsiteX7" fmla="*/ 291403 w 1723293"/>
                      <a:gd name="connsiteY7" fmla="*/ 0 h 2453208"/>
                      <a:gd name="connsiteX0" fmla="*/ 291403 w 1723293"/>
                      <a:gd name="connsiteY0" fmla="*/ 0 h 2453208"/>
                      <a:gd name="connsiteX1" fmla="*/ 1723293 w 1723293"/>
                      <a:gd name="connsiteY1" fmla="*/ 0 h 2453208"/>
                      <a:gd name="connsiteX2" fmla="*/ 1462037 w 1723293"/>
                      <a:gd name="connsiteY2" fmla="*/ 1698172 h 2453208"/>
                      <a:gd name="connsiteX3" fmla="*/ 864159 w 1723293"/>
                      <a:gd name="connsiteY3" fmla="*/ 2105130 h 2453208"/>
                      <a:gd name="connsiteX4" fmla="*/ 0 w 1723293"/>
                      <a:gd name="connsiteY4" fmla="*/ 2346290 h 2453208"/>
                      <a:gd name="connsiteX5" fmla="*/ 135654 w 1723293"/>
                      <a:gd name="connsiteY5" fmla="*/ 2044840 h 2453208"/>
                      <a:gd name="connsiteX6" fmla="*/ 567733 w 1723293"/>
                      <a:gd name="connsiteY6" fmla="*/ 1924260 h 2453208"/>
                      <a:gd name="connsiteX7" fmla="*/ 291403 w 1723293"/>
                      <a:gd name="connsiteY7" fmla="*/ 0 h 2453208"/>
                      <a:gd name="connsiteX0" fmla="*/ 291403 w 1723293"/>
                      <a:gd name="connsiteY0" fmla="*/ 0 h 2453208"/>
                      <a:gd name="connsiteX1" fmla="*/ 1723293 w 1723293"/>
                      <a:gd name="connsiteY1" fmla="*/ 0 h 2453208"/>
                      <a:gd name="connsiteX2" fmla="*/ 1577593 w 1723293"/>
                      <a:gd name="connsiteY2" fmla="*/ 1833824 h 2453208"/>
                      <a:gd name="connsiteX3" fmla="*/ 864159 w 1723293"/>
                      <a:gd name="connsiteY3" fmla="*/ 2105130 h 2453208"/>
                      <a:gd name="connsiteX4" fmla="*/ 0 w 1723293"/>
                      <a:gd name="connsiteY4" fmla="*/ 2346290 h 2453208"/>
                      <a:gd name="connsiteX5" fmla="*/ 135654 w 1723293"/>
                      <a:gd name="connsiteY5" fmla="*/ 2044840 h 2453208"/>
                      <a:gd name="connsiteX6" fmla="*/ 567733 w 1723293"/>
                      <a:gd name="connsiteY6" fmla="*/ 1924260 h 2453208"/>
                      <a:gd name="connsiteX7" fmla="*/ 291403 w 1723293"/>
                      <a:gd name="connsiteY7" fmla="*/ 0 h 2453208"/>
                      <a:gd name="connsiteX0" fmla="*/ 291403 w 1723293"/>
                      <a:gd name="connsiteY0" fmla="*/ 0 h 2453208"/>
                      <a:gd name="connsiteX1" fmla="*/ 1723293 w 1723293"/>
                      <a:gd name="connsiteY1" fmla="*/ 0 h 2453208"/>
                      <a:gd name="connsiteX2" fmla="*/ 1462037 w 1723293"/>
                      <a:gd name="connsiteY2" fmla="*/ 1703195 h 2453208"/>
                      <a:gd name="connsiteX3" fmla="*/ 864159 w 1723293"/>
                      <a:gd name="connsiteY3" fmla="*/ 2105130 h 2453208"/>
                      <a:gd name="connsiteX4" fmla="*/ 0 w 1723293"/>
                      <a:gd name="connsiteY4" fmla="*/ 2346290 h 2453208"/>
                      <a:gd name="connsiteX5" fmla="*/ 135654 w 1723293"/>
                      <a:gd name="connsiteY5" fmla="*/ 2044840 h 2453208"/>
                      <a:gd name="connsiteX6" fmla="*/ 567733 w 1723293"/>
                      <a:gd name="connsiteY6" fmla="*/ 1924260 h 2453208"/>
                      <a:gd name="connsiteX7" fmla="*/ 291403 w 1723293"/>
                      <a:gd name="connsiteY7" fmla="*/ 0 h 2453208"/>
                      <a:gd name="connsiteX0" fmla="*/ 291403 w 1723293"/>
                      <a:gd name="connsiteY0" fmla="*/ 0 h 2453208"/>
                      <a:gd name="connsiteX1" fmla="*/ 1723293 w 1723293"/>
                      <a:gd name="connsiteY1" fmla="*/ 0 h 2453208"/>
                      <a:gd name="connsiteX2" fmla="*/ 1462037 w 1723293"/>
                      <a:gd name="connsiteY2" fmla="*/ 1703195 h 2453208"/>
                      <a:gd name="connsiteX3" fmla="*/ 864159 w 1723293"/>
                      <a:gd name="connsiteY3" fmla="*/ 2105130 h 2453208"/>
                      <a:gd name="connsiteX4" fmla="*/ 0 w 1723293"/>
                      <a:gd name="connsiteY4" fmla="*/ 2346290 h 2453208"/>
                      <a:gd name="connsiteX5" fmla="*/ 135654 w 1723293"/>
                      <a:gd name="connsiteY5" fmla="*/ 2044840 h 2453208"/>
                      <a:gd name="connsiteX6" fmla="*/ 567733 w 1723293"/>
                      <a:gd name="connsiteY6" fmla="*/ 1924260 h 2453208"/>
                      <a:gd name="connsiteX7" fmla="*/ 291403 w 1723293"/>
                      <a:gd name="connsiteY7" fmla="*/ 0 h 2453208"/>
                      <a:gd name="connsiteX0" fmla="*/ 291403 w 1723293"/>
                      <a:gd name="connsiteY0" fmla="*/ 0 h 2453208"/>
                      <a:gd name="connsiteX1" fmla="*/ 1723293 w 1723293"/>
                      <a:gd name="connsiteY1" fmla="*/ 0 h 2453208"/>
                      <a:gd name="connsiteX2" fmla="*/ 1462037 w 1723293"/>
                      <a:gd name="connsiteY2" fmla="*/ 1703195 h 2453208"/>
                      <a:gd name="connsiteX3" fmla="*/ 864159 w 1723293"/>
                      <a:gd name="connsiteY3" fmla="*/ 2105130 h 2453208"/>
                      <a:gd name="connsiteX4" fmla="*/ 0 w 1723293"/>
                      <a:gd name="connsiteY4" fmla="*/ 2346290 h 2453208"/>
                      <a:gd name="connsiteX5" fmla="*/ 135654 w 1723293"/>
                      <a:gd name="connsiteY5" fmla="*/ 2044840 h 2453208"/>
                      <a:gd name="connsiteX6" fmla="*/ 567733 w 1723293"/>
                      <a:gd name="connsiteY6" fmla="*/ 1924260 h 2453208"/>
                      <a:gd name="connsiteX7" fmla="*/ 291403 w 1723293"/>
                      <a:gd name="connsiteY7" fmla="*/ 0 h 2453208"/>
                      <a:gd name="connsiteX0" fmla="*/ 291403 w 1723293"/>
                      <a:gd name="connsiteY0" fmla="*/ 0 h 2453208"/>
                      <a:gd name="connsiteX1" fmla="*/ 1723293 w 1723293"/>
                      <a:gd name="connsiteY1" fmla="*/ 0 h 2453208"/>
                      <a:gd name="connsiteX2" fmla="*/ 1462037 w 1723293"/>
                      <a:gd name="connsiteY2" fmla="*/ 1703195 h 2453208"/>
                      <a:gd name="connsiteX3" fmla="*/ 864159 w 1723293"/>
                      <a:gd name="connsiteY3" fmla="*/ 2105130 h 2453208"/>
                      <a:gd name="connsiteX4" fmla="*/ 0 w 1723293"/>
                      <a:gd name="connsiteY4" fmla="*/ 2346290 h 2453208"/>
                      <a:gd name="connsiteX5" fmla="*/ 135654 w 1723293"/>
                      <a:gd name="connsiteY5" fmla="*/ 2044840 h 2453208"/>
                      <a:gd name="connsiteX6" fmla="*/ 567733 w 1723293"/>
                      <a:gd name="connsiteY6" fmla="*/ 1924260 h 2453208"/>
                      <a:gd name="connsiteX7" fmla="*/ 291403 w 1723293"/>
                      <a:gd name="connsiteY7" fmla="*/ 0 h 2453208"/>
                      <a:gd name="connsiteX0" fmla="*/ 291403 w 1723293"/>
                      <a:gd name="connsiteY0" fmla="*/ 0 h 2453208"/>
                      <a:gd name="connsiteX1" fmla="*/ 1723293 w 1723293"/>
                      <a:gd name="connsiteY1" fmla="*/ 0 h 2453208"/>
                      <a:gd name="connsiteX2" fmla="*/ 1552473 w 1723293"/>
                      <a:gd name="connsiteY2" fmla="*/ 1034980 h 2453208"/>
                      <a:gd name="connsiteX3" fmla="*/ 1462037 w 1723293"/>
                      <a:gd name="connsiteY3" fmla="*/ 1703195 h 2453208"/>
                      <a:gd name="connsiteX4" fmla="*/ 864159 w 1723293"/>
                      <a:gd name="connsiteY4" fmla="*/ 2105130 h 2453208"/>
                      <a:gd name="connsiteX5" fmla="*/ 0 w 1723293"/>
                      <a:gd name="connsiteY5" fmla="*/ 2346290 h 2453208"/>
                      <a:gd name="connsiteX6" fmla="*/ 135654 w 1723293"/>
                      <a:gd name="connsiteY6" fmla="*/ 2044840 h 2453208"/>
                      <a:gd name="connsiteX7" fmla="*/ 567733 w 1723293"/>
                      <a:gd name="connsiteY7" fmla="*/ 1924260 h 2453208"/>
                      <a:gd name="connsiteX8" fmla="*/ 291403 w 1723293"/>
                      <a:gd name="connsiteY8" fmla="*/ 0 h 2453208"/>
                      <a:gd name="connsiteX0" fmla="*/ 291403 w 1919238"/>
                      <a:gd name="connsiteY0" fmla="*/ 0 h 2453208"/>
                      <a:gd name="connsiteX1" fmla="*/ 1723293 w 1919238"/>
                      <a:gd name="connsiteY1" fmla="*/ 0 h 2453208"/>
                      <a:gd name="connsiteX2" fmla="*/ 1919238 w 1919238"/>
                      <a:gd name="connsiteY2" fmla="*/ 1065125 h 2453208"/>
                      <a:gd name="connsiteX3" fmla="*/ 1462037 w 1919238"/>
                      <a:gd name="connsiteY3" fmla="*/ 1703195 h 2453208"/>
                      <a:gd name="connsiteX4" fmla="*/ 864159 w 1919238"/>
                      <a:gd name="connsiteY4" fmla="*/ 2105130 h 2453208"/>
                      <a:gd name="connsiteX5" fmla="*/ 0 w 1919238"/>
                      <a:gd name="connsiteY5" fmla="*/ 2346290 h 2453208"/>
                      <a:gd name="connsiteX6" fmla="*/ 135654 w 1919238"/>
                      <a:gd name="connsiteY6" fmla="*/ 2044840 h 2453208"/>
                      <a:gd name="connsiteX7" fmla="*/ 567733 w 1919238"/>
                      <a:gd name="connsiteY7" fmla="*/ 1924260 h 2453208"/>
                      <a:gd name="connsiteX8" fmla="*/ 291403 w 1919238"/>
                      <a:gd name="connsiteY8" fmla="*/ 0 h 2453208"/>
                      <a:gd name="connsiteX0" fmla="*/ 291403 w 1940010"/>
                      <a:gd name="connsiteY0" fmla="*/ 0 h 2453208"/>
                      <a:gd name="connsiteX1" fmla="*/ 1723293 w 1940010"/>
                      <a:gd name="connsiteY1" fmla="*/ 0 h 2453208"/>
                      <a:gd name="connsiteX2" fmla="*/ 1919238 w 1940010"/>
                      <a:gd name="connsiteY2" fmla="*/ 1065125 h 2453208"/>
                      <a:gd name="connsiteX3" fmla="*/ 1462037 w 1940010"/>
                      <a:gd name="connsiteY3" fmla="*/ 1703195 h 2453208"/>
                      <a:gd name="connsiteX4" fmla="*/ 864159 w 1940010"/>
                      <a:gd name="connsiteY4" fmla="*/ 2105130 h 2453208"/>
                      <a:gd name="connsiteX5" fmla="*/ 0 w 1940010"/>
                      <a:gd name="connsiteY5" fmla="*/ 2346290 h 2453208"/>
                      <a:gd name="connsiteX6" fmla="*/ 135654 w 1940010"/>
                      <a:gd name="connsiteY6" fmla="*/ 2044840 h 2453208"/>
                      <a:gd name="connsiteX7" fmla="*/ 567733 w 1940010"/>
                      <a:gd name="connsiteY7" fmla="*/ 1924260 h 2453208"/>
                      <a:gd name="connsiteX8" fmla="*/ 291403 w 1940010"/>
                      <a:gd name="connsiteY8" fmla="*/ 0 h 2453208"/>
                      <a:gd name="connsiteX0" fmla="*/ 291403 w 1939235"/>
                      <a:gd name="connsiteY0" fmla="*/ 0 h 2453208"/>
                      <a:gd name="connsiteX1" fmla="*/ 1723293 w 1939235"/>
                      <a:gd name="connsiteY1" fmla="*/ 0 h 2453208"/>
                      <a:gd name="connsiteX2" fmla="*/ 1919238 w 1939235"/>
                      <a:gd name="connsiteY2" fmla="*/ 1065125 h 2453208"/>
                      <a:gd name="connsiteX3" fmla="*/ 1441941 w 1939235"/>
                      <a:gd name="connsiteY3" fmla="*/ 1713244 h 2453208"/>
                      <a:gd name="connsiteX4" fmla="*/ 864159 w 1939235"/>
                      <a:gd name="connsiteY4" fmla="*/ 2105130 h 2453208"/>
                      <a:gd name="connsiteX5" fmla="*/ 0 w 1939235"/>
                      <a:gd name="connsiteY5" fmla="*/ 2346290 h 2453208"/>
                      <a:gd name="connsiteX6" fmla="*/ 135654 w 1939235"/>
                      <a:gd name="connsiteY6" fmla="*/ 2044840 h 2453208"/>
                      <a:gd name="connsiteX7" fmla="*/ 567733 w 1939235"/>
                      <a:gd name="connsiteY7" fmla="*/ 1924260 h 2453208"/>
                      <a:gd name="connsiteX8" fmla="*/ 291403 w 1939235"/>
                      <a:gd name="connsiteY8" fmla="*/ 0 h 2453208"/>
                      <a:gd name="connsiteX0" fmla="*/ 291403 w 1938883"/>
                      <a:gd name="connsiteY0" fmla="*/ 0 h 2453208"/>
                      <a:gd name="connsiteX1" fmla="*/ 1723293 w 1938883"/>
                      <a:gd name="connsiteY1" fmla="*/ 0 h 2453208"/>
                      <a:gd name="connsiteX2" fmla="*/ 1919238 w 1938883"/>
                      <a:gd name="connsiteY2" fmla="*/ 1065125 h 2453208"/>
                      <a:gd name="connsiteX3" fmla="*/ 1441941 w 1938883"/>
                      <a:gd name="connsiteY3" fmla="*/ 1713244 h 2453208"/>
                      <a:gd name="connsiteX4" fmla="*/ 864159 w 1938883"/>
                      <a:gd name="connsiteY4" fmla="*/ 2105130 h 2453208"/>
                      <a:gd name="connsiteX5" fmla="*/ 0 w 1938883"/>
                      <a:gd name="connsiteY5" fmla="*/ 2346290 h 2453208"/>
                      <a:gd name="connsiteX6" fmla="*/ 135654 w 1938883"/>
                      <a:gd name="connsiteY6" fmla="*/ 2044840 h 2453208"/>
                      <a:gd name="connsiteX7" fmla="*/ 567733 w 1938883"/>
                      <a:gd name="connsiteY7" fmla="*/ 1924260 h 2453208"/>
                      <a:gd name="connsiteX8" fmla="*/ 291403 w 1938883"/>
                      <a:gd name="connsiteY8" fmla="*/ 0 h 2453208"/>
                      <a:gd name="connsiteX0" fmla="*/ 291403 w 1938704"/>
                      <a:gd name="connsiteY0" fmla="*/ 0 h 2453208"/>
                      <a:gd name="connsiteX1" fmla="*/ 1723293 w 1938704"/>
                      <a:gd name="connsiteY1" fmla="*/ 0 h 2453208"/>
                      <a:gd name="connsiteX2" fmla="*/ 1919238 w 1938704"/>
                      <a:gd name="connsiteY2" fmla="*/ 1065125 h 2453208"/>
                      <a:gd name="connsiteX3" fmla="*/ 1436916 w 1938704"/>
                      <a:gd name="connsiteY3" fmla="*/ 1693147 h 2453208"/>
                      <a:gd name="connsiteX4" fmla="*/ 864159 w 1938704"/>
                      <a:gd name="connsiteY4" fmla="*/ 2105130 h 2453208"/>
                      <a:gd name="connsiteX5" fmla="*/ 0 w 1938704"/>
                      <a:gd name="connsiteY5" fmla="*/ 2346290 h 2453208"/>
                      <a:gd name="connsiteX6" fmla="*/ 135654 w 1938704"/>
                      <a:gd name="connsiteY6" fmla="*/ 2044840 h 2453208"/>
                      <a:gd name="connsiteX7" fmla="*/ 567733 w 1938704"/>
                      <a:gd name="connsiteY7" fmla="*/ 1924260 h 2453208"/>
                      <a:gd name="connsiteX8" fmla="*/ 291403 w 1938704"/>
                      <a:gd name="connsiteY8" fmla="*/ 0 h 2453208"/>
                      <a:gd name="connsiteX0" fmla="*/ 291403 w 1938704"/>
                      <a:gd name="connsiteY0" fmla="*/ 0 h 2453208"/>
                      <a:gd name="connsiteX1" fmla="*/ 1723293 w 1938704"/>
                      <a:gd name="connsiteY1" fmla="*/ 0 h 2453208"/>
                      <a:gd name="connsiteX2" fmla="*/ 1919238 w 1938704"/>
                      <a:gd name="connsiteY2" fmla="*/ 1065125 h 2453208"/>
                      <a:gd name="connsiteX3" fmla="*/ 1436916 w 1938704"/>
                      <a:gd name="connsiteY3" fmla="*/ 1693147 h 2453208"/>
                      <a:gd name="connsiteX4" fmla="*/ 864159 w 1938704"/>
                      <a:gd name="connsiteY4" fmla="*/ 2105130 h 2453208"/>
                      <a:gd name="connsiteX5" fmla="*/ 0 w 1938704"/>
                      <a:gd name="connsiteY5" fmla="*/ 2346290 h 2453208"/>
                      <a:gd name="connsiteX6" fmla="*/ 135654 w 1938704"/>
                      <a:gd name="connsiteY6" fmla="*/ 2044840 h 2453208"/>
                      <a:gd name="connsiteX7" fmla="*/ 567733 w 1938704"/>
                      <a:gd name="connsiteY7" fmla="*/ 1924260 h 2453208"/>
                      <a:gd name="connsiteX8" fmla="*/ 291403 w 1938704"/>
                      <a:gd name="connsiteY8" fmla="*/ 0 h 2453208"/>
                      <a:gd name="connsiteX0" fmla="*/ 291403 w 1938704"/>
                      <a:gd name="connsiteY0" fmla="*/ 0 h 2453208"/>
                      <a:gd name="connsiteX1" fmla="*/ 1723293 w 1938704"/>
                      <a:gd name="connsiteY1" fmla="*/ 0 h 2453208"/>
                      <a:gd name="connsiteX2" fmla="*/ 1919238 w 1938704"/>
                      <a:gd name="connsiteY2" fmla="*/ 1065125 h 2453208"/>
                      <a:gd name="connsiteX3" fmla="*/ 1436916 w 1938704"/>
                      <a:gd name="connsiteY3" fmla="*/ 1693147 h 2453208"/>
                      <a:gd name="connsiteX4" fmla="*/ 864159 w 1938704"/>
                      <a:gd name="connsiteY4" fmla="*/ 2105130 h 2453208"/>
                      <a:gd name="connsiteX5" fmla="*/ 0 w 1938704"/>
                      <a:gd name="connsiteY5" fmla="*/ 2346290 h 2453208"/>
                      <a:gd name="connsiteX6" fmla="*/ 135654 w 1938704"/>
                      <a:gd name="connsiteY6" fmla="*/ 2044840 h 2453208"/>
                      <a:gd name="connsiteX7" fmla="*/ 567733 w 1938704"/>
                      <a:gd name="connsiteY7" fmla="*/ 1924260 h 2453208"/>
                      <a:gd name="connsiteX8" fmla="*/ 291403 w 1938704"/>
                      <a:gd name="connsiteY8" fmla="*/ 0 h 2453208"/>
                      <a:gd name="connsiteX0" fmla="*/ 291403 w 1932387"/>
                      <a:gd name="connsiteY0" fmla="*/ 0 h 2453208"/>
                      <a:gd name="connsiteX1" fmla="*/ 1723293 w 1932387"/>
                      <a:gd name="connsiteY1" fmla="*/ 0 h 2453208"/>
                      <a:gd name="connsiteX2" fmla="*/ 1919238 w 1932387"/>
                      <a:gd name="connsiteY2" fmla="*/ 1065125 h 2453208"/>
                      <a:gd name="connsiteX3" fmla="*/ 1436916 w 1932387"/>
                      <a:gd name="connsiteY3" fmla="*/ 1693147 h 2453208"/>
                      <a:gd name="connsiteX4" fmla="*/ 864159 w 1932387"/>
                      <a:gd name="connsiteY4" fmla="*/ 2105130 h 2453208"/>
                      <a:gd name="connsiteX5" fmla="*/ 0 w 1932387"/>
                      <a:gd name="connsiteY5" fmla="*/ 2346290 h 2453208"/>
                      <a:gd name="connsiteX6" fmla="*/ 135654 w 1932387"/>
                      <a:gd name="connsiteY6" fmla="*/ 2044840 h 2453208"/>
                      <a:gd name="connsiteX7" fmla="*/ 567733 w 1932387"/>
                      <a:gd name="connsiteY7" fmla="*/ 1924260 h 2453208"/>
                      <a:gd name="connsiteX8" fmla="*/ 291403 w 1932387"/>
                      <a:gd name="connsiteY8" fmla="*/ 0 h 2453208"/>
                      <a:gd name="connsiteX0" fmla="*/ 291403 w 1932262"/>
                      <a:gd name="connsiteY0" fmla="*/ 0 h 2453208"/>
                      <a:gd name="connsiteX1" fmla="*/ 1723293 w 1932262"/>
                      <a:gd name="connsiteY1" fmla="*/ 0 h 2453208"/>
                      <a:gd name="connsiteX2" fmla="*/ 1919238 w 1932262"/>
                      <a:gd name="connsiteY2" fmla="*/ 1065125 h 2453208"/>
                      <a:gd name="connsiteX3" fmla="*/ 1436916 w 1932262"/>
                      <a:gd name="connsiteY3" fmla="*/ 1693147 h 2453208"/>
                      <a:gd name="connsiteX4" fmla="*/ 864159 w 1932262"/>
                      <a:gd name="connsiteY4" fmla="*/ 2105130 h 2453208"/>
                      <a:gd name="connsiteX5" fmla="*/ 0 w 1932262"/>
                      <a:gd name="connsiteY5" fmla="*/ 2346290 h 2453208"/>
                      <a:gd name="connsiteX6" fmla="*/ 135654 w 1932262"/>
                      <a:gd name="connsiteY6" fmla="*/ 2044840 h 2453208"/>
                      <a:gd name="connsiteX7" fmla="*/ 567733 w 1932262"/>
                      <a:gd name="connsiteY7" fmla="*/ 1924260 h 2453208"/>
                      <a:gd name="connsiteX8" fmla="*/ 291403 w 1932262"/>
                      <a:gd name="connsiteY8" fmla="*/ 0 h 2453208"/>
                      <a:gd name="connsiteX0" fmla="*/ 291403 w 2175469"/>
                      <a:gd name="connsiteY0" fmla="*/ 0 h 2453208"/>
                      <a:gd name="connsiteX1" fmla="*/ 2175469 w 2175469"/>
                      <a:gd name="connsiteY1" fmla="*/ 356716 h 2453208"/>
                      <a:gd name="connsiteX2" fmla="*/ 1919238 w 2175469"/>
                      <a:gd name="connsiteY2" fmla="*/ 1065125 h 2453208"/>
                      <a:gd name="connsiteX3" fmla="*/ 1436916 w 2175469"/>
                      <a:gd name="connsiteY3" fmla="*/ 1693147 h 2453208"/>
                      <a:gd name="connsiteX4" fmla="*/ 864159 w 2175469"/>
                      <a:gd name="connsiteY4" fmla="*/ 2105130 h 2453208"/>
                      <a:gd name="connsiteX5" fmla="*/ 0 w 2175469"/>
                      <a:gd name="connsiteY5" fmla="*/ 2346290 h 2453208"/>
                      <a:gd name="connsiteX6" fmla="*/ 135654 w 2175469"/>
                      <a:gd name="connsiteY6" fmla="*/ 2044840 h 2453208"/>
                      <a:gd name="connsiteX7" fmla="*/ 567733 w 2175469"/>
                      <a:gd name="connsiteY7" fmla="*/ 1924260 h 2453208"/>
                      <a:gd name="connsiteX8" fmla="*/ 291403 w 2175469"/>
                      <a:gd name="connsiteY8" fmla="*/ 0 h 2453208"/>
                      <a:gd name="connsiteX0" fmla="*/ 291403 w 2215117"/>
                      <a:gd name="connsiteY0" fmla="*/ 0 h 2453208"/>
                      <a:gd name="connsiteX1" fmla="*/ 2175469 w 2215117"/>
                      <a:gd name="connsiteY1" fmla="*/ 356716 h 2453208"/>
                      <a:gd name="connsiteX2" fmla="*/ 1919238 w 2215117"/>
                      <a:gd name="connsiteY2" fmla="*/ 1065125 h 2453208"/>
                      <a:gd name="connsiteX3" fmla="*/ 1436916 w 2215117"/>
                      <a:gd name="connsiteY3" fmla="*/ 1693147 h 2453208"/>
                      <a:gd name="connsiteX4" fmla="*/ 864159 w 2215117"/>
                      <a:gd name="connsiteY4" fmla="*/ 2105130 h 2453208"/>
                      <a:gd name="connsiteX5" fmla="*/ 0 w 2215117"/>
                      <a:gd name="connsiteY5" fmla="*/ 2346290 h 2453208"/>
                      <a:gd name="connsiteX6" fmla="*/ 135654 w 2215117"/>
                      <a:gd name="connsiteY6" fmla="*/ 2044840 h 2453208"/>
                      <a:gd name="connsiteX7" fmla="*/ 567733 w 2215117"/>
                      <a:gd name="connsiteY7" fmla="*/ 1924260 h 2453208"/>
                      <a:gd name="connsiteX8" fmla="*/ 291403 w 2215117"/>
                      <a:gd name="connsiteY8" fmla="*/ 0 h 2453208"/>
                      <a:gd name="connsiteX0" fmla="*/ 291403 w 2217798"/>
                      <a:gd name="connsiteY0" fmla="*/ 0 h 2453208"/>
                      <a:gd name="connsiteX1" fmla="*/ 2175469 w 2217798"/>
                      <a:gd name="connsiteY1" fmla="*/ 356716 h 2453208"/>
                      <a:gd name="connsiteX2" fmla="*/ 1919238 w 2217798"/>
                      <a:gd name="connsiteY2" fmla="*/ 1065125 h 2453208"/>
                      <a:gd name="connsiteX3" fmla="*/ 1436916 w 2217798"/>
                      <a:gd name="connsiteY3" fmla="*/ 1693147 h 2453208"/>
                      <a:gd name="connsiteX4" fmla="*/ 864159 w 2217798"/>
                      <a:gd name="connsiteY4" fmla="*/ 2105130 h 2453208"/>
                      <a:gd name="connsiteX5" fmla="*/ 0 w 2217798"/>
                      <a:gd name="connsiteY5" fmla="*/ 2346290 h 2453208"/>
                      <a:gd name="connsiteX6" fmla="*/ 135654 w 2217798"/>
                      <a:gd name="connsiteY6" fmla="*/ 2044840 h 2453208"/>
                      <a:gd name="connsiteX7" fmla="*/ 567733 w 2217798"/>
                      <a:gd name="connsiteY7" fmla="*/ 1924260 h 2453208"/>
                      <a:gd name="connsiteX8" fmla="*/ 291403 w 2217798"/>
                      <a:gd name="connsiteY8" fmla="*/ 0 h 2453208"/>
                      <a:gd name="connsiteX0" fmla="*/ 291403 w 2217798"/>
                      <a:gd name="connsiteY0" fmla="*/ 0 h 2453208"/>
                      <a:gd name="connsiteX1" fmla="*/ 1165611 w 2217798"/>
                      <a:gd name="connsiteY1" fmla="*/ 165798 h 2453208"/>
                      <a:gd name="connsiteX2" fmla="*/ 2175469 w 2217798"/>
                      <a:gd name="connsiteY2" fmla="*/ 356716 h 2453208"/>
                      <a:gd name="connsiteX3" fmla="*/ 1919238 w 2217798"/>
                      <a:gd name="connsiteY3" fmla="*/ 1065125 h 2453208"/>
                      <a:gd name="connsiteX4" fmla="*/ 1436916 w 2217798"/>
                      <a:gd name="connsiteY4" fmla="*/ 1693147 h 2453208"/>
                      <a:gd name="connsiteX5" fmla="*/ 864159 w 2217798"/>
                      <a:gd name="connsiteY5" fmla="*/ 2105130 h 2453208"/>
                      <a:gd name="connsiteX6" fmla="*/ 0 w 2217798"/>
                      <a:gd name="connsiteY6" fmla="*/ 2346290 h 2453208"/>
                      <a:gd name="connsiteX7" fmla="*/ 135654 w 2217798"/>
                      <a:gd name="connsiteY7" fmla="*/ 2044840 h 2453208"/>
                      <a:gd name="connsiteX8" fmla="*/ 567733 w 2217798"/>
                      <a:gd name="connsiteY8" fmla="*/ 1924260 h 2453208"/>
                      <a:gd name="connsiteX9" fmla="*/ 291403 w 2217798"/>
                      <a:gd name="connsiteY9" fmla="*/ 0 h 2453208"/>
                      <a:gd name="connsiteX0" fmla="*/ 291403 w 2217798"/>
                      <a:gd name="connsiteY0" fmla="*/ 1170633 h 3623841"/>
                      <a:gd name="connsiteX1" fmla="*/ 532565 w 2217798"/>
                      <a:gd name="connsiteY1" fmla="*/ 0 h 3623841"/>
                      <a:gd name="connsiteX2" fmla="*/ 2175469 w 2217798"/>
                      <a:gd name="connsiteY2" fmla="*/ 1527349 h 3623841"/>
                      <a:gd name="connsiteX3" fmla="*/ 1919238 w 2217798"/>
                      <a:gd name="connsiteY3" fmla="*/ 2235758 h 3623841"/>
                      <a:gd name="connsiteX4" fmla="*/ 1436916 w 2217798"/>
                      <a:gd name="connsiteY4" fmla="*/ 2863780 h 3623841"/>
                      <a:gd name="connsiteX5" fmla="*/ 864159 w 2217798"/>
                      <a:gd name="connsiteY5" fmla="*/ 3275763 h 3623841"/>
                      <a:gd name="connsiteX6" fmla="*/ 0 w 2217798"/>
                      <a:gd name="connsiteY6" fmla="*/ 3516923 h 3623841"/>
                      <a:gd name="connsiteX7" fmla="*/ 135654 w 2217798"/>
                      <a:gd name="connsiteY7" fmla="*/ 3215473 h 3623841"/>
                      <a:gd name="connsiteX8" fmla="*/ 567733 w 2217798"/>
                      <a:gd name="connsiteY8" fmla="*/ 3094893 h 3623841"/>
                      <a:gd name="connsiteX9" fmla="*/ 291403 w 2217798"/>
                      <a:gd name="connsiteY9" fmla="*/ 1170633 h 3623841"/>
                      <a:gd name="connsiteX0" fmla="*/ 291403 w 2217798"/>
                      <a:gd name="connsiteY0" fmla="*/ 1170633 h 3623841"/>
                      <a:gd name="connsiteX1" fmla="*/ 532565 w 2217798"/>
                      <a:gd name="connsiteY1" fmla="*/ 0 h 3623841"/>
                      <a:gd name="connsiteX2" fmla="*/ 2175469 w 2217798"/>
                      <a:gd name="connsiteY2" fmla="*/ 1527349 h 3623841"/>
                      <a:gd name="connsiteX3" fmla="*/ 1919238 w 2217798"/>
                      <a:gd name="connsiteY3" fmla="*/ 2235758 h 3623841"/>
                      <a:gd name="connsiteX4" fmla="*/ 1436916 w 2217798"/>
                      <a:gd name="connsiteY4" fmla="*/ 2863780 h 3623841"/>
                      <a:gd name="connsiteX5" fmla="*/ 864159 w 2217798"/>
                      <a:gd name="connsiteY5" fmla="*/ 3275763 h 3623841"/>
                      <a:gd name="connsiteX6" fmla="*/ 0 w 2217798"/>
                      <a:gd name="connsiteY6" fmla="*/ 3516923 h 3623841"/>
                      <a:gd name="connsiteX7" fmla="*/ 135654 w 2217798"/>
                      <a:gd name="connsiteY7" fmla="*/ 3215473 h 3623841"/>
                      <a:gd name="connsiteX8" fmla="*/ 567733 w 2217798"/>
                      <a:gd name="connsiteY8" fmla="*/ 3094893 h 3623841"/>
                      <a:gd name="connsiteX9" fmla="*/ 291403 w 2217798"/>
                      <a:gd name="connsiteY9" fmla="*/ 1170633 h 3623841"/>
                      <a:gd name="connsiteX0" fmla="*/ 291403 w 2213292"/>
                      <a:gd name="connsiteY0" fmla="*/ 1170633 h 3623841"/>
                      <a:gd name="connsiteX1" fmla="*/ 532565 w 2213292"/>
                      <a:gd name="connsiteY1" fmla="*/ 0 h 3623841"/>
                      <a:gd name="connsiteX2" fmla="*/ 2170445 w 2213292"/>
                      <a:gd name="connsiteY2" fmla="*/ 1507252 h 3623841"/>
                      <a:gd name="connsiteX3" fmla="*/ 1919238 w 2213292"/>
                      <a:gd name="connsiteY3" fmla="*/ 2235758 h 3623841"/>
                      <a:gd name="connsiteX4" fmla="*/ 1436916 w 2213292"/>
                      <a:gd name="connsiteY4" fmla="*/ 2863780 h 3623841"/>
                      <a:gd name="connsiteX5" fmla="*/ 864159 w 2213292"/>
                      <a:gd name="connsiteY5" fmla="*/ 3275763 h 3623841"/>
                      <a:gd name="connsiteX6" fmla="*/ 0 w 2213292"/>
                      <a:gd name="connsiteY6" fmla="*/ 3516923 h 3623841"/>
                      <a:gd name="connsiteX7" fmla="*/ 135654 w 2213292"/>
                      <a:gd name="connsiteY7" fmla="*/ 3215473 h 3623841"/>
                      <a:gd name="connsiteX8" fmla="*/ 567733 w 2213292"/>
                      <a:gd name="connsiteY8" fmla="*/ 3094893 h 3623841"/>
                      <a:gd name="connsiteX9" fmla="*/ 291403 w 2213292"/>
                      <a:gd name="connsiteY9" fmla="*/ 1170633 h 3623841"/>
                      <a:gd name="connsiteX0" fmla="*/ 291403 w 2114143"/>
                      <a:gd name="connsiteY0" fmla="*/ 1170633 h 3623841"/>
                      <a:gd name="connsiteX1" fmla="*/ 532565 w 2114143"/>
                      <a:gd name="connsiteY1" fmla="*/ 0 h 3623841"/>
                      <a:gd name="connsiteX2" fmla="*/ 2054889 w 2114143"/>
                      <a:gd name="connsiteY2" fmla="*/ 1381647 h 3623841"/>
                      <a:gd name="connsiteX3" fmla="*/ 1919238 w 2114143"/>
                      <a:gd name="connsiteY3" fmla="*/ 2235758 h 3623841"/>
                      <a:gd name="connsiteX4" fmla="*/ 1436916 w 2114143"/>
                      <a:gd name="connsiteY4" fmla="*/ 2863780 h 3623841"/>
                      <a:gd name="connsiteX5" fmla="*/ 864159 w 2114143"/>
                      <a:gd name="connsiteY5" fmla="*/ 3275763 h 3623841"/>
                      <a:gd name="connsiteX6" fmla="*/ 0 w 2114143"/>
                      <a:gd name="connsiteY6" fmla="*/ 3516923 h 3623841"/>
                      <a:gd name="connsiteX7" fmla="*/ 135654 w 2114143"/>
                      <a:gd name="connsiteY7" fmla="*/ 3215473 h 3623841"/>
                      <a:gd name="connsiteX8" fmla="*/ 567733 w 2114143"/>
                      <a:gd name="connsiteY8" fmla="*/ 3094893 h 3623841"/>
                      <a:gd name="connsiteX9" fmla="*/ 291403 w 2114143"/>
                      <a:gd name="connsiteY9" fmla="*/ 1170633 h 3623841"/>
                      <a:gd name="connsiteX0" fmla="*/ 291403 w 2209251"/>
                      <a:gd name="connsiteY0" fmla="*/ 1170633 h 3623841"/>
                      <a:gd name="connsiteX1" fmla="*/ 532565 w 2209251"/>
                      <a:gd name="connsiteY1" fmla="*/ 0 h 3623841"/>
                      <a:gd name="connsiteX2" fmla="*/ 2054889 w 2209251"/>
                      <a:gd name="connsiteY2" fmla="*/ 1381647 h 3623841"/>
                      <a:gd name="connsiteX3" fmla="*/ 1919238 w 2209251"/>
                      <a:gd name="connsiteY3" fmla="*/ 2235758 h 3623841"/>
                      <a:gd name="connsiteX4" fmla="*/ 1436916 w 2209251"/>
                      <a:gd name="connsiteY4" fmla="*/ 2863780 h 3623841"/>
                      <a:gd name="connsiteX5" fmla="*/ 864159 w 2209251"/>
                      <a:gd name="connsiteY5" fmla="*/ 3275763 h 3623841"/>
                      <a:gd name="connsiteX6" fmla="*/ 0 w 2209251"/>
                      <a:gd name="connsiteY6" fmla="*/ 3516923 h 3623841"/>
                      <a:gd name="connsiteX7" fmla="*/ 135654 w 2209251"/>
                      <a:gd name="connsiteY7" fmla="*/ 3215473 h 3623841"/>
                      <a:gd name="connsiteX8" fmla="*/ 567733 w 2209251"/>
                      <a:gd name="connsiteY8" fmla="*/ 3094893 h 3623841"/>
                      <a:gd name="connsiteX9" fmla="*/ 291403 w 2209251"/>
                      <a:gd name="connsiteY9" fmla="*/ 1170633 h 3623841"/>
                      <a:gd name="connsiteX0" fmla="*/ 291403 w 2215920"/>
                      <a:gd name="connsiteY0" fmla="*/ 1170633 h 3623841"/>
                      <a:gd name="connsiteX1" fmla="*/ 532565 w 2215920"/>
                      <a:gd name="connsiteY1" fmla="*/ 0 h 3623841"/>
                      <a:gd name="connsiteX2" fmla="*/ 2054889 w 2215920"/>
                      <a:gd name="connsiteY2" fmla="*/ 1381647 h 3623841"/>
                      <a:gd name="connsiteX3" fmla="*/ 1919238 w 2215920"/>
                      <a:gd name="connsiteY3" fmla="*/ 2235758 h 3623841"/>
                      <a:gd name="connsiteX4" fmla="*/ 1436916 w 2215920"/>
                      <a:gd name="connsiteY4" fmla="*/ 2863780 h 3623841"/>
                      <a:gd name="connsiteX5" fmla="*/ 864159 w 2215920"/>
                      <a:gd name="connsiteY5" fmla="*/ 3275763 h 3623841"/>
                      <a:gd name="connsiteX6" fmla="*/ 0 w 2215920"/>
                      <a:gd name="connsiteY6" fmla="*/ 3516923 h 3623841"/>
                      <a:gd name="connsiteX7" fmla="*/ 135654 w 2215920"/>
                      <a:gd name="connsiteY7" fmla="*/ 3215473 h 3623841"/>
                      <a:gd name="connsiteX8" fmla="*/ 567733 w 2215920"/>
                      <a:gd name="connsiteY8" fmla="*/ 3094893 h 3623841"/>
                      <a:gd name="connsiteX9" fmla="*/ 291403 w 2215920"/>
                      <a:gd name="connsiteY9" fmla="*/ 1170633 h 3623841"/>
                      <a:gd name="connsiteX0" fmla="*/ 291403 w 2219964"/>
                      <a:gd name="connsiteY0" fmla="*/ 1170633 h 3623841"/>
                      <a:gd name="connsiteX1" fmla="*/ 532565 w 2219964"/>
                      <a:gd name="connsiteY1" fmla="*/ 0 h 3623841"/>
                      <a:gd name="connsiteX2" fmla="*/ 2054889 w 2219964"/>
                      <a:gd name="connsiteY2" fmla="*/ 1381647 h 3623841"/>
                      <a:gd name="connsiteX3" fmla="*/ 1919238 w 2219964"/>
                      <a:gd name="connsiteY3" fmla="*/ 2235758 h 3623841"/>
                      <a:gd name="connsiteX4" fmla="*/ 1436916 w 2219964"/>
                      <a:gd name="connsiteY4" fmla="*/ 2863780 h 3623841"/>
                      <a:gd name="connsiteX5" fmla="*/ 864159 w 2219964"/>
                      <a:gd name="connsiteY5" fmla="*/ 3275763 h 3623841"/>
                      <a:gd name="connsiteX6" fmla="*/ 0 w 2219964"/>
                      <a:gd name="connsiteY6" fmla="*/ 3516923 h 3623841"/>
                      <a:gd name="connsiteX7" fmla="*/ 135654 w 2219964"/>
                      <a:gd name="connsiteY7" fmla="*/ 3215473 h 3623841"/>
                      <a:gd name="connsiteX8" fmla="*/ 567733 w 2219964"/>
                      <a:gd name="connsiteY8" fmla="*/ 3094893 h 3623841"/>
                      <a:gd name="connsiteX9" fmla="*/ 291403 w 2219964"/>
                      <a:gd name="connsiteY9" fmla="*/ 1170633 h 3623841"/>
                      <a:gd name="connsiteX0" fmla="*/ 291403 w 2219964"/>
                      <a:gd name="connsiteY0" fmla="*/ 1170633 h 3623841"/>
                      <a:gd name="connsiteX1" fmla="*/ 532565 w 2219964"/>
                      <a:gd name="connsiteY1" fmla="*/ 0 h 3623841"/>
                      <a:gd name="connsiteX2" fmla="*/ 2054889 w 2219964"/>
                      <a:gd name="connsiteY2" fmla="*/ 1381647 h 3623841"/>
                      <a:gd name="connsiteX3" fmla="*/ 1919238 w 2219964"/>
                      <a:gd name="connsiteY3" fmla="*/ 2235758 h 3623841"/>
                      <a:gd name="connsiteX4" fmla="*/ 1436916 w 2219964"/>
                      <a:gd name="connsiteY4" fmla="*/ 2863780 h 3623841"/>
                      <a:gd name="connsiteX5" fmla="*/ 864159 w 2219964"/>
                      <a:gd name="connsiteY5" fmla="*/ 3275763 h 3623841"/>
                      <a:gd name="connsiteX6" fmla="*/ 0 w 2219964"/>
                      <a:gd name="connsiteY6" fmla="*/ 3516923 h 3623841"/>
                      <a:gd name="connsiteX7" fmla="*/ 135654 w 2219964"/>
                      <a:gd name="connsiteY7" fmla="*/ 3215473 h 3623841"/>
                      <a:gd name="connsiteX8" fmla="*/ 567733 w 2219964"/>
                      <a:gd name="connsiteY8" fmla="*/ 3094893 h 3623841"/>
                      <a:gd name="connsiteX9" fmla="*/ 291403 w 2219964"/>
                      <a:gd name="connsiteY9" fmla="*/ 1170633 h 3623841"/>
                      <a:gd name="connsiteX0" fmla="*/ 291403 w 2219964"/>
                      <a:gd name="connsiteY0" fmla="*/ 1170633 h 3623841"/>
                      <a:gd name="connsiteX1" fmla="*/ 532565 w 2219964"/>
                      <a:gd name="connsiteY1" fmla="*/ 0 h 3623841"/>
                      <a:gd name="connsiteX2" fmla="*/ 2054889 w 2219964"/>
                      <a:gd name="connsiteY2" fmla="*/ 1381647 h 3623841"/>
                      <a:gd name="connsiteX3" fmla="*/ 1919238 w 2219964"/>
                      <a:gd name="connsiteY3" fmla="*/ 2235758 h 3623841"/>
                      <a:gd name="connsiteX4" fmla="*/ 1436916 w 2219964"/>
                      <a:gd name="connsiteY4" fmla="*/ 2863780 h 3623841"/>
                      <a:gd name="connsiteX5" fmla="*/ 864159 w 2219964"/>
                      <a:gd name="connsiteY5" fmla="*/ 3275763 h 3623841"/>
                      <a:gd name="connsiteX6" fmla="*/ 0 w 2219964"/>
                      <a:gd name="connsiteY6" fmla="*/ 3516923 h 3623841"/>
                      <a:gd name="connsiteX7" fmla="*/ 135654 w 2219964"/>
                      <a:gd name="connsiteY7" fmla="*/ 3215473 h 3623841"/>
                      <a:gd name="connsiteX8" fmla="*/ 567733 w 2219964"/>
                      <a:gd name="connsiteY8" fmla="*/ 3094893 h 3623841"/>
                      <a:gd name="connsiteX9" fmla="*/ 291403 w 2219964"/>
                      <a:gd name="connsiteY9" fmla="*/ 1170633 h 3623841"/>
                      <a:gd name="connsiteX0" fmla="*/ 291403 w 2219964"/>
                      <a:gd name="connsiteY0" fmla="*/ 1170633 h 3623841"/>
                      <a:gd name="connsiteX1" fmla="*/ 532565 w 2219964"/>
                      <a:gd name="connsiteY1" fmla="*/ 0 h 3623841"/>
                      <a:gd name="connsiteX2" fmla="*/ 2054889 w 2219964"/>
                      <a:gd name="connsiteY2" fmla="*/ 1381647 h 3623841"/>
                      <a:gd name="connsiteX3" fmla="*/ 1919238 w 2219964"/>
                      <a:gd name="connsiteY3" fmla="*/ 2235758 h 3623841"/>
                      <a:gd name="connsiteX4" fmla="*/ 1436916 w 2219964"/>
                      <a:gd name="connsiteY4" fmla="*/ 2863780 h 3623841"/>
                      <a:gd name="connsiteX5" fmla="*/ 864159 w 2219964"/>
                      <a:gd name="connsiteY5" fmla="*/ 3275763 h 3623841"/>
                      <a:gd name="connsiteX6" fmla="*/ 0 w 2219964"/>
                      <a:gd name="connsiteY6" fmla="*/ 3516923 h 3623841"/>
                      <a:gd name="connsiteX7" fmla="*/ 135654 w 2219964"/>
                      <a:gd name="connsiteY7" fmla="*/ 3215473 h 3623841"/>
                      <a:gd name="connsiteX8" fmla="*/ 567733 w 2219964"/>
                      <a:gd name="connsiteY8" fmla="*/ 3094893 h 3623841"/>
                      <a:gd name="connsiteX9" fmla="*/ 291403 w 2219964"/>
                      <a:gd name="connsiteY9" fmla="*/ 1170633 h 3623841"/>
                      <a:gd name="connsiteX0" fmla="*/ 291403 w 2219964"/>
                      <a:gd name="connsiteY0" fmla="*/ 1170633 h 3623841"/>
                      <a:gd name="connsiteX1" fmla="*/ 532565 w 2219964"/>
                      <a:gd name="connsiteY1" fmla="*/ 0 h 3623841"/>
                      <a:gd name="connsiteX2" fmla="*/ 2054889 w 2219964"/>
                      <a:gd name="connsiteY2" fmla="*/ 1381647 h 3623841"/>
                      <a:gd name="connsiteX3" fmla="*/ 1919238 w 2219964"/>
                      <a:gd name="connsiteY3" fmla="*/ 2235758 h 3623841"/>
                      <a:gd name="connsiteX4" fmla="*/ 1436916 w 2219964"/>
                      <a:gd name="connsiteY4" fmla="*/ 2863780 h 3623841"/>
                      <a:gd name="connsiteX5" fmla="*/ 864159 w 2219964"/>
                      <a:gd name="connsiteY5" fmla="*/ 3275763 h 3623841"/>
                      <a:gd name="connsiteX6" fmla="*/ 0 w 2219964"/>
                      <a:gd name="connsiteY6" fmla="*/ 3516923 h 3623841"/>
                      <a:gd name="connsiteX7" fmla="*/ 135654 w 2219964"/>
                      <a:gd name="connsiteY7" fmla="*/ 3215473 h 3623841"/>
                      <a:gd name="connsiteX8" fmla="*/ 567733 w 2219964"/>
                      <a:gd name="connsiteY8" fmla="*/ 3094893 h 3623841"/>
                      <a:gd name="connsiteX9" fmla="*/ 291403 w 2219964"/>
                      <a:gd name="connsiteY9" fmla="*/ 1170633 h 3623841"/>
                      <a:gd name="connsiteX0" fmla="*/ 211016 w 2219964"/>
                      <a:gd name="connsiteY0" fmla="*/ 120580 h 3623841"/>
                      <a:gd name="connsiteX1" fmla="*/ 532565 w 2219964"/>
                      <a:gd name="connsiteY1" fmla="*/ 0 h 3623841"/>
                      <a:gd name="connsiteX2" fmla="*/ 2054889 w 2219964"/>
                      <a:gd name="connsiteY2" fmla="*/ 1381647 h 3623841"/>
                      <a:gd name="connsiteX3" fmla="*/ 1919238 w 2219964"/>
                      <a:gd name="connsiteY3" fmla="*/ 2235758 h 3623841"/>
                      <a:gd name="connsiteX4" fmla="*/ 1436916 w 2219964"/>
                      <a:gd name="connsiteY4" fmla="*/ 2863780 h 3623841"/>
                      <a:gd name="connsiteX5" fmla="*/ 864159 w 2219964"/>
                      <a:gd name="connsiteY5" fmla="*/ 3275763 h 3623841"/>
                      <a:gd name="connsiteX6" fmla="*/ 0 w 2219964"/>
                      <a:gd name="connsiteY6" fmla="*/ 3516923 h 3623841"/>
                      <a:gd name="connsiteX7" fmla="*/ 135654 w 2219964"/>
                      <a:gd name="connsiteY7" fmla="*/ 3215473 h 3623841"/>
                      <a:gd name="connsiteX8" fmla="*/ 567733 w 2219964"/>
                      <a:gd name="connsiteY8" fmla="*/ 3094893 h 3623841"/>
                      <a:gd name="connsiteX9" fmla="*/ 211016 w 2219964"/>
                      <a:gd name="connsiteY9" fmla="*/ 120580 h 3623841"/>
                      <a:gd name="connsiteX0" fmla="*/ 211016 w 2219964"/>
                      <a:gd name="connsiteY0" fmla="*/ 120580 h 3623841"/>
                      <a:gd name="connsiteX1" fmla="*/ 532565 w 2219964"/>
                      <a:gd name="connsiteY1" fmla="*/ 0 h 3623841"/>
                      <a:gd name="connsiteX2" fmla="*/ 2054889 w 2219964"/>
                      <a:gd name="connsiteY2" fmla="*/ 1381647 h 3623841"/>
                      <a:gd name="connsiteX3" fmla="*/ 1919238 w 2219964"/>
                      <a:gd name="connsiteY3" fmla="*/ 2235758 h 3623841"/>
                      <a:gd name="connsiteX4" fmla="*/ 1436916 w 2219964"/>
                      <a:gd name="connsiteY4" fmla="*/ 2863780 h 3623841"/>
                      <a:gd name="connsiteX5" fmla="*/ 864159 w 2219964"/>
                      <a:gd name="connsiteY5" fmla="*/ 3275763 h 3623841"/>
                      <a:gd name="connsiteX6" fmla="*/ 0 w 2219964"/>
                      <a:gd name="connsiteY6" fmla="*/ 3516923 h 3623841"/>
                      <a:gd name="connsiteX7" fmla="*/ 135654 w 2219964"/>
                      <a:gd name="connsiteY7" fmla="*/ 3215473 h 3623841"/>
                      <a:gd name="connsiteX8" fmla="*/ 567733 w 2219964"/>
                      <a:gd name="connsiteY8" fmla="*/ 3094893 h 3623841"/>
                      <a:gd name="connsiteX9" fmla="*/ 211016 w 2219964"/>
                      <a:gd name="connsiteY9" fmla="*/ 120580 h 3623841"/>
                      <a:gd name="connsiteX0" fmla="*/ 211016 w 2219964"/>
                      <a:gd name="connsiteY0" fmla="*/ 120580 h 3623841"/>
                      <a:gd name="connsiteX1" fmla="*/ 532565 w 2219964"/>
                      <a:gd name="connsiteY1" fmla="*/ 0 h 3623841"/>
                      <a:gd name="connsiteX2" fmla="*/ 2054889 w 2219964"/>
                      <a:gd name="connsiteY2" fmla="*/ 1381647 h 3623841"/>
                      <a:gd name="connsiteX3" fmla="*/ 1919238 w 2219964"/>
                      <a:gd name="connsiteY3" fmla="*/ 2235758 h 3623841"/>
                      <a:gd name="connsiteX4" fmla="*/ 1436916 w 2219964"/>
                      <a:gd name="connsiteY4" fmla="*/ 2863780 h 3623841"/>
                      <a:gd name="connsiteX5" fmla="*/ 864159 w 2219964"/>
                      <a:gd name="connsiteY5" fmla="*/ 3275763 h 3623841"/>
                      <a:gd name="connsiteX6" fmla="*/ 0 w 2219964"/>
                      <a:gd name="connsiteY6" fmla="*/ 3516923 h 3623841"/>
                      <a:gd name="connsiteX7" fmla="*/ 135654 w 2219964"/>
                      <a:gd name="connsiteY7" fmla="*/ 3215473 h 3623841"/>
                      <a:gd name="connsiteX8" fmla="*/ 567733 w 2219964"/>
                      <a:gd name="connsiteY8" fmla="*/ 3094893 h 3623841"/>
                      <a:gd name="connsiteX9" fmla="*/ 211016 w 2219964"/>
                      <a:gd name="connsiteY9" fmla="*/ 120580 h 3623841"/>
                      <a:gd name="connsiteX0" fmla="*/ 211016 w 2219964"/>
                      <a:gd name="connsiteY0" fmla="*/ 120580 h 3623841"/>
                      <a:gd name="connsiteX1" fmla="*/ 532565 w 2219964"/>
                      <a:gd name="connsiteY1" fmla="*/ 0 h 3623841"/>
                      <a:gd name="connsiteX2" fmla="*/ 2054889 w 2219964"/>
                      <a:gd name="connsiteY2" fmla="*/ 1381647 h 3623841"/>
                      <a:gd name="connsiteX3" fmla="*/ 1919238 w 2219964"/>
                      <a:gd name="connsiteY3" fmla="*/ 2235758 h 3623841"/>
                      <a:gd name="connsiteX4" fmla="*/ 1436916 w 2219964"/>
                      <a:gd name="connsiteY4" fmla="*/ 2863780 h 3623841"/>
                      <a:gd name="connsiteX5" fmla="*/ 864159 w 2219964"/>
                      <a:gd name="connsiteY5" fmla="*/ 3275763 h 3623841"/>
                      <a:gd name="connsiteX6" fmla="*/ 0 w 2219964"/>
                      <a:gd name="connsiteY6" fmla="*/ 3516923 h 3623841"/>
                      <a:gd name="connsiteX7" fmla="*/ 135654 w 2219964"/>
                      <a:gd name="connsiteY7" fmla="*/ 3215473 h 3623841"/>
                      <a:gd name="connsiteX8" fmla="*/ 567733 w 2219964"/>
                      <a:gd name="connsiteY8" fmla="*/ 3094893 h 3623841"/>
                      <a:gd name="connsiteX9" fmla="*/ 211016 w 2219964"/>
                      <a:gd name="connsiteY9" fmla="*/ 120580 h 3623841"/>
                      <a:gd name="connsiteX0" fmla="*/ 211016 w 2219964"/>
                      <a:gd name="connsiteY0" fmla="*/ 138966 h 3642227"/>
                      <a:gd name="connsiteX1" fmla="*/ 532565 w 2219964"/>
                      <a:gd name="connsiteY1" fmla="*/ 18386 h 3642227"/>
                      <a:gd name="connsiteX2" fmla="*/ 2054889 w 2219964"/>
                      <a:gd name="connsiteY2" fmla="*/ 1400033 h 3642227"/>
                      <a:gd name="connsiteX3" fmla="*/ 1919238 w 2219964"/>
                      <a:gd name="connsiteY3" fmla="*/ 2254144 h 3642227"/>
                      <a:gd name="connsiteX4" fmla="*/ 1436916 w 2219964"/>
                      <a:gd name="connsiteY4" fmla="*/ 2882166 h 3642227"/>
                      <a:gd name="connsiteX5" fmla="*/ 864159 w 2219964"/>
                      <a:gd name="connsiteY5" fmla="*/ 3294149 h 3642227"/>
                      <a:gd name="connsiteX6" fmla="*/ 0 w 2219964"/>
                      <a:gd name="connsiteY6" fmla="*/ 3535309 h 3642227"/>
                      <a:gd name="connsiteX7" fmla="*/ 135654 w 2219964"/>
                      <a:gd name="connsiteY7" fmla="*/ 3233859 h 3642227"/>
                      <a:gd name="connsiteX8" fmla="*/ 567733 w 2219964"/>
                      <a:gd name="connsiteY8" fmla="*/ 3113279 h 3642227"/>
                      <a:gd name="connsiteX9" fmla="*/ 211016 w 2219964"/>
                      <a:gd name="connsiteY9" fmla="*/ 138966 h 3642227"/>
                      <a:gd name="connsiteX0" fmla="*/ 211016 w 2219964"/>
                      <a:gd name="connsiteY0" fmla="*/ 134584 h 3637845"/>
                      <a:gd name="connsiteX1" fmla="*/ 532565 w 2219964"/>
                      <a:gd name="connsiteY1" fmla="*/ 14004 h 3637845"/>
                      <a:gd name="connsiteX2" fmla="*/ 2054889 w 2219964"/>
                      <a:gd name="connsiteY2" fmla="*/ 1395651 h 3637845"/>
                      <a:gd name="connsiteX3" fmla="*/ 1919238 w 2219964"/>
                      <a:gd name="connsiteY3" fmla="*/ 2249762 h 3637845"/>
                      <a:gd name="connsiteX4" fmla="*/ 1436916 w 2219964"/>
                      <a:gd name="connsiteY4" fmla="*/ 2877784 h 3637845"/>
                      <a:gd name="connsiteX5" fmla="*/ 864159 w 2219964"/>
                      <a:gd name="connsiteY5" fmla="*/ 3289767 h 3637845"/>
                      <a:gd name="connsiteX6" fmla="*/ 0 w 2219964"/>
                      <a:gd name="connsiteY6" fmla="*/ 3530927 h 3637845"/>
                      <a:gd name="connsiteX7" fmla="*/ 135654 w 2219964"/>
                      <a:gd name="connsiteY7" fmla="*/ 3229477 h 3637845"/>
                      <a:gd name="connsiteX8" fmla="*/ 567733 w 2219964"/>
                      <a:gd name="connsiteY8" fmla="*/ 3108897 h 3637845"/>
                      <a:gd name="connsiteX9" fmla="*/ 211016 w 2219964"/>
                      <a:gd name="connsiteY9" fmla="*/ 134584 h 3637845"/>
                      <a:gd name="connsiteX0" fmla="*/ 211016 w 2219964"/>
                      <a:gd name="connsiteY0" fmla="*/ 125072 h 3628333"/>
                      <a:gd name="connsiteX1" fmla="*/ 532565 w 2219964"/>
                      <a:gd name="connsiteY1" fmla="*/ 4492 h 3628333"/>
                      <a:gd name="connsiteX2" fmla="*/ 2054889 w 2219964"/>
                      <a:gd name="connsiteY2" fmla="*/ 1386139 h 3628333"/>
                      <a:gd name="connsiteX3" fmla="*/ 1919238 w 2219964"/>
                      <a:gd name="connsiteY3" fmla="*/ 2240250 h 3628333"/>
                      <a:gd name="connsiteX4" fmla="*/ 1436916 w 2219964"/>
                      <a:gd name="connsiteY4" fmla="*/ 2868272 h 3628333"/>
                      <a:gd name="connsiteX5" fmla="*/ 864159 w 2219964"/>
                      <a:gd name="connsiteY5" fmla="*/ 3280255 h 3628333"/>
                      <a:gd name="connsiteX6" fmla="*/ 0 w 2219964"/>
                      <a:gd name="connsiteY6" fmla="*/ 3521415 h 3628333"/>
                      <a:gd name="connsiteX7" fmla="*/ 135654 w 2219964"/>
                      <a:gd name="connsiteY7" fmla="*/ 3219965 h 3628333"/>
                      <a:gd name="connsiteX8" fmla="*/ 567733 w 2219964"/>
                      <a:gd name="connsiteY8" fmla="*/ 3099385 h 3628333"/>
                      <a:gd name="connsiteX9" fmla="*/ 211016 w 2219964"/>
                      <a:gd name="connsiteY9" fmla="*/ 125072 h 3628333"/>
                      <a:gd name="connsiteX0" fmla="*/ 211016 w 2219964"/>
                      <a:gd name="connsiteY0" fmla="*/ 125072 h 3628333"/>
                      <a:gd name="connsiteX1" fmla="*/ 532565 w 2219964"/>
                      <a:gd name="connsiteY1" fmla="*/ 4492 h 3628333"/>
                      <a:gd name="connsiteX2" fmla="*/ 2054889 w 2219964"/>
                      <a:gd name="connsiteY2" fmla="*/ 1386139 h 3628333"/>
                      <a:gd name="connsiteX3" fmla="*/ 1919238 w 2219964"/>
                      <a:gd name="connsiteY3" fmla="*/ 2240250 h 3628333"/>
                      <a:gd name="connsiteX4" fmla="*/ 1436916 w 2219964"/>
                      <a:gd name="connsiteY4" fmla="*/ 2868272 h 3628333"/>
                      <a:gd name="connsiteX5" fmla="*/ 864159 w 2219964"/>
                      <a:gd name="connsiteY5" fmla="*/ 3280255 h 3628333"/>
                      <a:gd name="connsiteX6" fmla="*/ 0 w 2219964"/>
                      <a:gd name="connsiteY6" fmla="*/ 3521415 h 3628333"/>
                      <a:gd name="connsiteX7" fmla="*/ 135654 w 2219964"/>
                      <a:gd name="connsiteY7" fmla="*/ 3219965 h 3628333"/>
                      <a:gd name="connsiteX8" fmla="*/ 567733 w 2219964"/>
                      <a:gd name="connsiteY8" fmla="*/ 3099385 h 3628333"/>
                      <a:gd name="connsiteX9" fmla="*/ 386864 w 2219964"/>
                      <a:gd name="connsiteY9" fmla="*/ 1692616 h 3628333"/>
                      <a:gd name="connsiteX10" fmla="*/ 211016 w 2219964"/>
                      <a:gd name="connsiteY10" fmla="*/ 125072 h 3628333"/>
                      <a:gd name="connsiteX0" fmla="*/ 211016 w 2219964"/>
                      <a:gd name="connsiteY0" fmla="*/ 125072 h 3628333"/>
                      <a:gd name="connsiteX1" fmla="*/ 532565 w 2219964"/>
                      <a:gd name="connsiteY1" fmla="*/ 4492 h 3628333"/>
                      <a:gd name="connsiteX2" fmla="*/ 2054889 w 2219964"/>
                      <a:gd name="connsiteY2" fmla="*/ 1386139 h 3628333"/>
                      <a:gd name="connsiteX3" fmla="*/ 1919238 w 2219964"/>
                      <a:gd name="connsiteY3" fmla="*/ 2240250 h 3628333"/>
                      <a:gd name="connsiteX4" fmla="*/ 1436916 w 2219964"/>
                      <a:gd name="connsiteY4" fmla="*/ 2868272 h 3628333"/>
                      <a:gd name="connsiteX5" fmla="*/ 864159 w 2219964"/>
                      <a:gd name="connsiteY5" fmla="*/ 3280255 h 3628333"/>
                      <a:gd name="connsiteX6" fmla="*/ 0 w 2219964"/>
                      <a:gd name="connsiteY6" fmla="*/ 3521415 h 3628333"/>
                      <a:gd name="connsiteX7" fmla="*/ 135654 w 2219964"/>
                      <a:gd name="connsiteY7" fmla="*/ 3219965 h 3628333"/>
                      <a:gd name="connsiteX8" fmla="*/ 567733 w 2219964"/>
                      <a:gd name="connsiteY8" fmla="*/ 3099385 h 3628333"/>
                      <a:gd name="connsiteX9" fmla="*/ 1758464 w 2219964"/>
                      <a:gd name="connsiteY9" fmla="*/ 1531842 h 3628333"/>
                      <a:gd name="connsiteX10" fmla="*/ 211016 w 2219964"/>
                      <a:gd name="connsiteY10" fmla="*/ 125072 h 3628333"/>
                      <a:gd name="connsiteX0" fmla="*/ 211016 w 2219964"/>
                      <a:gd name="connsiteY0" fmla="*/ 125072 h 3628333"/>
                      <a:gd name="connsiteX1" fmla="*/ 532565 w 2219964"/>
                      <a:gd name="connsiteY1" fmla="*/ 4492 h 3628333"/>
                      <a:gd name="connsiteX2" fmla="*/ 2054889 w 2219964"/>
                      <a:gd name="connsiteY2" fmla="*/ 1386139 h 3628333"/>
                      <a:gd name="connsiteX3" fmla="*/ 1919238 w 2219964"/>
                      <a:gd name="connsiteY3" fmla="*/ 2240250 h 3628333"/>
                      <a:gd name="connsiteX4" fmla="*/ 1436916 w 2219964"/>
                      <a:gd name="connsiteY4" fmla="*/ 2868272 h 3628333"/>
                      <a:gd name="connsiteX5" fmla="*/ 864159 w 2219964"/>
                      <a:gd name="connsiteY5" fmla="*/ 3280255 h 3628333"/>
                      <a:gd name="connsiteX6" fmla="*/ 0 w 2219964"/>
                      <a:gd name="connsiteY6" fmla="*/ 3521415 h 3628333"/>
                      <a:gd name="connsiteX7" fmla="*/ 135654 w 2219964"/>
                      <a:gd name="connsiteY7" fmla="*/ 3219965 h 3628333"/>
                      <a:gd name="connsiteX8" fmla="*/ 567733 w 2219964"/>
                      <a:gd name="connsiteY8" fmla="*/ 3099385 h 3628333"/>
                      <a:gd name="connsiteX9" fmla="*/ 1421844 w 2219964"/>
                      <a:gd name="connsiteY9" fmla="*/ 1958897 h 3628333"/>
                      <a:gd name="connsiteX10" fmla="*/ 1758464 w 2219964"/>
                      <a:gd name="connsiteY10" fmla="*/ 1531842 h 3628333"/>
                      <a:gd name="connsiteX11" fmla="*/ 211016 w 2219964"/>
                      <a:gd name="connsiteY11" fmla="*/ 125072 h 3628333"/>
                      <a:gd name="connsiteX0" fmla="*/ 211016 w 2219964"/>
                      <a:gd name="connsiteY0" fmla="*/ 125072 h 3628333"/>
                      <a:gd name="connsiteX1" fmla="*/ 532565 w 2219964"/>
                      <a:gd name="connsiteY1" fmla="*/ 4492 h 3628333"/>
                      <a:gd name="connsiteX2" fmla="*/ 2054889 w 2219964"/>
                      <a:gd name="connsiteY2" fmla="*/ 1386139 h 3628333"/>
                      <a:gd name="connsiteX3" fmla="*/ 1919238 w 2219964"/>
                      <a:gd name="connsiteY3" fmla="*/ 2240250 h 3628333"/>
                      <a:gd name="connsiteX4" fmla="*/ 1436916 w 2219964"/>
                      <a:gd name="connsiteY4" fmla="*/ 2868272 h 3628333"/>
                      <a:gd name="connsiteX5" fmla="*/ 864159 w 2219964"/>
                      <a:gd name="connsiteY5" fmla="*/ 3280255 h 3628333"/>
                      <a:gd name="connsiteX6" fmla="*/ 0 w 2219964"/>
                      <a:gd name="connsiteY6" fmla="*/ 3521415 h 3628333"/>
                      <a:gd name="connsiteX7" fmla="*/ 135654 w 2219964"/>
                      <a:gd name="connsiteY7" fmla="*/ 3219965 h 3628333"/>
                      <a:gd name="connsiteX8" fmla="*/ 567733 w 2219964"/>
                      <a:gd name="connsiteY8" fmla="*/ 3099385 h 3628333"/>
                      <a:gd name="connsiteX9" fmla="*/ 1748416 w 2219964"/>
                      <a:gd name="connsiteY9" fmla="*/ 1958897 h 3628333"/>
                      <a:gd name="connsiteX10" fmla="*/ 1758464 w 2219964"/>
                      <a:gd name="connsiteY10" fmla="*/ 1531842 h 3628333"/>
                      <a:gd name="connsiteX11" fmla="*/ 211016 w 2219964"/>
                      <a:gd name="connsiteY11" fmla="*/ 125072 h 3628333"/>
                      <a:gd name="connsiteX0" fmla="*/ 211016 w 2219964"/>
                      <a:gd name="connsiteY0" fmla="*/ 125072 h 3628333"/>
                      <a:gd name="connsiteX1" fmla="*/ 532565 w 2219964"/>
                      <a:gd name="connsiteY1" fmla="*/ 4492 h 3628333"/>
                      <a:gd name="connsiteX2" fmla="*/ 2054889 w 2219964"/>
                      <a:gd name="connsiteY2" fmla="*/ 1386139 h 3628333"/>
                      <a:gd name="connsiteX3" fmla="*/ 1919238 w 2219964"/>
                      <a:gd name="connsiteY3" fmla="*/ 2240250 h 3628333"/>
                      <a:gd name="connsiteX4" fmla="*/ 1436916 w 2219964"/>
                      <a:gd name="connsiteY4" fmla="*/ 2868272 h 3628333"/>
                      <a:gd name="connsiteX5" fmla="*/ 864159 w 2219964"/>
                      <a:gd name="connsiteY5" fmla="*/ 3280255 h 3628333"/>
                      <a:gd name="connsiteX6" fmla="*/ 0 w 2219964"/>
                      <a:gd name="connsiteY6" fmla="*/ 3521415 h 3628333"/>
                      <a:gd name="connsiteX7" fmla="*/ 135654 w 2219964"/>
                      <a:gd name="connsiteY7" fmla="*/ 3219965 h 3628333"/>
                      <a:gd name="connsiteX8" fmla="*/ 567733 w 2219964"/>
                      <a:gd name="connsiteY8" fmla="*/ 3099385 h 3628333"/>
                      <a:gd name="connsiteX9" fmla="*/ 1748416 w 2219964"/>
                      <a:gd name="connsiteY9" fmla="*/ 1958897 h 3628333"/>
                      <a:gd name="connsiteX10" fmla="*/ 1758464 w 2219964"/>
                      <a:gd name="connsiteY10" fmla="*/ 1531842 h 3628333"/>
                      <a:gd name="connsiteX11" fmla="*/ 211016 w 2219964"/>
                      <a:gd name="connsiteY11" fmla="*/ 125072 h 3628333"/>
                      <a:gd name="connsiteX0" fmla="*/ 211016 w 2219964"/>
                      <a:gd name="connsiteY0" fmla="*/ 125072 h 3628333"/>
                      <a:gd name="connsiteX1" fmla="*/ 532565 w 2219964"/>
                      <a:gd name="connsiteY1" fmla="*/ 4492 h 3628333"/>
                      <a:gd name="connsiteX2" fmla="*/ 2054889 w 2219964"/>
                      <a:gd name="connsiteY2" fmla="*/ 1386139 h 3628333"/>
                      <a:gd name="connsiteX3" fmla="*/ 1919238 w 2219964"/>
                      <a:gd name="connsiteY3" fmla="*/ 2240250 h 3628333"/>
                      <a:gd name="connsiteX4" fmla="*/ 1436916 w 2219964"/>
                      <a:gd name="connsiteY4" fmla="*/ 2868272 h 3628333"/>
                      <a:gd name="connsiteX5" fmla="*/ 864159 w 2219964"/>
                      <a:gd name="connsiteY5" fmla="*/ 3280255 h 3628333"/>
                      <a:gd name="connsiteX6" fmla="*/ 0 w 2219964"/>
                      <a:gd name="connsiteY6" fmla="*/ 3521415 h 3628333"/>
                      <a:gd name="connsiteX7" fmla="*/ 135654 w 2219964"/>
                      <a:gd name="connsiteY7" fmla="*/ 3219965 h 3628333"/>
                      <a:gd name="connsiteX8" fmla="*/ 567733 w 2219964"/>
                      <a:gd name="connsiteY8" fmla="*/ 3099385 h 3628333"/>
                      <a:gd name="connsiteX9" fmla="*/ 1748416 w 2219964"/>
                      <a:gd name="connsiteY9" fmla="*/ 1958897 h 3628333"/>
                      <a:gd name="connsiteX10" fmla="*/ 1758464 w 2219964"/>
                      <a:gd name="connsiteY10" fmla="*/ 1531842 h 3628333"/>
                      <a:gd name="connsiteX11" fmla="*/ 211016 w 2219964"/>
                      <a:gd name="connsiteY11" fmla="*/ 125072 h 3628333"/>
                      <a:gd name="connsiteX0" fmla="*/ 211016 w 2219964"/>
                      <a:gd name="connsiteY0" fmla="*/ 125072 h 3628333"/>
                      <a:gd name="connsiteX1" fmla="*/ 532565 w 2219964"/>
                      <a:gd name="connsiteY1" fmla="*/ 4492 h 3628333"/>
                      <a:gd name="connsiteX2" fmla="*/ 2054889 w 2219964"/>
                      <a:gd name="connsiteY2" fmla="*/ 1386139 h 3628333"/>
                      <a:gd name="connsiteX3" fmla="*/ 1919238 w 2219964"/>
                      <a:gd name="connsiteY3" fmla="*/ 2240250 h 3628333"/>
                      <a:gd name="connsiteX4" fmla="*/ 1436916 w 2219964"/>
                      <a:gd name="connsiteY4" fmla="*/ 2868272 h 3628333"/>
                      <a:gd name="connsiteX5" fmla="*/ 864159 w 2219964"/>
                      <a:gd name="connsiteY5" fmla="*/ 3280255 h 3628333"/>
                      <a:gd name="connsiteX6" fmla="*/ 0 w 2219964"/>
                      <a:gd name="connsiteY6" fmla="*/ 3521415 h 3628333"/>
                      <a:gd name="connsiteX7" fmla="*/ 135654 w 2219964"/>
                      <a:gd name="connsiteY7" fmla="*/ 3219965 h 3628333"/>
                      <a:gd name="connsiteX8" fmla="*/ 567733 w 2219964"/>
                      <a:gd name="connsiteY8" fmla="*/ 3099385 h 3628333"/>
                      <a:gd name="connsiteX9" fmla="*/ 1748416 w 2219964"/>
                      <a:gd name="connsiteY9" fmla="*/ 1958897 h 3628333"/>
                      <a:gd name="connsiteX10" fmla="*/ 1758464 w 2219964"/>
                      <a:gd name="connsiteY10" fmla="*/ 1531842 h 3628333"/>
                      <a:gd name="connsiteX11" fmla="*/ 211016 w 2219964"/>
                      <a:gd name="connsiteY11" fmla="*/ 125072 h 3628333"/>
                      <a:gd name="connsiteX0" fmla="*/ 211016 w 2219964"/>
                      <a:gd name="connsiteY0" fmla="*/ 125072 h 3628333"/>
                      <a:gd name="connsiteX1" fmla="*/ 532565 w 2219964"/>
                      <a:gd name="connsiteY1" fmla="*/ 4492 h 3628333"/>
                      <a:gd name="connsiteX2" fmla="*/ 2054889 w 2219964"/>
                      <a:gd name="connsiteY2" fmla="*/ 1386139 h 3628333"/>
                      <a:gd name="connsiteX3" fmla="*/ 1919238 w 2219964"/>
                      <a:gd name="connsiteY3" fmla="*/ 2240250 h 3628333"/>
                      <a:gd name="connsiteX4" fmla="*/ 1436916 w 2219964"/>
                      <a:gd name="connsiteY4" fmla="*/ 2868272 h 3628333"/>
                      <a:gd name="connsiteX5" fmla="*/ 864159 w 2219964"/>
                      <a:gd name="connsiteY5" fmla="*/ 3280255 h 3628333"/>
                      <a:gd name="connsiteX6" fmla="*/ 0 w 2219964"/>
                      <a:gd name="connsiteY6" fmla="*/ 3521415 h 3628333"/>
                      <a:gd name="connsiteX7" fmla="*/ 135654 w 2219964"/>
                      <a:gd name="connsiteY7" fmla="*/ 3219965 h 3628333"/>
                      <a:gd name="connsiteX8" fmla="*/ 567733 w 2219964"/>
                      <a:gd name="connsiteY8" fmla="*/ 3099385 h 3628333"/>
                      <a:gd name="connsiteX9" fmla="*/ 1306288 w 2219964"/>
                      <a:gd name="connsiteY9" fmla="*/ 2380928 h 3628333"/>
                      <a:gd name="connsiteX10" fmla="*/ 1748416 w 2219964"/>
                      <a:gd name="connsiteY10" fmla="*/ 1958897 h 3628333"/>
                      <a:gd name="connsiteX11" fmla="*/ 1758464 w 2219964"/>
                      <a:gd name="connsiteY11" fmla="*/ 1531842 h 3628333"/>
                      <a:gd name="connsiteX12" fmla="*/ 211016 w 2219964"/>
                      <a:gd name="connsiteY12" fmla="*/ 125072 h 3628333"/>
                      <a:gd name="connsiteX0" fmla="*/ 211016 w 2219964"/>
                      <a:gd name="connsiteY0" fmla="*/ 125072 h 3628333"/>
                      <a:gd name="connsiteX1" fmla="*/ 532565 w 2219964"/>
                      <a:gd name="connsiteY1" fmla="*/ 4492 h 3628333"/>
                      <a:gd name="connsiteX2" fmla="*/ 2054889 w 2219964"/>
                      <a:gd name="connsiteY2" fmla="*/ 1386139 h 3628333"/>
                      <a:gd name="connsiteX3" fmla="*/ 1919238 w 2219964"/>
                      <a:gd name="connsiteY3" fmla="*/ 2240250 h 3628333"/>
                      <a:gd name="connsiteX4" fmla="*/ 1436916 w 2219964"/>
                      <a:gd name="connsiteY4" fmla="*/ 2868272 h 3628333"/>
                      <a:gd name="connsiteX5" fmla="*/ 864159 w 2219964"/>
                      <a:gd name="connsiteY5" fmla="*/ 3280255 h 3628333"/>
                      <a:gd name="connsiteX6" fmla="*/ 0 w 2219964"/>
                      <a:gd name="connsiteY6" fmla="*/ 3521415 h 3628333"/>
                      <a:gd name="connsiteX7" fmla="*/ 135654 w 2219964"/>
                      <a:gd name="connsiteY7" fmla="*/ 3219965 h 3628333"/>
                      <a:gd name="connsiteX8" fmla="*/ 567733 w 2219964"/>
                      <a:gd name="connsiteY8" fmla="*/ 3099385 h 3628333"/>
                      <a:gd name="connsiteX9" fmla="*/ 1085224 w 2219964"/>
                      <a:gd name="connsiteY9" fmla="*/ 1501697 h 3628333"/>
                      <a:gd name="connsiteX10" fmla="*/ 1748416 w 2219964"/>
                      <a:gd name="connsiteY10" fmla="*/ 1958897 h 3628333"/>
                      <a:gd name="connsiteX11" fmla="*/ 1758464 w 2219964"/>
                      <a:gd name="connsiteY11" fmla="*/ 1531842 h 3628333"/>
                      <a:gd name="connsiteX12" fmla="*/ 211016 w 2219964"/>
                      <a:gd name="connsiteY12" fmla="*/ 125072 h 3628333"/>
                      <a:gd name="connsiteX0" fmla="*/ 211016 w 2219964"/>
                      <a:gd name="connsiteY0" fmla="*/ 125072 h 3628333"/>
                      <a:gd name="connsiteX1" fmla="*/ 532565 w 2219964"/>
                      <a:gd name="connsiteY1" fmla="*/ 4492 h 3628333"/>
                      <a:gd name="connsiteX2" fmla="*/ 2054889 w 2219964"/>
                      <a:gd name="connsiteY2" fmla="*/ 1386139 h 3628333"/>
                      <a:gd name="connsiteX3" fmla="*/ 1919238 w 2219964"/>
                      <a:gd name="connsiteY3" fmla="*/ 2240250 h 3628333"/>
                      <a:gd name="connsiteX4" fmla="*/ 1436916 w 2219964"/>
                      <a:gd name="connsiteY4" fmla="*/ 2868272 h 3628333"/>
                      <a:gd name="connsiteX5" fmla="*/ 864159 w 2219964"/>
                      <a:gd name="connsiteY5" fmla="*/ 3280255 h 3628333"/>
                      <a:gd name="connsiteX6" fmla="*/ 0 w 2219964"/>
                      <a:gd name="connsiteY6" fmla="*/ 3521415 h 3628333"/>
                      <a:gd name="connsiteX7" fmla="*/ 135654 w 2219964"/>
                      <a:gd name="connsiteY7" fmla="*/ 3219965 h 3628333"/>
                      <a:gd name="connsiteX8" fmla="*/ 567733 w 2219964"/>
                      <a:gd name="connsiteY8" fmla="*/ 3099385 h 3628333"/>
                      <a:gd name="connsiteX9" fmla="*/ 1085224 w 2219964"/>
                      <a:gd name="connsiteY9" fmla="*/ 1501697 h 3628333"/>
                      <a:gd name="connsiteX10" fmla="*/ 1607739 w 2219964"/>
                      <a:gd name="connsiteY10" fmla="*/ 1873486 h 3628333"/>
                      <a:gd name="connsiteX11" fmla="*/ 1758464 w 2219964"/>
                      <a:gd name="connsiteY11" fmla="*/ 1531842 h 3628333"/>
                      <a:gd name="connsiteX12" fmla="*/ 211016 w 2219964"/>
                      <a:gd name="connsiteY12" fmla="*/ 125072 h 3628333"/>
                      <a:gd name="connsiteX0" fmla="*/ 211016 w 2219964"/>
                      <a:gd name="connsiteY0" fmla="*/ 125072 h 3628333"/>
                      <a:gd name="connsiteX1" fmla="*/ 532565 w 2219964"/>
                      <a:gd name="connsiteY1" fmla="*/ 4492 h 3628333"/>
                      <a:gd name="connsiteX2" fmla="*/ 2054889 w 2219964"/>
                      <a:gd name="connsiteY2" fmla="*/ 1386139 h 3628333"/>
                      <a:gd name="connsiteX3" fmla="*/ 1919238 w 2219964"/>
                      <a:gd name="connsiteY3" fmla="*/ 2240250 h 3628333"/>
                      <a:gd name="connsiteX4" fmla="*/ 1436916 w 2219964"/>
                      <a:gd name="connsiteY4" fmla="*/ 2868272 h 3628333"/>
                      <a:gd name="connsiteX5" fmla="*/ 864159 w 2219964"/>
                      <a:gd name="connsiteY5" fmla="*/ 3280255 h 3628333"/>
                      <a:gd name="connsiteX6" fmla="*/ 0 w 2219964"/>
                      <a:gd name="connsiteY6" fmla="*/ 3521415 h 3628333"/>
                      <a:gd name="connsiteX7" fmla="*/ 135654 w 2219964"/>
                      <a:gd name="connsiteY7" fmla="*/ 3219965 h 3628333"/>
                      <a:gd name="connsiteX8" fmla="*/ 567733 w 2219964"/>
                      <a:gd name="connsiteY8" fmla="*/ 3099385 h 3628333"/>
                      <a:gd name="connsiteX9" fmla="*/ 1085224 w 2219964"/>
                      <a:gd name="connsiteY9" fmla="*/ 1501697 h 3628333"/>
                      <a:gd name="connsiteX10" fmla="*/ 1607739 w 2219964"/>
                      <a:gd name="connsiteY10" fmla="*/ 1873486 h 3628333"/>
                      <a:gd name="connsiteX11" fmla="*/ 1758464 w 2219964"/>
                      <a:gd name="connsiteY11" fmla="*/ 1531842 h 3628333"/>
                      <a:gd name="connsiteX12" fmla="*/ 211016 w 2219964"/>
                      <a:gd name="connsiteY12" fmla="*/ 125072 h 3628333"/>
                      <a:gd name="connsiteX0" fmla="*/ 211016 w 2219964"/>
                      <a:gd name="connsiteY0" fmla="*/ 125072 h 3628333"/>
                      <a:gd name="connsiteX1" fmla="*/ 532565 w 2219964"/>
                      <a:gd name="connsiteY1" fmla="*/ 4492 h 3628333"/>
                      <a:gd name="connsiteX2" fmla="*/ 2054889 w 2219964"/>
                      <a:gd name="connsiteY2" fmla="*/ 1386139 h 3628333"/>
                      <a:gd name="connsiteX3" fmla="*/ 1919238 w 2219964"/>
                      <a:gd name="connsiteY3" fmla="*/ 2240250 h 3628333"/>
                      <a:gd name="connsiteX4" fmla="*/ 1436916 w 2219964"/>
                      <a:gd name="connsiteY4" fmla="*/ 2868272 h 3628333"/>
                      <a:gd name="connsiteX5" fmla="*/ 864159 w 2219964"/>
                      <a:gd name="connsiteY5" fmla="*/ 3280255 h 3628333"/>
                      <a:gd name="connsiteX6" fmla="*/ 0 w 2219964"/>
                      <a:gd name="connsiteY6" fmla="*/ 3521415 h 3628333"/>
                      <a:gd name="connsiteX7" fmla="*/ 135654 w 2219964"/>
                      <a:gd name="connsiteY7" fmla="*/ 3219965 h 3628333"/>
                      <a:gd name="connsiteX8" fmla="*/ 567733 w 2219964"/>
                      <a:gd name="connsiteY8" fmla="*/ 3099385 h 3628333"/>
                      <a:gd name="connsiteX9" fmla="*/ 1085224 w 2219964"/>
                      <a:gd name="connsiteY9" fmla="*/ 1501697 h 3628333"/>
                      <a:gd name="connsiteX10" fmla="*/ 1607739 w 2219964"/>
                      <a:gd name="connsiteY10" fmla="*/ 1873486 h 3628333"/>
                      <a:gd name="connsiteX11" fmla="*/ 1758464 w 2219964"/>
                      <a:gd name="connsiteY11" fmla="*/ 1531842 h 3628333"/>
                      <a:gd name="connsiteX12" fmla="*/ 211016 w 2219964"/>
                      <a:gd name="connsiteY12" fmla="*/ 125072 h 3628333"/>
                      <a:gd name="connsiteX0" fmla="*/ 211016 w 2219964"/>
                      <a:gd name="connsiteY0" fmla="*/ 125072 h 3628333"/>
                      <a:gd name="connsiteX1" fmla="*/ 532565 w 2219964"/>
                      <a:gd name="connsiteY1" fmla="*/ 4492 h 3628333"/>
                      <a:gd name="connsiteX2" fmla="*/ 2054889 w 2219964"/>
                      <a:gd name="connsiteY2" fmla="*/ 1386139 h 3628333"/>
                      <a:gd name="connsiteX3" fmla="*/ 1919238 w 2219964"/>
                      <a:gd name="connsiteY3" fmla="*/ 2240250 h 3628333"/>
                      <a:gd name="connsiteX4" fmla="*/ 1436916 w 2219964"/>
                      <a:gd name="connsiteY4" fmla="*/ 2868272 h 3628333"/>
                      <a:gd name="connsiteX5" fmla="*/ 864159 w 2219964"/>
                      <a:gd name="connsiteY5" fmla="*/ 3280255 h 3628333"/>
                      <a:gd name="connsiteX6" fmla="*/ 0 w 2219964"/>
                      <a:gd name="connsiteY6" fmla="*/ 3521415 h 3628333"/>
                      <a:gd name="connsiteX7" fmla="*/ 135654 w 2219964"/>
                      <a:gd name="connsiteY7" fmla="*/ 3219965 h 3628333"/>
                      <a:gd name="connsiteX8" fmla="*/ 567733 w 2219964"/>
                      <a:gd name="connsiteY8" fmla="*/ 3099385 h 3628333"/>
                      <a:gd name="connsiteX9" fmla="*/ 1085224 w 2219964"/>
                      <a:gd name="connsiteY9" fmla="*/ 1501697 h 3628333"/>
                      <a:gd name="connsiteX10" fmla="*/ 1607739 w 2219964"/>
                      <a:gd name="connsiteY10" fmla="*/ 1873486 h 3628333"/>
                      <a:gd name="connsiteX11" fmla="*/ 1808706 w 2219964"/>
                      <a:gd name="connsiteY11" fmla="*/ 1592132 h 3628333"/>
                      <a:gd name="connsiteX12" fmla="*/ 211016 w 2219964"/>
                      <a:gd name="connsiteY12" fmla="*/ 125072 h 3628333"/>
                      <a:gd name="connsiteX0" fmla="*/ 211016 w 2219964"/>
                      <a:gd name="connsiteY0" fmla="*/ 125072 h 3628333"/>
                      <a:gd name="connsiteX1" fmla="*/ 532565 w 2219964"/>
                      <a:gd name="connsiteY1" fmla="*/ 4492 h 3628333"/>
                      <a:gd name="connsiteX2" fmla="*/ 2054889 w 2219964"/>
                      <a:gd name="connsiteY2" fmla="*/ 1386139 h 3628333"/>
                      <a:gd name="connsiteX3" fmla="*/ 1919238 w 2219964"/>
                      <a:gd name="connsiteY3" fmla="*/ 2240250 h 3628333"/>
                      <a:gd name="connsiteX4" fmla="*/ 1436916 w 2219964"/>
                      <a:gd name="connsiteY4" fmla="*/ 2868272 h 3628333"/>
                      <a:gd name="connsiteX5" fmla="*/ 864159 w 2219964"/>
                      <a:gd name="connsiteY5" fmla="*/ 3280255 h 3628333"/>
                      <a:gd name="connsiteX6" fmla="*/ 0 w 2219964"/>
                      <a:gd name="connsiteY6" fmla="*/ 3521415 h 3628333"/>
                      <a:gd name="connsiteX7" fmla="*/ 135654 w 2219964"/>
                      <a:gd name="connsiteY7" fmla="*/ 3219965 h 3628333"/>
                      <a:gd name="connsiteX8" fmla="*/ 567733 w 2219964"/>
                      <a:gd name="connsiteY8" fmla="*/ 3099385 h 3628333"/>
                      <a:gd name="connsiteX9" fmla="*/ 1085224 w 2219964"/>
                      <a:gd name="connsiteY9" fmla="*/ 1501697 h 3628333"/>
                      <a:gd name="connsiteX10" fmla="*/ 1607739 w 2219964"/>
                      <a:gd name="connsiteY10" fmla="*/ 1873486 h 3628333"/>
                      <a:gd name="connsiteX11" fmla="*/ 1808706 w 2219964"/>
                      <a:gd name="connsiteY11" fmla="*/ 1592132 h 3628333"/>
                      <a:gd name="connsiteX12" fmla="*/ 211016 w 2219964"/>
                      <a:gd name="connsiteY12" fmla="*/ 125072 h 3628333"/>
                      <a:gd name="connsiteX0" fmla="*/ 211016 w 2219964"/>
                      <a:gd name="connsiteY0" fmla="*/ 125072 h 3628333"/>
                      <a:gd name="connsiteX1" fmla="*/ 532565 w 2219964"/>
                      <a:gd name="connsiteY1" fmla="*/ 4492 h 3628333"/>
                      <a:gd name="connsiteX2" fmla="*/ 2054889 w 2219964"/>
                      <a:gd name="connsiteY2" fmla="*/ 1386139 h 3628333"/>
                      <a:gd name="connsiteX3" fmla="*/ 1919238 w 2219964"/>
                      <a:gd name="connsiteY3" fmla="*/ 2240250 h 3628333"/>
                      <a:gd name="connsiteX4" fmla="*/ 1436916 w 2219964"/>
                      <a:gd name="connsiteY4" fmla="*/ 2868272 h 3628333"/>
                      <a:gd name="connsiteX5" fmla="*/ 864159 w 2219964"/>
                      <a:gd name="connsiteY5" fmla="*/ 3280255 h 3628333"/>
                      <a:gd name="connsiteX6" fmla="*/ 0 w 2219964"/>
                      <a:gd name="connsiteY6" fmla="*/ 3521415 h 3628333"/>
                      <a:gd name="connsiteX7" fmla="*/ 135654 w 2219964"/>
                      <a:gd name="connsiteY7" fmla="*/ 3219965 h 3628333"/>
                      <a:gd name="connsiteX8" fmla="*/ 567733 w 2219964"/>
                      <a:gd name="connsiteY8" fmla="*/ 3099385 h 3628333"/>
                      <a:gd name="connsiteX9" fmla="*/ 1085224 w 2219964"/>
                      <a:gd name="connsiteY9" fmla="*/ 1501697 h 3628333"/>
                      <a:gd name="connsiteX10" fmla="*/ 1607739 w 2219964"/>
                      <a:gd name="connsiteY10" fmla="*/ 1873486 h 3628333"/>
                      <a:gd name="connsiteX11" fmla="*/ 1808706 w 2219964"/>
                      <a:gd name="connsiteY11" fmla="*/ 1592132 h 3628333"/>
                      <a:gd name="connsiteX12" fmla="*/ 211016 w 2219964"/>
                      <a:gd name="connsiteY12" fmla="*/ 125072 h 3628333"/>
                      <a:gd name="connsiteX0" fmla="*/ 211016 w 2219964"/>
                      <a:gd name="connsiteY0" fmla="*/ 125072 h 3628333"/>
                      <a:gd name="connsiteX1" fmla="*/ 532565 w 2219964"/>
                      <a:gd name="connsiteY1" fmla="*/ 4492 h 3628333"/>
                      <a:gd name="connsiteX2" fmla="*/ 2054889 w 2219964"/>
                      <a:gd name="connsiteY2" fmla="*/ 1386139 h 3628333"/>
                      <a:gd name="connsiteX3" fmla="*/ 1919238 w 2219964"/>
                      <a:gd name="connsiteY3" fmla="*/ 2240250 h 3628333"/>
                      <a:gd name="connsiteX4" fmla="*/ 1436916 w 2219964"/>
                      <a:gd name="connsiteY4" fmla="*/ 2868272 h 3628333"/>
                      <a:gd name="connsiteX5" fmla="*/ 864159 w 2219964"/>
                      <a:gd name="connsiteY5" fmla="*/ 3280255 h 3628333"/>
                      <a:gd name="connsiteX6" fmla="*/ 0 w 2219964"/>
                      <a:gd name="connsiteY6" fmla="*/ 3521415 h 3628333"/>
                      <a:gd name="connsiteX7" fmla="*/ 135654 w 2219964"/>
                      <a:gd name="connsiteY7" fmla="*/ 3219965 h 3628333"/>
                      <a:gd name="connsiteX8" fmla="*/ 567733 w 2219964"/>
                      <a:gd name="connsiteY8" fmla="*/ 3099385 h 3628333"/>
                      <a:gd name="connsiteX9" fmla="*/ 1085224 w 2219964"/>
                      <a:gd name="connsiteY9" fmla="*/ 1501697 h 3628333"/>
                      <a:gd name="connsiteX10" fmla="*/ 1607739 w 2219964"/>
                      <a:gd name="connsiteY10" fmla="*/ 1873486 h 3628333"/>
                      <a:gd name="connsiteX11" fmla="*/ 1808706 w 2219964"/>
                      <a:gd name="connsiteY11" fmla="*/ 1592132 h 3628333"/>
                      <a:gd name="connsiteX12" fmla="*/ 211016 w 2219964"/>
                      <a:gd name="connsiteY12" fmla="*/ 125072 h 3628333"/>
                      <a:gd name="connsiteX0" fmla="*/ 211016 w 2219964"/>
                      <a:gd name="connsiteY0" fmla="*/ 125072 h 3628333"/>
                      <a:gd name="connsiteX1" fmla="*/ 532565 w 2219964"/>
                      <a:gd name="connsiteY1" fmla="*/ 4492 h 3628333"/>
                      <a:gd name="connsiteX2" fmla="*/ 2054889 w 2219964"/>
                      <a:gd name="connsiteY2" fmla="*/ 1386139 h 3628333"/>
                      <a:gd name="connsiteX3" fmla="*/ 1919238 w 2219964"/>
                      <a:gd name="connsiteY3" fmla="*/ 2240250 h 3628333"/>
                      <a:gd name="connsiteX4" fmla="*/ 1436916 w 2219964"/>
                      <a:gd name="connsiteY4" fmla="*/ 2868272 h 3628333"/>
                      <a:gd name="connsiteX5" fmla="*/ 864159 w 2219964"/>
                      <a:gd name="connsiteY5" fmla="*/ 3280255 h 3628333"/>
                      <a:gd name="connsiteX6" fmla="*/ 0 w 2219964"/>
                      <a:gd name="connsiteY6" fmla="*/ 3521415 h 3628333"/>
                      <a:gd name="connsiteX7" fmla="*/ 135654 w 2219964"/>
                      <a:gd name="connsiteY7" fmla="*/ 3219965 h 3628333"/>
                      <a:gd name="connsiteX8" fmla="*/ 567733 w 2219964"/>
                      <a:gd name="connsiteY8" fmla="*/ 3099385 h 3628333"/>
                      <a:gd name="connsiteX9" fmla="*/ 1085224 w 2219964"/>
                      <a:gd name="connsiteY9" fmla="*/ 1501697 h 3628333"/>
                      <a:gd name="connsiteX10" fmla="*/ 1607739 w 2219964"/>
                      <a:gd name="connsiteY10" fmla="*/ 1873486 h 3628333"/>
                      <a:gd name="connsiteX11" fmla="*/ 1808706 w 2219964"/>
                      <a:gd name="connsiteY11" fmla="*/ 1592132 h 3628333"/>
                      <a:gd name="connsiteX12" fmla="*/ 211016 w 2219964"/>
                      <a:gd name="connsiteY12" fmla="*/ 125072 h 3628333"/>
                      <a:gd name="connsiteX0" fmla="*/ 211016 w 2219964"/>
                      <a:gd name="connsiteY0" fmla="*/ 125072 h 3628333"/>
                      <a:gd name="connsiteX1" fmla="*/ 532565 w 2219964"/>
                      <a:gd name="connsiteY1" fmla="*/ 4492 h 3628333"/>
                      <a:gd name="connsiteX2" fmla="*/ 2054889 w 2219964"/>
                      <a:gd name="connsiteY2" fmla="*/ 1386139 h 3628333"/>
                      <a:gd name="connsiteX3" fmla="*/ 1919238 w 2219964"/>
                      <a:gd name="connsiteY3" fmla="*/ 2240250 h 3628333"/>
                      <a:gd name="connsiteX4" fmla="*/ 1436916 w 2219964"/>
                      <a:gd name="connsiteY4" fmla="*/ 2868272 h 3628333"/>
                      <a:gd name="connsiteX5" fmla="*/ 864159 w 2219964"/>
                      <a:gd name="connsiteY5" fmla="*/ 3280255 h 3628333"/>
                      <a:gd name="connsiteX6" fmla="*/ 0 w 2219964"/>
                      <a:gd name="connsiteY6" fmla="*/ 3521415 h 3628333"/>
                      <a:gd name="connsiteX7" fmla="*/ 135654 w 2219964"/>
                      <a:gd name="connsiteY7" fmla="*/ 3219965 h 3628333"/>
                      <a:gd name="connsiteX8" fmla="*/ 567733 w 2219964"/>
                      <a:gd name="connsiteY8" fmla="*/ 3099385 h 3628333"/>
                      <a:gd name="connsiteX9" fmla="*/ 813919 w 2219964"/>
                      <a:gd name="connsiteY9" fmla="*/ 2325662 h 3628333"/>
                      <a:gd name="connsiteX10" fmla="*/ 1085224 w 2219964"/>
                      <a:gd name="connsiteY10" fmla="*/ 1501697 h 3628333"/>
                      <a:gd name="connsiteX11" fmla="*/ 1607739 w 2219964"/>
                      <a:gd name="connsiteY11" fmla="*/ 1873486 h 3628333"/>
                      <a:gd name="connsiteX12" fmla="*/ 1808706 w 2219964"/>
                      <a:gd name="connsiteY12" fmla="*/ 1592132 h 3628333"/>
                      <a:gd name="connsiteX13" fmla="*/ 211016 w 2219964"/>
                      <a:gd name="connsiteY13" fmla="*/ 125072 h 3628333"/>
                      <a:gd name="connsiteX0" fmla="*/ 211016 w 2219964"/>
                      <a:gd name="connsiteY0" fmla="*/ 125072 h 3628333"/>
                      <a:gd name="connsiteX1" fmla="*/ 532565 w 2219964"/>
                      <a:gd name="connsiteY1" fmla="*/ 4492 h 3628333"/>
                      <a:gd name="connsiteX2" fmla="*/ 2054889 w 2219964"/>
                      <a:gd name="connsiteY2" fmla="*/ 1386139 h 3628333"/>
                      <a:gd name="connsiteX3" fmla="*/ 1919238 w 2219964"/>
                      <a:gd name="connsiteY3" fmla="*/ 2240250 h 3628333"/>
                      <a:gd name="connsiteX4" fmla="*/ 1436916 w 2219964"/>
                      <a:gd name="connsiteY4" fmla="*/ 2868272 h 3628333"/>
                      <a:gd name="connsiteX5" fmla="*/ 864159 w 2219964"/>
                      <a:gd name="connsiteY5" fmla="*/ 3280255 h 3628333"/>
                      <a:gd name="connsiteX6" fmla="*/ 0 w 2219964"/>
                      <a:gd name="connsiteY6" fmla="*/ 3521415 h 3628333"/>
                      <a:gd name="connsiteX7" fmla="*/ 135654 w 2219964"/>
                      <a:gd name="connsiteY7" fmla="*/ 3219965 h 3628333"/>
                      <a:gd name="connsiteX8" fmla="*/ 567733 w 2219964"/>
                      <a:gd name="connsiteY8" fmla="*/ 3099385 h 3628333"/>
                      <a:gd name="connsiteX9" fmla="*/ 567735 w 2219964"/>
                      <a:gd name="connsiteY9" fmla="*/ 2265372 h 3628333"/>
                      <a:gd name="connsiteX10" fmla="*/ 1085224 w 2219964"/>
                      <a:gd name="connsiteY10" fmla="*/ 1501697 h 3628333"/>
                      <a:gd name="connsiteX11" fmla="*/ 1607739 w 2219964"/>
                      <a:gd name="connsiteY11" fmla="*/ 1873486 h 3628333"/>
                      <a:gd name="connsiteX12" fmla="*/ 1808706 w 2219964"/>
                      <a:gd name="connsiteY12" fmla="*/ 1592132 h 3628333"/>
                      <a:gd name="connsiteX13" fmla="*/ 211016 w 2219964"/>
                      <a:gd name="connsiteY13" fmla="*/ 125072 h 3628333"/>
                      <a:gd name="connsiteX0" fmla="*/ 211016 w 2219964"/>
                      <a:gd name="connsiteY0" fmla="*/ 125072 h 3628333"/>
                      <a:gd name="connsiteX1" fmla="*/ 532565 w 2219964"/>
                      <a:gd name="connsiteY1" fmla="*/ 4492 h 3628333"/>
                      <a:gd name="connsiteX2" fmla="*/ 2054889 w 2219964"/>
                      <a:gd name="connsiteY2" fmla="*/ 1386139 h 3628333"/>
                      <a:gd name="connsiteX3" fmla="*/ 1919238 w 2219964"/>
                      <a:gd name="connsiteY3" fmla="*/ 2240250 h 3628333"/>
                      <a:gd name="connsiteX4" fmla="*/ 1436916 w 2219964"/>
                      <a:gd name="connsiteY4" fmla="*/ 2868272 h 3628333"/>
                      <a:gd name="connsiteX5" fmla="*/ 864159 w 2219964"/>
                      <a:gd name="connsiteY5" fmla="*/ 3280255 h 3628333"/>
                      <a:gd name="connsiteX6" fmla="*/ 0 w 2219964"/>
                      <a:gd name="connsiteY6" fmla="*/ 3521415 h 3628333"/>
                      <a:gd name="connsiteX7" fmla="*/ 135654 w 2219964"/>
                      <a:gd name="connsiteY7" fmla="*/ 3219965 h 3628333"/>
                      <a:gd name="connsiteX8" fmla="*/ 567733 w 2219964"/>
                      <a:gd name="connsiteY8" fmla="*/ 3099385 h 3628333"/>
                      <a:gd name="connsiteX9" fmla="*/ 567735 w 2219964"/>
                      <a:gd name="connsiteY9" fmla="*/ 2265372 h 3628333"/>
                      <a:gd name="connsiteX10" fmla="*/ 813919 w 2219964"/>
                      <a:gd name="connsiteY10" fmla="*/ 1883535 h 3628333"/>
                      <a:gd name="connsiteX11" fmla="*/ 1085224 w 2219964"/>
                      <a:gd name="connsiteY11" fmla="*/ 1501697 h 3628333"/>
                      <a:gd name="connsiteX12" fmla="*/ 1607739 w 2219964"/>
                      <a:gd name="connsiteY12" fmla="*/ 1873486 h 3628333"/>
                      <a:gd name="connsiteX13" fmla="*/ 1808706 w 2219964"/>
                      <a:gd name="connsiteY13" fmla="*/ 1592132 h 3628333"/>
                      <a:gd name="connsiteX14" fmla="*/ 211016 w 2219964"/>
                      <a:gd name="connsiteY14" fmla="*/ 125072 h 3628333"/>
                      <a:gd name="connsiteX0" fmla="*/ 211016 w 2219964"/>
                      <a:gd name="connsiteY0" fmla="*/ 125072 h 3628333"/>
                      <a:gd name="connsiteX1" fmla="*/ 532565 w 2219964"/>
                      <a:gd name="connsiteY1" fmla="*/ 4492 h 3628333"/>
                      <a:gd name="connsiteX2" fmla="*/ 2054889 w 2219964"/>
                      <a:gd name="connsiteY2" fmla="*/ 1386139 h 3628333"/>
                      <a:gd name="connsiteX3" fmla="*/ 1919238 w 2219964"/>
                      <a:gd name="connsiteY3" fmla="*/ 2240250 h 3628333"/>
                      <a:gd name="connsiteX4" fmla="*/ 1436916 w 2219964"/>
                      <a:gd name="connsiteY4" fmla="*/ 2868272 h 3628333"/>
                      <a:gd name="connsiteX5" fmla="*/ 864159 w 2219964"/>
                      <a:gd name="connsiteY5" fmla="*/ 3280255 h 3628333"/>
                      <a:gd name="connsiteX6" fmla="*/ 0 w 2219964"/>
                      <a:gd name="connsiteY6" fmla="*/ 3521415 h 3628333"/>
                      <a:gd name="connsiteX7" fmla="*/ 135654 w 2219964"/>
                      <a:gd name="connsiteY7" fmla="*/ 3219965 h 3628333"/>
                      <a:gd name="connsiteX8" fmla="*/ 567733 w 2219964"/>
                      <a:gd name="connsiteY8" fmla="*/ 3099385 h 3628333"/>
                      <a:gd name="connsiteX9" fmla="*/ 567735 w 2219964"/>
                      <a:gd name="connsiteY9" fmla="*/ 2265372 h 3628333"/>
                      <a:gd name="connsiteX10" fmla="*/ 944547 w 2219964"/>
                      <a:gd name="connsiteY10" fmla="*/ 1767979 h 3628333"/>
                      <a:gd name="connsiteX11" fmla="*/ 1085224 w 2219964"/>
                      <a:gd name="connsiteY11" fmla="*/ 1501697 h 3628333"/>
                      <a:gd name="connsiteX12" fmla="*/ 1607739 w 2219964"/>
                      <a:gd name="connsiteY12" fmla="*/ 1873486 h 3628333"/>
                      <a:gd name="connsiteX13" fmla="*/ 1808706 w 2219964"/>
                      <a:gd name="connsiteY13" fmla="*/ 1592132 h 3628333"/>
                      <a:gd name="connsiteX14" fmla="*/ 211016 w 2219964"/>
                      <a:gd name="connsiteY14" fmla="*/ 125072 h 3628333"/>
                      <a:gd name="connsiteX0" fmla="*/ 211016 w 2219964"/>
                      <a:gd name="connsiteY0" fmla="*/ 125072 h 3628333"/>
                      <a:gd name="connsiteX1" fmla="*/ 532565 w 2219964"/>
                      <a:gd name="connsiteY1" fmla="*/ 4492 h 3628333"/>
                      <a:gd name="connsiteX2" fmla="*/ 2054889 w 2219964"/>
                      <a:gd name="connsiteY2" fmla="*/ 1386139 h 3628333"/>
                      <a:gd name="connsiteX3" fmla="*/ 1919238 w 2219964"/>
                      <a:gd name="connsiteY3" fmla="*/ 2240250 h 3628333"/>
                      <a:gd name="connsiteX4" fmla="*/ 1436916 w 2219964"/>
                      <a:gd name="connsiteY4" fmla="*/ 2868272 h 3628333"/>
                      <a:gd name="connsiteX5" fmla="*/ 864159 w 2219964"/>
                      <a:gd name="connsiteY5" fmla="*/ 3280255 h 3628333"/>
                      <a:gd name="connsiteX6" fmla="*/ 0 w 2219964"/>
                      <a:gd name="connsiteY6" fmla="*/ 3521415 h 3628333"/>
                      <a:gd name="connsiteX7" fmla="*/ 135654 w 2219964"/>
                      <a:gd name="connsiteY7" fmla="*/ 3219965 h 3628333"/>
                      <a:gd name="connsiteX8" fmla="*/ 567733 w 2219964"/>
                      <a:gd name="connsiteY8" fmla="*/ 3099385 h 3628333"/>
                      <a:gd name="connsiteX9" fmla="*/ 567735 w 2219964"/>
                      <a:gd name="connsiteY9" fmla="*/ 2265372 h 3628333"/>
                      <a:gd name="connsiteX10" fmla="*/ 773725 w 2219964"/>
                      <a:gd name="connsiteY10" fmla="*/ 2009139 h 3628333"/>
                      <a:gd name="connsiteX11" fmla="*/ 944547 w 2219964"/>
                      <a:gd name="connsiteY11" fmla="*/ 1767979 h 3628333"/>
                      <a:gd name="connsiteX12" fmla="*/ 1085224 w 2219964"/>
                      <a:gd name="connsiteY12" fmla="*/ 1501697 h 3628333"/>
                      <a:gd name="connsiteX13" fmla="*/ 1607739 w 2219964"/>
                      <a:gd name="connsiteY13" fmla="*/ 1873486 h 3628333"/>
                      <a:gd name="connsiteX14" fmla="*/ 1808706 w 2219964"/>
                      <a:gd name="connsiteY14" fmla="*/ 1592132 h 3628333"/>
                      <a:gd name="connsiteX15" fmla="*/ 211016 w 2219964"/>
                      <a:gd name="connsiteY15" fmla="*/ 125072 h 3628333"/>
                      <a:gd name="connsiteX0" fmla="*/ 211016 w 2219964"/>
                      <a:gd name="connsiteY0" fmla="*/ 125072 h 3628333"/>
                      <a:gd name="connsiteX1" fmla="*/ 532565 w 2219964"/>
                      <a:gd name="connsiteY1" fmla="*/ 4492 h 3628333"/>
                      <a:gd name="connsiteX2" fmla="*/ 2054889 w 2219964"/>
                      <a:gd name="connsiteY2" fmla="*/ 1386139 h 3628333"/>
                      <a:gd name="connsiteX3" fmla="*/ 1919238 w 2219964"/>
                      <a:gd name="connsiteY3" fmla="*/ 2240250 h 3628333"/>
                      <a:gd name="connsiteX4" fmla="*/ 1436916 w 2219964"/>
                      <a:gd name="connsiteY4" fmla="*/ 2868272 h 3628333"/>
                      <a:gd name="connsiteX5" fmla="*/ 864159 w 2219964"/>
                      <a:gd name="connsiteY5" fmla="*/ 3280255 h 3628333"/>
                      <a:gd name="connsiteX6" fmla="*/ 0 w 2219964"/>
                      <a:gd name="connsiteY6" fmla="*/ 3521415 h 3628333"/>
                      <a:gd name="connsiteX7" fmla="*/ 135654 w 2219964"/>
                      <a:gd name="connsiteY7" fmla="*/ 3219965 h 3628333"/>
                      <a:gd name="connsiteX8" fmla="*/ 567733 w 2219964"/>
                      <a:gd name="connsiteY8" fmla="*/ 3099385 h 3628333"/>
                      <a:gd name="connsiteX9" fmla="*/ 567735 w 2219964"/>
                      <a:gd name="connsiteY9" fmla="*/ 2265372 h 3628333"/>
                      <a:gd name="connsiteX10" fmla="*/ 763677 w 2219964"/>
                      <a:gd name="connsiteY10" fmla="*/ 2049333 h 3628333"/>
                      <a:gd name="connsiteX11" fmla="*/ 944547 w 2219964"/>
                      <a:gd name="connsiteY11" fmla="*/ 1767979 h 3628333"/>
                      <a:gd name="connsiteX12" fmla="*/ 1085224 w 2219964"/>
                      <a:gd name="connsiteY12" fmla="*/ 1501697 h 3628333"/>
                      <a:gd name="connsiteX13" fmla="*/ 1607739 w 2219964"/>
                      <a:gd name="connsiteY13" fmla="*/ 1873486 h 3628333"/>
                      <a:gd name="connsiteX14" fmla="*/ 1808706 w 2219964"/>
                      <a:gd name="connsiteY14" fmla="*/ 1592132 h 3628333"/>
                      <a:gd name="connsiteX15" fmla="*/ 211016 w 2219964"/>
                      <a:gd name="connsiteY15" fmla="*/ 125072 h 3628333"/>
                      <a:gd name="connsiteX0" fmla="*/ 211016 w 2219964"/>
                      <a:gd name="connsiteY0" fmla="*/ 125072 h 3628333"/>
                      <a:gd name="connsiteX1" fmla="*/ 532565 w 2219964"/>
                      <a:gd name="connsiteY1" fmla="*/ 4492 h 3628333"/>
                      <a:gd name="connsiteX2" fmla="*/ 2054889 w 2219964"/>
                      <a:gd name="connsiteY2" fmla="*/ 1386139 h 3628333"/>
                      <a:gd name="connsiteX3" fmla="*/ 1919238 w 2219964"/>
                      <a:gd name="connsiteY3" fmla="*/ 2240250 h 3628333"/>
                      <a:gd name="connsiteX4" fmla="*/ 1436916 w 2219964"/>
                      <a:gd name="connsiteY4" fmla="*/ 2868272 h 3628333"/>
                      <a:gd name="connsiteX5" fmla="*/ 864159 w 2219964"/>
                      <a:gd name="connsiteY5" fmla="*/ 3280255 h 3628333"/>
                      <a:gd name="connsiteX6" fmla="*/ 0 w 2219964"/>
                      <a:gd name="connsiteY6" fmla="*/ 3521415 h 3628333"/>
                      <a:gd name="connsiteX7" fmla="*/ 135654 w 2219964"/>
                      <a:gd name="connsiteY7" fmla="*/ 3219965 h 3628333"/>
                      <a:gd name="connsiteX8" fmla="*/ 567733 w 2219964"/>
                      <a:gd name="connsiteY8" fmla="*/ 3099385 h 3628333"/>
                      <a:gd name="connsiteX9" fmla="*/ 567735 w 2219964"/>
                      <a:gd name="connsiteY9" fmla="*/ 2265372 h 3628333"/>
                      <a:gd name="connsiteX10" fmla="*/ 763677 w 2219964"/>
                      <a:gd name="connsiteY10" fmla="*/ 2049333 h 3628333"/>
                      <a:gd name="connsiteX11" fmla="*/ 944547 w 2219964"/>
                      <a:gd name="connsiteY11" fmla="*/ 1767979 h 3628333"/>
                      <a:gd name="connsiteX12" fmla="*/ 1085224 w 2219964"/>
                      <a:gd name="connsiteY12" fmla="*/ 1501697 h 3628333"/>
                      <a:gd name="connsiteX13" fmla="*/ 1607739 w 2219964"/>
                      <a:gd name="connsiteY13" fmla="*/ 1873486 h 3628333"/>
                      <a:gd name="connsiteX14" fmla="*/ 1808706 w 2219964"/>
                      <a:gd name="connsiteY14" fmla="*/ 1592132 h 3628333"/>
                      <a:gd name="connsiteX15" fmla="*/ 211016 w 2219964"/>
                      <a:gd name="connsiteY15" fmla="*/ 125072 h 3628333"/>
                      <a:gd name="connsiteX0" fmla="*/ 211016 w 2219964"/>
                      <a:gd name="connsiteY0" fmla="*/ 125072 h 3628333"/>
                      <a:gd name="connsiteX1" fmla="*/ 532565 w 2219964"/>
                      <a:gd name="connsiteY1" fmla="*/ 4492 h 3628333"/>
                      <a:gd name="connsiteX2" fmla="*/ 2054889 w 2219964"/>
                      <a:gd name="connsiteY2" fmla="*/ 1386139 h 3628333"/>
                      <a:gd name="connsiteX3" fmla="*/ 1919238 w 2219964"/>
                      <a:gd name="connsiteY3" fmla="*/ 2240250 h 3628333"/>
                      <a:gd name="connsiteX4" fmla="*/ 1436916 w 2219964"/>
                      <a:gd name="connsiteY4" fmla="*/ 2868272 h 3628333"/>
                      <a:gd name="connsiteX5" fmla="*/ 864159 w 2219964"/>
                      <a:gd name="connsiteY5" fmla="*/ 3280255 h 3628333"/>
                      <a:gd name="connsiteX6" fmla="*/ 0 w 2219964"/>
                      <a:gd name="connsiteY6" fmla="*/ 3521415 h 3628333"/>
                      <a:gd name="connsiteX7" fmla="*/ 135654 w 2219964"/>
                      <a:gd name="connsiteY7" fmla="*/ 3219965 h 3628333"/>
                      <a:gd name="connsiteX8" fmla="*/ 567733 w 2219964"/>
                      <a:gd name="connsiteY8" fmla="*/ 3099385 h 3628333"/>
                      <a:gd name="connsiteX9" fmla="*/ 567735 w 2219964"/>
                      <a:gd name="connsiteY9" fmla="*/ 2265372 h 3628333"/>
                      <a:gd name="connsiteX10" fmla="*/ 763677 w 2219964"/>
                      <a:gd name="connsiteY10" fmla="*/ 2049333 h 3628333"/>
                      <a:gd name="connsiteX11" fmla="*/ 1090248 w 2219964"/>
                      <a:gd name="connsiteY11" fmla="*/ 2024212 h 3628333"/>
                      <a:gd name="connsiteX12" fmla="*/ 944547 w 2219964"/>
                      <a:gd name="connsiteY12" fmla="*/ 1767979 h 3628333"/>
                      <a:gd name="connsiteX13" fmla="*/ 1085224 w 2219964"/>
                      <a:gd name="connsiteY13" fmla="*/ 1501697 h 3628333"/>
                      <a:gd name="connsiteX14" fmla="*/ 1607739 w 2219964"/>
                      <a:gd name="connsiteY14" fmla="*/ 1873486 h 3628333"/>
                      <a:gd name="connsiteX15" fmla="*/ 1808706 w 2219964"/>
                      <a:gd name="connsiteY15" fmla="*/ 1592132 h 3628333"/>
                      <a:gd name="connsiteX16" fmla="*/ 211016 w 2219964"/>
                      <a:gd name="connsiteY16" fmla="*/ 125072 h 3628333"/>
                      <a:gd name="connsiteX0" fmla="*/ 211016 w 2219964"/>
                      <a:gd name="connsiteY0" fmla="*/ 125072 h 3628333"/>
                      <a:gd name="connsiteX1" fmla="*/ 532565 w 2219964"/>
                      <a:gd name="connsiteY1" fmla="*/ 4492 h 3628333"/>
                      <a:gd name="connsiteX2" fmla="*/ 2054889 w 2219964"/>
                      <a:gd name="connsiteY2" fmla="*/ 1386139 h 3628333"/>
                      <a:gd name="connsiteX3" fmla="*/ 1919238 w 2219964"/>
                      <a:gd name="connsiteY3" fmla="*/ 2240250 h 3628333"/>
                      <a:gd name="connsiteX4" fmla="*/ 1436916 w 2219964"/>
                      <a:gd name="connsiteY4" fmla="*/ 2868272 h 3628333"/>
                      <a:gd name="connsiteX5" fmla="*/ 864159 w 2219964"/>
                      <a:gd name="connsiteY5" fmla="*/ 3280255 h 3628333"/>
                      <a:gd name="connsiteX6" fmla="*/ 0 w 2219964"/>
                      <a:gd name="connsiteY6" fmla="*/ 3521415 h 3628333"/>
                      <a:gd name="connsiteX7" fmla="*/ 135654 w 2219964"/>
                      <a:gd name="connsiteY7" fmla="*/ 3219965 h 3628333"/>
                      <a:gd name="connsiteX8" fmla="*/ 567733 w 2219964"/>
                      <a:gd name="connsiteY8" fmla="*/ 3099385 h 3628333"/>
                      <a:gd name="connsiteX9" fmla="*/ 567735 w 2219964"/>
                      <a:gd name="connsiteY9" fmla="*/ 2265372 h 3628333"/>
                      <a:gd name="connsiteX10" fmla="*/ 763677 w 2219964"/>
                      <a:gd name="connsiteY10" fmla="*/ 2049333 h 3628333"/>
                      <a:gd name="connsiteX11" fmla="*/ 1577593 w 2219964"/>
                      <a:gd name="connsiteY11" fmla="*/ 2280445 h 3628333"/>
                      <a:gd name="connsiteX12" fmla="*/ 944547 w 2219964"/>
                      <a:gd name="connsiteY12" fmla="*/ 1767979 h 3628333"/>
                      <a:gd name="connsiteX13" fmla="*/ 1085224 w 2219964"/>
                      <a:gd name="connsiteY13" fmla="*/ 1501697 h 3628333"/>
                      <a:gd name="connsiteX14" fmla="*/ 1607739 w 2219964"/>
                      <a:gd name="connsiteY14" fmla="*/ 1873486 h 3628333"/>
                      <a:gd name="connsiteX15" fmla="*/ 1808706 w 2219964"/>
                      <a:gd name="connsiteY15" fmla="*/ 1592132 h 3628333"/>
                      <a:gd name="connsiteX16" fmla="*/ 211016 w 2219964"/>
                      <a:gd name="connsiteY16" fmla="*/ 125072 h 3628333"/>
                      <a:gd name="connsiteX0" fmla="*/ 211016 w 2219964"/>
                      <a:gd name="connsiteY0" fmla="*/ 125072 h 3628333"/>
                      <a:gd name="connsiteX1" fmla="*/ 532565 w 2219964"/>
                      <a:gd name="connsiteY1" fmla="*/ 4492 h 3628333"/>
                      <a:gd name="connsiteX2" fmla="*/ 2054889 w 2219964"/>
                      <a:gd name="connsiteY2" fmla="*/ 1386139 h 3628333"/>
                      <a:gd name="connsiteX3" fmla="*/ 1919238 w 2219964"/>
                      <a:gd name="connsiteY3" fmla="*/ 2240250 h 3628333"/>
                      <a:gd name="connsiteX4" fmla="*/ 1436916 w 2219964"/>
                      <a:gd name="connsiteY4" fmla="*/ 2868272 h 3628333"/>
                      <a:gd name="connsiteX5" fmla="*/ 864159 w 2219964"/>
                      <a:gd name="connsiteY5" fmla="*/ 3280255 h 3628333"/>
                      <a:gd name="connsiteX6" fmla="*/ 0 w 2219964"/>
                      <a:gd name="connsiteY6" fmla="*/ 3521415 h 3628333"/>
                      <a:gd name="connsiteX7" fmla="*/ 135654 w 2219964"/>
                      <a:gd name="connsiteY7" fmla="*/ 3219965 h 3628333"/>
                      <a:gd name="connsiteX8" fmla="*/ 567733 w 2219964"/>
                      <a:gd name="connsiteY8" fmla="*/ 3099385 h 3628333"/>
                      <a:gd name="connsiteX9" fmla="*/ 567735 w 2219964"/>
                      <a:gd name="connsiteY9" fmla="*/ 2265372 h 3628333"/>
                      <a:gd name="connsiteX10" fmla="*/ 763677 w 2219964"/>
                      <a:gd name="connsiteY10" fmla="*/ 2049333 h 3628333"/>
                      <a:gd name="connsiteX11" fmla="*/ 1577593 w 2219964"/>
                      <a:gd name="connsiteY11" fmla="*/ 2280445 h 3628333"/>
                      <a:gd name="connsiteX12" fmla="*/ 984741 w 2219964"/>
                      <a:gd name="connsiteY12" fmla="*/ 1783052 h 3628333"/>
                      <a:gd name="connsiteX13" fmla="*/ 1085224 w 2219964"/>
                      <a:gd name="connsiteY13" fmla="*/ 1501697 h 3628333"/>
                      <a:gd name="connsiteX14" fmla="*/ 1607739 w 2219964"/>
                      <a:gd name="connsiteY14" fmla="*/ 1873486 h 3628333"/>
                      <a:gd name="connsiteX15" fmla="*/ 1808706 w 2219964"/>
                      <a:gd name="connsiteY15" fmla="*/ 1592132 h 3628333"/>
                      <a:gd name="connsiteX16" fmla="*/ 211016 w 2219964"/>
                      <a:gd name="connsiteY16" fmla="*/ 125072 h 3628333"/>
                      <a:gd name="connsiteX0" fmla="*/ 211016 w 2219964"/>
                      <a:gd name="connsiteY0" fmla="*/ 125072 h 3628333"/>
                      <a:gd name="connsiteX1" fmla="*/ 532565 w 2219964"/>
                      <a:gd name="connsiteY1" fmla="*/ 4492 h 3628333"/>
                      <a:gd name="connsiteX2" fmla="*/ 2054889 w 2219964"/>
                      <a:gd name="connsiteY2" fmla="*/ 1386139 h 3628333"/>
                      <a:gd name="connsiteX3" fmla="*/ 1919238 w 2219964"/>
                      <a:gd name="connsiteY3" fmla="*/ 2240250 h 3628333"/>
                      <a:gd name="connsiteX4" fmla="*/ 1436916 w 2219964"/>
                      <a:gd name="connsiteY4" fmla="*/ 2868272 h 3628333"/>
                      <a:gd name="connsiteX5" fmla="*/ 864159 w 2219964"/>
                      <a:gd name="connsiteY5" fmla="*/ 3280255 h 3628333"/>
                      <a:gd name="connsiteX6" fmla="*/ 0 w 2219964"/>
                      <a:gd name="connsiteY6" fmla="*/ 3521415 h 3628333"/>
                      <a:gd name="connsiteX7" fmla="*/ 135654 w 2219964"/>
                      <a:gd name="connsiteY7" fmla="*/ 3219965 h 3628333"/>
                      <a:gd name="connsiteX8" fmla="*/ 567733 w 2219964"/>
                      <a:gd name="connsiteY8" fmla="*/ 3099385 h 3628333"/>
                      <a:gd name="connsiteX9" fmla="*/ 567735 w 2219964"/>
                      <a:gd name="connsiteY9" fmla="*/ 2265372 h 3628333"/>
                      <a:gd name="connsiteX10" fmla="*/ 763677 w 2219964"/>
                      <a:gd name="connsiteY10" fmla="*/ 2049333 h 3628333"/>
                      <a:gd name="connsiteX11" fmla="*/ 1577593 w 2219964"/>
                      <a:gd name="connsiteY11" fmla="*/ 2280445 h 3628333"/>
                      <a:gd name="connsiteX12" fmla="*/ 984741 w 2219964"/>
                      <a:gd name="connsiteY12" fmla="*/ 1783052 h 3628333"/>
                      <a:gd name="connsiteX13" fmla="*/ 1085224 w 2219964"/>
                      <a:gd name="connsiteY13" fmla="*/ 1501697 h 3628333"/>
                      <a:gd name="connsiteX14" fmla="*/ 1607739 w 2219964"/>
                      <a:gd name="connsiteY14" fmla="*/ 1873486 h 3628333"/>
                      <a:gd name="connsiteX15" fmla="*/ 1808706 w 2219964"/>
                      <a:gd name="connsiteY15" fmla="*/ 1592132 h 3628333"/>
                      <a:gd name="connsiteX16" fmla="*/ 211016 w 2219964"/>
                      <a:gd name="connsiteY16" fmla="*/ 125072 h 3628333"/>
                      <a:gd name="connsiteX0" fmla="*/ 211016 w 2219964"/>
                      <a:gd name="connsiteY0" fmla="*/ 125072 h 3628333"/>
                      <a:gd name="connsiteX1" fmla="*/ 532565 w 2219964"/>
                      <a:gd name="connsiteY1" fmla="*/ 4492 h 3628333"/>
                      <a:gd name="connsiteX2" fmla="*/ 2054889 w 2219964"/>
                      <a:gd name="connsiteY2" fmla="*/ 1386139 h 3628333"/>
                      <a:gd name="connsiteX3" fmla="*/ 1919238 w 2219964"/>
                      <a:gd name="connsiteY3" fmla="*/ 2240250 h 3628333"/>
                      <a:gd name="connsiteX4" fmla="*/ 1436916 w 2219964"/>
                      <a:gd name="connsiteY4" fmla="*/ 2868272 h 3628333"/>
                      <a:gd name="connsiteX5" fmla="*/ 864159 w 2219964"/>
                      <a:gd name="connsiteY5" fmla="*/ 3280255 h 3628333"/>
                      <a:gd name="connsiteX6" fmla="*/ 0 w 2219964"/>
                      <a:gd name="connsiteY6" fmla="*/ 3521415 h 3628333"/>
                      <a:gd name="connsiteX7" fmla="*/ 135654 w 2219964"/>
                      <a:gd name="connsiteY7" fmla="*/ 3219965 h 3628333"/>
                      <a:gd name="connsiteX8" fmla="*/ 567733 w 2219964"/>
                      <a:gd name="connsiteY8" fmla="*/ 3099385 h 3628333"/>
                      <a:gd name="connsiteX9" fmla="*/ 567735 w 2219964"/>
                      <a:gd name="connsiteY9" fmla="*/ 2265372 h 3628333"/>
                      <a:gd name="connsiteX10" fmla="*/ 763677 w 2219964"/>
                      <a:gd name="connsiteY10" fmla="*/ 2049333 h 3628333"/>
                      <a:gd name="connsiteX11" fmla="*/ 1577593 w 2219964"/>
                      <a:gd name="connsiteY11" fmla="*/ 2280445 h 3628333"/>
                      <a:gd name="connsiteX12" fmla="*/ 984741 w 2219964"/>
                      <a:gd name="connsiteY12" fmla="*/ 1783052 h 3628333"/>
                      <a:gd name="connsiteX13" fmla="*/ 1085224 w 2219964"/>
                      <a:gd name="connsiteY13" fmla="*/ 1501697 h 3628333"/>
                      <a:gd name="connsiteX14" fmla="*/ 1607739 w 2219964"/>
                      <a:gd name="connsiteY14" fmla="*/ 1873486 h 3628333"/>
                      <a:gd name="connsiteX15" fmla="*/ 1808706 w 2219964"/>
                      <a:gd name="connsiteY15" fmla="*/ 1592132 h 3628333"/>
                      <a:gd name="connsiteX16" fmla="*/ 211016 w 2219964"/>
                      <a:gd name="connsiteY16" fmla="*/ 125072 h 3628333"/>
                      <a:gd name="connsiteX0" fmla="*/ 211016 w 2219964"/>
                      <a:gd name="connsiteY0" fmla="*/ 125072 h 3628333"/>
                      <a:gd name="connsiteX1" fmla="*/ 532565 w 2219964"/>
                      <a:gd name="connsiteY1" fmla="*/ 4492 h 3628333"/>
                      <a:gd name="connsiteX2" fmla="*/ 2054889 w 2219964"/>
                      <a:gd name="connsiteY2" fmla="*/ 1386139 h 3628333"/>
                      <a:gd name="connsiteX3" fmla="*/ 1919238 w 2219964"/>
                      <a:gd name="connsiteY3" fmla="*/ 2240250 h 3628333"/>
                      <a:gd name="connsiteX4" fmla="*/ 1436916 w 2219964"/>
                      <a:gd name="connsiteY4" fmla="*/ 2868272 h 3628333"/>
                      <a:gd name="connsiteX5" fmla="*/ 864159 w 2219964"/>
                      <a:gd name="connsiteY5" fmla="*/ 3280255 h 3628333"/>
                      <a:gd name="connsiteX6" fmla="*/ 0 w 2219964"/>
                      <a:gd name="connsiteY6" fmla="*/ 3521415 h 3628333"/>
                      <a:gd name="connsiteX7" fmla="*/ 135654 w 2219964"/>
                      <a:gd name="connsiteY7" fmla="*/ 3219965 h 3628333"/>
                      <a:gd name="connsiteX8" fmla="*/ 567733 w 2219964"/>
                      <a:gd name="connsiteY8" fmla="*/ 3099385 h 3628333"/>
                      <a:gd name="connsiteX9" fmla="*/ 567735 w 2219964"/>
                      <a:gd name="connsiteY9" fmla="*/ 2265372 h 3628333"/>
                      <a:gd name="connsiteX10" fmla="*/ 763677 w 2219964"/>
                      <a:gd name="connsiteY10" fmla="*/ 2049333 h 3628333"/>
                      <a:gd name="connsiteX11" fmla="*/ 1577593 w 2219964"/>
                      <a:gd name="connsiteY11" fmla="*/ 2280445 h 3628333"/>
                      <a:gd name="connsiteX12" fmla="*/ 929475 w 2219964"/>
                      <a:gd name="connsiteY12" fmla="*/ 1762955 h 3628333"/>
                      <a:gd name="connsiteX13" fmla="*/ 1085224 w 2219964"/>
                      <a:gd name="connsiteY13" fmla="*/ 1501697 h 3628333"/>
                      <a:gd name="connsiteX14" fmla="*/ 1607739 w 2219964"/>
                      <a:gd name="connsiteY14" fmla="*/ 1873486 h 3628333"/>
                      <a:gd name="connsiteX15" fmla="*/ 1808706 w 2219964"/>
                      <a:gd name="connsiteY15" fmla="*/ 1592132 h 3628333"/>
                      <a:gd name="connsiteX16" fmla="*/ 211016 w 2219964"/>
                      <a:gd name="connsiteY16" fmla="*/ 125072 h 3628333"/>
                      <a:gd name="connsiteX0" fmla="*/ 211016 w 2219964"/>
                      <a:gd name="connsiteY0" fmla="*/ 125072 h 3628333"/>
                      <a:gd name="connsiteX1" fmla="*/ 532565 w 2219964"/>
                      <a:gd name="connsiteY1" fmla="*/ 4492 h 3628333"/>
                      <a:gd name="connsiteX2" fmla="*/ 2054889 w 2219964"/>
                      <a:gd name="connsiteY2" fmla="*/ 1386139 h 3628333"/>
                      <a:gd name="connsiteX3" fmla="*/ 1919238 w 2219964"/>
                      <a:gd name="connsiteY3" fmla="*/ 2240250 h 3628333"/>
                      <a:gd name="connsiteX4" fmla="*/ 1436916 w 2219964"/>
                      <a:gd name="connsiteY4" fmla="*/ 2868272 h 3628333"/>
                      <a:gd name="connsiteX5" fmla="*/ 864159 w 2219964"/>
                      <a:gd name="connsiteY5" fmla="*/ 3280255 h 3628333"/>
                      <a:gd name="connsiteX6" fmla="*/ 0 w 2219964"/>
                      <a:gd name="connsiteY6" fmla="*/ 3521415 h 3628333"/>
                      <a:gd name="connsiteX7" fmla="*/ 135654 w 2219964"/>
                      <a:gd name="connsiteY7" fmla="*/ 3219965 h 3628333"/>
                      <a:gd name="connsiteX8" fmla="*/ 567733 w 2219964"/>
                      <a:gd name="connsiteY8" fmla="*/ 3099385 h 3628333"/>
                      <a:gd name="connsiteX9" fmla="*/ 567735 w 2219964"/>
                      <a:gd name="connsiteY9" fmla="*/ 2265372 h 3628333"/>
                      <a:gd name="connsiteX10" fmla="*/ 763677 w 2219964"/>
                      <a:gd name="connsiteY10" fmla="*/ 2049333 h 3628333"/>
                      <a:gd name="connsiteX11" fmla="*/ 1577593 w 2219964"/>
                      <a:gd name="connsiteY11" fmla="*/ 2280445 h 3628333"/>
                      <a:gd name="connsiteX12" fmla="*/ 929475 w 2219964"/>
                      <a:gd name="connsiteY12" fmla="*/ 1762955 h 3628333"/>
                      <a:gd name="connsiteX13" fmla="*/ 1085224 w 2219964"/>
                      <a:gd name="connsiteY13" fmla="*/ 1501697 h 3628333"/>
                      <a:gd name="connsiteX14" fmla="*/ 1607739 w 2219964"/>
                      <a:gd name="connsiteY14" fmla="*/ 1873486 h 3628333"/>
                      <a:gd name="connsiteX15" fmla="*/ 1808706 w 2219964"/>
                      <a:gd name="connsiteY15" fmla="*/ 1592132 h 3628333"/>
                      <a:gd name="connsiteX16" fmla="*/ 211016 w 2219964"/>
                      <a:gd name="connsiteY16" fmla="*/ 125072 h 3628333"/>
                      <a:gd name="connsiteX0" fmla="*/ 211016 w 2219964"/>
                      <a:gd name="connsiteY0" fmla="*/ 125072 h 3628333"/>
                      <a:gd name="connsiteX1" fmla="*/ 532565 w 2219964"/>
                      <a:gd name="connsiteY1" fmla="*/ 4492 h 3628333"/>
                      <a:gd name="connsiteX2" fmla="*/ 2054889 w 2219964"/>
                      <a:gd name="connsiteY2" fmla="*/ 1386139 h 3628333"/>
                      <a:gd name="connsiteX3" fmla="*/ 1919238 w 2219964"/>
                      <a:gd name="connsiteY3" fmla="*/ 2240250 h 3628333"/>
                      <a:gd name="connsiteX4" fmla="*/ 1436916 w 2219964"/>
                      <a:gd name="connsiteY4" fmla="*/ 2868272 h 3628333"/>
                      <a:gd name="connsiteX5" fmla="*/ 864159 w 2219964"/>
                      <a:gd name="connsiteY5" fmla="*/ 3280255 h 3628333"/>
                      <a:gd name="connsiteX6" fmla="*/ 0 w 2219964"/>
                      <a:gd name="connsiteY6" fmla="*/ 3521415 h 3628333"/>
                      <a:gd name="connsiteX7" fmla="*/ 135654 w 2219964"/>
                      <a:gd name="connsiteY7" fmla="*/ 3219965 h 3628333"/>
                      <a:gd name="connsiteX8" fmla="*/ 567733 w 2219964"/>
                      <a:gd name="connsiteY8" fmla="*/ 3099385 h 3628333"/>
                      <a:gd name="connsiteX9" fmla="*/ 567735 w 2219964"/>
                      <a:gd name="connsiteY9" fmla="*/ 2265372 h 3628333"/>
                      <a:gd name="connsiteX10" fmla="*/ 763677 w 2219964"/>
                      <a:gd name="connsiteY10" fmla="*/ 2049333 h 3628333"/>
                      <a:gd name="connsiteX11" fmla="*/ 1577593 w 2219964"/>
                      <a:gd name="connsiteY11" fmla="*/ 2280445 h 3628333"/>
                      <a:gd name="connsiteX12" fmla="*/ 929475 w 2219964"/>
                      <a:gd name="connsiteY12" fmla="*/ 1762955 h 3628333"/>
                      <a:gd name="connsiteX13" fmla="*/ 1085224 w 2219964"/>
                      <a:gd name="connsiteY13" fmla="*/ 1501697 h 3628333"/>
                      <a:gd name="connsiteX14" fmla="*/ 1607739 w 2219964"/>
                      <a:gd name="connsiteY14" fmla="*/ 1873486 h 3628333"/>
                      <a:gd name="connsiteX15" fmla="*/ 1808706 w 2219964"/>
                      <a:gd name="connsiteY15" fmla="*/ 1592132 h 3628333"/>
                      <a:gd name="connsiteX16" fmla="*/ 211016 w 2219964"/>
                      <a:gd name="connsiteY16" fmla="*/ 125072 h 3628333"/>
                      <a:gd name="connsiteX0" fmla="*/ 211016 w 2219964"/>
                      <a:gd name="connsiteY0" fmla="*/ 125072 h 3628333"/>
                      <a:gd name="connsiteX1" fmla="*/ 532565 w 2219964"/>
                      <a:gd name="connsiteY1" fmla="*/ 4492 h 3628333"/>
                      <a:gd name="connsiteX2" fmla="*/ 2054889 w 2219964"/>
                      <a:gd name="connsiteY2" fmla="*/ 1386139 h 3628333"/>
                      <a:gd name="connsiteX3" fmla="*/ 1919238 w 2219964"/>
                      <a:gd name="connsiteY3" fmla="*/ 2240250 h 3628333"/>
                      <a:gd name="connsiteX4" fmla="*/ 1436916 w 2219964"/>
                      <a:gd name="connsiteY4" fmla="*/ 2868272 h 3628333"/>
                      <a:gd name="connsiteX5" fmla="*/ 864159 w 2219964"/>
                      <a:gd name="connsiteY5" fmla="*/ 3280255 h 3628333"/>
                      <a:gd name="connsiteX6" fmla="*/ 0 w 2219964"/>
                      <a:gd name="connsiteY6" fmla="*/ 3521415 h 3628333"/>
                      <a:gd name="connsiteX7" fmla="*/ 135654 w 2219964"/>
                      <a:gd name="connsiteY7" fmla="*/ 3219965 h 3628333"/>
                      <a:gd name="connsiteX8" fmla="*/ 567733 w 2219964"/>
                      <a:gd name="connsiteY8" fmla="*/ 3099385 h 3628333"/>
                      <a:gd name="connsiteX9" fmla="*/ 567735 w 2219964"/>
                      <a:gd name="connsiteY9" fmla="*/ 2265372 h 3628333"/>
                      <a:gd name="connsiteX10" fmla="*/ 763677 w 2219964"/>
                      <a:gd name="connsiteY10" fmla="*/ 2049333 h 3628333"/>
                      <a:gd name="connsiteX11" fmla="*/ 1577593 w 2219964"/>
                      <a:gd name="connsiteY11" fmla="*/ 2280445 h 3628333"/>
                      <a:gd name="connsiteX12" fmla="*/ 929475 w 2219964"/>
                      <a:gd name="connsiteY12" fmla="*/ 1762955 h 3628333"/>
                      <a:gd name="connsiteX13" fmla="*/ 1085224 w 2219964"/>
                      <a:gd name="connsiteY13" fmla="*/ 1501697 h 3628333"/>
                      <a:gd name="connsiteX14" fmla="*/ 1607739 w 2219964"/>
                      <a:gd name="connsiteY14" fmla="*/ 1873486 h 3628333"/>
                      <a:gd name="connsiteX15" fmla="*/ 1808706 w 2219964"/>
                      <a:gd name="connsiteY15" fmla="*/ 1592132 h 3628333"/>
                      <a:gd name="connsiteX16" fmla="*/ 211016 w 2219964"/>
                      <a:gd name="connsiteY16" fmla="*/ 125072 h 3628333"/>
                      <a:gd name="connsiteX0" fmla="*/ 211016 w 2219964"/>
                      <a:gd name="connsiteY0" fmla="*/ 125072 h 3628333"/>
                      <a:gd name="connsiteX1" fmla="*/ 532565 w 2219964"/>
                      <a:gd name="connsiteY1" fmla="*/ 4492 h 3628333"/>
                      <a:gd name="connsiteX2" fmla="*/ 2054889 w 2219964"/>
                      <a:gd name="connsiteY2" fmla="*/ 1386139 h 3628333"/>
                      <a:gd name="connsiteX3" fmla="*/ 1919238 w 2219964"/>
                      <a:gd name="connsiteY3" fmla="*/ 2240250 h 3628333"/>
                      <a:gd name="connsiteX4" fmla="*/ 1436916 w 2219964"/>
                      <a:gd name="connsiteY4" fmla="*/ 2868272 h 3628333"/>
                      <a:gd name="connsiteX5" fmla="*/ 864159 w 2219964"/>
                      <a:gd name="connsiteY5" fmla="*/ 3280255 h 3628333"/>
                      <a:gd name="connsiteX6" fmla="*/ 0 w 2219964"/>
                      <a:gd name="connsiteY6" fmla="*/ 3521415 h 3628333"/>
                      <a:gd name="connsiteX7" fmla="*/ 135654 w 2219964"/>
                      <a:gd name="connsiteY7" fmla="*/ 3219965 h 3628333"/>
                      <a:gd name="connsiteX8" fmla="*/ 567733 w 2219964"/>
                      <a:gd name="connsiteY8" fmla="*/ 3099385 h 3628333"/>
                      <a:gd name="connsiteX9" fmla="*/ 567735 w 2219964"/>
                      <a:gd name="connsiteY9" fmla="*/ 2265372 h 3628333"/>
                      <a:gd name="connsiteX10" fmla="*/ 763677 w 2219964"/>
                      <a:gd name="connsiteY10" fmla="*/ 2049333 h 3628333"/>
                      <a:gd name="connsiteX11" fmla="*/ 1577593 w 2219964"/>
                      <a:gd name="connsiteY11" fmla="*/ 2280445 h 3628333"/>
                      <a:gd name="connsiteX12" fmla="*/ 929475 w 2219964"/>
                      <a:gd name="connsiteY12" fmla="*/ 1762955 h 3628333"/>
                      <a:gd name="connsiteX13" fmla="*/ 1085224 w 2219964"/>
                      <a:gd name="connsiteY13" fmla="*/ 1501697 h 3628333"/>
                      <a:gd name="connsiteX14" fmla="*/ 1607739 w 2219964"/>
                      <a:gd name="connsiteY14" fmla="*/ 1873486 h 3628333"/>
                      <a:gd name="connsiteX15" fmla="*/ 1808706 w 2219964"/>
                      <a:gd name="connsiteY15" fmla="*/ 1592132 h 3628333"/>
                      <a:gd name="connsiteX16" fmla="*/ 211016 w 2219964"/>
                      <a:gd name="connsiteY16" fmla="*/ 125072 h 3628333"/>
                      <a:gd name="connsiteX0" fmla="*/ 211016 w 2219964"/>
                      <a:gd name="connsiteY0" fmla="*/ 125072 h 3628333"/>
                      <a:gd name="connsiteX1" fmla="*/ 532565 w 2219964"/>
                      <a:gd name="connsiteY1" fmla="*/ 4492 h 3628333"/>
                      <a:gd name="connsiteX2" fmla="*/ 2054889 w 2219964"/>
                      <a:gd name="connsiteY2" fmla="*/ 1386139 h 3628333"/>
                      <a:gd name="connsiteX3" fmla="*/ 1919238 w 2219964"/>
                      <a:gd name="connsiteY3" fmla="*/ 2240250 h 3628333"/>
                      <a:gd name="connsiteX4" fmla="*/ 1436916 w 2219964"/>
                      <a:gd name="connsiteY4" fmla="*/ 2868272 h 3628333"/>
                      <a:gd name="connsiteX5" fmla="*/ 864159 w 2219964"/>
                      <a:gd name="connsiteY5" fmla="*/ 3280255 h 3628333"/>
                      <a:gd name="connsiteX6" fmla="*/ 0 w 2219964"/>
                      <a:gd name="connsiteY6" fmla="*/ 3521415 h 3628333"/>
                      <a:gd name="connsiteX7" fmla="*/ 135654 w 2219964"/>
                      <a:gd name="connsiteY7" fmla="*/ 3219965 h 3628333"/>
                      <a:gd name="connsiteX8" fmla="*/ 567733 w 2219964"/>
                      <a:gd name="connsiteY8" fmla="*/ 3099385 h 3628333"/>
                      <a:gd name="connsiteX9" fmla="*/ 567735 w 2219964"/>
                      <a:gd name="connsiteY9" fmla="*/ 2265372 h 3628333"/>
                      <a:gd name="connsiteX10" fmla="*/ 763677 w 2219964"/>
                      <a:gd name="connsiteY10" fmla="*/ 2049333 h 3628333"/>
                      <a:gd name="connsiteX11" fmla="*/ 1245998 w 2219964"/>
                      <a:gd name="connsiteY11" fmla="*/ 2190010 h 3628333"/>
                      <a:gd name="connsiteX12" fmla="*/ 1577593 w 2219964"/>
                      <a:gd name="connsiteY12" fmla="*/ 2280445 h 3628333"/>
                      <a:gd name="connsiteX13" fmla="*/ 929475 w 2219964"/>
                      <a:gd name="connsiteY13" fmla="*/ 1762955 h 3628333"/>
                      <a:gd name="connsiteX14" fmla="*/ 1085224 w 2219964"/>
                      <a:gd name="connsiteY14" fmla="*/ 1501697 h 3628333"/>
                      <a:gd name="connsiteX15" fmla="*/ 1607739 w 2219964"/>
                      <a:gd name="connsiteY15" fmla="*/ 1873486 h 3628333"/>
                      <a:gd name="connsiteX16" fmla="*/ 1808706 w 2219964"/>
                      <a:gd name="connsiteY16" fmla="*/ 1592132 h 3628333"/>
                      <a:gd name="connsiteX17" fmla="*/ 211016 w 2219964"/>
                      <a:gd name="connsiteY17" fmla="*/ 125072 h 3628333"/>
                      <a:gd name="connsiteX0" fmla="*/ 211016 w 2219964"/>
                      <a:gd name="connsiteY0" fmla="*/ 125072 h 3628333"/>
                      <a:gd name="connsiteX1" fmla="*/ 532565 w 2219964"/>
                      <a:gd name="connsiteY1" fmla="*/ 4492 h 3628333"/>
                      <a:gd name="connsiteX2" fmla="*/ 2054889 w 2219964"/>
                      <a:gd name="connsiteY2" fmla="*/ 1386139 h 3628333"/>
                      <a:gd name="connsiteX3" fmla="*/ 1919238 w 2219964"/>
                      <a:gd name="connsiteY3" fmla="*/ 2240250 h 3628333"/>
                      <a:gd name="connsiteX4" fmla="*/ 1436916 w 2219964"/>
                      <a:gd name="connsiteY4" fmla="*/ 2868272 h 3628333"/>
                      <a:gd name="connsiteX5" fmla="*/ 864159 w 2219964"/>
                      <a:gd name="connsiteY5" fmla="*/ 3280255 h 3628333"/>
                      <a:gd name="connsiteX6" fmla="*/ 0 w 2219964"/>
                      <a:gd name="connsiteY6" fmla="*/ 3521415 h 3628333"/>
                      <a:gd name="connsiteX7" fmla="*/ 135654 w 2219964"/>
                      <a:gd name="connsiteY7" fmla="*/ 3219965 h 3628333"/>
                      <a:gd name="connsiteX8" fmla="*/ 567733 w 2219964"/>
                      <a:gd name="connsiteY8" fmla="*/ 3099385 h 3628333"/>
                      <a:gd name="connsiteX9" fmla="*/ 567735 w 2219964"/>
                      <a:gd name="connsiteY9" fmla="*/ 2265372 h 3628333"/>
                      <a:gd name="connsiteX10" fmla="*/ 763677 w 2219964"/>
                      <a:gd name="connsiteY10" fmla="*/ 2049333 h 3628333"/>
                      <a:gd name="connsiteX11" fmla="*/ 1381651 w 2219964"/>
                      <a:gd name="connsiteY11" fmla="*/ 2521605 h 3628333"/>
                      <a:gd name="connsiteX12" fmla="*/ 1577593 w 2219964"/>
                      <a:gd name="connsiteY12" fmla="*/ 2280445 h 3628333"/>
                      <a:gd name="connsiteX13" fmla="*/ 929475 w 2219964"/>
                      <a:gd name="connsiteY13" fmla="*/ 1762955 h 3628333"/>
                      <a:gd name="connsiteX14" fmla="*/ 1085224 w 2219964"/>
                      <a:gd name="connsiteY14" fmla="*/ 1501697 h 3628333"/>
                      <a:gd name="connsiteX15" fmla="*/ 1607739 w 2219964"/>
                      <a:gd name="connsiteY15" fmla="*/ 1873486 h 3628333"/>
                      <a:gd name="connsiteX16" fmla="*/ 1808706 w 2219964"/>
                      <a:gd name="connsiteY16" fmla="*/ 1592132 h 3628333"/>
                      <a:gd name="connsiteX17" fmla="*/ 211016 w 2219964"/>
                      <a:gd name="connsiteY17" fmla="*/ 125072 h 3628333"/>
                      <a:gd name="connsiteX0" fmla="*/ 211016 w 2219964"/>
                      <a:gd name="connsiteY0" fmla="*/ 125072 h 3628333"/>
                      <a:gd name="connsiteX1" fmla="*/ 532565 w 2219964"/>
                      <a:gd name="connsiteY1" fmla="*/ 4492 h 3628333"/>
                      <a:gd name="connsiteX2" fmla="*/ 2054889 w 2219964"/>
                      <a:gd name="connsiteY2" fmla="*/ 1386139 h 3628333"/>
                      <a:gd name="connsiteX3" fmla="*/ 1919238 w 2219964"/>
                      <a:gd name="connsiteY3" fmla="*/ 2240250 h 3628333"/>
                      <a:gd name="connsiteX4" fmla="*/ 1436916 w 2219964"/>
                      <a:gd name="connsiteY4" fmla="*/ 2868272 h 3628333"/>
                      <a:gd name="connsiteX5" fmla="*/ 864159 w 2219964"/>
                      <a:gd name="connsiteY5" fmla="*/ 3280255 h 3628333"/>
                      <a:gd name="connsiteX6" fmla="*/ 0 w 2219964"/>
                      <a:gd name="connsiteY6" fmla="*/ 3521415 h 3628333"/>
                      <a:gd name="connsiteX7" fmla="*/ 135654 w 2219964"/>
                      <a:gd name="connsiteY7" fmla="*/ 3219965 h 3628333"/>
                      <a:gd name="connsiteX8" fmla="*/ 567733 w 2219964"/>
                      <a:gd name="connsiteY8" fmla="*/ 3099385 h 3628333"/>
                      <a:gd name="connsiteX9" fmla="*/ 567735 w 2219964"/>
                      <a:gd name="connsiteY9" fmla="*/ 2265372 h 3628333"/>
                      <a:gd name="connsiteX10" fmla="*/ 763677 w 2219964"/>
                      <a:gd name="connsiteY10" fmla="*/ 2049333 h 3628333"/>
                      <a:gd name="connsiteX11" fmla="*/ 1381651 w 2219964"/>
                      <a:gd name="connsiteY11" fmla="*/ 2521605 h 3628333"/>
                      <a:gd name="connsiteX12" fmla="*/ 1577593 w 2219964"/>
                      <a:gd name="connsiteY12" fmla="*/ 2280445 h 3628333"/>
                      <a:gd name="connsiteX13" fmla="*/ 929475 w 2219964"/>
                      <a:gd name="connsiteY13" fmla="*/ 1762955 h 3628333"/>
                      <a:gd name="connsiteX14" fmla="*/ 1085224 w 2219964"/>
                      <a:gd name="connsiteY14" fmla="*/ 1501697 h 3628333"/>
                      <a:gd name="connsiteX15" fmla="*/ 1607739 w 2219964"/>
                      <a:gd name="connsiteY15" fmla="*/ 1873486 h 3628333"/>
                      <a:gd name="connsiteX16" fmla="*/ 1808706 w 2219964"/>
                      <a:gd name="connsiteY16" fmla="*/ 1592132 h 3628333"/>
                      <a:gd name="connsiteX17" fmla="*/ 211016 w 2219964"/>
                      <a:gd name="connsiteY17" fmla="*/ 125072 h 3628333"/>
                      <a:gd name="connsiteX0" fmla="*/ 211016 w 2219964"/>
                      <a:gd name="connsiteY0" fmla="*/ 125072 h 3628333"/>
                      <a:gd name="connsiteX1" fmla="*/ 532565 w 2219964"/>
                      <a:gd name="connsiteY1" fmla="*/ 4492 h 3628333"/>
                      <a:gd name="connsiteX2" fmla="*/ 2054889 w 2219964"/>
                      <a:gd name="connsiteY2" fmla="*/ 1386139 h 3628333"/>
                      <a:gd name="connsiteX3" fmla="*/ 1919238 w 2219964"/>
                      <a:gd name="connsiteY3" fmla="*/ 2240250 h 3628333"/>
                      <a:gd name="connsiteX4" fmla="*/ 1436916 w 2219964"/>
                      <a:gd name="connsiteY4" fmla="*/ 2868272 h 3628333"/>
                      <a:gd name="connsiteX5" fmla="*/ 864159 w 2219964"/>
                      <a:gd name="connsiteY5" fmla="*/ 3280255 h 3628333"/>
                      <a:gd name="connsiteX6" fmla="*/ 0 w 2219964"/>
                      <a:gd name="connsiteY6" fmla="*/ 3521415 h 3628333"/>
                      <a:gd name="connsiteX7" fmla="*/ 135654 w 2219964"/>
                      <a:gd name="connsiteY7" fmla="*/ 3219965 h 3628333"/>
                      <a:gd name="connsiteX8" fmla="*/ 567733 w 2219964"/>
                      <a:gd name="connsiteY8" fmla="*/ 3099385 h 3628333"/>
                      <a:gd name="connsiteX9" fmla="*/ 567735 w 2219964"/>
                      <a:gd name="connsiteY9" fmla="*/ 2265372 h 3628333"/>
                      <a:gd name="connsiteX10" fmla="*/ 763677 w 2219964"/>
                      <a:gd name="connsiteY10" fmla="*/ 2049333 h 3628333"/>
                      <a:gd name="connsiteX11" fmla="*/ 1381651 w 2219964"/>
                      <a:gd name="connsiteY11" fmla="*/ 2521605 h 3628333"/>
                      <a:gd name="connsiteX12" fmla="*/ 1577593 w 2219964"/>
                      <a:gd name="connsiteY12" fmla="*/ 2280445 h 3628333"/>
                      <a:gd name="connsiteX13" fmla="*/ 929475 w 2219964"/>
                      <a:gd name="connsiteY13" fmla="*/ 1762955 h 3628333"/>
                      <a:gd name="connsiteX14" fmla="*/ 1085224 w 2219964"/>
                      <a:gd name="connsiteY14" fmla="*/ 1501697 h 3628333"/>
                      <a:gd name="connsiteX15" fmla="*/ 1607739 w 2219964"/>
                      <a:gd name="connsiteY15" fmla="*/ 1873486 h 3628333"/>
                      <a:gd name="connsiteX16" fmla="*/ 1808706 w 2219964"/>
                      <a:gd name="connsiteY16" fmla="*/ 1592132 h 3628333"/>
                      <a:gd name="connsiteX17" fmla="*/ 211016 w 2219964"/>
                      <a:gd name="connsiteY17" fmla="*/ 125072 h 3628333"/>
                      <a:gd name="connsiteX0" fmla="*/ 211016 w 2219964"/>
                      <a:gd name="connsiteY0" fmla="*/ 125072 h 3628333"/>
                      <a:gd name="connsiteX1" fmla="*/ 532565 w 2219964"/>
                      <a:gd name="connsiteY1" fmla="*/ 4492 h 3628333"/>
                      <a:gd name="connsiteX2" fmla="*/ 2054889 w 2219964"/>
                      <a:gd name="connsiteY2" fmla="*/ 1386139 h 3628333"/>
                      <a:gd name="connsiteX3" fmla="*/ 1919238 w 2219964"/>
                      <a:gd name="connsiteY3" fmla="*/ 2240250 h 3628333"/>
                      <a:gd name="connsiteX4" fmla="*/ 1436916 w 2219964"/>
                      <a:gd name="connsiteY4" fmla="*/ 2868272 h 3628333"/>
                      <a:gd name="connsiteX5" fmla="*/ 864159 w 2219964"/>
                      <a:gd name="connsiteY5" fmla="*/ 3280255 h 3628333"/>
                      <a:gd name="connsiteX6" fmla="*/ 0 w 2219964"/>
                      <a:gd name="connsiteY6" fmla="*/ 3521415 h 3628333"/>
                      <a:gd name="connsiteX7" fmla="*/ 135654 w 2219964"/>
                      <a:gd name="connsiteY7" fmla="*/ 3219965 h 3628333"/>
                      <a:gd name="connsiteX8" fmla="*/ 567733 w 2219964"/>
                      <a:gd name="connsiteY8" fmla="*/ 3099385 h 3628333"/>
                      <a:gd name="connsiteX9" fmla="*/ 567735 w 2219964"/>
                      <a:gd name="connsiteY9" fmla="*/ 2265372 h 3628333"/>
                      <a:gd name="connsiteX10" fmla="*/ 763677 w 2219964"/>
                      <a:gd name="connsiteY10" fmla="*/ 2049333 h 3628333"/>
                      <a:gd name="connsiteX11" fmla="*/ 1381651 w 2219964"/>
                      <a:gd name="connsiteY11" fmla="*/ 2521605 h 3628333"/>
                      <a:gd name="connsiteX12" fmla="*/ 1577593 w 2219964"/>
                      <a:gd name="connsiteY12" fmla="*/ 2280445 h 3628333"/>
                      <a:gd name="connsiteX13" fmla="*/ 929475 w 2219964"/>
                      <a:gd name="connsiteY13" fmla="*/ 1762955 h 3628333"/>
                      <a:gd name="connsiteX14" fmla="*/ 1085224 w 2219964"/>
                      <a:gd name="connsiteY14" fmla="*/ 1501697 h 3628333"/>
                      <a:gd name="connsiteX15" fmla="*/ 1607739 w 2219964"/>
                      <a:gd name="connsiteY15" fmla="*/ 1873486 h 3628333"/>
                      <a:gd name="connsiteX16" fmla="*/ 1808706 w 2219964"/>
                      <a:gd name="connsiteY16" fmla="*/ 1592132 h 3628333"/>
                      <a:gd name="connsiteX17" fmla="*/ 211016 w 2219964"/>
                      <a:gd name="connsiteY17" fmla="*/ 125072 h 3628333"/>
                      <a:gd name="connsiteX0" fmla="*/ 211016 w 2219964"/>
                      <a:gd name="connsiteY0" fmla="*/ 125072 h 3628333"/>
                      <a:gd name="connsiteX1" fmla="*/ 532565 w 2219964"/>
                      <a:gd name="connsiteY1" fmla="*/ 4492 h 3628333"/>
                      <a:gd name="connsiteX2" fmla="*/ 2054889 w 2219964"/>
                      <a:gd name="connsiteY2" fmla="*/ 1386139 h 3628333"/>
                      <a:gd name="connsiteX3" fmla="*/ 1919238 w 2219964"/>
                      <a:gd name="connsiteY3" fmla="*/ 2240250 h 3628333"/>
                      <a:gd name="connsiteX4" fmla="*/ 1436916 w 2219964"/>
                      <a:gd name="connsiteY4" fmla="*/ 2868272 h 3628333"/>
                      <a:gd name="connsiteX5" fmla="*/ 864159 w 2219964"/>
                      <a:gd name="connsiteY5" fmla="*/ 3280255 h 3628333"/>
                      <a:gd name="connsiteX6" fmla="*/ 0 w 2219964"/>
                      <a:gd name="connsiteY6" fmla="*/ 3521415 h 3628333"/>
                      <a:gd name="connsiteX7" fmla="*/ 135654 w 2219964"/>
                      <a:gd name="connsiteY7" fmla="*/ 3219965 h 3628333"/>
                      <a:gd name="connsiteX8" fmla="*/ 567733 w 2219964"/>
                      <a:gd name="connsiteY8" fmla="*/ 3099385 h 3628333"/>
                      <a:gd name="connsiteX9" fmla="*/ 567735 w 2219964"/>
                      <a:gd name="connsiteY9" fmla="*/ 2290493 h 3628333"/>
                      <a:gd name="connsiteX10" fmla="*/ 763677 w 2219964"/>
                      <a:gd name="connsiteY10" fmla="*/ 2049333 h 3628333"/>
                      <a:gd name="connsiteX11" fmla="*/ 1381651 w 2219964"/>
                      <a:gd name="connsiteY11" fmla="*/ 2521605 h 3628333"/>
                      <a:gd name="connsiteX12" fmla="*/ 1577593 w 2219964"/>
                      <a:gd name="connsiteY12" fmla="*/ 2280445 h 3628333"/>
                      <a:gd name="connsiteX13" fmla="*/ 929475 w 2219964"/>
                      <a:gd name="connsiteY13" fmla="*/ 1762955 h 3628333"/>
                      <a:gd name="connsiteX14" fmla="*/ 1085224 w 2219964"/>
                      <a:gd name="connsiteY14" fmla="*/ 1501697 h 3628333"/>
                      <a:gd name="connsiteX15" fmla="*/ 1607739 w 2219964"/>
                      <a:gd name="connsiteY15" fmla="*/ 1873486 h 3628333"/>
                      <a:gd name="connsiteX16" fmla="*/ 1808706 w 2219964"/>
                      <a:gd name="connsiteY16" fmla="*/ 1592132 h 3628333"/>
                      <a:gd name="connsiteX17" fmla="*/ 211016 w 2219964"/>
                      <a:gd name="connsiteY17" fmla="*/ 125072 h 3628333"/>
                      <a:gd name="connsiteX0" fmla="*/ 211016 w 2219964"/>
                      <a:gd name="connsiteY0" fmla="*/ 125072 h 3628333"/>
                      <a:gd name="connsiteX1" fmla="*/ 532565 w 2219964"/>
                      <a:gd name="connsiteY1" fmla="*/ 4492 h 3628333"/>
                      <a:gd name="connsiteX2" fmla="*/ 2054889 w 2219964"/>
                      <a:gd name="connsiteY2" fmla="*/ 1386139 h 3628333"/>
                      <a:gd name="connsiteX3" fmla="*/ 1919238 w 2219964"/>
                      <a:gd name="connsiteY3" fmla="*/ 2240250 h 3628333"/>
                      <a:gd name="connsiteX4" fmla="*/ 1436916 w 2219964"/>
                      <a:gd name="connsiteY4" fmla="*/ 2868272 h 3628333"/>
                      <a:gd name="connsiteX5" fmla="*/ 864159 w 2219964"/>
                      <a:gd name="connsiteY5" fmla="*/ 3280255 h 3628333"/>
                      <a:gd name="connsiteX6" fmla="*/ 0 w 2219964"/>
                      <a:gd name="connsiteY6" fmla="*/ 3521415 h 3628333"/>
                      <a:gd name="connsiteX7" fmla="*/ 135654 w 2219964"/>
                      <a:gd name="connsiteY7" fmla="*/ 3219965 h 3628333"/>
                      <a:gd name="connsiteX8" fmla="*/ 567733 w 2219964"/>
                      <a:gd name="connsiteY8" fmla="*/ 3099385 h 3628333"/>
                      <a:gd name="connsiteX9" fmla="*/ 567735 w 2219964"/>
                      <a:gd name="connsiteY9" fmla="*/ 2290493 h 3628333"/>
                      <a:gd name="connsiteX10" fmla="*/ 763677 w 2219964"/>
                      <a:gd name="connsiteY10" fmla="*/ 2049333 h 3628333"/>
                      <a:gd name="connsiteX11" fmla="*/ 1381651 w 2219964"/>
                      <a:gd name="connsiteY11" fmla="*/ 2521605 h 3628333"/>
                      <a:gd name="connsiteX12" fmla="*/ 1577593 w 2219964"/>
                      <a:gd name="connsiteY12" fmla="*/ 2280445 h 3628333"/>
                      <a:gd name="connsiteX13" fmla="*/ 929475 w 2219964"/>
                      <a:gd name="connsiteY13" fmla="*/ 1762955 h 3628333"/>
                      <a:gd name="connsiteX14" fmla="*/ 1085224 w 2219964"/>
                      <a:gd name="connsiteY14" fmla="*/ 1501697 h 3628333"/>
                      <a:gd name="connsiteX15" fmla="*/ 1607739 w 2219964"/>
                      <a:gd name="connsiteY15" fmla="*/ 1873486 h 3628333"/>
                      <a:gd name="connsiteX16" fmla="*/ 1808706 w 2219964"/>
                      <a:gd name="connsiteY16" fmla="*/ 1592132 h 3628333"/>
                      <a:gd name="connsiteX17" fmla="*/ 211016 w 2219964"/>
                      <a:gd name="connsiteY17" fmla="*/ 125072 h 3628333"/>
                      <a:gd name="connsiteX0" fmla="*/ 211016 w 2219964"/>
                      <a:gd name="connsiteY0" fmla="*/ 125072 h 3628333"/>
                      <a:gd name="connsiteX1" fmla="*/ 532565 w 2219964"/>
                      <a:gd name="connsiteY1" fmla="*/ 4492 h 3628333"/>
                      <a:gd name="connsiteX2" fmla="*/ 2054889 w 2219964"/>
                      <a:gd name="connsiteY2" fmla="*/ 1386139 h 3628333"/>
                      <a:gd name="connsiteX3" fmla="*/ 1919238 w 2219964"/>
                      <a:gd name="connsiteY3" fmla="*/ 2240250 h 3628333"/>
                      <a:gd name="connsiteX4" fmla="*/ 1436916 w 2219964"/>
                      <a:gd name="connsiteY4" fmla="*/ 2868272 h 3628333"/>
                      <a:gd name="connsiteX5" fmla="*/ 864159 w 2219964"/>
                      <a:gd name="connsiteY5" fmla="*/ 3280255 h 3628333"/>
                      <a:gd name="connsiteX6" fmla="*/ 0 w 2219964"/>
                      <a:gd name="connsiteY6" fmla="*/ 3521415 h 3628333"/>
                      <a:gd name="connsiteX7" fmla="*/ 135654 w 2219964"/>
                      <a:gd name="connsiteY7" fmla="*/ 3219965 h 3628333"/>
                      <a:gd name="connsiteX8" fmla="*/ 567733 w 2219964"/>
                      <a:gd name="connsiteY8" fmla="*/ 3099385 h 3628333"/>
                      <a:gd name="connsiteX9" fmla="*/ 567735 w 2219964"/>
                      <a:gd name="connsiteY9" fmla="*/ 2290493 h 3628333"/>
                      <a:gd name="connsiteX10" fmla="*/ 763677 w 2219964"/>
                      <a:gd name="connsiteY10" fmla="*/ 2049333 h 3628333"/>
                      <a:gd name="connsiteX11" fmla="*/ 1381651 w 2219964"/>
                      <a:gd name="connsiteY11" fmla="*/ 2521605 h 3628333"/>
                      <a:gd name="connsiteX12" fmla="*/ 1577593 w 2219964"/>
                      <a:gd name="connsiteY12" fmla="*/ 2280445 h 3628333"/>
                      <a:gd name="connsiteX13" fmla="*/ 929475 w 2219964"/>
                      <a:gd name="connsiteY13" fmla="*/ 1762955 h 3628333"/>
                      <a:gd name="connsiteX14" fmla="*/ 1085224 w 2219964"/>
                      <a:gd name="connsiteY14" fmla="*/ 1501697 h 3628333"/>
                      <a:gd name="connsiteX15" fmla="*/ 1607739 w 2219964"/>
                      <a:gd name="connsiteY15" fmla="*/ 1873486 h 3628333"/>
                      <a:gd name="connsiteX16" fmla="*/ 1808706 w 2219964"/>
                      <a:gd name="connsiteY16" fmla="*/ 1592132 h 3628333"/>
                      <a:gd name="connsiteX17" fmla="*/ 211016 w 2219964"/>
                      <a:gd name="connsiteY17" fmla="*/ 125072 h 3628333"/>
                      <a:gd name="connsiteX0" fmla="*/ 211016 w 2219964"/>
                      <a:gd name="connsiteY0" fmla="*/ 125072 h 3628333"/>
                      <a:gd name="connsiteX1" fmla="*/ 532565 w 2219964"/>
                      <a:gd name="connsiteY1" fmla="*/ 4492 h 3628333"/>
                      <a:gd name="connsiteX2" fmla="*/ 2054889 w 2219964"/>
                      <a:gd name="connsiteY2" fmla="*/ 1386139 h 3628333"/>
                      <a:gd name="connsiteX3" fmla="*/ 1919238 w 2219964"/>
                      <a:gd name="connsiteY3" fmla="*/ 2240250 h 3628333"/>
                      <a:gd name="connsiteX4" fmla="*/ 1436916 w 2219964"/>
                      <a:gd name="connsiteY4" fmla="*/ 2868272 h 3628333"/>
                      <a:gd name="connsiteX5" fmla="*/ 864159 w 2219964"/>
                      <a:gd name="connsiteY5" fmla="*/ 3280255 h 3628333"/>
                      <a:gd name="connsiteX6" fmla="*/ 0 w 2219964"/>
                      <a:gd name="connsiteY6" fmla="*/ 3521415 h 3628333"/>
                      <a:gd name="connsiteX7" fmla="*/ 135654 w 2219964"/>
                      <a:gd name="connsiteY7" fmla="*/ 3219965 h 3628333"/>
                      <a:gd name="connsiteX8" fmla="*/ 567733 w 2219964"/>
                      <a:gd name="connsiteY8" fmla="*/ 3099385 h 3628333"/>
                      <a:gd name="connsiteX9" fmla="*/ 713435 w 2219964"/>
                      <a:gd name="connsiteY9" fmla="*/ 2692427 h 3628333"/>
                      <a:gd name="connsiteX10" fmla="*/ 567735 w 2219964"/>
                      <a:gd name="connsiteY10" fmla="*/ 2290493 h 3628333"/>
                      <a:gd name="connsiteX11" fmla="*/ 763677 w 2219964"/>
                      <a:gd name="connsiteY11" fmla="*/ 2049333 h 3628333"/>
                      <a:gd name="connsiteX12" fmla="*/ 1381651 w 2219964"/>
                      <a:gd name="connsiteY12" fmla="*/ 2521605 h 3628333"/>
                      <a:gd name="connsiteX13" fmla="*/ 1577593 w 2219964"/>
                      <a:gd name="connsiteY13" fmla="*/ 2280445 h 3628333"/>
                      <a:gd name="connsiteX14" fmla="*/ 929475 w 2219964"/>
                      <a:gd name="connsiteY14" fmla="*/ 1762955 h 3628333"/>
                      <a:gd name="connsiteX15" fmla="*/ 1085224 w 2219964"/>
                      <a:gd name="connsiteY15" fmla="*/ 1501697 h 3628333"/>
                      <a:gd name="connsiteX16" fmla="*/ 1607739 w 2219964"/>
                      <a:gd name="connsiteY16" fmla="*/ 1873486 h 3628333"/>
                      <a:gd name="connsiteX17" fmla="*/ 1808706 w 2219964"/>
                      <a:gd name="connsiteY17" fmla="*/ 1592132 h 3628333"/>
                      <a:gd name="connsiteX18" fmla="*/ 211016 w 2219964"/>
                      <a:gd name="connsiteY18" fmla="*/ 125072 h 3628333"/>
                      <a:gd name="connsiteX0" fmla="*/ 211016 w 2219964"/>
                      <a:gd name="connsiteY0" fmla="*/ 125072 h 3628333"/>
                      <a:gd name="connsiteX1" fmla="*/ 532565 w 2219964"/>
                      <a:gd name="connsiteY1" fmla="*/ 4492 h 3628333"/>
                      <a:gd name="connsiteX2" fmla="*/ 2054889 w 2219964"/>
                      <a:gd name="connsiteY2" fmla="*/ 1386139 h 3628333"/>
                      <a:gd name="connsiteX3" fmla="*/ 1919238 w 2219964"/>
                      <a:gd name="connsiteY3" fmla="*/ 2240250 h 3628333"/>
                      <a:gd name="connsiteX4" fmla="*/ 1436916 w 2219964"/>
                      <a:gd name="connsiteY4" fmla="*/ 2868272 h 3628333"/>
                      <a:gd name="connsiteX5" fmla="*/ 864159 w 2219964"/>
                      <a:gd name="connsiteY5" fmla="*/ 3280255 h 3628333"/>
                      <a:gd name="connsiteX6" fmla="*/ 0 w 2219964"/>
                      <a:gd name="connsiteY6" fmla="*/ 3521415 h 3628333"/>
                      <a:gd name="connsiteX7" fmla="*/ 135654 w 2219964"/>
                      <a:gd name="connsiteY7" fmla="*/ 3219965 h 3628333"/>
                      <a:gd name="connsiteX8" fmla="*/ 567733 w 2219964"/>
                      <a:gd name="connsiteY8" fmla="*/ 3099385 h 3628333"/>
                      <a:gd name="connsiteX9" fmla="*/ 1070151 w 2219964"/>
                      <a:gd name="connsiteY9" fmla="*/ 2727597 h 3628333"/>
                      <a:gd name="connsiteX10" fmla="*/ 567735 w 2219964"/>
                      <a:gd name="connsiteY10" fmla="*/ 2290493 h 3628333"/>
                      <a:gd name="connsiteX11" fmla="*/ 763677 w 2219964"/>
                      <a:gd name="connsiteY11" fmla="*/ 2049333 h 3628333"/>
                      <a:gd name="connsiteX12" fmla="*/ 1381651 w 2219964"/>
                      <a:gd name="connsiteY12" fmla="*/ 2521605 h 3628333"/>
                      <a:gd name="connsiteX13" fmla="*/ 1577593 w 2219964"/>
                      <a:gd name="connsiteY13" fmla="*/ 2280445 h 3628333"/>
                      <a:gd name="connsiteX14" fmla="*/ 929475 w 2219964"/>
                      <a:gd name="connsiteY14" fmla="*/ 1762955 h 3628333"/>
                      <a:gd name="connsiteX15" fmla="*/ 1085224 w 2219964"/>
                      <a:gd name="connsiteY15" fmla="*/ 1501697 h 3628333"/>
                      <a:gd name="connsiteX16" fmla="*/ 1607739 w 2219964"/>
                      <a:gd name="connsiteY16" fmla="*/ 1873486 h 3628333"/>
                      <a:gd name="connsiteX17" fmla="*/ 1808706 w 2219964"/>
                      <a:gd name="connsiteY17" fmla="*/ 1592132 h 3628333"/>
                      <a:gd name="connsiteX18" fmla="*/ 211016 w 2219964"/>
                      <a:gd name="connsiteY18" fmla="*/ 125072 h 3628333"/>
                      <a:gd name="connsiteX0" fmla="*/ 211016 w 2219964"/>
                      <a:gd name="connsiteY0" fmla="*/ 125072 h 3628333"/>
                      <a:gd name="connsiteX1" fmla="*/ 532565 w 2219964"/>
                      <a:gd name="connsiteY1" fmla="*/ 4492 h 3628333"/>
                      <a:gd name="connsiteX2" fmla="*/ 2054889 w 2219964"/>
                      <a:gd name="connsiteY2" fmla="*/ 1386139 h 3628333"/>
                      <a:gd name="connsiteX3" fmla="*/ 1919238 w 2219964"/>
                      <a:gd name="connsiteY3" fmla="*/ 2240250 h 3628333"/>
                      <a:gd name="connsiteX4" fmla="*/ 1436916 w 2219964"/>
                      <a:gd name="connsiteY4" fmla="*/ 2868272 h 3628333"/>
                      <a:gd name="connsiteX5" fmla="*/ 864159 w 2219964"/>
                      <a:gd name="connsiteY5" fmla="*/ 3280255 h 3628333"/>
                      <a:gd name="connsiteX6" fmla="*/ 0 w 2219964"/>
                      <a:gd name="connsiteY6" fmla="*/ 3521415 h 3628333"/>
                      <a:gd name="connsiteX7" fmla="*/ 135654 w 2219964"/>
                      <a:gd name="connsiteY7" fmla="*/ 3219965 h 3628333"/>
                      <a:gd name="connsiteX8" fmla="*/ 567733 w 2219964"/>
                      <a:gd name="connsiteY8" fmla="*/ 3099385 h 3628333"/>
                      <a:gd name="connsiteX9" fmla="*/ 1070151 w 2219964"/>
                      <a:gd name="connsiteY9" fmla="*/ 2727597 h 3628333"/>
                      <a:gd name="connsiteX10" fmla="*/ 567735 w 2219964"/>
                      <a:gd name="connsiteY10" fmla="*/ 2290493 h 3628333"/>
                      <a:gd name="connsiteX11" fmla="*/ 763677 w 2219964"/>
                      <a:gd name="connsiteY11" fmla="*/ 2049333 h 3628333"/>
                      <a:gd name="connsiteX12" fmla="*/ 1381651 w 2219964"/>
                      <a:gd name="connsiteY12" fmla="*/ 2521605 h 3628333"/>
                      <a:gd name="connsiteX13" fmla="*/ 1577593 w 2219964"/>
                      <a:gd name="connsiteY13" fmla="*/ 2280445 h 3628333"/>
                      <a:gd name="connsiteX14" fmla="*/ 929475 w 2219964"/>
                      <a:gd name="connsiteY14" fmla="*/ 1762955 h 3628333"/>
                      <a:gd name="connsiteX15" fmla="*/ 1085224 w 2219964"/>
                      <a:gd name="connsiteY15" fmla="*/ 1501697 h 3628333"/>
                      <a:gd name="connsiteX16" fmla="*/ 1607739 w 2219964"/>
                      <a:gd name="connsiteY16" fmla="*/ 1873486 h 3628333"/>
                      <a:gd name="connsiteX17" fmla="*/ 1808706 w 2219964"/>
                      <a:gd name="connsiteY17" fmla="*/ 1592132 h 3628333"/>
                      <a:gd name="connsiteX18" fmla="*/ 211016 w 2219964"/>
                      <a:gd name="connsiteY18" fmla="*/ 125072 h 3628333"/>
                      <a:gd name="connsiteX0" fmla="*/ 211016 w 2219964"/>
                      <a:gd name="connsiteY0" fmla="*/ 125072 h 3628333"/>
                      <a:gd name="connsiteX1" fmla="*/ 532565 w 2219964"/>
                      <a:gd name="connsiteY1" fmla="*/ 4492 h 3628333"/>
                      <a:gd name="connsiteX2" fmla="*/ 2054889 w 2219964"/>
                      <a:gd name="connsiteY2" fmla="*/ 1386139 h 3628333"/>
                      <a:gd name="connsiteX3" fmla="*/ 1919238 w 2219964"/>
                      <a:gd name="connsiteY3" fmla="*/ 2240250 h 3628333"/>
                      <a:gd name="connsiteX4" fmla="*/ 1436916 w 2219964"/>
                      <a:gd name="connsiteY4" fmla="*/ 2868272 h 3628333"/>
                      <a:gd name="connsiteX5" fmla="*/ 864159 w 2219964"/>
                      <a:gd name="connsiteY5" fmla="*/ 3280255 h 3628333"/>
                      <a:gd name="connsiteX6" fmla="*/ 0 w 2219964"/>
                      <a:gd name="connsiteY6" fmla="*/ 3521415 h 3628333"/>
                      <a:gd name="connsiteX7" fmla="*/ 135654 w 2219964"/>
                      <a:gd name="connsiteY7" fmla="*/ 3219965 h 3628333"/>
                      <a:gd name="connsiteX8" fmla="*/ 567733 w 2219964"/>
                      <a:gd name="connsiteY8" fmla="*/ 3099385 h 3628333"/>
                      <a:gd name="connsiteX9" fmla="*/ 1070151 w 2219964"/>
                      <a:gd name="connsiteY9" fmla="*/ 2727597 h 3628333"/>
                      <a:gd name="connsiteX10" fmla="*/ 567735 w 2219964"/>
                      <a:gd name="connsiteY10" fmla="*/ 2290493 h 3628333"/>
                      <a:gd name="connsiteX11" fmla="*/ 763677 w 2219964"/>
                      <a:gd name="connsiteY11" fmla="*/ 2049333 h 3628333"/>
                      <a:gd name="connsiteX12" fmla="*/ 1381651 w 2219964"/>
                      <a:gd name="connsiteY12" fmla="*/ 2521605 h 3628333"/>
                      <a:gd name="connsiteX13" fmla="*/ 1577593 w 2219964"/>
                      <a:gd name="connsiteY13" fmla="*/ 2280445 h 3628333"/>
                      <a:gd name="connsiteX14" fmla="*/ 929475 w 2219964"/>
                      <a:gd name="connsiteY14" fmla="*/ 1762955 h 3628333"/>
                      <a:gd name="connsiteX15" fmla="*/ 1085224 w 2219964"/>
                      <a:gd name="connsiteY15" fmla="*/ 1501697 h 3628333"/>
                      <a:gd name="connsiteX16" fmla="*/ 1607739 w 2219964"/>
                      <a:gd name="connsiteY16" fmla="*/ 1873486 h 3628333"/>
                      <a:gd name="connsiteX17" fmla="*/ 1808706 w 2219964"/>
                      <a:gd name="connsiteY17" fmla="*/ 1592132 h 3628333"/>
                      <a:gd name="connsiteX18" fmla="*/ 211016 w 2219964"/>
                      <a:gd name="connsiteY18" fmla="*/ 125072 h 3628333"/>
                      <a:gd name="connsiteX0" fmla="*/ 211016 w 2219964"/>
                      <a:gd name="connsiteY0" fmla="*/ 125072 h 3628333"/>
                      <a:gd name="connsiteX1" fmla="*/ 532565 w 2219964"/>
                      <a:gd name="connsiteY1" fmla="*/ 4492 h 3628333"/>
                      <a:gd name="connsiteX2" fmla="*/ 2054889 w 2219964"/>
                      <a:gd name="connsiteY2" fmla="*/ 1386139 h 3628333"/>
                      <a:gd name="connsiteX3" fmla="*/ 1919238 w 2219964"/>
                      <a:gd name="connsiteY3" fmla="*/ 2240250 h 3628333"/>
                      <a:gd name="connsiteX4" fmla="*/ 1436916 w 2219964"/>
                      <a:gd name="connsiteY4" fmla="*/ 2868272 h 3628333"/>
                      <a:gd name="connsiteX5" fmla="*/ 864159 w 2219964"/>
                      <a:gd name="connsiteY5" fmla="*/ 3280255 h 3628333"/>
                      <a:gd name="connsiteX6" fmla="*/ 0 w 2219964"/>
                      <a:gd name="connsiteY6" fmla="*/ 3521415 h 3628333"/>
                      <a:gd name="connsiteX7" fmla="*/ 135654 w 2219964"/>
                      <a:gd name="connsiteY7" fmla="*/ 3219965 h 3628333"/>
                      <a:gd name="connsiteX8" fmla="*/ 567733 w 2219964"/>
                      <a:gd name="connsiteY8" fmla="*/ 3099385 h 3628333"/>
                      <a:gd name="connsiteX9" fmla="*/ 1050054 w 2219964"/>
                      <a:gd name="connsiteY9" fmla="*/ 2692428 h 3628333"/>
                      <a:gd name="connsiteX10" fmla="*/ 567735 w 2219964"/>
                      <a:gd name="connsiteY10" fmla="*/ 2290493 h 3628333"/>
                      <a:gd name="connsiteX11" fmla="*/ 763677 w 2219964"/>
                      <a:gd name="connsiteY11" fmla="*/ 2049333 h 3628333"/>
                      <a:gd name="connsiteX12" fmla="*/ 1381651 w 2219964"/>
                      <a:gd name="connsiteY12" fmla="*/ 2521605 h 3628333"/>
                      <a:gd name="connsiteX13" fmla="*/ 1577593 w 2219964"/>
                      <a:gd name="connsiteY13" fmla="*/ 2280445 h 3628333"/>
                      <a:gd name="connsiteX14" fmla="*/ 929475 w 2219964"/>
                      <a:gd name="connsiteY14" fmla="*/ 1762955 h 3628333"/>
                      <a:gd name="connsiteX15" fmla="*/ 1085224 w 2219964"/>
                      <a:gd name="connsiteY15" fmla="*/ 1501697 h 3628333"/>
                      <a:gd name="connsiteX16" fmla="*/ 1607739 w 2219964"/>
                      <a:gd name="connsiteY16" fmla="*/ 1873486 h 3628333"/>
                      <a:gd name="connsiteX17" fmla="*/ 1808706 w 2219964"/>
                      <a:gd name="connsiteY17" fmla="*/ 1592132 h 3628333"/>
                      <a:gd name="connsiteX18" fmla="*/ 211016 w 2219964"/>
                      <a:gd name="connsiteY18" fmla="*/ 125072 h 3628333"/>
                      <a:gd name="connsiteX0" fmla="*/ 211016 w 2219964"/>
                      <a:gd name="connsiteY0" fmla="*/ 125072 h 3628333"/>
                      <a:gd name="connsiteX1" fmla="*/ 532565 w 2219964"/>
                      <a:gd name="connsiteY1" fmla="*/ 4492 h 3628333"/>
                      <a:gd name="connsiteX2" fmla="*/ 2054889 w 2219964"/>
                      <a:gd name="connsiteY2" fmla="*/ 1386139 h 3628333"/>
                      <a:gd name="connsiteX3" fmla="*/ 1919238 w 2219964"/>
                      <a:gd name="connsiteY3" fmla="*/ 2240250 h 3628333"/>
                      <a:gd name="connsiteX4" fmla="*/ 1436916 w 2219964"/>
                      <a:gd name="connsiteY4" fmla="*/ 2868272 h 3628333"/>
                      <a:gd name="connsiteX5" fmla="*/ 864159 w 2219964"/>
                      <a:gd name="connsiteY5" fmla="*/ 3280255 h 3628333"/>
                      <a:gd name="connsiteX6" fmla="*/ 0 w 2219964"/>
                      <a:gd name="connsiteY6" fmla="*/ 3521415 h 3628333"/>
                      <a:gd name="connsiteX7" fmla="*/ 135654 w 2219964"/>
                      <a:gd name="connsiteY7" fmla="*/ 3219965 h 3628333"/>
                      <a:gd name="connsiteX8" fmla="*/ 567733 w 2219964"/>
                      <a:gd name="connsiteY8" fmla="*/ 3099385 h 3628333"/>
                      <a:gd name="connsiteX9" fmla="*/ 1050054 w 2219964"/>
                      <a:gd name="connsiteY9" fmla="*/ 2692428 h 3628333"/>
                      <a:gd name="connsiteX10" fmla="*/ 567735 w 2219964"/>
                      <a:gd name="connsiteY10" fmla="*/ 2290493 h 3628333"/>
                      <a:gd name="connsiteX11" fmla="*/ 763677 w 2219964"/>
                      <a:gd name="connsiteY11" fmla="*/ 2049333 h 3628333"/>
                      <a:gd name="connsiteX12" fmla="*/ 1381651 w 2219964"/>
                      <a:gd name="connsiteY12" fmla="*/ 2521605 h 3628333"/>
                      <a:gd name="connsiteX13" fmla="*/ 1577593 w 2219964"/>
                      <a:gd name="connsiteY13" fmla="*/ 2280445 h 3628333"/>
                      <a:gd name="connsiteX14" fmla="*/ 929475 w 2219964"/>
                      <a:gd name="connsiteY14" fmla="*/ 1762955 h 3628333"/>
                      <a:gd name="connsiteX15" fmla="*/ 1085224 w 2219964"/>
                      <a:gd name="connsiteY15" fmla="*/ 1501697 h 3628333"/>
                      <a:gd name="connsiteX16" fmla="*/ 1607739 w 2219964"/>
                      <a:gd name="connsiteY16" fmla="*/ 1873486 h 3628333"/>
                      <a:gd name="connsiteX17" fmla="*/ 1808706 w 2219964"/>
                      <a:gd name="connsiteY17" fmla="*/ 1592132 h 3628333"/>
                      <a:gd name="connsiteX18" fmla="*/ 211016 w 2219964"/>
                      <a:gd name="connsiteY18" fmla="*/ 125072 h 3628333"/>
                      <a:gd name="connsiteX0" fmla="*/ 211016 w 2219964"/>
                      <a:gd name="connsiteY0" fmla="*/ 125072 h 3628333"/>
                      <a:gd name="connsiteX1" fmla="*/ 532565 w 2219964"/>
                      <a:gd name="connsiteY1" fmla="*/ 4492 h 3628333"/>
                      <a:gd name="connsiteX2" fmla="*/ 2054889 w 2219964"/>
                      <a:gd name="connsiteY2" fmla="*/ 1386139 h 3628333"/>
                      <a:gd name="connsiteX3" fmla="*/ 1919238 w 2219964"/>
                      <a:gd name="connsiteY3" fmla="*/ 2240250 h 3628333"/>
                      <a:gd name="connsiteX4" fmla="*/ 1436916 w 2219964"/>
                      <a:gd name="connsiteY4" fmla="*/ 2868272 h 3628333"/>
                      <a:gd name="connsiteX5" fmla="*/ 864159 w 2219964"/>
                      <a:gd name="connsiteY5" fmla="*/ 3280255 h 3628333"/>
                      <a:gd name="connsiteX6" fmla="*/ 0 w 2219964"/>
                      <a:gd name="connsiteY6" fmla="*/ 3521415 h 3628333"/>
                      <a:gd name="connsiteX7" fmla="*/ 135654 w 2219964"/>
                      <a:gd name="connsiteY7" fmla="*/ 3219965 h 3628333"/>
                      <a:gd name="connsiteX8" fmla="*/ 567733 w 2219964"/>
                      <a:gd name="connsiteY8" fmla="*/ 3099385 h 3628333"/>
                      <a:gd name="connsiteX9" fmla="*/ 1050054 w 2219964"/>
                      <a:gd name="connsiteY9" fmla="*/ 2692428 h 3628333"/>
                      <a:gd name="connsiteX10" fmla="*/ 567735 w 2219964"/>
                      <a:gd name="connsiteY10" fmla="*/ 2290493 h 3628333"/>
                      <a:gd name="connsiteX11" fmla="*/ 763677 w 2219964"/>
                      <a:gd name="connsiteY11" fmla="*/ 2049333 h 3628333"/>
                      <a:gd name="connsiteX12" fmla="*/ 1381651 w 2219964"/>
                      <a:gd name="connsiteY12" fmla="*/ 2521605 h 3628333"/>
                      <a:gd name="connsiteX13" fmla="*/ 1577593 w 2219964"/>
                      <a:gd name="connsiteY13" fmla="*/ 2280445 h 3628333"/>
                      <a:gd name="connsiteX14" fmla="*/ 929475 w 2219964"/>
                      <a:gd name="connsiteY14" fmla="*/ 1762955 h 3628333"/>
                      <a:gd name="connsiteX15" fmla="*/ 1085224 w 2219964"/>
                      <a:gd name="connsiteY15" fmla="*/ 1501697 h 3628333"/>
                      <a:gd name="connsiteX16" fmla="*/ 1607739 w 2219964"/>
                      <a:gd name="connsiteY16" fmla="*/ 1873486 h 3628333"/>
                      <a:gd name="connsiteX17" fmla="*/ 1808706 w 2219964"/>
                      <a:gd name="connsiteY17" fmla="*/ 1592132 h 3628333"/>
                      <a:gd name="connsiteX18" fmla="*/ 211016 w 2219964"/>
                      <a:gd name="connsiteY18" fmla="*/ 125072 h 3628333"/>
                      <a:gd name="connsiteX0" fmla="*/ 211016 w 2219964"/>
                      <a:gd name="connsiteY0" fmla="*/ 125072 h 3628333"/>
                      <a:gd name="connsiteX1" fmla="*/ 532565 w 2219964"/>
                      <a:gd name="connsiteY1" fmla="*/ 4492 h 3628333"/>
                      <a:gd name="connsiteX2" fmla="*/ 2054889 w 2219964"/>
                      <a:gd name="connsiteY2" fmla="*/ 1386139 h 3628333"/>
                      <a:gd name="connsiteX3" fmla="*/ 1919238 w 2219964"/>
                      <a:gd name="connsiteY3" fmla="*/ 2240250 h 3628333"/>
                      <a:gd name="connsiteX4" fmla="*/ 1436916 w 2219964"/>
                      <a:gd name="connsiteY4" fmla="*/ 2868272 h 3628333"/>
                      <a:gd name="connsiteX5" fmla="*/ 864159 w 2219964"/>
                      <a:gd name="connsiteY5" fmla="*/ 3280255 h 3628333"/>
                      <a:gd name="connsiteX6" fmla="*/ 0 w 2219964"/>
                      <a:gd name="connsiteY6" fmla="*/ 3521415 h 3628333"/>
                      <a:gd name="connsiteX7" fmla="*/ 135654 w 2219964"/>
                      <a:gd name="connsiteY7" fmla="*/ 3219965 h 3628333"/>
                      <a:gd name="connsiteX8" fmla="*/ 567733 w 2219964"/>
                      <a:gd name="connsiteY8" fmla="*/ 3099385 h 3628333"/>
                      <a:gd name="connsiteX9" fmla="*/ 1050054 w 2219964"/>
                      <a:gd name="connsiteY9" fmla="*/ 2692428 h 3628333"/>
                      <a:gd name="connsiteX10" fmla="*/ 567735 w 2219964"/>
                      <a:gd name="connsiteY10" fmla="*/ 2290493 h 3628333"/>
                      <a:gd name="connsiteX11" fmla="*/ 763677 w 2219964"/>
                      <a:gd name="connsiteY11" fmla="*/ 2049333 h 3628333"/>
                      <a:gd name="connsiteX12" fmla="*/ 1381651 w 2219964"/>
                      <a:gd name="connsiteY12" fmla="*/ 2521605 h 3628333"/>
                      <a:gd name="connsiteX13" fmla="*/ 1577593 w 2219964"/>
                      <a:gd name="connsiteY13" fmla="*/ 2280445 h 3628333"/>
                      <a:gd name="connsiteX14" fmla="*/ 929475 w 2219964"/>
                      <a:gd name="connsiteY14" fmla="*/ 1762955 h 3628333"/>
                      <a:gd name="connsiteX15" fmla="*/ 1085224 w 2219964"/>
                      <a:gd name="connsiteY15" fmla="*/ 1501697 h 3628333"/>
                      <a:gd name="connsiteX16" fmla="*/ 1607739 w 2219964"/>
                      <a:gd name="connsiteY16" fmla="*/ 1873486 h 3628333"/>
                      <a:gd name="connsiteX17" fmla="*/ 1808706 w 2219964"/>
                      <a:gd name="connsiteY17" fmla="*/ 1592132 h 3628333"/>
                      <a:gd name="connsiteX18" fmla="*/ 211016 w 2219964"/>
                      <a:gd name="connsiteY18" fmla="*/ 125072 h 3628333"/>
                      <a:gd name="connsiteX0" fmla="*/ 211016 w 2219964"/>
                      <a:gd name="connsiteY0" fmla="*/ 125072 h 3628333"/>
                      <a:gd name="connsiteX1" fmla="*/ 532565 w 2219964"/>
                      <a:gd name="connsiteY1" fmla="*/ 4492 h 3628333"/>
                      <a:gd name="connsiteX2" fmla="*/ 2054889 w 2219964"/>
                      <a:gd name="connsiteY2" fmla="*/ 1386139 h 3628333"/>
                      <a:gd name="connsiteX3" fmla="*/ 1919238 w 2219964"/>
                      <a:gd name="connsiteY3" fmla="*/ 2240250 h 3628333"/>
                      <a:gd name="connsiteX4" fmla="*/ 1436916 w 2219964"/>
                      <a:gd name="connsiteY4" fmla="*/ 2868272 h 3628333"/>
                      <a:gd name="connsiteX5" fmla="*/ 864159 w 2219964"/>
                      <a:gd name="connsiteY5" fmla="*/ 3280255 h 3628333"/>
                      <a:gd name="connsiteX6" fmla="*/ 0 w 2219964"/>
                      <a:gd name="connsiteY6" fmla="*/ 3521415 h 3628333"/>
                      <a:gd name="connsiteX7" fmla="*/ 135654 w 2219964"/>
                      <a:gd name="connsiteY7" fmla="*/ 3219965 h 3628333"/>
                      <a:gd name="connsiteX8" fmla="*/ 567733 w 2219964"/>
                      <a:gd name="connsiteY8" fmla="*/ 3099385 h 3628333"/>
                      <a:gd name="connsiteX9" fmla="*/ 1050054 w 2219964"/>
                      <a:gd name="connsiteY9" fmla="*/ 2692428 h 3628333"/>
                      <a:gd name="connsiteX10" fmla="*/ 567735 w 2219964"/>
                      <a:gd name="connsiteY10" fmla="*/ 2290493 h 3628333"/>
                      <a:gd name="connsiteX11" fmla="*/ 763677 w 2219964"/>
                      <a:gd name="connsiteY11" fmla="*/ 2049333 h 3628333"/>
                      <a:gd name="connsiteX12" fmla="*/ 1381651 w 2219964"/>
                      <a:gd name="connsiteY12" fmla="*/ 2521605 h 3628333"/>
                      <a:gd name="connsiteX13" fmla="*/ 1577593 w 2219964"/>
                      <a:gd name="connsiteY13" fmla="*/ 2280445 h 3628333"/>
                      <a:gd name="connsiteX14" fmla="*/ 929475 w 2219964"/>
                      <a:gd name="connsiteY14" fmla="*/ 1762955 h 3628333"/>
                      <a:gd name="connsiteX15" fmla="*/ 1085224 w 2219964"/>
                      <a:gd name="connsiteY15" fmla="*/ 1501697 h 3628333"/>
                      <a:gd name="connsiteX16" fmla="*/ 1607739 w 2219964"/>
                      <a:gd name="connsiteY16" fmla="*/ 1873486 h 3628333"/>
                      <a:gd name="connsiteX17" fmla="*/ 1808706 w 2219964"/>
                      <a:gd name="connsiteY17" fmla="*/ 1592132 h 3628333"/>
                      <a:gd name="connsiteX18" fmla="*/ 211016 w 2219964"/>
                      <a:gd name="connsiteY18" fmla="*/ 125072 h 3628333"/>
                      <a:gd name="connsiteX0" fmla="*/ 211016 w 2219964"/>
                      <a:gd name="connsiteY0" fmla="*/ 125072 h 3628333"/>
                      <a:gd name="connsiteX1" fmla="*/ 532565 w 2219964"/>
                      <a:gd name="connsiteY1" fmla="*/ 4492 h 3628333"/>
                      <a:gd name="connsiteX2" fmla="*/ 2054889 w 2219964"/>
                      <a:gd name="connsiteY2" fmla="*/ 1386139 h 3628333"/>
                      <a:gd name="connsiteX3" fmla="*/ 1919238 w 2219964"/>
                      <a:gd name="connsiteY3" fmla="*/ 2240250 h 3628333"/>
                      <a:gd name="connsiteX4" fmla="*/ 1436916 w 2219964"/>
                      <a:gd name="connsiteY4" fmla="*/ 2868272 h 3628333"/>
                      <a:gd name="connsiteX5" fmla="*/ 864159 w 2219964"/>
                      <a:gd name="connsiteY5" fmla="*/ 3280255 h 3628333"/>
                      <a:gd name="connsiteX6" fmla="*/ 0 w 2219964"/>
                      <a:gd name="connsiteY6" fmla="*/ 3521415 h 3628333"/>
                      <a:gd name="connsiteX7" fmla="*/ 135654 w 2219964"/>
                      <a:gd name="connsiteY7" fmla="*/ 3219965 h 3628333"/>
                      <a:gd name="connsiteX8" fmla="*/ 567733 w 2219964"/>
                      <a:gd name="connsiteY8" fmla="*/ 3099385 h 3628333"/>
                      <a:gd name="connsiteX9" fmla="*/ 1050054 w 2219964"/>
                      <a:gd name="connsiteY9" fmla="*/ 2692428 h 3628333"/>
                      <a:gd name="connsiteX10" fmla="*/ 567735 w 2219964"/>
                      <a:gd name="connsiteY10" fmla="*/ 2290493 h 3628333"/>
                      <a:gd name="connsiteX11" fmla="*/ 763677 w 2219964"/>
                      <a:gd name="connsiteY11" fmla="*/ 2049333 h 3628333"/>
                      <a:gd name="connsiteX12" fmla="*/ 1381651 w 2219964"/>
                      <a:gd name="connsiteY12" fmla="*/ 2521605 h 3628333"/>
                      <a:gd name="connsiteX13" fmla="*/ 1577593 w 2219964"/>
                      <a:gd name="connsiteY13" fmla="*/ 2280445 h 3628333"/>
                      <a:gd name="connsiteX14" fmla="*/ 929475 w 2219964"/>
                      <a:gd name="connsiteY14" fmla="*/ 1762955 h 3628333"/>
                      <a:gd name="connsiteX15" fmla="*/ 1085224 w 2219964"/>
                      <a:gd name="connsiteY15" fmla="*/ 1501697 h 3628333"/>
                      <a:gd name="connsiteX16" fmla="*/ 1607739 w 2219964"/>
                      <a:gd name="connsiteY16" fmla="*/ 1873486 h 3628333"/>
                      <a:gd name="connsiteX17" fmla="*/ 1808706 w 2219964"/>
                      <a:gd name="connsiteY17" fmla="*/ 1592132 h 3628333"/>
                      <a:gd name="connsiteX18" fmla="*/ 211016 w 2219964"/>
                      <a:gd name="connsiteY18" fmla="*/ 125072 h 3628333"/>
                      <a:gd name="connsiteX0" fmla="*/ 211016 w 2219964"/>
                      <a:gd name="connsiteY0" fmla="*/ 125072 h 3628333"/>
                      <a:gd name="connsiteX1" fmla="*/ 532565 w 2219964"/>
                      <a:gd name="connsiteY1" fmla="*/ 4492 h 3628333"/>
                      <a:gd name="connsiteX2" fmla="*/ 2054889 w 2219964"/>
                      <a:gd name="connsiteY2" fmla="*/ 1386139 h 3628333"/>
                      <a:gd name="connsiteX3" fmla="*/ 1919238 w 2219964"/>
                      <a:gd name="connsiteY3" fmla="*/ 2240250 h 3628333"/>
                      <a:gd name="connsiteX4" fmla="*/ 1436916 w 2219964"/>
                      <a:gd name="connsiteY4" fmla="*/ 2868272 h 3628333"/>
                      <a:gd name="connsiteX5" fmla="*/ 864159 w 2219964"/>
                      <a:gd name="connsiteY5" fmla="*/ 3280255 h 3628333"/>
                      <a:gd name="connsiteX6" fmla="*/ 0 w 2219964"/>
                      <a:gd name="connsiteY6" fmla="*/ 3521415 h 3628333"/>
                      <a:gd name="connsiteX7" fmla="*/ 135654 w 2219964"/>
                      <a:gd name="connsiteY7" fmla="*/ 3219965 h 3628333"/>
                      <a:gd name="connsiteX8" fmla="*/ 567733 w 2219964"/>
                      <a:gd name="connsiteY8" fmla="*/ 3099385 h 3628333"/>
                      <a:gd name="connsiteX9" fmla="*/ 1080199 w 2219964"/>
                      <a:gd name="connsiteY9" fmla="*/ 2702476 h 3628333"/>
                      <a:gd name="connsiteX10" fmla="*/ 567735 w 2219964"/>
                      <a:gd name="connsiteY10" fmla="*/ 2290493 h 3628333"/>
                      <a:gd name="connsiteX11" fmla="*/ 763677 w 2219964"/>
                      <a:gd name="connsiteY11" fmla="*/ 2049333 h 3628333"/>
                      <a:gd name="connsiteX12" fmla="*/ 1381651 w 2219964"/>
                      <a:gd name="connsiteY12" fmla="*/ 2521605 h 3628333"/>
                      <a:gd name="connsiteX13" fmla="*/ 1577593 w 2219964"/>
                      <a:gd name="connsiteY13" fmla="*/ 2280445 h 3628333"/>
                      <a:gd name="connsiteX14" fmla="*/ 929475 w 2219964"/>
                      <a:gd name="connsiteY14" fmla="*/ 1762955 h 3628333"/>
                      <a:gd name="connsiteX15" fmla="*/ 1085224 w 2219964"/>
                      <a:gd name="connsiteY15" fmla="*/ 1501697 h 3628333"/>
                      <a:gd name="connsiteX16" fmla="*/ 1607739 w 2219964"/>
                      <a:gd name="connsiteY16" fmla="*/ 1873486 h 3628333"/>
                      <a:gd name="connsiteX17" fmla="*/ 1808706 w 2219964"/>
                      <a:gd name="connsiteY17" fmla="*/ 1592132 h 3628333"/>
                      <a:gd name="connsiteX18" fmla="*/ 211016 w 2219964"/>
                      <a:gd name="connsiteY18" fmla="*/ 125072 h 3628333"/>
                      <a:gd name="connsiteX0" fmla="*/ 211016 w 2219964"/>
                      <a:gd name="connsiteY0" fmla="*/ 125072 h 3628333"/>
                      <a:gd name="connsiteX1" fmla="*/ 532565 w 2219964"/>
                      <a:gd name="connsiteY1" fmla="*/ 4492 h 3628333"/>
                      <a:gd name="connsiteX2" fmla="*/ 2054889 w 2219964"/>
                      <a:gd name="connsiteY2" fmla="*/ 1386139 h 3628333"/>
                      <a:gd name="connsiteX3" fmla="*/ 1919238 w 2219964"/>
                      <a:gd name="connsiteY3" fmla="*/ 2240250 h 3628333"/>
                      <a:gd name="connsiteX4" fmla="*/ 1436916 w 2219964"/>
                      <a:gd name="connsiteY4" fmla="*/ 2868272 h 3628333"/>
                      <a:gd name="connsiteX5" fmla="*/ 864159 w 2219964"/>
                      <a:gd name="connsiteY5" fmla="*/ 3280255 h 3628333"/>
                      <a:gd name="connsiteX6" fmla="*/ 0 w 2219964"/>
                      <a:gd name="connsiteY6" fmla="*/ 3521415 h 3628333"/>
                      <a:gd name="connsiteX7" fmla="*/ 135654 w 2219964"/>
                      <a:gd name="connsiteY7" fmla="*/ 3219965 h 3628333"/>
                      <a:gd name="connsiteX8" fmla="*/ 567733 w 2219964"/>
                      <a:gd name="connsiteY8" fmla="*/ 3099385 h 3628333"/>
                      <a:gd name="connsiteX9" fmla="*/ 1080199 w 2219964"/>
                      <a:gd name="connsiteY9" fmla="*/ 2702476 h 3628333"/>
                      <a:gd name="connsiteX10" fmla="*/ 567735 w 2219964"/>
                      <a:gd name="connsiteY10" fmla="*/ 2290493 h 3628333"/>
                      <a:gd name="connsiteX11" fmla="*/ 763677 w 2219964"/>
                      <a:gd name="connsiteY11" fmla="*/ 2049333 h 3628333"/>
                      <a:gd name="connsiteX12" fmla="*/ 1381651 w 2219964"/>
                      <a:gd name="connsiteY12" fmla="*/ 2521605 h 3628333"/>
                      <a:gd name="connsiteX13" fmla="*/ 1577593 w 2219964"/>
                      <a:gd name="connsiteY13" fmla="*/ 2280445 h 3628333"/>
                      <a:gd name="connsiteX14" fmla="*/ 929475 w 2219964"/>
                      <a:gd name="connsiteY14" fmla="*/ 1762955 h 3628333"/>
                      <a:gd name="connsiteX15" fmla="*/ 1085224 w 2219964"/>
                      <a:gd name="connsiteY15" fmla="*/ 1501697 h 3628333"/>
                      <a:gd name="connsiteX16" fmla="*/ 1607739 w 2219964"/>
                      <a:gd name="connsiteY16" fmla="*/ 1873486 h 3628333"/>
                      <a:gd name="connsiteX17" fmla="*/ 1808706 w 2219964"/>
                      <a:gd name="connsiteY17" fmla="*/ 1592132 h 3628333"/>
                      <a:gd name="connsiteX18" fmla="*/ 211016 w 2219964"/>
                      <a:gd name="connsiteY18" fmla="*/ 125072 h 3628333"/>
                      <a:gd name="connsiteX0" fmla="*/ 211016 w 2219964"/>
                      <a:gd name="connsiteY0" fmla="*/ 125072 h 3628333"/>
                      <a:gd name="connsiteX1" fmla="*/ 532565 w 2219964"/>
                      <a:gd name="connsiteY1" fmla="*/ 4492 h 3628333"/>
                      <a:gd name="connsiteX2" fmla="*/ 2054889 w 2219964"/>
                      <a:gd name="connsiteY2" fmla="*/ 1386139 h 3628333"/>
                      <a:gd name="connsiteX3" fmla="*/ 1919238 w 2219964"/>
                      <a:gd name="connsiteY3" fmla="*/ 2240250 h 3628333"/>
                      <a:gd name="connsiteX4" fmla="*/ 1436916 w 2219964"/>
                      <a:gd name="connsiteY4" fmla="*/ 2868272 h 3628333"/>
                      <a:gd name="connsiteX5" fmla="*/ 864159 w 2219964"/>
                      <a:gd name="connsiteY5" fmla="*/ 3280255 h 3628333"/>
                      <a:gd name="connsiteX6" fmla="*/ 0 w 2219964"/>
                      <a:gd name="connsiteY6" fmla="*/ 3521415 h 3628333"/>
                      <a:gd name="connsiteX7" fmla="*/ 135654 w 2219964"/>
                      <a:gd name="connsiteY7" fmla="*/ 3219965 h 3628333"/>
                      <a:gd name="connsiteX8" fmla="*/ 567733 w 2219964"/>
                      <a:gd name="connsiteY8" fmla="*/ 3099385 h 3628333"/>
                      <a:gd name="connsiteX9" fmla="*/ 1080199 w 2219964"/>
                      <a:gd name="connsiteY9" fmla="*/ 2702476 h 3628333"/>
                      <a:gd name="connsiteX10" fmla="*/ 567735 w 2219964"/>
                      <a:gd name="connsiteY10" fmla="*/ 2290493 h 3628333"/>
                      <a:gd name="connsiteX11" fmla="*/ 763677 w 2219964"/>
                      <a:gd name="connsiteY11" fmla="*/ 2049333 h 3628333"/>
                      <a:gd name="connsiteX12" fmla="*/ 1381651 w 2219964"/>
                      <a:gd name="connsiteY12" fmla="*/ 2521605 h 3628333"/>
                      <a:gd name="connsiteX13" fmla="*/ 1577593 w 2219964"/>
                      <a:gd name="connsiteY13" fmla="*/ 2280445 h 3628333"/>
                      <a:gd name="connsiteX14" fmla="*/ 929475 w 2219964"/>
                      <a:gd name="connsiteY14" fmla="*/ 1762955 h 3628333"/>
                      <a:gd name="connsiteX15" fmla="*/ 1085224 w 2219964"/>
                      <a:gd name="connsiteY15" fmla="*/ 1501697 h 3628333"/>
                      <a:gd name="connsiteX16" fmla="*/ 1607739 w 2219964"/>
                      <a:gd name="connsiteY16" fmla="*/ 1873486 h 3628333"/>
                      <a:gd name="connsiteX17" fmla="*/ 1808706 w 2219964"/>
                      <a:gd name="connsiteY17" fmla="*/ 1592132 h 3628333"/>
                      <a:gd name="connsiteX18" fmla="*/ 211016 w 2219964"/>
                      <a:gd name="connsiteY18" fmla="*/ 125072 h 3628333"/>
                      <a:gd name="connsiteX0" fmla="*/ 211016 w 2219964"/>
                      <a:gd name="connsiteY0" fmla="*/ 125072 h 3628333"/>
                      <a:gd name="connsiteX1" fmla="*/ 532565 w 2219964"/>
                      <a:gd name="connsiteY1" fmla="*/ 4492 h 3628333"/>
                      <a:gd name="connsiteX2" fmla="*/ 2054889 w 2219964"/>
                      <a:gd name="connsiteY2" fmla="*/ 1386139 h 3628333"/>
                      <a:gd name="connsiteX3" fmla="*/ 1919238 w 2219964"/>
                      <a:gd name="connsiteY3" fmla="*/ 2240250 h 3628333"/>
                      <a:gd name="connsiteX4" fmla="*/ 1436916 w 2219964"/>
                      <a:gd name="connsiteY4" fmla="*/ 2868272 h 3628333"/>
                      <a:gd name="connsiteX5" fmla="*/ 864159 w 2219964"/>
                      <a:gd name="connsiteY5" fmla="*/ 3280255 h 3628333"/>
                      <a:gd name="connsiteX6" fmla="*/ 0 w 2219964"/>
                      <a:gd name="connsiteY6" fmla="*/ 3521415 h 3628333"/>
                      <a:gd name="connsiteX7" fmla="*/ 135654 w 2219964"/>
                      <a:gd name="connsiteY7" fmla="*/ 3219965 h 3628333"/>
                      <a:gd name="connsiteX8" fmla="*/ 567733 w 2219964"/>
                      <a:gd name="connsiteY8" fmla="*/ 3099385 h 3628333"/>
                      <a:gd name="connsiteX9" fmla="*/ 874209 w 2219964"/>
                      <a:gd name="connsiteY9" fmla="*/ 2988853 h 3628333"/>
                      <a:gd name="connsiteX10" fmla="*/ 1080199 w 2219964"/>
                      <a:gd name="connsiteY10" fmla="*/ 2702476 h 3628333"/>
                      <a:gd name="connsiteX11" fmla="*/ 567735 w 2219964"/>
                      <a:gd name="connsiteY11" fmla="*/ 2290493 h 3628333"/>
                      <a:gd name="connsiteX12" fmla="*/ 763677 w 2219964"/>
                      <a:gd name="connsiteY12" fmla="*/ 2049333 h 3628333"/>
                      <a:gd name="connsiteX13" fmla="*/ 1381651 w 2219964"/>
                      <a:gd name="connsiteY13" fmla="*/ 2521605 h 3628333"/>
                      <a:gd name="connsiteX14" fmla="*/ 1577593 w 2219964"/>
                      <a:gd name="connsiteY14" fmla="*/ 2280445 h 3628333"/>
                      <a:gd name="connsiteX15" fmla="*/ 929475 w 2219964"/>
                      <a:gd name="connsiteY15" fmla="*/ 1762955 h 3628333"/>
                      <a:gd name="connsiteX16" fmla="*/ 1085224 w 2219964"/>
                      <a:gd name="connsiteY16" fmla="*/ 1501697 h 3628333"/>
                      <a:gd name="connsiteX17" fmla="*/ 1607739 w 2219964"/>
                      <a:gd name="connsiteY17" fmla="*/ 1873486 h 3628333"/>
                      <a:gd name="connsiteX18" fmla="*/ 1808706 w 2219964"/>
                      <a:gd name="connsiteY18" fmla="*/ 1592132 h 3628333"/>
                      <a:gd name="connsiteX19" fmla="*/ 211016 w 2219964"/>
                      <a:gd name="connsiteY19" fmla="*/ 125072 h 3628333"/>
                      <a:gd name="connsiteX0" fmla="*/ 211016 w 2219964"/>
                      <a:gd name="connsiteY0" fmla="*/ 125072 h 3628333"/>
                      <a:gd name="connsiteX1" fmla="*/ 532565 w 2219964"/>
                      <a:gd name="connsiteY1" fmla="*/ 4492 h 3628333"/>
                      <a:gd name="connsiteX2" fmla="*/ 2054889 w 2219964"/>
                      <a:gd name="connsiteY2" fmla="*/ 1386139 h 3628333"/>
                      <a:gd name="connsiteX3" fmla="*/ 1919238 w 2219964"/>
                      <a:gd name="connsiteY3" fmla="*/ 2240250 h 3628333"/>
                      <a:gd name="connsiteX4" fmla="*/ 1436916 w 2219964"/>
                      <a:gd name="connsiteY4" fmla="*/ 2868272 h 3628333"/>
                      <a:gd name="connsiteX5" fmla="*/ 864159 w 2219964"/>
                      <a:gd name="connsiteY5" fmla="*/ 3280255 h 3628333"/>
                      <a:gd name="connsiteX6" fmla="*/ 0 w 2219964"/>
                      <a:gd name="connsiteY6" fmla="*/ 3521415 h 3628333"/>
                      <a:gd name="connsiteX7" fmla="*/ 135654 w 2219964"/>
                      <a:gd name="connsiteY7" fmla="*/ 3219965 h 3628333"/>
                      <a:gd name="connsiteX8" fmla="*/ 567733 w 2219964"/>
                      <a:gd name="connsiteY8" fmla="*/ 3099385 h 3628333"/>
                      <a:gd name="connsiteX9" fmla="*/ 316525 w 2219964"/>
                      <a:gd name="connsiteY9" fmla="*/ 2506532 h 3628333"/>
                      <a:gd name="connsiteX10" fmla="*/ 1080199 w 2219964"/>
                      <a:gd name="connsiteY10" fmla="*/ 2702476 h 3628333"/>
                      <a:gd name="connsiteX11" fmla="*/ 567735 w 2219964"/>
                      <a:gd name="connsiteY11" fmla="*/ 2290493 h 3628333"/>
                      <a:gd name="connsiteX12" fmla="*/ 763677 w 2219964"/>
                      <a:gd name="connsiteY12" fmla="*/ 2049333 h 3628333"/>
                      <a:gd name="connsiteX13" fmla="*/ 1381651 w 2219964"/>
                      <a:gd name="connsiteY13" fmla="*/ 2521605 h 3628333"/>
                      <a:gd name="connsiteX14" fmla="*/ 1577593 w 2219964"/>
                      <a:gd name="connsiteY14" fmla="*/ 2280445 h 3628333"/>
                      <a:gd name="connsiteX15" fmla="*/ 929475 w 2219964"/>
                      <a:gd name="connsiteY15" fmla="*/ 1762955 h 3628333"/>
                      <a:gd name="connsiteX16" fmla="*/ 1085224 w 2219964"/>
                      <a:gd name="connsiteY16" fmla="*/ 1501697 h 3628333"/>
                      <a:gd name="connsiteX17" fmla="*/ 1607739 w 2219964"/>
                      <a:gd name="connsiteY17" fmla="*/ 1873486 h 3628333"/>
                      <a:gd name="connsiteX18" fmla="*/ 1808706 w 2219964"/>
                      <a:gd name="connsiteY18" fmla="*/ 1592132 h 3628333"/>
                      <a:gd name="connsiteX19" fmla="*/ 211016 w 2219964"/>
                      <a:gd name="connsiteY19" fmla="*/ 125072 h 3628333"/>
                      <a:gd name="connsiteX0" fmla="*/ 211016 w 2219964"/>
                      <a:gd name="connsiteY0" fmla="*/ 125072 h 3628333"/>
                      <a:gd name="connsiteX1" fmla="*/ 532565 w 2219964"/>
                      <a:gd name="connsiteY1" fmla="*/ 4492 h 3628333"/>
                      <a:gd name="connsiteX2" fmla="*/ 2054889 w 2219964"/>
                      <a:gd name="connsiteY2" fmla="*/ 1386139 h 3628333"/>
                      <a:gd name="connsiteX3" fmla="*/ 1919238 w 2219964"/>
                      <a:gd name="connsiteY3" fmla="*/ 2240250 h 3628333"/>
                      <a:gd name="connsiteX4" fmla="*/ 1436916 w 2219964"/>
                      <a:gd name="connsiteY4" fmla="*/ 2868272 h 3628333"/>
                      <a:gd name="connsiteX5" fmla="*/ 864159 w 2219964"/>
                      <a:gd name="connsiteY5" fmla="*/ 3280255 h 3628333"/>
                      <a:gd name="connsiteX6" fmla="*/ 0 w 2219964"/>
                      <a:gd name="connsiteY6" fmla="*/ 3521415 h 3628333"/>
                      <a:gd name="connsiteX7" fmla="*/ 135654 w 2219964"/>
                      <a:gd name="connsiteY7" fmla="*/ 3219965 h 3628333"/>
                      <a:gd name="connsiteX8" fmla="*/ 567733 w 2219964"/>
                      <a:gd name="connsiteY8" fmla="*/ 3099385 h 3628333"/>
                      <a:gd name="connsiteX9" fmla="*/ 371791 w 2219964"/>
                      <a:gd name="connsiteY9" fmla="*/ 2687403 h 3628333"/>
                      <a:gd name="connsiteX10" fmla="*/ 316525 w 2219964"/>
                      <a:gd name="connsiteY10" fmla="*/ 2506532 h 3628333"/>
                      <a:gd name="connsiteX11" fmla="*/ 1080199 w 2219964"/>
                      <a:gd name="connsiteY11" fmla="*/ 2702476 h 3628333"/>
                      <a:gd name="connsiteX12" fmla="*/ 567735 w 2219964"/>
                      <a:gd name="connsiteY12" fmla="*/ 2290493 h 3628333"/>
                      <a:gd name="connsiteX13" fmla="*/ 763677 w 2219964"/>
                      <a:gd name="connsiteY13" fmla="*/ 2049333 h 3628333"/>
                      <a:gd name="connsiteX14" fmla="*/ 1381651 w 2219964"/>
                      <a:gd name="connsiteY14" fmla="*/ 2521605 h 3628333"/>
                      <a:gd name="connsiteX15" fmla="*/ 1577593 w 2219964"/>
                      <a:gd name="connsiteY15" fmla="*/ 2280445 h 3628333"/>
                      <a:gd name="connsiteX16" fmla="*/ 929475 w 2219964"/>
                      <a:gd name="connsiteY16" fmla="*/ 1762955 h 3628333"/>
                      <a:gd name="connsiteX17" fmla="*/ 1085224 w 2219964"/>
                      <a:gd name="connsiteY17" fmla="*/ 1501697 h 3628333"/>
                      <a:gd name="connsiteX18" fmla="*/ 1607739 w 2219964"/>
                      <a:gd name="connsiteY18" fmla="*/ 1873486 h 3628333"/>
                      <a:gd name="connsiteX19" fmla="*/ 1808706 w 2219964"/>
                      <a:gd name="connsiteY19" fmla="*/ 1592132 h 3628333"/>
                      <a:gd name="connsiteX20" fmla="*/ 211016 w 2219964"/>
                      <a:gd name="connsiteY20" fmla="*/ 125072 h 3628333"/>
                      <a:gd name="connsiteX0" fmla="*/ 211016 w 2219964"/>
                      <a:gd name="connsiteY0" fmla="*/ 125072 h 3628333"/>
                      <a:gd name="connsiteX1" fmla="*/ 532565 w 2219964"/>
                      <a:gd name="connsiteY1" fmla="*/ 4492 h 3628333"/>
                      <a:gd name="connsiteX2" fmla="*/ 2054889 w 2219964"/>
                      <a:gd name="connsiteY2" fmla="*/ 1386139 h 3628333"/>
                      <a:gd name="connsiteX3" fmla="*/ 1919238 w 2219964"/>
                      <a:gd name="connsiteY3" fmla="*/ 2240250 h 3628333"/>
                      <a:gd name="connsiteX4" fmla="*/ 1436916 w 2219964"/>
                      <a:gd name="connsiteY4" fmla="*/ 2868272 h 3628333"/>
                      <a:gd name="connsiteX5" fmla="*/ 864159 w 2219964"/>
                      <a:gd name="connsiteY5" fmla="*/ 3280255 h 3628333"/>
                      <a:gd name="connsiteX6" fmla="*/ 0 w 2219964"/>
                      <a:gd name="connsiteY6" fmla="*/ 3521415 h 3628333"/>
                      <a:gd name="connsiteX7" fmla="*/ 135654 w 2219964"/>
                      <a:gd name="connsiteY7" fmla="*/ 3219965 h 3628333"/>
                      <a:gd name="connsiteX8" fmla="*/ 567733 w 2219964"/>
                      <a:gd name="connsiteY8" fmla="*/ 3099385 h 3628333"/>
                      <a:gd name="connsiteX9" fmla="*/ 150727 w 2219964"/>
                      <a:gd name="connsiteY9" fmla="*/ 2752718 h 3628333"/>
                      <a:gd name="connsiteX10" fmla="*/ 316525 w 2219964"/>
                      <a:gd name="connsiteY10" fmla="*/ 2506532 h 3628333"/>
                      <a:gd name="connsiteX11" fmla="*/ 1080199 w 2219964"/>
                      <a:gd name="connsiteY11" fmla="*/ 2702476 h 3628333"/>
                      <a:gd name="connsiteX12" fmla="*/ 567735 w 2219964"/>
                      <a:gd name="connsiteY12" fmla="*/ 2290493 h 3628333"/>
                      <a:gd name="connsiteX13" fmla="*/ 763677 w 2219964"/>
                      <a:gd name="connsiteY13" fmla="*/ 2049333 h 3628333"/>
                      <a:gd name="connsiteX14" fmla="*/ 1381651 w 2219964"/>
                      <a:gd name="connsiteY14" fmla="*/ 2521605 h 3628333"/>
                      <a:gd name="connsiteX15" fmla="*/ 1577593 w 2219964"/>
                      <a:gd name="connsiteY15" fmla="*/ 2280445 h 3628333"/>
                      <a:gd name="connsiteX16" fmla="*/ 929475 w 2219964"/>
                      <a:gd name="connsiteY16" fmla="*/ 1762955 h 3628333"/>
                      <a:gd name="connsiteX17" fmla="*/ 1085224 w 2219964"/>
                      <a:gd name="connsiteY17" fmla="*/ 1501697 h 3628333"/>
                      <a:gd name="connsiteX18" fmla="*/ 1607739 w 2219964"/>
                      <a:gd name="connsiteY18" fmla="*/ 1873486 h 3628333"/>
                      <a:gd name="connsiteX19" fmla="*/ 1808706 w 2219964"/>
                      <a:gd name="connsiteY19" fmla="*/ 1592132 h 3628333"/>
                      <a:gd name="connsiteX20" fmla="*/ 211016 w 2219964"/>
                      <a:gd name="connsiteY20" fmla="*/ 125072 h 3628333"/>
                      <a:gd name="connsiteX0" fmla="*/ 211016 w 2219964"/>
                      <a:gd name="connsiteY0" fmla="*/ 125072 h 3628333"/>
                      <a:gd name="connsiteX1" fmla="*/ 532565 w 2219964"/>
                      <a:gd name="connsiteY1" fmla="*/ 4492 h 3628333"/>
                      <a:gd name="connsiteX2" fmla="*/ 2054889 w 2219964"/>
                      <a:gd name="connsiteY2" fmla="*/ 1386139 h 3628333"/>
                      <a:gd name="connsiteX3" fmla="*/ 1919238 w 2219964"/>
                      <a:gd name="connsiteY3" fmla="*/ 2240250 h 3628333"/>
                      <a:gd name="connsiteX4" fmla="*/ 1436916 w 2219964"/>
                      <a:gd name="connsiteY4" fmla="*/ 2868272 h 3628333"/>
                      <a:gd name="connsiteX5" fmla="*/ 864159 w 2219964"/>
                      <a:gd name="connsiteY5" fmla="*/ 3280255 h 3628333"/>
                      <a:gd name="connsiteX6" fmla="*/ 0 w 2219964"/>
                      <a:gd name="connsiteY6" fmla="*/ 3521415 h 3628333"/>
                      <a:gd name="connsiteX7" fmla="*/ 135654 w 2219964"/>
                      <a:gd name="connsiteY7" fmla="*/ 3219965 h 3628333"/>
                      <a:gd name="connsiteX8" fmla="*/ 567733 w 2219964"/>
                      <a:gd name="connsiteY8" fmla="*/ 3099385 h 3628333"/>
                      <a:gd name="connsiteX9" fmla="*/ 150727 w 2219964"/>
                      <a:gd name="connsiteY9" fmla="*/ 2752718 h 3628333"/>
                      <a:gd name="connsiteX10" fmla="*/ 316525 w 2219964"/>
                      <a:gd name="connsiteY10" fmla="*/ 2506532 h 3628333"/>
                      <a:gd name="connsiteX11" fmla="*/ 768701 w 2219964"/>
                      <a:gd name="connsiteY11" fmla="*/ 2647210 h 3628333"/>
                      <a:gd name="connsiteX12" fmla="*/ 1080199 w 2219964"/>
                      <a:gd name="connsiteY12" fmla="*/ 2702476 h 3628333"/>
                      <a:gd name="connsiteX13" fmla="*/ 567735 w 2219964"/>
                      <a:gd name="connsiteY13" fmla="*/ 2290493 h 3628333"/>
                      <a:gd name="connsiteX14" fmla="*/ 763677 w 2219964"/>
                      <a:gd name="connsiteY14" fmla="*/ 2049333 h 3628333"/>
                      <a:gd name="connsiteX15" fmla="*/ 1381651 w 2219964"/>
                      <a:gd name="connsiteY15" fmla="*/ 2521605 h 3628333"/>
                      <a:gd name="connsiteX16" fmla="*/ 1577593 w 2219964"/>
                      <a:gd name="connsiteY16" fmla="*/ 2280445 h 3628333"/>
                      <a:gd name="connsiteX17" fmla="*/ 929475 w 2219964"/>
                      <a:gd name="connsiteY17" fmla="*/ 1762955 h 3628333"/>
                      <a:gd name="connsiteX18" fmla="*/ 1085224 w 2219964"/>
                      <a:gd name="connsiteY18" fmla="*/ 1501697 h 3628333"/>
                      <a:gd name="connsiteX19" fmla="*/ 1607739 w 2219964"/>
                      <a:gd name="connsiteY19" fmla="*/ 1873486 h 3628333"/>
                      <a:gd name="connsiteX20" fmla="*/ 1808706 w 2219964"/>
                      <a:gd name="connsiteY20" fmla="*/ 1592132 h 3628333"/>
                      <a:gd name="connsiteX21" fmla="*/ 211016 w 2219964"/>
                      <a:gd name="connsiteY21" fmla="*/ 125072 h 3628333"/>
                      <a:gd name="connsiteX0" fmla="*/ 211016 w 2219964"/>
                      <a:gd name="connsiteY0" fmla="*/ 125072 h 3628333"/>
                      <a:gd name="connsiteX1" fmla="*/ 532565 w 2219964"/>
                      <a:gd name="connsiteY1" fmla="*/ 4492 h 3628333"/>
                      <a:gd name="connsiteX2" fmla="*/ 2054889 w 2219964"/>
                      <a:gd name="connsiteY2" fmla="*/ 1386139 h 3628333"/>
                      <a:gd name="connsiteX3" fmla="*/ 1919238 w 2219964"/>
                      <a:gd name="connsiteY3" fmla="*/ 2240250 h 3628333"/>
                      <a:gd name="connsiteX4" fmla="*/ 1436916 w 2219964"/>
                      <a:gd name="connsiteY4" fmla="*/ 2868272 h 3628333"/>
                      <a:gd name="connsiteX5" fmla="*/ 864159 w 2219964"/>
                      <a:gd name="connsiteY5" fmla="*/ 3280255 h 3628333"/>
                      <a:gd name="connsiteX6" fmla="*/ 0 w 2219964"/>
                      <a:gd name="connsiteY6" fmla="*/ 3521415 h 3628333"/>
                      <a:gd name="connsiteX7" fmla="*/ 135654 w 2219964"/>
                      <a:gd name="connsiteY7" fmla="*/ 3219965 h 3628333"/>
                      <a:gd name="connsiteX8" fmla="*/ 567733 w 2219964"/>
                      <a:gd name="connsiteY8" fmla="*/ 3099385 h 3628333"/>
                      <a:gd name="connsiteX9" fmla="*/ 150727 w 2219964"/>
                      <a:gd name="connsiteY9" fmla="*/ 2752718 h 3628333"/>
                      <a:gd name="connsiteX10" fmla="*/ 316525 w 2219964"/>
                      <a:gd name="connsiteY10" fmla="*/ 2506532 h 3628333"/>
                      <a:gd name="connsiteX11" fmla="*/ 884257 w 2219964"/>
                      <a:gd name="connsiteY11" fmla="*/ 2938612 h 3628333"/>
                      <a:gd name="connsiteX12" fmla="*/ 1080199 w 2219964"/>
                      <a:gd name="connsiteY12" fmla="*/ 2702476 h 3628333"/>
                      <a:gd name="connsiteX13" fmla="*/ 567735 w 2219964"/>
                      <a:gd name="connsiteY13" fmla="*/ 2290493 h 3628333"/>
                      <a:gd name="connsiteX14" fmla="*/ 763677 w 2219964"/>
                      <a:gd name="connsiteY14" fmla="*/ 2049333 h 3628333"/>
                      <a:gd name="connsiteX15" fmla="*/ 1381651 w 2219964"/>
                      <a:gd name="connsiteY15" fmla="*/ 2521605 h 3628333"/>
                      <a:gd name="connsiteX16" fmla="*/ 1577593 w 2219964"/>
                      <a:gd name="connsiteY16" fmla="*/ 2280445 h 3628333"/>
                      <a:gd name="connsiteX17" fmla="*/ 929475 w 2219964"/>
                      <a:gd name="connsiteY17" fmla="*/ 1762955 h 3628333"/>
                      <a:gd name="connsiteX18" fmla="*/ 1085224 w 2219964"/>
                      <a:gd name="connsiteY18" fmla="*/ 1501697 h 3628333"/>
                      <a:gd name="connsiteX19" fmla="*/ 1607739 w 2219964"/>
                      <a:gd name="connsiteY19" fmla="*/ 1873486 h 3628333"/>
                      <a:gd name="connsiteX20" fmla="*/ 1808706 w 2219964"/>
                      <a:gd name="connsiteY20" fmla="*/ 1592132 h 3628333"/>
                      <a:gd name="connsiteX21" fmla="*/ 211016 w 2219964"/>
                      <a:gd name="connsiteY21" fmla="*/ 125072 h 3628333"/>
                      <a:gd name="connsiteX0" fmla="*/ 211016 w 2219964"/>
                      <a:gd name="connsiteY0" fmla="*/ 125072 h 3628333"/>
                      <a:gd name="connsiteX1" fmla="*/ 532565 w 2219964"/>
                      <a:gd name="connsiteY1" fmla="*/ 4492 h 3628333"/>
                      <a:gd name="connsiteX2" fmla="*/ 2054889 w 2219964"/>
                      <a:gd name="connsiteY2" fmla="*/ 1386139 h 3628333"/>
                      <a:gd name="connsiteX3" fmla="*/ 1919238 w 2219964"/>
                      <a:gd name="connsiteY3" fmla="*/ 2240250 h 3628333"/>
                      <a:gd name="connsiteX4" fmla="*/ 1436916 w 2219964"/>
                      <a:gd name="connsiteY4" fmla="*/ 2868272 h 3628333"/>
                      <a:gd name="connsiteX5" fmla="*/ 864159 w 2219964"/>
                      <a:gd name="connsiteY5" fmla="*/ 3280255 h 3628333"/>
                      <a:gd name="connsiteX6" fmla="*/ 0 w 2219964"/>
                      <a:gd name="connsiteY6" fmla="*/ 3521415 h 3628333"/>
                      <a:gd name="connsiteX7" fmla="*/ 135654 w 2219964"/>
                      <a:gd name="connsiteY7" fmla="*/ 3219965 h 3628333"/>
                      <a:gd name="connsiteX8" fmla="*/ 567733 w 2219964"/>
                      <a:gd name="connsiteY8" fmla="*/ 3099385 h 3628333"/>
                      <a:gd name="connsiteX9" fmla="*/ 150727 w 2219964"/>
                      <a:gd name="connsiteY9" fmla="*/ 2752718 h 3628333"/>
                      <a:gd name="connsiteX10" fmla="*/ 316525 w 2219964"/>
                      <a:gd name="connsiteY10" fmla="*/ 2506532 h 3628333"/>
                      <a:gd name="connsiteX11" fmla="*/ 884257 w 2219964"/>
                      <a:gd name="connsiteY11" fmla="*/ 2938612 h 3628333"/>
                      <a:gd name="connsiteX12" fmla="*/ 1080199 w 2219964"/>
                      <a:gd name="connsiteY12" fmla="*/ 2702476 h 3628333"/>
                      <a:gd name="connsiteX13" fmla="*/ 567735 w 2219964"/>
                      <a:gd name="connsiteY13" fmla="*/ 2290493 h 3628333"/>
                      <a:gd name="connsiteX14" fmla="*/ 763677 w 2219964"/>
                      <a:gd name="connsiteY14" fmla="*/ 2049333 h 3628333"/>
                      <a:gd name="connsiteX15" fmla="*/ 1381651 w 2219964"/>
                      <a:gd name="connsiteY15" fmla="*/ 2521605 h 3628333"/>
                      <a:gd name="connsiteX16" fmla="*/ 1577593 w 2219964"/>
                      <a:gd name="connsiteY16" fmla="*/ 2280445 h 3628333"/>
                      <a:gd name="connsiteX17" fmla="*/ 929475 w 2219964"/>
                      <a:gd name="connsiteY17" fmla="*/ 1762955 h 3628333"/>
                      <a:gd name="connsiteX18" fmla="*/ 1085224 w 2219964"/>
                      <a:gd name="connsiteY18" fmla="*/ 1501697 h 3628333"/>
                      <a:gd name="connsiteX19" fmla="*/ 1607739 w 2219964"/>
                      <a:gd name="connsiteY19" fmla="*/ 1873486 h 3628333"/>
                      <a:gd name="connsiteX20" fmla="*/ 1808706 w 2219964"/>
                      <a:gd name="connsiteY20" fmla="*/ 1592132 h 3628333"/>
                      <a:gd name="connsiteX21" fmla="*/ 211016 w 2219964"/>
                      <a:gd name="connsiteY21" fmla="*/ 125072 h 3628333"/>
                      <a:gd name="connsiteX0" fmla="*/ 211016 w 2219964"/>
                      <a:gd name="connsiteY0" fmla="*/ 125072 h 3628333"/>
                      <a:gd name="connsiteX1" fmla="*/ 532565 w 2219964"/>
                      <a:gd name="connsiteY1" fmla="*/ 4492 h 3628333"/>
                      <a:gd name="connsiteX2" fmla="*/ 2054889 w 2219964"/>
                      <a:gd name="connsiteY2" fmla="*/ 1386139 h 3628333"/>
                      <a:gd name="connsiteX3" fmla="*/ 1919238 w 2219964"/>
                      <a:gd name="connsiteY3" fmla="*/ 2240250 h 3628333"/>
                      <a:gd name="connsiteX4" fmla="*/ 1436916 w 2219964"/>
                      <a:gd name="connsiteY4" fmla="*/ 2868272 h 3628333"/>
                      <a:gd name="connsiteX5" fmla="*/ 864159 w 2219964"/>
                      <a:gd name="connsiteY5" fmla="*/ 3280255 h 3628333"/>
                      <a:gd name="connsiteX6" fmla="*/ 0 w 2219964"/>
                      <a:gd name="connsiteY6" fmla="*/ 3521415 h 3628333"/>
                      <a:gd name="connsiteX7" fmla="*/ 135654 w 2219964"/>
                      <a:gd name="connsiteY7" fmla="*/ 3219965 h 3628333"/>
                      <a:gd name="connsiteX8" fmla="*/ 567733 w 2219964"/>
                      <a:gd name="connsiteY8" fmla="*/ 3099385 h 3628333"/>
                      <a:gd name="connsiteX9" fmla="*/ 150727 w 2219964"/>
                      <a:gd name="connsiteY9" fmla="*/ 2752718 h 3628333"/>
                      <a:gd name="connsiteX10" fmla="*/ 316525 w 2219964"/>
                      <a:gd name="connsiteY10" fmla="*/ 2506532 h 3628333"/>
                      <a:gd name="connsiteX11" fmla="*/ 884257 w 2219964"/>
                      <a:gd name="connsiteY11" fmla="*/ 2938612 h 3628333"/>
                      <a:gd name="connsiteX12" fmla="*/ 1080199 w 2219964"/>
                      <a:gd name="connsiteY12" fmla="*/ 2702476 h 3628333"/>
                      <a:gd name="connsiteX13" fmla="*/ 567735 w 2219964"/>
                      <a:gd name="connsiteY13" fmla="*/ 2290493 h 3628333"/>
                      <a:gd name="connsiteX14" fmla="*/ 763677 w 2219964"/>
                      <a:gd name="connsiteY14" fmla="*/ 2049333 h 3628333"/>
                      <a:gd name="connsiteX15" fmla="*/ 1381651 w 2219964"/>
                      <a:gd name="connsiteY15" fmla="*/ 2521605 h 3628333"/>
                      <a:gd name="connsiteX16" fmla="*/ 1577593 w 2219964"/>
                      <a:gd name="connsiteY16" fmla="*/ 2280445 h 3628333"/>
                      <a:gd name="connsiteX17" fmla="*/ 929475 w 2219964"/>
                      <a:gd name="connsiteY17" fmla="*/ 1762955 h 3628333"/>
                      <a:gd name="connsiteX18" fmla="*/ 1085224 w 2219964"/>
                      <a:gd name="connsiteY18" fmla="*/ 1501697 h 3628333"/>
                      <a:gd name="connsiteX19" fmla="*/ 1607739 w 2219964"/>
                      <a:gd name="connsiteY19" fmla="*/ 1873486 h 3628333"/>
                      <a:gd name="connsiteX20" fmla="*/ 1808706 w 2219964"/>
                      <a:gd name="connsiteY20" fmla="*/ 1592132 h 3628333"/>
                      <a:gd name="connsiteX21" fmla="*/ 211016 w 2219964"/>
                      <a:gd name="connsiteY21" fmla="*/ 125072 h 3628333"/>
                      <a:gd name="connsiteX0" fmla="*/ 211016 w 2219964"/>
                      <a:gd name="connsiteY0" fmla="*/ 125072 h 3628333"/>
                      <a:gd name="connsiteX1" fmla="*/ 532565 w 2219964"/>
                      <a:gd name="connsiteY1" fmla="*/ 4492 h 3628333"/>
                      <a:gd name="connsiteX2" fmla="*/ 2054889 w 2219964"/>
                      <a:gd name="connsiteY2" fmla="*/ 1386139 h 3628333"/>
                      <a:gd name="connsiteX3" fmla="*/ 1919238 w 2219964"/>
                      <a:gd name="connsiteY3" fmla="*/ 2240250 h 3628333"/>
                      <a:gd name="connsiteX4" fmla="*/ 1436916 w 2219964"/>
                      <a:gd name="connsiteY4" fmla="*/ 2868272 h 3628333"/>
                      <a:gd name="connsiteX5" fmla="*/ 864159 w 2219964"/>
                      <a:gd name="connsiteY5" fmla="*/ 3280255 h 3628333"/>
                      <a:gd name="connsiteX6" fmla="*/ 0 w 2219964"/>
                      <a:gd name="connsiteY6" fmla="*/ 3521415 h 3628333"/>
                      <a:gd name="connsiteX7" fmla="*/ 135654 w 2219964"/>
                      <a:gd name="connsiteY7" fmla="*/ 3219965 h 3628333"/>
                      <a:gd name="connsiteX8" fmla="*/ 567733 w 2219964"/>
                      <a:gd name="connsiteY8" fmla="*/ 3099385 h 3628333"/>
                      <a:gd name="connsiteX9" fmla="*/ 150727 w 2219964"/>
                      <a:gd name="connsiteY9" fmla="*/ 2752718 h 3628333"/>
                      <a:gd name="connsiteX10" fmla="*/ 321549 w 2219964"/>
                      <a:gd name="connsiteY10" fmla="*/ 2541701 h 3628333"/>
                      <a:gd name="connsiteX11" fmla="*/ 884257 w 2219964"/>
                      <a:gd name="connsiteY11" fmla="*/ 2938612 h 3628333"/>
                      <a:gd name="connsiteX12" fmla="*/ 1080199 w 2219964"/>
                      <a:gd name="connsiteY12" fmla="*/ 2702476 h 3628333"/>
                      <a:gd name="connsiteX13" fmla="*/ 567735 w 2219964"/>
                      <a:gd name="connsiteY13" fmla="*/ 2290493 h 3628333"/>
                      <a:gd name="connsiteX14" fmla="*/ 763677 w 2219964"/>
                      <a:gd name="connsiteY14" fmla="*/ 2049333 h 3628333"/>
                      <a:gd name="connsiteX15" fmla="*/ 1381651 w 2219964"/>
                      <a:gd name="connsiteY15" fmla="*/ 2521605 h 3628333"/>
                      <a:gd name="connsiteX16" fmla="*/ 1577593 w 2219964"/>
                      <a:gd name="connsiteY16" fmla="*/ 2280445 h 3628333"/>
                      <a:gd name="connsiteX17" fmla="*/ 929475 w 2219964"/>
                      <a:gd name="connsiteY17" fmla="*/ 1762955 h 3628333"/>
                      <a:gd name="connsiteX18" fmla="*/ 1085224 w 2219964"/>
                      <a:gd name="connsiteY18" fmla="*/ 1501697 h 3628333"/>
                      <a:gd name="connsiteX19" fmla="*/ 1607739 w 2219964"/>
                      <a:gd name="connsiteY19" fmla="*/ 1873486 h 3628333"/>
                      <a:gd name="connsiteX20" fmla="*/ 1808706 w 2219964"/>
                      <a:gd name="connsiteY20" fmla="*/ 1592132 h 3628333"/>
                      <a:gd name="connsiteX21" fmla="*/ 211016 w 2219964"/>
                      <a:gd name="connsiteY21" fmla="*/ 125072 h 3628333"/>
                      <a:gd name="connsiteX0" fmla="*/ 211016 w 2219964"/>
                      <a:gd name="connsiteY0" fmla="*/ 125072 h 3628333"/>
                      <a:gd name="connsiteX1" fmla="*/ 532565 w 2219964"/>
                      <a:gd name="connsiteY1" fmla="*/ 4492 h 3628333"/>
                      <a:gd name="connsiteX2" fmla="*/ 2054889 w 2219964"/>
                      <a:gd name="connsiteY2" fmla="*/ 1386139 h 3628333"/>
                      <a:gd name="connsiteX3" fmla="*/ 1919238 w 2219964"/>
                      <a:gd name="connsiteY3" fmla="*/ 2240250 h 3628333"/>
                      <a:gd name="connsiteX4" fmla="*/ 1436916 w 2219964"/>
                      <a:gd name="connsiteY4" fmla="*/ 2868272 h 3628333"/>
                      <a:gd name="connsiteX5" fmla="*/ 864159 w 2219964"/>
                      <a:gd name="connsiteY5" fmla="*/ 3280255 h 3628333"/>
                      <a:gd name="connsiteX6" fmla="*/ 0 w 2219964"/>
                      <a:gd name="connsiteY6" fmla="*/ 3521415 h 3628333"/>
                      <a:gd name="connsiteX7" fmla="*/ 135654 w 2219964"/>
                      <a:gd name="connsiteY7" fmla="*/ 3219965 h 3628333"/>
                      <a:gd name="connsiteX8" fmla="*/ 567733 w 2219964"/>
                      <a:gd name="connsiteY8" fmla="*/ 3099385 h 3628333"/>
                      <a:gd name="connsiteX9" fmla="*/ 150727 w 2219964"/>
                      <a:gd name="connsiteY9" fmla="*/ 2752718 h 3628333"/>
                      <a:gd name="connsiteX10" fmla="*/ 321549 w 2219964"/>
                      <a:gd name="connsiteY10" fmla="*/ 2541701 h 3628333"/>
                      <a:gd name="connsiteX11" fmla="*/ 884257 w 2219964"/>
                      <a:gd name="connsiteY11" fmla="*/ 2938612 h 3628333"/>
                      <a:gd name="connsiteX12" fmla="*/ 1080199 w 2219964"/>
                      <a:gd name="connsiteY12" fmla="*/ 2702476 h 3628333"/>
                      <a:gd name="connsiteX13" fmla="*/ 567735 w 2219964"/>
                      <a:gd name="connsiteY13" fmla="*/ 2290493 h 3628333"/>
                      <a:gd name="connsiteX14" fmla="*/ 763677 w 2219964"/>
                      <a:gd name="connsiteY14" fmla="*/ 2049333 h 3628333"/>
                      <a:gd name="connsiteX15" fmla="*/ 1381651 w 2219964"/>
                      <a:gd name="connsiteY15" fmla="*/ 2521605 h 3628333"/>
                      <a:gd name="connsiteX16" fmla="*/ 1577593 w 2219964"/>
                      <a:gd name="connsiteY16" fmla="*/ 2280445 h 3628333"/>
                      <a:gd name="connsiteX17" fmla="*/ 929475 w 2219964"/>
                      <a:gd name="connsiteY17" fmla="*/ 1762955 h 3628333"/>
                      <a:gd name="connsiteX18" fmla="*/ 1085224 w 2219964"/>
                      <a:gd name="connsiteY18" fmla="*/ 1501697 h 3628333"/>
                      <a:gd name="connsiteX19" fmla="*/ 1607739 w 2219964"/>
                      <a:gd name="connsiteY19" fmla="*/ 1873486 h 3628333"/>
                      <a:gd name="connsiteX20" fmla="*/ 1808706 w 2219964"/>
                      <a:gd name="connsiteY20" fmla="*/ 1592132 h 3628333"/>
                      <a:gd name="connsiteX21" fmla="*/ 211016 w 2219964"/>
                      <a:gd name="connsiteY21" fmla="*/ 125072 h 3628333"/>
                      <a:gd name="connsiteX0" fmla="*/ 211016 w 2219964"/>
                      <a:gd name="connsiteY0" fmla="*/ 125072 h 3628333"/>
                      <a:gd name="connsiteX1" fmla="*/ 532565 w 2219964"/>
                      <a:gd name="connsiteY1" fmla="*/ 4492 h 3628333"/>
                      <a:gd name="connsiteX2" fmla="*/ 2054889 w 2219964"/>
                      <a:gd name="connsiteY2" fmla="*/ 1386139 h 3628333"/>
                      <a:gd name="connsiteX3" fmla="*/ 1919238 w 2219964"/>
                      <a:gd name="connsiteY3" fmla="*/ 2240250 h 3628333"/>
                      <a:gd name="connsiteX4" fmla="*/ 1436916 w 2219964"/>
                      <a:gd name="connsiteY4" fmla="*/ 2868272 h 3628333"/>
                      <a:gd name="connsiteX5" fmla="*/ 864159 w 2219964"/>
                      <a:gd name="connsiteY5" fmla="*/ 3280255 h 3628333"/>
                      <a:gd name="connsiteX6" fmla="*/ 0 w 2219964"/>
                      <a:gd name="connsiteY6" fmla="*/ 3521415 h 3628333"/>
                      <a:gd name="connsiteX7" fmla="*/ 135654 w 2219964"/>
                      <a:gd name="connsiteY7" fmla="*/ 3219965 h 3628333"/>
                      <a:gd name="connsiteX8" fmla="*/ 567733 w 2219964"/>
                      <a:gd name="connsiteY8" fmla="*/ 3099385 h 3628333"/>
                      <a:gd name="connsiteX9" fmla="*/ 150727 w 2219964"/>
                      <a:gd name="connsiteY9" fmla="*/ 2752718 h 3628333"/>
                      <a:gd name="connsiteX10" fmla="*/ 321549 w 2219964"/>
                      <a:gd name="connsiteY10" fmla="*/ 2541701 h 3628333"/>
                      <a:gd name="connsiteX11" fmla="*/ 884257 w 2219964"/>
                      <a:gd name="connsiteY11" fmla="*/ 2938612 h 3628333"/>
                      <a:gd name="connsiteX12" fmla="*/ 1080199 w 2219964"/>
                      <a:gd name="connsiteY12" fmla="*/ 2702476 h 3628333"/>
                      <a:gd name="connsiteX13" fmla="*/ 567735 w 2219964"/>
                      <a:gd name="connsiteY13" fmla="*/ 2290493 h 3628333"/>
                      <a:gd name="connsiteX14" fmla="*/ 763677 w 2219964"/>
                      <a:gd name="connsiteY14" fmla="*/ 2049333 h 3628333"/>
                      <a:gd name="connsiteX15" fmla="*/ 1381651 w 2219964"/>
                      <a:gd name="connsiteY15" fmla="*/ 2521605 h 3628333"/>
                      <a:gd name="connsiteX16" fmla="*/ 1577593 w 2219964"/>
                      <a:gd name="connsiteY16" fmla="*/ 2280445 h 3628333"/>
                      <a:gd name="connsiteX17" fmla="*/ 929475 w 2219964"/>
                      <a:gd name="connsiteY17" fmla="*/ 1762955 h 3628333"/>
                      <a:gd name="connsiteX18" fmla="*/ 1085224 w 2219964"/>
                      <a:gd name="connsiteY18" fmla="*/ 1501697 h 3628333"/>
                      <a:gd name="connsiteX19" fmla="*/ 1607739 w 2219964"/>
                      <a:gd name="connsiteY19" fmla="*/ 1873486 h 3628333"/>
                      <a:gd name="connsiteX20" fmla="*/ 1808706 w 2219964"/>
                      <a:gd name="connsiteY20" fmla="*/ 1592132 h 3628333"/>
                      <a:gd name="connsiteX21" fmla="*/ 211016 w 2219964"/>
                      <a:gd name="connsiteY21" fmla="*/ 125072 h 3628333"/>
                      <a:gd name="connsiteX0" fmla="*/ 211016 w 2219964"/>
                      <a:gd name="connsiteY0" fmla="*/ 125072 h 3628333"/>
                      <a:gd name="connsiteX1" fmla="*/ 532565 w 2219964"/>
                      <a:gd name="connsiteY1" fmla="*/ 4492 h 3628333"/>
                      <a:gd name="connsiteX2" fmla="*/ 2054889 w 2219964"/>
                      <a:gd name="connsiteY2" fmla="*/ 1386139 h 3628333"/>
                      <a:gd name="connsiteX3" fmla="*/ 1919238 w 2219964"/>
                      <a:gd name="connsiteY3" fmla="*/ 2240250 h 3628333"/>
                      <a:gd name="connsiteX4" fmla="*/ 1436916 w 2219964"/>
                      <a:gd name="connsiteY4" fmla="*/ 2868272 h 3628333"/>
                      <a:gd name="connsiteX5" fmla="*/ 864159 w 2219964"/>
                      <a:gd name="connsiteY5" fmla="*/ 3280255 h 3628333"/>
                      <a:gd name="connsiteX6" fmla="*/ 0 w 2219964"/>
                      <a:gd name="connsiteY6" fmla="*/ 3521415 h 3628333"/>
                      <a:gd name="connsiteX7" fmla="*/ 135654 w 2219964"/>
                      <a:gd name="connsiteY7" fmla="*/ 3219965 h 3628333"/>
                      <a:gd name="connsiteX8" fmla="*/ 567733 w 2219964"/>
                      <a:gd name="connsiteY8" fmla="*/ 3099385 h 3628333"/>
                      <a:gd name="connsiteX9" fmla="*/ 150727 w 2219964"/>
                      <a:gd name="connsiteY9" fmla="*/ 2752718 h 3628333"/>
                      <a:gd name="connsiteX10" fmla="*/ 326573 w 2219964"/>
                      <a:gd name="connsiteY10" fmla="*/ 2521604 h 3628333"/>
                      <a:gd name="connsiteX11" fmla="*/ 884257 w 2219964"/>
                      <a:gd name="connsiteY11" fmla="*/ 2938612 h 3628333"/>
                      <a:gd name="connsiteX12" fmla="*/ 1080199 w 2219964"/>
                      <a:gd name="connsiteY12" fmla="*/ 2702476 h 3628333"/>
                      <a:gd name="connsiteX13" fmla="*/ 567735 w 2219964"/>
                      <a:gd name="connsiteY13" fmla="*/ 2290493 h 3628333"/>
                      <a:gd name="connsiteX14" fmla="*/ 763677 w 2219964"/>
                      <a:gd name="connsiteY14" fmla="*/ 2049333 h 3628333"/>
                      <a:gd name="connsiteX15" fmla="*/ 1381651 w 2219964"/>
                      <a:gd name="connsiteY15" fmla="*/ 2521605 h 3628333"/>
                      <a:gd name="connsiteX16" fmla="*/ 1577593 w 2219964"/>
                      <a:gd name="connsiteY16" fmla="*/ 2280445 h 3628333"/>
                      <a:gd name="connsiteX17" fmla="*/ 929475 w 2219964"/>
                      <a:gd name="connsiteY17" fmla="*/ 1762955 h 3628333"/>
                      <a:gd name="connsiteX18" fmla="*/ 1085224 w 2219964"/>
                      <a:gd name="connsiteY18" fmla="*/ 1501697 h 3628333"/>
                      <a:gd name="connsiteX19" fmla="*/ 1607739 w 2219964"/>
                      <a:gd name="connsiteY19" fmla="*/ 1873486 h 3628333"/>
                      <a:gd name="connsiteX20" fmla="*/ 1808706 w 2219964"/>
                      <a:gd name="connsiteY20" fmla="*/ 1592132 h 3628333"/>
                      <a:gd name="connsiteX21" fmla="*/ 211016 w 2219964"/>
                      <a:gd name="connsiteY21" fmla="*/ 125072 h 3628333"/>
                      <a:gd name="connsiteX0" fmla="*/ 211016 w 2219964"/>
                      <a:gd name="connsiteY0" fmla="*/ 125072 h 3628333"/>
                      <a:gd name="connsiteX1" fmla="*/ 532565 w 2219964"/>
                      <a:gd name="connsiteY1" fmla="*/ 4492 h 3628333"/>
                      <a:gd name="connsiteX2" fmla="*/ 2054889 w 2219964"/>
                      <a:gd name="connsiteY2" fmla="*/ 1386139 h 3628333"/>
                      <a:gd name="connsiteX3" fmla="*/ 1919238 w 2219964"/>
                      <a:gd name="connsiteY3" fmla="*/ 2240250 h 3628333"/>
                      <a:gd name="connsiteX4" fmla="*/ 1436916 w 2219964"/>
                      <a:gd name="connsiteY4" fmla="*/ 2868272 h 3628333"/>
                      <a:gd name="connsiteX5" fmla="*/ 864159 w 2219964"/>
                      <a:gd name="connsiteY5" fmla="*/ 3280255 h 3628333"/>
                      <a:gd name="connsiteX6" fmla="*/ 0 w 2219964"/>
                      <a:gd name="connsiteY6" fmla="*/ 3521415 h 3628333"/>
                      <a:gd name="connsiteX7" fmla="*/ 135654 w 2219964"/>
                      <a:gd name="connsiteY7" fmla="*/ 3219965 h 3628333"/>
                      <a:gd name="connsiteX8" fmla="*/ 552660 w 2219964"/>
                      <a:gd name="connsiteY8" fmla="*/ 3129530 h 3628333"/>
                      <a:gd name="connsiteX9" fmla="*/ 150727 w 2219964"/>
                      <a:gd name="connsiteY9" fmla="*/ 2752718 h 3628333"/>
                      <a:gd name="connsiteX10" fmla="*/ 326573 w 2219964"/>
                      <a:gd name="connsiteY10" fmla="*/ 2521604 h 3628333"/>
                      <a:gd name="connsiteX11" fmla="*/ 884257 w 2219964"/>
                      <a:gd name="connsiteY11" fmla="*/ 2938612 h 3628333"/>
                      <a:gd name="connsiteX12" fmla="*/ 1080199 w 2219964"/>
                      <a:gd name="connsiteY12" fmla="*/ 2702476 h 3628333"/>
                      <a:gd name="connsiteX13" fmla="*/ 567735 w 2219964"/>
                      <a:gd name="connsiteY13" fmla="*/ 2290493 h 3628333"/>
                      <a:gd name="connsiteX14" fmla="*/ 763677 w 2219964"/>
                      <a:gd name="connsiteY14" fmla="*/ 2049333 h 3628333"/>
                      <a:gd name="connsiteX15" fmla="*/ 1381651 w 2219964"/>
                      <a:gd name="connsiteY15" fmla="*/ 2521605 h 3628333"/>
                      <a:gd name="connsiteX16" fmla="*/ 1577593 w 2219964"/>
                      <a:gd name="connsiteY16" fmla="*/ 2280445 h 3628333"/>
                      <a:gd name="connsiteX17" fmla="*/ 929475 w 2219964"/>
                      <a:gd name="connsiteY17" fmla="*/ 1762955 h 3628333"/>
                      <a:gd name="connsiteX18" fmla="*/ 1085224 w 2219964"/>
                      <a:gd name="connsiteY18" fmla="*/ 1501697 h 3628333"/>
                      <a:gd name="connsiteX19" fmla="*/ 1607739 w 2219964"/>
                      <a:gd name="connsiteY19" fmla="*/ 1873486 h 3628333"/>
                      <a:gd name="connsiteX20" fmla="*/ 1808706 w 2219964"/>
                      <a:gd name="connsiteY20" fmla="*/ 1592132 h 3628333"/>
                      <a:gd name="connsiteX21" fmla="*/ 211016 w 2219964"/>
                      <a:gd name="connsiteY21" fmla="*/ 125072 h 3628333"/>
                      <a:gd name="connsiteX0" fmla="*/ 211016 w 2219964"/>
                      <a:gd name="connsiteY0" fmla="*/ 125072 h 3628333"/>
                      <a:gd name="connsiteX1" fmla="*/ 532565 w 2219964"/>
                      <a:gd name="connsiteY1" fmla="*/ 4492 h 3628333"/>
                      <a:gd name="connsiteX2" fmla="*/ 2054889 w 2219964"/>
                      <a:gd name="connsiteY2" fmla="*/ 1386139 h 3628333"/>
                      <a:gd name="connsiteX3" fmla="*/ 1919238 w 2219964"/>
                      <a:gd name="connsiteY3" fmla="*/ 2240250 h 3628333"/>
                      <a:gd name="connsiteX4" fmla="*/ 1436916 w 2219964"/>
                      <a:gd name="connsiteY4" fmla="*/ 2868272 h 3628333"/>
                      <a:gd name="connsiteX5" fmla="*/ 864159 w 2219964"/>
                      <a:gd name="connsiteY5" fmla="*/ 3280255 h 3628333"/>
                      <a:gd name="connsiteX6" fmla="*/ 0 w 2219964"/>
                      <a:gd name="connsiteY6" fmla="*/ 3521415 h 3628333"/>
                      <a:gd name="connsiteX7" fmla="*/ 135654 w 2219964"/>
                      <a:gd name="connsiteY7" fmla="*/ 3219965 h 3628333"/>
                      <a:gd name="connsiteX8" fmla="*/ 552660 w 2219964"/>
                      <a:gd name="connsiteY8" fmla="*/ 3129530 h 3628333"/>
                      <a:gd name="connsiteX9" fmla="*/ 150727 w 2219964"/>
                      <a:gd name="connsiteY9" fmla="*/ 2752718 h 3628333"/>
                      <a:gd name="connsiteX10" fmla="*/ 326573 w 2219964"/>
                      <a:gd name="connsiteY10" fmla="*/ 2521604 h 3628333"/>
                      <a:gd name="connsiteX11" fmla="*/ 884257 w 2219964"/>
                      <a:gd name="connsiteY11" fmla="*/ 2938612 h 3628333"/>
                      <a:gd name="connsiteX12" fmla="*/ 1080199 w 2219964"/>
                      <a:gd name="connsiteY12" fmla="*/ 2702476 h 3628333"/>
                      <a:gd name="connsiteX13" fmla="*/ 567735 w 2219964"/>
                      <a:gd name="connsiteY13" fmla="*/ 2290493 h 3628333"/>
                      <a:gd name="connsiteX14" fmla="*/ 763677 w 2219964"/>
                      <a:gd name="connsiteY14" fmla="*/ 2049333 h 3628333"/>
                      <a:gd name="connsiteX15" fmla="*/ 1381651 w 2219964"/>
                      <a:gd name="connsiteY15" fmla="*/ 2521605 h 3628333"/>
                      <a:gd name="connsiteX16" fmla="*/ 1577593 w 2219964"/>
                      <a:gd name="connsiteY16" fmla="*/ 2280445 h 3628333"/>
                      <a:gd name="connsiteX17" fmla="*/ 929475 w 2219964"/>
                      <a:gd name="connsiteY17" fmla="*/ 1762955 h 3628333"/>
                      <a:gd name="connsiteX18" fmla="*/ 1085224 w 2219964"/>
                      <a:gd name="connsiteY18" fmla="*/ 1501697 h 3628333"/>
                      <a:gd name="connsiteX19" fmla="*/ 1607739 w 2219964"/>
                      <a:gd name="connsiteY19" fmla="*/ 1873486 h 3628333"/>
                      <a:gd name="connsiteX20" fmla="*/ 1808706 w 2219964"/>
                      <a:gd name="connsiteY20" fmla="*/ 1592132 h 3628333"/>
                      <a:gd name="connsiteX21" fmla="*/ 211016 w 2219964"/>
                      <a:gd name="connsiteY21" fmla="*/ 125072 h 3628333"/>
                      <a:gd name="connsiteX0" fmla="*/ 211016 w 2219964"/>
                      <a:gd name="connsiteY0" fmla="*/ 125072 h 3628333"/>
                      <a:gd name="connsiteX1" fmla="*/ 532565 w 2219964"/>
                      <a:gd name="connsiteY1" fmla="*/ 4492 h 3628333"/>
                      <a:gd name="connsiteX2" fmla="*/ 2054889 w 2219964"/>
                      <a:gd name="connsiteY2" fmla="*/ 1386139 h 3628333"/>
                      <a:gd name="connsiteX3" fmla="*/ 1919238 w 2219964"/>
                      <a:gd name="connsiteY3" fmla="*/ 2240250 h 3628333"/>
                      <a:gd name="connsiteX4" fmla="*/ 1436916 w 2219964"/>
                      <a:gd name="connsiteY4" fmla="*/ 2868272 h 3628333"/>
                      <a:gd name="connsiteX5" fmla="*/ 864159 w 2219964"/>
                      <a:gd name="connsiteY5" fmla="*/ 3280255 h 3628333"/>
                      <a:gd name="connsiteX6" fmla="*/ 0 w 2219964"/>
                      <a:gd name="connsiteY6" fmla="*/ 3521415 h 3628333"/>
                      <a:gd name="connsiteX7" fmla="*/ 135654 w 2219964"/>
                      <a:gd name="connsiteY7" fmla="*/ 3219965 h 3628333"/>
                      <a:gd name="connsiteX8" fmla="*/ 552660 w 2219964"/>
                      <a:gd name="connsiteY8" fmla="*/ 3129530 h 3628333"/>
                      <a:gd name="connsiteX9" fmla="*/ 150727 w 2219964"/>
                      <a:gd name="connsiteY9" fmla="*/ 2752718 h 3628333"/>
                      <a:gd name="connsiteX10" fmla="*/ 326573 w 2219964"/>
                      <a:gd name="connsiteY10" fmla="*/ 2521604 h 3628333"/>
                      <a:gd name="connsiteX11" fmla="*/ 884257 w 2219964"/>
                      <a:gd name="connsiteY11" fmla="*/ 2938612 h 3628333"/>
                      <a:gd name="connsiteX12" fmla="*/ 1080199 w 2219964"/>
                      <a:gd name="connsiteY12" fmla="*/ 2702476 h 3628333"/>
                      <a:gd name="connsiteX13" fmla="*/ 567735 w 2219964"/>
                      <a:gd name="connsiteY13" fmla="*/ 2290493 h 3628333"/>
                      <a:gd name="connsiteX14" fmla="*/ 763677 w 2219964"/>
                      <a:gd name="connsiteY14" fmla="*/ 2049333 h 3628333"/>
                      <a:gd name="connsiteX15" fmla="*/ 1381651 w 2219964"/>
                      <a:gd name="connsiteY15" fmla="*/ 2521605 h 3628333"/>
                      <a:gd name="connsiteX16" fmla="*/ 1577593 w 2219964"/>
                      <a:gd name="connsiteY16" fmla="*/ 2280445 h 3628333"/>
                      <a:gd name="connsiteX17" fmla="*/ 929475 w 2219964"/>
                      <a:gd name="connsiteY17" fmla="*/ 1762955 h 3628333"/>
                      <a:gd name="connsiteX18" fmla="*/ 1085224 w 2219964"/>
                      <a:gd name="connsiteY18" fmla="*/ 1501697 h 3628333"/>
                      <a:gd name="connsiteX19" fmla="*/ 1607739 w 2219964"/>
                      <a:gd name="connsiteY19" fmla="*/ 1873486 h 3628333"/>
                      <a:gd name="connsiteX20" fmla="*/ 1808706 w 2219964"/>
                      <a:gd name="connsiteY20" fmla="*/ 1592132 h 3628333"/>
                      <a:gd name="connsiteX21" fmla="*/ 211016 w 2219964"/>
                      <a:gd name="connsiteY21" fmla="*/ 125072 h 3628333"/>
                      <a:gd name="connsiteX0" fmla="*/ 211016 w 2219964"/>
                      <a:gd name="connsiteY0" fmla="*/ 125072 h 3628333"/>
                      <a:gd name="connsiteX1" fmla="*/ 532565 w 2219964"/>
                      <a:gd name="connsiteY1" fmla="*/ 4492 h 3628333"/>
                      <a:gd name="connsiteX2" fmla="*/ 2054889 w 2219964"/>
                      <a:gd name="connsiteY2" fmla="*/ 1386139 h 3628333"/>
                      <a:gd name="connsiteX3" fmla="*/ 1919238 w 2219964"/>
                      <a:gd name="connsiteY3" fmla="*/ 2240250 h 3628333"/>
                      <a:gd name="connsiteX4" fmla="*/ 1436916 w 2219964"/>
                      <a:gd name="connsiteY4" fmla="*/ 2868272 h 3628333"/>
                      <a:gd name="connsiteX5" fmla="*/ 864159 w 2219964"/>
                      <a:gd name="connsiteY5" fmla="*/ 3280255 h 3628333"/>
                      <a:gd name="connsiteX6" fmla="*/ 0 w 2219964"/>
                      <a:gd name="connsiteY6" fmla="*/ 3521415 h 3628333"/>
                      <a:gd name="connsiteX7" fmla="*/ 135654 w 2219964"/>
                      <a:gd name="connsiteY7" fmla="*/ 3219965 h 3628333"/>
                      <a:gd name="connsiteX8" fmla="*/ 552660 w 2219964"/>
                      <a:gd name="connsiteY8" fmla="*/ 3129530 h 3628333"/>
                      <a:gd name="connsiteX9" fmla="*/ 125606 w 2219964"/>
                      <a:gd name="connsiteY9" fmla="*/ 2757742 h 3628333"/>
                      <a:gd name="connsiteX10" fmla="*/ 326573 w 2219964"/>
                      <a:gd name="connsiteY10" fmla="*/ 2521604 h 3628333"/>
                      <a:gd name="connsiteX11" fmla="*/ 884257 w 2219964"/>
                      <a:gd name="connsiteY11" fmla="*/ 2938612 h 3628333"/>
                      <a:gd name="connsiteX12" fmla="*/ 1080199 w 2219964"/>
                      <a:gd name="connsiteY12" fmla="*/ 2702476 h 3628333"/>
                      <a:gd name="connsiteX13" fmla="*/ 567735 w 2219964"/>
                      <a:gd name="connsiteY13" fmla="*/ 2290493 h 3628333"/>
                      <a:gd name="connsiteX14" fmla="*/ 763677 w 2219964"/>
                      <a:gd name="connsiteY14" fmla="*/ 2049333 h 3628333"/>
                      <a:gd name="connsiteX15" fmla="*/ 1381651 w 2219964"/>
                      <a:gd name="connsiteY15" fmla="*/ 2521605 h 3628333"/>
                      <a:gd name="connsiteX16" fmla="*/ 1577593 w 2219964"/>
                      <a:gd name="connsiteY16" fmla="*/ 2280445 h 3628333"/>
                      <a:gd name="connsiteX17" fmla="*/ 929475 w 2219964"/>
                      <a:gd name="connsiteY17" fmla="*/ 1762955 h 3628333"/>
                      <a:gd name="connsiteX18" fmla="*/ 1085224 w 2219964"/>
                      <a:gd name="connsiteY18" fmla="*/ 1501697 h 3628333"/>
                      <a:gd name="connsiteX19" fmla="*/ 1607739 w 2219964"/>
                      <a:gd name="connsiteY19" fmla="*/ 1873486 h 3628333"/>
                      <a:gd name="connsiteX20" fmla="*/ 1808706 w 2219964"/>
                      <a:gd name="connsiteY20" fmla="*/ 1592132 h 3628333"/>
                      <a:gd name="connsiteX21" fmla="*/ 211016 w 2219964"/>
                      <a:gd name="connsiteY21" fmla="*/ 125072 h 3628333"/>
                      <a:gd name="connsiteX0" fmla="*/ 211016 w 2219964"/>
                      <a:gd name="connsiteY0" fmla="*/ 125072 h 3628333"/>
                      <a:gd name="connsiteX1" fmla="*/ 532565 w 2219964"/>
                      <a:gd name="connsiteY1" fmla="*/ 4492 h 3628333"/>
                      <a:gd name="connsiteX2" fmla="*/ 2054889 w 2219964"/>
                      <a:gd name="connsiteY2" fmla="*/ 1386139 h 3628333"/>
                      <a:gd name="connsiteX3" fmla="*/ 1919238 w 2219964"/>
                      <a:gd name="connsiteY3" fmla="*/ 2240250 h 3628333"/>
                      <a:gd name="connsiteX4" fmla="*/ 1436916 w 2219964"/>
                      <a:gd name="connsiteY4" fmla="*/ 2868272 h 3628333"/>
                      <a:gd name="connsiteX5" fmla="*/ 864159 w 2219964"/>
                      <a:gd name="connsiteY5" fmla="*/ 3280255 h 3628333"/>
                      <a:gd name="connsiteX6" fmla="*/ 0 w 2219964"/>
                      <a:gd name="connsiteY6" fmla="*/ 3521415 h 3628333"/>
                      <a:gd name="connsiteX7" fmla="*/ 135654 w 2219964"/>
                      <a:gd name="connsiteY7" fmla="*/ 3219965 h 3628333"/>
                      <a:gd name="connsiteX8" fmla="*/ 552660 w 2219964"/>
                      <a:gd name="connsiteY8" fmla="*/ 3129530 h 3628333"/>
                      <a:gd name="connsiteX9" fmla="*/ 125606 w 2219964"/>
                      <a:gd name="connsiteY9" fmla="*/ 2757742 h 3628333"/>
                      <a:gd name="connsiteX10" fmla="*/ 326573 w 2219964"/>
                      <a:gd name="connsiteY10" fmla="*/ 2521604 h 3628333"/>
                      <a:gd name="connsiteX11" fmla="*/ 884257 w 2219964"/>
                      <a:gd name="connsiteY11" fmla="*/ 2938612 h 3628333"/>
                      <a:gd name="connsiteX12" fmla="*/ 1080199 w 2219964"/>
                      <a:gd name="connsiteY12" fmla="*/ 2702476 h 3628333"/>
                      <a:gd name="connsiteX13" fmla="*/ 567735 w 2219964"/>
                      <a:gd name="connsiteY13" fmla="*/ 2290493 h 3628333"/>
                      <a:gd name="connsiteX14" fmla="*/ 763677 w 2219964"/>
                      <a:gd name="connsiteY14" fmla="*/ 2049333 h 3628333"/>
                      <a:gd name="connsiteX15" fmla="*/ 1381651 w 2219964"/>
                      <a:gd name="connsiteY15" fmla="*/ 2521605 h 3628333"/>
                      <a:gd name="connsiteX16" fmla="*/ 1577593 w 2219964"/>
                      <a:gd name="connsiteY16" fmla="*/ 2280445 h 3628333"/>
                      <a:gd name="connsiteX17" fmla="*/ 929475 w 2219964"/>
                      <a:gd name="connsiteY17" fmla="*/ 1762955 h 3628333"/>
                      <a:gd name="connsiteX18" fmla="*/ 1085224 w 2219964"/>
                      <a:gd name="connsiteY18" fmla="*/ 1501697 h 3628333"/>
                      <a:gd name="connsiteX19" fmla="*/ 1607739 w 2219964"/>
                      <a:gd name="connsiteY19" fmla="*/ 1873486 h 3628333"/>
                      <a:gd name="connsiteX20" fmla="*/ 1808706 w 2219964"/>
                      <a:gd name="connsiteY20" fmla="*/ 1592132 h 3628333"/>
                      <a:gd name="connsiteX21" fmla="*/ 211016 w 2219964"/>
                      <a:gd name="connsiteY21" fmla="*/ 125072 h 3628333"/>
                      <a:gd name="connsiteX0" fmla="*/ 211016 w 2219964"/>
                      <a:gd name="connsiteY0" fmla="*/ 125072 h 3628333"/>
                      <a:gd name="connsiteX1" fmla="*/ 532565 w 2219964"/>
                      <a:gd name="connsiteY1" fmla="*/ 4492 h 3628333"/>
                      <a:gd name="connsiteX2" fmla="*/ 2054889 w 2219964"/>
                      <a:gd name="connsiteY2" fmla="*/ 1386139 h 3628333"/>
                      <a:gd name="connsiteX3" fmla="*/ 1919238 w 2219964"/>
                      <a:gd name="connsiteY3" fmla="*/ 2240250 h 3628333"/>
                      <a:gd name="connsiteX4" fmla="*/ 1436916 w 2219964"/>
                      <a:gd name="connsiteY4" fmla="*/ 2868272 h 3628333"/>
                      <a:gd name="connsiteX5" fmla="*/ 864159 w 2219964"/>
                      <a:gd name="connsiteY5" fmla="*/ 3280255 h 3628333"/>
                      <a:gd name="connsiteX6" fmla="*/ 0 w 2219964"/>
                      <a:gd name="connsiteY6" fmla="*/ 3521415 h 3628333"/>
                      <a:gd name="connsiteX7" fmla="*/ 135654 w 2219964"/>
                      <a:gd name="connsiteY7" fmla="*/ 3219965 h 3628333"/>
                      <a:gd name="connsiteX8" fmla="*/ 552660 w 2219964"/>
                      <a:gd name="connsiteY8" fmla="*/ 3129530 h 3628333"/>
                      <a:gd name="connsiteX9" fmla="*/ 140679 w 2219964"/>
                      <a:gd name="connsiteY9" fmla="*/ 2757742 h 3628333"/>
                      <a:gd name="connsiteX10" fmla="*/ 326573 w 2219964"/>
                      <a:gd name="connsiteY10" fmla="*/ 2521604 h 3628333"/>
                      <a:gd name="connsiteX11" fmla="*/ 884257 w 2219964"/>
                      <a:gd name="connsiteY11" fmla="*/ 2938612 h 3628333"/>
                      <a:gd name="connsiteX12" fmla="*/ 1080199 w 2219964"/>
                      <a:gd name="connsiteY12" fmla="*/ 2702476 h 3628333"/>
                      <a:gd name="connsiteX13" fmla="*/ 567735 w 2219964"/>
                      <a:gd name="connsiteY13" fmla="*/ 2290493 h 3628333"/>
                      <a:gd name="connsiteX14" fmla="*/ 763677 w 2219964"/>
                      <a:gd name="connsiteY14" fmla="*/ 2049333 h 3628333"/>
                      <a:gd name="connsiteX15" fmla="*/ 1381651 w 2219964"/>
                      <a:gd name="connsiteY15" fmla="*/ 2521605 h 3628333"/>
                      <a:gd name="connsiteX16" fmla="*/ 1577593 w 2219964"/>
                      <a:gd name="connsiteY16" fmla="*/ 2280445 h 3628333"/>
                      <a:gd name="connsiteX17" fmla="*/ 929475 w 2219964"/>
                      <a:gd name="connsiteY17" fmla="*/ 1762955 h 3628333"/>
                      <a:gd name="connsiteX18" fmla="*/ 1085224 w 2219964"/>
                      <a:gd name="connsiteY18" fmla="*/ 1501697 h 3628333"/>
                      <a:gd name="connsiteX19" fmla="*/ 1607739 w 2219964"/>
                      <a:gd name="connsiteY19" fmla="*/ 1873486 h 3628333"/>
                      <a:gd name="connsiteX20" fmla="*/ 1808706 w 2219964"/>
                      <a:gd name="connsiteY20" fmla="*/ 1592132 h 3628333"/>
                      <a:gd name="connsiteX21" fmla="*/ 211016 w 2219964"/>
                      <a:gd name="connsiteY21" fmla="*/ 125072 h 3628333"/>
                      <a:gd name="connsiteX0" fmla="*/ 211016 w 2219964"/>
                      <a:gd name="connsiteY0" fmla="*/ 125072 h 3628333"/>
                      <a:gd name="connsiteX1" fmla="*/ 532565 w 2219964"/>
                      <a:gd name="connsiteY1" fmla="*/ 4492 h 3628333"/>
                      <a:gd name="connsiteX2" fmla="*/ 2054889 w 2219964"/>
                      <a:gd name="connsiteY2" fmla="*/ 1386139 h 3628333"/>
                      <a:gd name="connsiteX3" fmla="*/ 1919238 w 2219964"/>
                      <a:gd name="connsiteY3" fmla="*/ 2240250 h 3628333"/>
                      <a:gd name="connsiteX4" fmla="*/ 1436916 w 2219964"/>
                      <a:gd name="connsiteY4" fmla="*/ 2868272 h 3628333"/>
                      <a:gd name="connsiteX5" fmla="*/ 864159 w 2219964"/>
                      <a:gd name="connsiteY5" fmla="*/ 3280255 h 3628333"/>
                      <a:gd name="connsiteX6" fmla="*/ 0 w 2219964"/>
                      <a:gd name="connsiteY6" fmla="*/ 3521415 h 3628333"/>
                      <a:gd name="connsiteX7" fmla="*/ 135654 w 2219964"/>
                      <a:gd name="connsiteY7" fmla="*/ 3219965 h 3628333"/>
                      <a:gd name="connsiteX8" fmla="*/ 552660 w 2219964"/>
                      <a:gd name="connsiteY8" fmla="*/ 3129530 h 3628333"/>
                      <a:gd name="connsiteX9" fmla="*/ 140679 w 2219964"/>
                      <a:gd name="connsiteY9" fmla="*/ 2757742 h 3628333"/>
                      <a:gd name="connsiteX10" fmla="*/ 326573 w 2219964"/>
                      <a:gd name="connsiteY10" fmla="*/ 2521604 h 3628333"/>
                      <a:gd name="connsiteX11" fmla="*/ 884257 w 2219964"/>
                      <a:gd name="connsiteY11" fmla="*/ 2938612 h 3628333"/>
                      <a:gd name="connsiteX12" fmla="*/ 1080199 w 2219964"/>
                      <a:gd name="connsiteY12" fmla="*/ 2702476 h 3628333"/>
                      <a:gd name="connsiteX13" fmla="*/ 567735 w 2219964"/>
                      <a:gd name="connsiteY13" fmla="*/ 2290493 h 3628333"/>
                      <a:gd name="connsiteX14" fmla="*/ 763677 w 2219964"/>
                      <a:gd name="connsiteY14" fmla="*/ 2049333 h 3628333"/>
                      <a:gd name="connsiteX15" fmla="*/ 1381651 w 2219964"/>
                      <a:gd name="connsiteY15" fmla="*/ 2521605 h 3628333"/>
                      <a:gd name="connsiteX16" fmla="*/ 1577593 w 2219964"/>
                      <a:gd name="connsiteY16" fmla="*/ 2280445 h 3628333"/>
                      <a:gd name="connsiteX17" fmla="*/ 929475 w 2219964"/>
                      <a:gd name="connsiteY17" fmla="*/ 1762955 h 3628333"/>
                      <a:gd name="connsiteX18" fmla="*/ 1085224 w 2219964"/>
                      <a:gd name="connsiteY18" fmla="*/ 1501697 h 3628333"/>
                      <a:gd name="connsiteX19" fmla="*/ 1607739 w 2219964"/>
                      <a:gd name="connsiteY19" fmla="*/ 1873486 h 3628333"/>
                      <a:gd name="connsiteX20" fmla="*/ 1808706 w 2219964"/>
                      <a:gd name="connsiteY20" fmla="*/ 1592132 h 3628333"/>
                      <a:gd name="connsiteX21" fmla="*/ 211016 w 2219964"/>
                      <a:gd name="connsiteY21" fmla="*/ 125072 h 3628333"/>
                      <a:gd name="connsiteX0" fmla="*/ 211016 w 2219964"/>
                      <a:gd name="connsiteY0" fmla="*/ 125072 h 3628333"/>
                      <a:gd name="connsiteX1" fmla="*/ 532565 w 2219964"/>
                      <a:gd name="connsiteY1" fmla="*/ 4492 h 3628333"/>
                      <a:gd name="connsiteX2" fmla="*/ 2054889 w 2219964"/>
                      <a:gd name="connsiteY2" fmla="*/ 1386139 h 3628333"/>
                      <a:gd name="connsiteX3" fmla="*/ 1919238 w 2219964"/>
                      <a:gd name="connsiteY3" fmla="*/ 2240250 h 3628333"/>
                      <a:gd name="connsiteX4" fmla="*/ 1436916 w 2219964"/>
                      <a:gd name="connsiteY4" fmla="*/ 2868272 h 3628333"/>
                      <a:gd name="connsiteX5" fmla="*/ 864159 w 2219964"/>
                      <a:gd name="connsiteY5" fmla="*/ 3280255 h 3628333"/>
                      <a:gd name="connsiteX6" fmla="*/ 0 w 2219964"/>
                      <a:gd name="connsiteY6" fmla="*/ 3521415 h 3628333"/>
                      <a:gd name="connsiteX7" fmla="*/ 135654 w 2219964"/>
                      <a:gd name="connsiteY7" fmla="*/ 3219965 h 3628333"/>
                      <a:gd name="connsiteX8" fmla="*/ 552660 w 2219964"/>
                      <a:gd name="connsiteY8" fmla="*/ 3129530 h 3628333"/>
                      <a:gd name="connsiteX9" fmla="*/ 140679 w 2219964"/>
                      <a:gd name="connsiteY9" fmla="*/ 2757742 h 3628333"/>
                      <a:gd name="connsiteX10" fmla="*/ 326573 w 2219964"/>
                      <a:gd name="connsiteY10" fmla="*/ 2521604 h 3628333"/>
                      <a:gd name="connsiteX11" fmla="*/ 884257 w 2219964"/>
                      <a:gd name="connsiteY11" fmla="*/ 2938612 h 3628333"/>
                      <a:gd name="connsiteX12" fmla="*/ 1080199 w 2219964"/>
                      <a:gd name="connsiteY12" fmla="*/ 2702476 h 3628333"/>
                      <a:gd name="connsiteX13" fmla="*/ 567735 w 2219964"/>
                      <a:gd name="connsiteY13" fmla="*/ 2290493 h 3628333"/>
                      <a:gd name="connsiteX14" fmla="*/ 763677 w 2219964"/>
                      <a:gd name="connsiteY14" fmla="*/ 2049333 h 3628333"/>
                      <a:gd name="connsiteX15" fmla="*/ 1381651 w 2219964"/>
                      <a:gd name="connsiteY15" fmla="*/ 2521605 h 3628333"/>
                      <a:gd name="connsiteX16" fmla="*/ 1577593 w 2219964"/>
                      <a:gd name="connsiteY16" fmla="*/ 2280445 h 3628333"/>
                      <a:gd name="connsiteX17" fmla="*/ 929475 w 2219964"/>
                      <a:gd name="connsiteY17" fmla="*/ 1762955 h 3628333"/>
                      <a:gd name="connsiteX18" fmla="*/ 1085224 w 2219964"/>
                      <a:gd name="connsiteY18" fmla="*/ 1501697 h 3628333"/>
                      <a:gd name="connsiteX19" fmla="*/ 1607739 w 2219964"/>
                      <a:gd name="connsiteY19" fmla="*/ 1873486 h 3628333"/>
                      <a:gd name="connsiteX20" fmla="*/ 1808706 w 2219964"/>
                      <a:gd name="connsiteY20" fmla="*/ 1592132 h 3628333"/>
                      <a:gd name="connsiteX21" fmla="*/ 211016 w 2219964"/>
                      <a:gd name="connsiteY21" fmla="*/ 125072 h 3628333"/>
                      <a:gd name="connsiteX0" fmla="*/ 211016 w 2219964"/>
                      <a:gd name="connsiteY0" fmla="*/ 125072 h 3628333"/>
                      <a:gd name="connsiteX1" fmla="*/ 532565 w 2219964"/>
                      <a:gd name="connsiteY1" fmla="*/ 4492 h 3628333"/>
                      <a:gd name="connsiteX2" fmla="*/ 2054889 w 2219964"/>
                      <a:gd name="connsiteY2" fmla="*/ 1386139 h 3628333"/>
                      <a:gd name="connsiteX3" fmla="*/ 1919238 w 2219964"/>
                      <a:gd name="connsiteY3" fmla="*/ 2240250 h 3628333"/>
                      <a:gd name="connsiteX4" fmla="*/ 1436916 w 2219964"/>
                      <a:gd name="connsiteY4" fmla="*/ 2868272 h 3628333"/>
                      <a:gd name="connsiteX5" fmla="*/ 864159 w 2219964"/>
                      <a:gd name="connsiteY5" fmla="*/ 3280255 h 3628333"/>
                      <a:gd name="connsiteX6" fmla="*/ 0 w 2219964"/>
                      <a:gd name="connsiteY6" fmla="*/ 3521415 h 3628333"/>
                      <a:gd name="connsiteX7" fmla="*/ 135654 w 2219964"/>
                      <a:gd name="connsiteY7" fmla="*/ 3219965 h 3628333"/>
                      <a:gd name="connsiteX8" fmla="*/ 552660 w 2219964"/>
                      <a:gd name="connsiteY8" fmla="*/ 3129530 h 3628333"/>
                      <a:gd name="connsiteX9" fmla="*/ 140679 w 2219964"/>
                      <a:gd name="connsiteY9" fmla="*/ 2757742 h 3628333"/>
                      <a:gd name="connsiteX10" fmla="*/ 326573 w 2219964"/>
                      <a:gd name="connsiteY10" fmla="*/ 2521604 h 3628333"/>
                      <a:gd name="connsiteX11" fmla="*/ 884257 w 2219964"/>
                      <a:gd name="connsiteY11" fmla="*/ 2938612 h 3628333"/>
                      <a:gd name="connsiteX12" fmla="*/ 1080199 w 2219964"/>
                      <a:gd name="connsiteY12" fmla="*/ 2702476 h 3628333"/>
                      <a:gd name="connsiteX13" fmla="*/ 567735 w 2219964"/>
                      <a:gd name="connsiteY13" fmla="*/ 2290493 h 3628333"/>
                      <a:gd name="connsiteX14" fmla="*/ 763677 w 2219964"/>
                      <a:gd name="connsiteY14" fmla="*/ 2049333 h 3628333"/>
                      <a:gd name="connsiteX15" fmla="*/ 1381651 w 2219964"/>
                      <a:gd name="connsiteY15" fmla="*/ 2521605 h 3628333"/>
                      <a:gd name="connsiteX16" fmla="*/ 1577593 w 2219964"/>
                      <a:gd name="connsiteY16" fmla="*/ 2280445 h 3628333"/>
                      <a:gd name="connsiteX17" fmla="*/ 929475 w 2219964"/>
                      <a:gd name="connsiteY17" fmla="*/ 1762955 h 3628333"/>
                      <a:gd name="connsiteX18" fmla="*/ 1085224 w 2219964"/>
                      <a:gd name="connsiteY18" fmla="*/ 1501697 h 3628333"/>
                      <a:gd name="connsiteX19" fmla="*/ 1607739 w 2219964"/>
                      <a:gd name="connsiteY19" fmla="*/ 1873486 h 3628333"/>
                      <a:gd name="connsiteX20" fmla="*/ 1808706 w 2219964"/>
                      <a:gd name="connsiteY20" fmla="*/ 1592132 h 3628333"/>
                      <a:gd name="connsiteX21" fmla="*/ 211016 w 2219964"/>
                      <a:gd name="connsiteY21" fmla="*/ 125072 h 36283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2219964" h="3628333">
                        <a:moveTo>
                          <a:pt x="211016" y="125072"/>
                        </a:moveTo>
                        <a:cubicBezTo>
                          <a:pt x="82063" y="-10581"/>
                          <a:pt x="415334" y="-5556"/>
                          <a:pt x="532565" y="4492"/>
                        </a:cubicBezTo>
                        <a:cubicBezTo>
                          <a:pt x="1316336" y="749744"/>
                          <a:pt x="1562521" y="897119"/>
                          <a:pt x="2054889" y="1386139"/>
                        </a:cubicBezTo>
                        <a:cubicBezTo>
                          <a:pt x="2436727" y="1853387"/>
                          <a:pt x="2054890" y="2184984"/>
                          <a:pt x="1919238" y="2240250"/>
                        </a:cubicBezTo>
                        <a:cubicBezTo>
                          <a:pt x="2013024" y="2829754"/>
                          <a:pt x="1574243" y="2861572"/>
                          <a:pt x="1436916" y="2868272"/>
                        </a:cubicBezTo>
                        <a:cubicBezTo>
                          <a:pt x="1318010" y="3369015"/>
                          <a:pt x="993113" y="3251785"/>
                          <a:pt x="864159" y="3280255"/>
                        </a:cubicBezTo>
                        <a:cubicBezTo>
                          <a:pt x="689988" y="3775973"/>
                          <a:pt x="128953" y="3628598"/>
                          <a:pt x="0" y="3521415"/>
                        </a:cubicBezTo>
                        <a:lnTo>
                          <a:pt x="135654" y="3219965"/>
                        </a:lnTo>
                        <a:cubicBezTo>
                          <a:pt x="480646" y="3471175"/>
                          <a:pt x="574432" y="3204892"/>
                          <a:pt x="552660" y="3129530"/>
                        </a:cubicBezTo>
                        <a:cubicBezTo>
                          <a:pt x="592016" y="3040770"/>
                          <a:pt x="242837" y="2901769"/>
                          <a:pt x="140679" y="2757742"/>
                        </a:cubicBezTo>
                        <a:cubicBezTo>
                          <a:pt x="38521" y="2658933"/>
                          <a:pt x="138167" y="2418609"/>
                          <a:pt x="326573" y="2521604"/>
                        </a:cubicBezTo>
                        <a:cubicBezTo>
                          <a:pt x="449666" y="2609527"/>
                          <a:pt x="756978" y="2905955"/>
                          <a:pt x="884257" y="2938612"/>
                        </a:cubicBezTo>
                        <a:cubicBezTo>
                          <a:pt x="1142164" y="3031559"/>
                          <a:pt x="1168959" y="2766953"/>
                          <a:pt x="1080199" y="2702476"/>
                        </a:cubicBezTo>
                        <a:cubicBezTo>
                          <a:pt x="874208" y="2507371"/>
                          <a:pt x="825642" y="2548400"/>
                          <a:pt x="567735" y="2290493"/>
                        </a:cubicBezTo>
                        <a:cubicBezTo>
                          <a:pt x="487348" y="2178287"/>
                          <a:pt x="542613" y="2005790"/>
                          <a:pt x="763677" y="2049333"/>
                        </a:cubicBezTo>
                        <a:cubicBezTo>
                          <a:pt x="886769" y="2122184"/>
                          <a:pt x="1245998" y="2483086"/>
                          <a:pt x="1381651" y="2521605"/>
                        </a:cubicBezTo>
                        <a:cubicBezTo>
                          <a:pt x="1602715" y="2665631"/>
                          <a:pt x="1710734" y="2346597"/>
                          <a:pt x="1577593" y="2280445"/>
                        </a:cubicBezTo>
                        <a:cubicBezTo>
                          <a:pt x="1524839" y="2209269"/>
                          <a:pt x="1025771" y="1855065"/>
                          <a:pt x="929475" y="1762955"/>
                        </a:cubicBezTo>
                        <a:cubicBezTo>
                          <a:pt x="767027" y="1603855"/>
                          <a:pt x="966319" y="1414611"/>
                          <a:pt x="1085224" y="1501697"/>
                        </a:cubicBezTo>
                        <a:lnTo>
                          <a:pt x="1607739" y="1873486"/>
                        </a:lnTo>
                        <a:cubicBezTo>
                          <a:pt x="1847224" y="2077801"/>
                          <a:pt x="2001300" y="1724436"/>
                          <a:pt x="1808706" y="1592132"/>
                        </a:cubicBezTo>
                        <a:lnTo>
                          <a:pt x="211016" y="125072"/>
                        </a:lnTo>
                        <a:close/>
                      </a:path>
                    </a:pathLst>
                  </a:custGeom>
                  <a:grpFill/>
                  <a:ln w="12700" cap="flat" cmpd="sng" algn="ctr">
                    <a:noFill/>
                    <a:prstDash val="solid"/>
                    <a:miter lim="800000"/>
                  </a:ln>
                  <a:effectLst/>
                </p:spPr>
                <p:txBody>
                  <a:bodyPr rtlCol="0" anchor="ctr"/>
                  <a:lstStyle/>
                  <a:p>
                    <a:pPr algn="ctr">
                      <a:defRPr/>
                    </a:pPr>
                    <a:endParaRPr lang="en-US" kern="0">
                      <a:solidFill>
                        <a:prstClr val="white"/>
                      </a:solidFill>
                      <a:latin typeface="Arial" panose="020B0604020202020204" pitchFamily="34" charset="0"/>
                      <a:cs typeface="Arial" panose="020B0604020202020204" pitchFamily="34" charset="0"/>
                    </a:endParaRPr>
                  </a:p>
                </p:txBody>
              </p:sp>
            </p:grpSp>
          </p:grpSp>
        </p:grpSp>
        <p:grpSp>
          <p:nvGrpSpPr>
            <p:cNvPr id="12" name="Group 82">
              <a:extLst>
                <a:ext uri="{FF2B5EF4-FFF2-40B4-BE49-F238E27FC236}">
                  <a16:creationId xmlns:a16="http://schemas.microsoft.com/office/drawing/2014/main" id="{379B45D2-36C7-4804-8988-E0827E86E181}"/>
                </a:ext>
              </a:extLst>
            </p:cNvPr>
            <p:cNvGrpSpPr/>
            <p:nvPr/>
          </p:nvGrpSpPr>
          <p:grpSpPr>
            <a:xfrm>
              <a:off x="1499257" y="4712932"/>
              <a:ext cx="1562031" cy="1684594"/>
              <a:chOff x="1499257" y="4712932"/>
              <a:chExt cx="1562031" cy="1684594"/>
            </a:xfrm>
          </p:grpSpPr>
          <p:grpSp>
            <p:nvGrpSpPr>
              <p:cNvPr id="49" name="Group 41">
                <a:extLst>
                  <a:ext uri="{FF2B5EF4-FFF2-40B4-BE49-F238E27FC236}">
                    <a16:creationId xmlns:a16="http://schemas.microsoft.com/office/drawing/2014/main" id="{D4EA9B1E-E1B4-46B4-A6B9-BF7AE9843BFC}"/>
                  </a:ext>
                </a:extLst>
              </p:cNvPr>
              <p:cNvGrpSpPr/>
              <p:nvPr/>
            </p:nvGrpSpPr>
            <p:grpSpPr>
              <a:xfrm>
                <a:off x="2019672" y="4712932"/>
                <a:ext cx="1041616" cy="1042046"/>
                <a:chOff x="2019672" y="4712932"/>
                <a:chExt cx="1041616" cy="1042046"/>
              </a:xfrm>
            </p:grpSpPr>
            <p:sp>
              <p:nvSpPr>
                <p:cNvPr id="53" name="Freeform 120">
                  <a:extLst>
                    <a:ext uri="{FF2B5EF4-FFF2-40B4-BE49-F238E27FC236}">
                      <a16:creationId xmlns:a16="http://schemas.microsoft.com/office/drawing/2014/main" id="{0F01D512-F1B3-45B8-947B-D08A6FA28FE4}"/>
                    </a:ext>
                  </a:extLst>
                </p:cNvPr>
                <p:cNvSpPr/>
                <p:nvPr/>
              </p:nvSpPr>
              <p:spPr>
                <a:xfrm flipH="1">
                  <a:off x="2019672" y="4712932"/>
                  <a:ext cx="1041616" cy="1042046"/>
                </a:xfrm>
                <a:custGeom>
                  <a:avLst/>
                  <a:gdLst>
                    <a:gd name="connsiteX0" fmla="*/ 603727 w 1542756"/>
                    <a:gd name="connsiteY0" fmla="*/ 0 h 1543391"/>
                    <a:gd name="connsiteX1" fmla="*/ 754417 w 1542756"/>
                    <a:gd name="connsiteY1" fmla="*/ 134410 h 1543391"/>
                    <a:gd name="connsiteX2" fmla="*/ 687979 w 1542756"/>
                    <a:gd name="connsiteY2" fmla="*/ 245864 h 1543391"/>
                    <a:gd name="connsiteX3" fmla="*/ 677999 w 1542756"/>
                    <a:gd name="connsiteY3" fmla="*/ 314539 h 1543391"/>
                    <a:gd name="connsiteX4" fmla="*/ 699473 w 1542756"/>
                    <a:gd name="connsiteY4" fmla="*/ 330541 h 1543391"/>
                    <a:gd name="connsiteX5" fmla="*/ 1212215 w 1542756"/>
                    <a:gd name="connsiteY5" fmla="*/ 330541 h 1543391"/>
                    <a:gd name="connsiteX6" fmla="*/ 1212215 w 1542756"/>
                    <a:gd name="connsiteY6" fmla="*/ 841219 h 1543391"/>
                    <a:gd name="connsiteX7" fmla="*/ 1228217 w 1542756"/>
                    <a:gd name="connsiteY7" fmla="*/ 862694 h 1543391"/>
                    <a:gd name="connsiteX8" fmla="*/ 1296893 w 1542756"/>
                    <a:gd name="connsiteY8" fmla="*/ 852714 h 1543391"/>
                    <a:gd name="connsiteX9" fmla="*/ 1408346 w 1542756"/>
                    <a:gd name="connsiteY9" fmla="*/ 786276 h 1543391"/>
                    <a:gd name="connsiteX10" fmla="*/ 1542756 w 1542756"/>
                    <a:gd name="connsiteY10" fmla="*/ 936966 h 1543391"/>
                    <a:gd name="connsiteX11" fmla="*/ 1408346 w 1542756"/>
                    <a:gd name="connsiteY11" fmla="*/ 1087656 h 1543391"/>
                    <a:gd name="connsiteX12" fmla="*/ 1296893 w 1542756"/>
                    <a:gd name="connsiteY12" fmla="*/ 1021218 h 1543391"/>
                    <a:gd name="connsiteX13" fmla="*/ 1227044 w 1542756"/>
                    <a:gd name="connsiteY13" fmla="*/ 1009804 h 1543391"/>
                    <a:gd name="connsiteX14" fmla="*/ 1212215 w 1542756"/>
                    <a:gd name="connsiteY14" fmla="*/ 1030456 h 1543391"/>
                    <a:gd name="connsiteX15" fmla="*/ 1212215 w 1542756"/>
                    <a:gd name="connsiteY15" fmla="*/ 1543391 h 1543391"/>
                    <a:gd name="connsiteX16" fmla="*/ 698836 w 1542756"/>
                    <a:gd name="connsiteY16" fmla="*/ 1543391 h 1543391"/>
                    <a:gd name="connsiteX17" fmla="*/ 677999 w 1542756"/>
                    <a:gd name="connsiteY17" fmla="*/ 1527864 h 1543391"/>
                    <a:gd name="connsiteX18" fmla="*/ 687979 w 1542756"/>
                    <a:gd name="connsiteY18" fmla="*/ 1459189 h 1543391"/>
                    <a:gd name="connsiteX19" fmla="*/ 754417 w 1542756"/>
                    <a:gd name="connsiteY19" fmla="*/ 1347735 h 1543391"/>
                    <a:gd name="connsiteX20" fmla="*/ 603727 w 1542756"/>
                    <a:gd name="connsiteY20" fmla="*/ 1213325 h 1543391"/>
                    <a:gd name="connsiteX21" fmla="*/ 453037 w 1542756"/>
                    <a:gd name="connsiteY21" fmla="*/ 1347735 h 1543391"/>
                    <a:gd name="connsiteX22" fmla="*/ 519475 w 1542756"/>
                    <a:gd name="connsiteY22" fmla="*/ 1459189 h 1543391"/>
                    <a:gd name="connsiteX23" fmla="*/ 530889 w 1542756"/>
                    <a:gd name="connsiteY23" fmla="*/ 1529038 h 1543391"/>
                    <a:gd name="connsiteX24" fmla="*/ 510900 w 1542756"/>
                    <a:gd name="connsiteY24" fmla="*/ 1543391 h 1543391"/>
                    <a:gd name="connsiteX25" fmla="*/ 0 w 1542756"/>
                    <a:gd name="connsiteY25" fmla="*/ 1543391 h 1543391"/>
                    <a:gd name="connsiteX26" fmla="*/ 0 w 1542756"/>
                    <a:gd name="connsiteY26" fmla="*/ 1030456 h 1543391"/>
                    <a:gd name="connsiteX27" fmla="*/ 14829 w 1542756"/>
                    <a:gd name="connsiteY27" fmla="*/ 1009804 h 1543391"/>
                    <a:gd name="connsiteX28" fmla="*/ 84678 w 1542756"/>
                    <a:gd name="connsiteY28" fmla="*/ 1021218 h 1543391"/>
                    <a:gd name="connsiteX29" fmla="*/ 196131 w 1542756"/>
                    <a:gd name="connsiteY29" fmla="*/ 1087656 h 1543391"/>
                    <a:gd name="connsiteX30" fmla="*/ 330541 w 1542756"/>
                    <a:gd name="connsiteY30" fmla="*/ 936966 h 1543391"/>
                    <a:gd name="connsiteX31" fmla="*/ 196131 w 1542756"/>
                    <a:gd name="connsiteY31" fmla="*/ 786276 h 1543391"/>
                    <a:gd name="connsiteX32" fmla="*/ 84678 w 1542756"/>
                    <a:gd name="connsiteY32" fmla="*/ 852714 h 1543391"/>
                    <a:gd name="connsiteX33" fmla="*/ 16002 w 1542756"/>
                    <a:gd name="connsiteY33" fmla="*/ 862694 h 1543391"/>
                    <a:gd name="connsiteX34" fmla="*/ 0 w 1542756"/>
                    <a:gd name="connsiteY34" fmla="*/ 841219 h 1543391"/>
                    <a:gd name="connsiteX35" fmla="*/ 0 w 1542756"/>
                    <a:gd name="connsiteY35" fmla="*/ 330541 h 1543391"/>
                    <a:gd name="connsiteX36" fmla="*/ 510238 w 1542756"/>
                    <a:gd name="connsiteY36" fmla="*/ 330541 h 1543391"/>
                    <a:gd name="connsiteX37" fmla="*/ 530889 w 1542756"/>
                    <a:gd name="connsiteY37" fmla="*/ 315713 h 1543391"/>
                    <a:gd name="connsiteX38" fmla="*/ 519475 w 1542756"/>
                    <a:gd name="connsiteY38" fmla="*/ 245864 h 1543391"/>
                    <a:gd name="connsiteX39" fmla="*/ 453037 w 1542756"/>
                    <a:gd name="connsiteY39" fmla="*/ 134410 h 1543391"/>
                    <a:gd name="connsiteX40" fmla="*/ 603727 w 1542756"/>
                    <a:gd name="connsiteY40" fmla="*/ 0 h 1543391"/>
                    <a:gd name="connsiteX0" fmla="*/ 603727 w 1542756"/>
                    <a:gd name="connsiteY0" fmla="*/ 0 h 1543391"/>
                    <a:gd name="connsiteX1" fmla="*/ 754417 w 1542756"/>
                    <a:gd name="connsiteY1" fmla="*/ 134410 h 1543391"/>
                    <a:gd name="connsiteX2" fmla="*/ 687979 w 1542756"/>
                    <a:gd name="connsiteY2" fmla="*/ 245864 h 1543391"/>
                    <a:gd name="connsiteX3" fmla="*/ 677999 w 1542756"/>
                    <a:gd name="connsiteY3" fmla="*/ 314539 h 1543391"/>
                    <a:gd name="connsiteX4" fmla="*/ 699473 w 1542756"/>
                    <a:gd name="connsiteY4" fmla="*/ 330541 h 1543391"/>
                    <a:gd name="connsiteX5" fmla="*/ 1212215 w 1542756"/>
                    <a:gd name="connsiteY5" fmla="*/ 330541 h 1543391"/>
                    <a:gd name="connsiteX6" fmla="*/ 1212215 w 1542756"/>
                    <a:gd name="connsiteY6" fmla="*/ 841219 h 1543391"/>
                    <a:gd name="connsiteX7" fmla="*/ 1228217 w 1542756"/>
                    <a:gd name="connsiteY7" fmla="*/ 862694 h 1543391"/>
                    <a:gd name="connsiteX8" fmla="*/ 1296893 w 1542756"/>
                    <a:gd name="connsiteY8" fmla="*/ 852714 h 1543391"/>
                    <a:gd name="connsiteX9" fmla="*/ 1408346 w 1542756"/>
                    <a:gd name="connsiteY9" fmla="*/ 786276 h 1543391"/>
                    <a:gd name="connsiteX10" fmla="*/ 1542756 w 1542756"/>
                    <a:gd name="connsiteY10" fmla="*/ 936966 h 1543391"/>
                    <a:gd name="connsiteX11" fmla="*/ 1408346 w 1542756"/>
                    <a:gd name="connsiteY11" fmla="*/ 1087656 h 1543391"/>
                    <a:gd name="connsiteX12" fmla="*/ 1296893 w 1542756"/>
                    <a:gd name="connsiteY12" fmla="*/ 1021218 h 1543391"/>
                    <a:gd name="connsiteX13" fmla="*/ 1227044 w 1542756"/>
                    <a:gd name="connsiteY13" fmla="*/ 1009804 h 1543391"/>
                    <a:gd name="connsiteX14" fmla="*/ 1212215 w 1542756"/>
                    <a:gd name="connsiteY14" fmla="*/ 1030456 h 1543391"/>
                    <a:gd name="connsiteX15" fmla="*/ 1212215 w 1542756"/>
                    <a:gd name="connsiteY15" fmla="*/ 1543391 h 1543391"/>
                    <a:gd name="connsiteX16" fmla="*/ 698836 w 1542756"/>
                    <a:gd name="connsiteY16" fmla="*/ 1543391 h 1543391"/>
                    <a:gd name="connsiteX17" fmla="*/ 677999 w 1542756"/>
                    <a:gd name="connsiteY17" fmla="*/ 1527864 h 1543391"/>
                    <a:gd name="connsiteX18" fmla="*/ 687979 w 1542756"/>
                    <a:gd name="connsiteY18" fmla="*/ 1459189 h 1543391"/>
                    <a:gd name="connsiteX19" fmla="*/ 754417 w 1542756"/>
                    <a:gd name="connsiteY19" fmla="*/ 1347735 h 1543391"/>
                    <a:gd name="connsiteX20" fmla="*/ 603727 w 1542756"/>
                    <a:gd name="connsiteY20" fmla="*/ 1213325 h 1543391"/>
                    <a:gd name="connsiteX21" fmla="*/ 453037 w 1542756"/>
                    <a:gd name="connsiteY21" fmla="*/ 1347735 h 1543391"/>
                    <a:gd name="connsiteX22" fmla="*/ 519475 w 1542756"/>
                    <a:gd name="connsiteY22" fmla="*/ 1459189 h 1543391"/>
                    <a:gd name="connsiteX23" fmla="*/ 530889 w 1542756"/>
                    <a:gd name="connsiteY23" fmla="*/ 1529038 h 1543391"/>
                    <a:gd name="connsiteX24" fmla="*/ 510900 w 1542756"/>
                    <a:gd name="connsiteY24" fmla="*/ 1543391 h 1543391"/>
                    <a:gd name="connsiteX25" fmla="*/ 0 w 1542756"/>
                    <a:gd name="connsiteY25" fmla="*/ 1543391 h 1543391"/>
                    <a:gd name="connsiteX26" fmla="*/ 0 w 1542756"/>
                    <a:gd name="connsiteY26" fmla="*/ 1030456 h 1543391"/>
                    <a:gd name="connsiteX27" fmla="*/ 14829 w 1542756"/>
                    <a:gd name="connsiteY27" fmla="*/ 1009804 h 1543391"/>
                    <a:gd name="connsiteX28" fmla="*/ 84678 w 1542756"/>
                    <a:gd name="connsiteY28" fmla="*/ 1021218 h 1543391"/>
                    <a:gd name="connsiteX29" fmla="*/ 196131 w 1542756"/>
                    <a:gd name="connsiteY29" fmla="*/ 1087656 h 1543391"/>
                    <a:gd name="connsiteX30" fmla="*/ 330541 w 1542756"/>
                    <a:gd name="connsiteY30" fmla="*/ 936966 h 1543391"/>
                    <a:gd name="connsiteX31" fmla="*/ 196131 w 1542756"/>
                    <a:gd name="connsiteY31" fmla="*/ 786276 h 1543391"/>
                    <a:gd name="connsiteX32" fmla="*/ 84678 w 1542756"/>
                    <a:gd name="connsiteY32" fmla="*/ 852714 h 1543391"/>
                    <a:gd name="connsiteX33" fmla="*/ 16002 w 1542756"/>
                    <a:gd name="connsiteY33" fmla="*/ 862694 h 1543391"/>
                    <a:gd name="connsiteX34" fmla="*/ 0 w 1542756"/>
                    <a:gd name="connsiteY34" fmla="*/ 841219 h 1543391"/>
                    <a:gd name="connsiteX35" fmla="*/ 0 w 1542756"/>
                    <a:gd name="connsiteY35" fmla="*/ 330541 h 1543391"/>
                    <a:gd name="connsiteX36" fmla="*/ 510238 w 1542756"/>
                    <a:gd name="connsiteY36" fmla="*/ 330541 h 1543391"/>
                    <a:gd name="connsiteX37" fmla="*/ 530889 w 1542756"/>
                    <a:gd name="connsiteY37" fmla="*/ 315713 h 1543391"/>
                    <a:gd name="connsiteX38" fmla="*/ 519475 w 1542756"/>
                    <a:gd name="connsiteY38" fmla="*/ 245864 h 1543391"/>
                    <a:gd name="connsiteX39" fmla="*/ 453037 w 1542756"/>
                    <a:gd name="connsiteY39" fmla="*/ 134410 h 1543391"/>
                    <a:gd name="connsiteX40" fmla="*/ 603727 w 1542756"/>
                    <a:gd name="connsiteY40" fmla="*/ 0 h 1543391"/>
                    <a:gd name="connsiteX0" fmla="*/ 603727 w 1542756"/>
                    <a:gd name="connsiteY0" fmla="*/ 0 h 1543391"/>
                    <a:gd name="connsiteX1" fmla="*/ 754417 w 1542756"/>
                    <a:gd name="connsiteY1" fmla="*/ 134410 h 1543391"/>
                    <a:gd name="connsiteX2" fmla="*/ 687979 w 1542756"/>
                    <a:gd name="connsiteY2" fmla="*/ 245864 h 1543391"/>
                    <a:gd name="connsiteX3" fmla="*/ 677999 w 1542756"/>
                    <a:gd name="connsiteY3" fmla="*/ 314539 h 1543391"/>
                    <a:gd name="connsiteX4" fmla="*/ 699473 w 1542756"/>
                    <a:gd name="connsiteY4" fmla="*/ 330541 h 1543391"/>
                    <a:gd name="connsiteX5" fmla="*/ 1212215 w 1542756"/>
                    <a:gd name="connsiteY5" fmla="*/ 330541 h 1543391"/>
                    <a:gd name="connsiteX6" fmla="*/ 1212215 w 1542756"/>
                    <a:gd name="connsiteY6" fmla="*/ 841219 h 1543391"/>
                    <a:gd name="connsiteX7" fmla="*/ 1228217 w 1542756"/>
                    <a:gd name="connsiteY7" fmla="*/ 862694 h 1543391"/>
                    <a:gd name="connsiteX8" fmla="*/ 1296893 w 1542756"/>
                    <a:gd name="connsiteY8" fmla="*/ 852714 h 1543391"/>
                    <a:gd name="connsiteX9" fmla="*/ 1408346 w 1542756"/>
                    <a:gd name="connsiteY9" fmla="*/ 786276 h 1543391"/>
                    <a:gd name="connsiteX10" fmla="*/ 1542756 w 1542756"/>
                    <a:gd name="connsiteY10" fmla="*/ 936966 h 1543391"/>
                    <a:gd name="connsiteX11" fmla="*/ 1408346 w 1542756"/>
                    <a:gd name="connsiteY11" fmla="*/ 1087656 h 1543391"/>
                    <a:gd name="connsiteX12" fmla="*/ 1296893 w 1542756"/>
                    <a:gd name="connsiteY12" fmla="*/ 1021218 h 1543391"/>
                    <a:gd name="connsiteX13" fmla="*/ 1227044 w 1542756"/>
                    <a:gd name="connsiteY13" fmla="*/ 1009804 h 1543391"/>
                    <a:gd name="connsiteX14" fmla="*/ 1212215 w 1542756"/>
                    <a:gd name="connsiteY14" fmla="*/ 1030456 h 1543391"/>
                    <a:gd name="connsiteX15" fmla="*/ 1212215 w 1542756"/>
                    <a:gd name="connsiteY15" fmla="*/ 1543391 h 1543391"/>
                    <a:gd name="connsiteX16" fmla="*/ 698836 w 1542756"/>
                    <a:gd name="connsiteY16" fmla="*/ 1543391 h 1543391"/>
                    <a:gd name="connsiteX17" fmla="*/ 677999 w 1542756"/>
                    <a:gd name="connsiteY17" fmla="*/ 1527864 h 1543391"/>
                    <a:gd name="connsiteX18" fmla="*/ 687979 w 1542756"/>
                    <a:gd name="connsiteY18" fmla="*/ 1459189 h 1543391"/>
                    <a:gd name="connsiteX19" fmla="*/ 754417 w 1542756"/>
                    <a:gd name="connsiteY19" fmla="*/ 1347735 h 1543391"/>
                    <a:gd name="connsiteX20" fmla="*/ 603727 w 1542756"/>
                    <a:gd name="connsiteY20" fmla="*/ 1213325 h 1543391"/>
                    <a:gd name="connsiteX21" fmla="*/ 453037 w 1542756"/>
                    <a:gd name="connsiteY21" fmla="*/ 1347735 h 1543391"/>
                    <a:gd name="connsiteX22" fmla="*/ 519475 w 1542756"/>
                    <a:gd name="connsiteY22" fmla="*/ 1459189 h 1543391"/>
                    <a:gd name="connsiteX23" fmla="*/ 530889 w 1542756"/>
                    <a:gd name="connsiteY23" fmla="*/ 1529038 h 1543391"/>
                    <a:gd name="connsiteX24" fmla="*/ 510900 w 1542756"/>
                    <a:gd name="connsiteY24" fmla="*/ 1543391 h 1543391"/>
                    <a:gd name="connsiteX25" fmla="*/ 0 w 1542756"/>
                    <a:gd name="connsiteY25" fmla="*/ 1543391 h 1543391"/>
                    <a:gd name="connsiteX26" fmla="*/ 0 w 1542756"/>
                    <a:gd name="connsiteY26" fmla="*/ 1030456 h 1543391"/>
                    <a:gd name="connsiteX27" fmla="*/ 14829 w 1542756"/>
                    <a:gd name="connsiteY27" fmla="*/ 1009804 h 1543391"/>
                    <a:gd name="connsiteX28" fmla="*/ 84678 w 1542756"/>
                    <a:gd name="connsiteY28" fmla="*/ 1021218 h 1543391"/>
                    <a:gd name="connsiteX29" fmla="*/ 196131 w 1542756"/>
                    <a:gd name="connsiteY29" fmla="*/ 1087656 h 1543391"/>
                    <a:gd name="connsiteX30" fmla="*/ 330541 w 1542756"/>
                    <a:gd name="connsiteY30" fmla="*/ 936966 h 1543391"/>
                    <a:gd name="connsiteX31" fmla="*/ 196131 w 1542756"/>
                    <a:gd name="connsiteY31" fmla="*/ 786276 h 1543391"/>
                    <a:gd name="connsiteX32" fmla="*/ 84678 w 1542756"/>
                    <a:gd name="connsiteY32" fmla="*/ 852714 h 1543391"/>
                    <a:gd name="connsiteX33" fmla="*/ 16002 w 1542756"/>
                    <a:gd name="connsiteY33" fmla="*/ 862694 h 1543391"/>
                    <a:gd name="connsiteX34" fmla="*/ 0 w 1542756"/>
                    <a:gd name="connsiteY34" fmla="*/ 841219 h 1543391"/>
                    <a:gd name="connsiteX35" fmla="*/ 0 w 1542756"/>
                    <a:gd name="connsiteY35" fmla="*/ 330541 h 1543391"/>
                    <a:gd name="connsiteX36" fmla="*/ 510238 w 1542756"/>
                    <a:gd name="connsiteY36" fmla="*/ 330541 h 1543391"/>
                    <a:gd name="connsiteX37" fmla="*/ 530889 w 1542756"/>
                    <a:gd name="connsiteY37" fmla="*/ 315713 h 1543391"/>
                    <a:gd name="connsiteX38" fmla="*/ 519475 w 1542756"/>
                    <a:gd name="connsiteY38" fmla="*/ 245864 h 1543391"/>
                    <a:gd name="connsiteX39" fmla="*/ 453037 w 1542756"/>
                    <a:gd name="connsiteY39" fmla="*/ 134410 h 1543391"/>
                    <a:gd name="connsiteX40" fmla="*/ 603727 w 1542756"/>
                    <a:gd name="connsiteY40" fmla="*/ 0 h 1543391"/>
                    <a:gd name="connsiteX0" fmla="*/ 603727 w 1542756"/>
                    <a:gd name="connsiteY0" fmla="*/ 0 h 1543391"/>
                    <a:gd name="connsiteX1" fmla="*/ 754417 w 1542756"/>
                    <a:gd name="connsiteY1" fmla="*/ 134410 h 1543391"/>
                    <a:gd name="connsiteX2" fmla="*/ 687979 w 1542756"/>
                    <a:gd name="connsiteY2" fmla="*/ 245864 h 1543391"/>
                    <a:gd name="connsiteX3" fmla="*/ 677999 w 1542756"/>
                    <a:gd name="connsiteY3" fmla="*/ 314539 h 1543391"/>
                    <a:gd name="connsiteX4" fmla="*/ 699473 w 1542756"/>
                    <a:gd name="connsiteY4" fmla="*/ 330541 h 1543391"/>
                    <a:gd name="connsiteX5" fmla="*/ 1212215 w 1542756"/>
                    <a:gd name="connsiteY5" fmla="*/ 330541 h 1543391"/>
                    <a:gd name="connsiteX6" fmla="*/ 1212215 w 1542756"/>
                    <a:gd name="connsiteY6" fmla="*/ 841219 h 1543391"/>
                    <a:gd name="connsiteX7" fmla="*/ 1228217 w 1542756"/>
                    <a:gd name="connsiteY7" fmla="*/ 862694 h 1543391"/>
                    <a:gd name="connsiteX8" fmla="*/ 1296893 w 1542756"/>
                    <a:gd name="connsiteY8" fmla="*/ 852714 h 1543391"/>
                    <a:gd name="connsiteX9" fmla="*/ 1408346 w 1542756"/>
                    <a:gd name="connsiteY9" fmla="*/ 786276 h 1543391"/>
                    <a:gd name="connsiteX10" fmla="*/ 1542756 w 1542756"/>
                    <a:gd name="connsiteY10" fmla="*/ 936966 h 1543391"/>
                    <a:gd name="connsiteX11" fmla="*/ 1408346 w 1542756"/>
                    <a:gd name="connsiteY11" fmla="*/ 1087656 h 1543391"/>
                    <a:gd name="connsiteX12" fmla="*/ 1296893 w 1542756"/>
                    <a:gd name="connsiteY12" fmla="*/ 1021218 h 1543391"/>
                    <a:gd name="connsiteX13" fmla="*/ 1227044 w 1542756"/>
                    <a:gd name="connsiteY13" fmla="*/ 1009804 h 1543391"/>
                    <a:gd name="connsiteX14" fmla="*/ 1212215 w 1542756"/>
                    <a:gd name="connsiteY14" fmla="*/ 1030456 h 1543391"/>
                    <a:gd name="connsiteX15" fmla="*/ 1212215 w 1542756"/>
                    <a:gd name="connsiteY15" fmla="*/ 1543391 h 1543391"/>
                    <a:gd name="connsiteX16" fmla="*/ 698836 w 1542756"/>
                    <a:gd name="connsiteY16" fmla="*/ 1543391 h 1543391"/>
                    <a:gd name="connsiteX17" fmla="*/ 677999 w 1542756"/>
                    <a:gd name="connsiteY17" fmla="*/ 1527864 h 1543391"/>
                    <a:gd name="connsiteX18" fmla="*/ 687979 w 1542756"/>
                    <a:gd name="connsiteY18" fmla="*/ 1459189 h 1543391"/>
                    <a:gd name="connsiteX19" fmla="*/ 754417 w 1542756"/>
                    <a:gd name="connsiteY19" fmla="*/ 1347735 h 1543391"/>
                    <a:gd name="connsiteX20" fmla="*/ 603727 w 1542756"/>
                    <a:gd name="connsiteY20" fmla="*/ 1213325 h 1543391"/>
                    <a:gd name="connsiteX21" fmla="*/ 453037 w 1542756"/>
                    <a:gd name="connsiteY21" fmla="*/ 1347735 h 1543391"/>
                    <a:gd name="connsiteX22" fmla="*/ 519475 w 1542756"/>
                    <a:gd name="connsiteY22" fmla="*/ 1459189 h 1543391"/>
                    <a:gd name="connsiteX23" fmla="*/ 530889 w 1542756"/>
                    <a:gd name="connsiteY23" fmla="*/ 1529038 h 1543391"/>
                    <a:gd name="connsiteX24" fmla="*/ 510900 w 1542756"/>
                    <a:gd name="connsiteY24" fmla="*/ 1543391 h 1543391"/>
                    <a:gd name="connsiteX25" fmla="*/ 0 w 1542756"/>
                    <a:gd name="connsiteY25" fmla="*/ 1543391 h 1543391"/>
                    <a:gd name="connsiteX26" fmla="*/ 0 w 1542756"/>
                    <a:gd name="connsiteY26" fmla="*/ 1030456 h 1543391"/>
                    <a:gd name="connsiteX27" fmla="*/ 14829 w 1542756"/>
                    <a:gd name="connsiteY27" fmla="*/ 1009804 h 1543391"/>
                    <a:gd name="connsiteX28" fmla="*/ 84678 w 1542756"/>
                    <a:gd name="connsiteY28" fmla="*/ 1021218 h 1543391"/>
                    <a:gd name="connsiteX29" fmla="*/ 196131 w 1542756"/>
                    <a:gd name="connsiteY29" fmla="*/ 1087656 h 1543391"/>
                    <a:gd name="connsiteX30" fmla="*/ 330541 w 1542756"/>
                    <a:gd name="connsiteY30" fmla="*/ 936966 h 1543391"/>
                    <a:gd name="connsiteX31" fmla="*/ 196131 w 1542756"/>
                    <a:gd name="connsiteY31" fmla="*/ 786276 h 1543391"/>
                    <a:gd name="connsiteX32" fmla="*/ 84678 w 1542756"/>
                    <a:gd name="connsiteY32" fmla="*/ 852714 h 1543391"/>
                    <a:gd name="connsiteX33" fmla="*/ 16002 w 1542756"/>
                    <a:gd name="connsiteY33" fmla="*/ 862694 h 1543391"/>
                    <a:gd name="connsiteX34" fmla="*/ 0 w 1542756"/>
                    <a:gd name="connsiteY34" fmla="*/ 841219 h 1543391"/>
                    <a:gd name="connsiteX35" fmla="*/ 0 w 1542756"/>
                    <a:gd name="connsiteY35" fmla="*/ 330541 h 1543391"/>
                    <a:gd name="connsiteX36" fmla="*/ 510238 w 1542756"/>
                    <a:gd name="connsiteY36" fmla="*/ 330541 h 1543391"/>
                    <a:gd name="connsiteX37" fmla="*/ 530889 w 1542756"/>
                    <a:gd name="connsiteY37" fmla="*/ 315713 h 1543391"/>
                    <a:gd name="connsiteX38" fmla="*/ 519475 w 1542756"/>
                    <a:gd name="connsiteY38" fmla="*/ 245864 h 1543391"/>
                    <a:gd name="connsiteX39" fmla="*/ 453037 w 1542756"/>
                    <a:gd name="connsiteY39" fmla="*/ 134410 h 1543391"/>
                    <a:gd name="connsiteX40" fmla="*/ 603727 w 1542756"/>
                    <a:gd name="connsiteY40" fmla="*/ 0 h 1543391"/>
                    <a:gd name="connsiteX0" fmla="*/ 603727 w 1542756"/>
                    <a:gd name="connsiteY0" fmla="*/ 0 h 1543391"/>
                    <a:gd name="connsiteX1" fmla="*/ 754417 w 1542756"/>
                    <a:gd name="connsiteY1" fmla="*/ 134410 h 1543391"/>
                    <a:gd name="connsiteX2" fmla="*/ 687979 w 1542756"/>
                    <a:gd name="connsiteY2" fmla="*/ 245864 h 1543391"/>
                    <a:gd name="connsiteX3" fmla="*/ 677999 w 1542756"/>
                    <a:gd name="connsiteY3" fmla="*/ 314539 h 1543391"/>
                    <a:gd name="connsiteX4" fmla="*/ 699473 w 1542756"/>
                    <a:gd name="connsiteY4" fmla="*/ 330541 h 1543391"/>
                    <a:gd name="connsiteX5" fmla="*/ 1212215 w 1542756"/>
                    <a:gd name="connsiteY5" fmla="*/ 330541 h 1543391"/>
                    <a:gd name="connsiteX6" fmla="*/ 1212215 w 1542756"/>
                    <a:gd name="connsiteY6" fmla="*/ 841219 h 1543391"/>
                    <a:gd name="connsiteX7" fmla="*/ 1228217 w 1542756"/>
                    <a:gd name="connsiteY7" fmla="*/ 862694 h 1543391"/>
                    <a:gd name="connsiteX8" fmla="*/ 1296893 w 1542756"/>
                    <a:gd name="connsiteY8" fmla="*/ 852714 h 1543391"/>
                    <a:gd name="connsiteX9" fmla="*/ 1408346 w 1542756"/>
                    <a:gd name="connsiteY9" fmla="*/ 786276 h 1543391"/>
                    <a:gd name="connsiteX10" fmla="*/ 1542756 w 1542756"/>
                    <a:gd name="connsiteY10" fmla="*/ 936966 h 1543391"/>
                    <a:gd name="connsiteX11" fmla="*/ 1408346 w 1542756"/>
                    <a:gd name="connsiteY11" fmla="*/ 1087656 h 1543391"/>
                    <a:gd name="connsiteX12" fmla="*/ 1296893 w 1542756"/>
                    <a:gd name="connsiteY12" fmla="*/ 1021218 h 1543391"/>
                    <a:gd name="connsiteX13" fmla="*/ 1227044 w 1542756"/>
                    <a:gd name="connsiteY13" fmla="*/ 1009804 h 1543391"/>
                    <a:gd name="connsiteX14" fmla="*/ 1212215 w 1542756"/>
                    <a:gd name="connsiteY14" fmla="*/ 1030456 h 1543391"/>
                    <a:gd name="connsiteX15" fmla="*/ 1212215 w 1542756"/>
                    <a:gd name="connsiteY15" fmla="*/ 1543391 h 1543391"/>
                    <a:gd name="connsiteX16" fmla="*/ 698836 w 1542756"/>
                    <a:gd name="connsiteY16" fmla="*/ 1543391 h 1543391"/>
                    <a:gd name="connsiteX17" fmla="*/ 677999 w 1542756"/>
                    <a:gd name="connsiteY17" fmla="*/ 1527864 h 1543391"/>
                    <a:gd name="connsiteX18" fmla="*/ 687979 w 1542756"/>
                    <a:gd name="connsiteY18" fmla="*/ 1459189 h 1543391"/>
                    <a:gd name="connsiteX19" fmla="*/ 754417 w 1542756"/>
                    <a:gd name="connsiteY19" fmla="*/ 1347735 h 1543391"/>
                    <a:gd name="connsiteX20" fmla="*/ 603727 w 1542756"/>
                    <a:gd name="connsiteY20" fmla="*/ 1213325 h 1543391"/>
                    <a:gd name="connsiteX21" fmla="*/ 453037 w 1542756"/>
                    <a:gd name="connsiteY21" fmla="*/ 1347735 h 1543391"/>
                    <a:gd name="connsiteX22" fmla="*/ 522614 w 1542756"/>
                    <a:gd name="connsiteY22" fmla="*/ 1456051 h 1543391"/>
                    <a:gd name="connsiteX23" fmla="*/ 530889 w 1542756"/>
                    <a:gd name="connsiteY23" fmla="*/ 1529038 h 1543391"/>
                    <a:gd name="connsiteX24" fmla="*/ 510900 w 1542756"/>
                    <a:gd name="connsiteY24" fmla="*/ 1543391 h 1543391"/>
                    <a:gd name="connsiteX25" fmla="*/ 0 w 1542756"/>
                    <a:gd name="connsiteY25" fmla="*/ 1543391 h 1543391"/>
                    <a:gd name="connsiteX26" fmla="*/ 0 w 1542756"/>
                    <a:gd name="connsiteY26" fmla="*/ 1030456 h 1543391"/>
                    <a:gd name="connsiteX27" fmla="*/ 14829 w 1542756"/>
                    <a:gd name="connsiteY27" fmla="*/ 1009804 h 1543391"/>
                    <a:gd name="connsiteX28" fmla="*/ 84678 w 1542756"/>
                    <a:gd name="connsiteY28" fmla="*/ 1021218 h 1543391"/>
                    <a:gd name="connsiteX29" fmla="*/ 196131 w 1542756"/>
                    <a:gd name="connsiteY29" fmla="*/ 1087656 h 1543391"/>
                    <a:gd name="connsiteX30" fmla="*/ 330541 w 1542756"/>
                    <a:gd name="connsiteY30" fmla="*/ 936966 h 1543391"/>
                    <a:gd name="connsiteX31" fmla="*/ 196131 w 1542756"/>
                    <a:gd name="connsiteY31" fmla="*/ 786276 h 1543391"/>
                    <a:gd name="connsiteX32" fmla="*/ 84678 w 1542756"/>
                    <a:gd name="connsiteY32" fmla="*/ 852714 h 1543391"/>
                    <a:gd name="connsiteX33" fmla="*/ 16002 w 1542756"/>
                    <a:gd name="connsiteY33" fmla="*/ 862694 h 1543391"/>
                    <a:gd name="connsiteX34" fmla="*/ 0 w 1542756"/>
                    <a:gd name="connsiteY34" fmla="*/ 841219 h 1543391"/>
                    <a:gd name="connsiteX35" fmla="*/ 0 w 1542756"/>
                    <a:gd name="connsiteY35" fmla="*/ 330541 h 1543391"/>
                    <a:gd name="connsiteX36" fmla="*/ 510238 w 1542756"/>
                    <a:gd name="connsiteY36" fmla="*/ 330541 h 1543391"/>
                    <a:gd name="connsiteX37" fmla="*/ 530889 w 1542756"/>
                    <a:gd name="connsiteY37" fmla="*/ 315713 h 1543391"/>
                    <a:gd name="connsiteX38" fmla="*/ 519475 w 1542756"/>
                    <a:gd name="connsiteY38" fmla="*/ 245864 h 1543391"/>
                    <a:gd name="connsiteX39" fmla="*/ 453037 w 1542756"/>
                    <a:gd name="connsiteY39" fmla="*/ 134410 h 1543391"/>
                    <a:gd name="connsiteX40" fmla="*/ 603727 w 1542756"/>
                    <a:gd name="connsiteY40" fmla="*/ 0 h 1543391"/>
                    <a:gd name="connsiteX0" fmla="*/ 603727 w 1542756"/>
                    <a:gd name="connsiteY0" fmla="*/ 0 h 1543391"/>
                    <a:gd name="connsiteX1" fmla="*/ 754417 w 1542756"/>
                    <a:gd name="connsiteY1" fmla="*/ 134410 h 1543391"/>
                    <a:gd name="connsiteX2" fmla="*/ 687979 w 1542756"/>
                    <a:gd name="connsiteY2" fmla="*/ 245864 h 1543391"/>
                    <a:gd name="connsiteX3" fmla="*/ 677999 w 1542756"/>
                    <a:gd name="connsiteY3" fmla="*/ 314539 h 1543391"/>
                    <a:gd name="connsiteX4" fmla="*/ 699473 w 1542756"/>
                    <a:gd name="connsiteY4" fmla="*/ 330541 h 1543391"/>
                    <a:gd name="connsiteX5" fmla="*/ 1212215 w 1542756"/>
                    <a:gd name="connsiteY5" fmla="*/ 330541 h 1543391"/>
                    <a:gd name="connsiteX6" fmla="*/ 1212215 w 1542756"/>
                    <a:gd name="connsiteY6" fmla="*/ 841219 h 1543391"/>
                    <a:gd name="connsiteX7" fmla="*/ 1228217 w 1542756"/>
                    <a:gd name="connsiteY7" fmla="*/ 862694 h 1543391"/>
                    <a:gd name="connsiteX8" fmla="*/ 1296893 w 1542756"/>
                    <a:gd name="connsiteY8" fmla="*/ 852714 h 1543391"/>
                    <a:gd name="connsiteX9" fmla="*/ 1408346 w 1542756"/>
                    <a:gd name="connsiteY9" fmla="*/ 786276 h 1543391"/>
                    <a:gd name="connsiteX10" fmla="*/ 1542756 w 1542756"/>
                    <a:gd name="connsiteY10" fmla="*/ 936966 h 1543391"/>
                    <a:gd name="connsiteX11" fmla="*/ 1408346 w 1542756"/>
                    <a:gd name="connsiteY11" fmla="*/ 1087656 h 1543391"/>
                    <a:gd name="connsiteX12" fmla="*/ 1296893 w 1542756"/>
                    <a:gd name="connsiteY12" fmla="*/ 1021218 h 1543391"/>
                    <a:gd name="connsiteX13" fmla="*/ 1227044 w 1542756"/>
                    <a:gd name="connsiteY13" fmla="*/ 1009804 h 1543391"/>
                    <a:gd name="connsiteX14" fmla="*/ 1212215 w 1542756"/>
                    <a:gd name="connsiteY14" fmla="*/ 1030456 h 1543391"/>
                    <a:gd name="connsiteX15" fmla="*/ 1212215 w 1542756"/>
                    <a:gd name="connsiteY15" fmla="*/ 1543391 h 1543391"/>
                    <a:gd name="connsiteX16" fmla="*/ 698836 w 1542756"/>
                    <a:gd name="connsiteY16" fmla="*/ 1543391 h 1543391"/>
                    <a:gd name="connsiteX17" fmla="*/ 677999 w 1542756"/>
                    <a:gd name="connsiteY17" fmla="*/ 1527864 h 1543391"/>
                    <a:gd name="connsiteX18" fmla="*/ 687979 w 1542756"/>
                    <a:gd name="connsiteY18" fmla="*/ 1459189 h 1543391"/>
                    <a:gd name="connsiteX19" fmla="*/ 754417 w 1542756"/>
                    <a:gd name="connsiteY19" fmla="*/ 1347735 h 1543391"/>
                    <a:gd name="connsiteX20" fmla="*/ 603727 w 1542756"/>
                    <a:gd name="connsiteY20" fmla="*/ 1213325 h 1543391"/>
                    <a:gd name="connsiteX21" fmla="*/ 453037 w 1542756"/>
                    <a:gd name="connsiteY21" fmla="*/ 1347735 h 1543391"/>
                    <a:gd name="connsiteX22" fmla="*/ 522614 w 1542756"/>
                    <a:gd name="connsiteY22" fmla="*/ 1456051 h 1543391"/>
                    <a:gd name="connsiteX23" fmla="*/ 530889 w 1542756"/>
                    <a:gd name="connsiteY23" fmla="*/ 1529038 h 1543391"/>
                    <a:gd name="connsiteX24" fmla="*/ 510900 w 1542756"/>
                    <a:gd name="connsiteY24" fmla="*/ 1543391 h 1543391"/>
                    <a:gd name="connsiteX25" fmla="*/ 0 w 1542756"/>
                    <a:gd name="connsiteY25" fmla="*/ 1543391 h 1543391"/>
                    <a:gd name="connsiteX26" fmla="*/ 0 w 1542756"/>
                    <a:gd name="connsiteY26" fmla="*/ 1030456 h 1543391"/>
                    <a:gd name="connsiteX27" fmla="*/ 14829 w 1542756"/>
                    <a:gd name="connsiteY27" fmla="*/ 1009804 h 1543391"/>
                    <a:gd name="connsiteX28" fmla="*/ 84678 w 1542756"/>
                    <a:gd name="connsiteY28" fmla="*/ 1021218 h 1543391"/>
                    <a:gd name="connsiteX29" fmla="*/ 196131 w 1542756"/>
                    <a:gd name="connsiteY29" fmla="*/ 1087656 h 1543391"/>
                    <a:gd name="connsiteX30" fmla="*/ 330541 w 1542756"/>
                    <a:gd name="connsiteY30" fmla="*/ 936966 h 1543391"/>
                    <a:gd name="connsiteX31" fmla="*/ 196131 w 1542756"/>
                    <a:gd name="connsiteY31" fmla="*/ 786276 h 1543391"/>
                    <a:gd name="connsiteX32" fmla="*/ 84678 w 1542756"/>
                    <a:gd name="connsiteY32" fmla="*/ 852714 h 1543391"/>
                    <a:gd name="connsiteX33" fmla="*/ 16002 w 1542756"/>
                    <a:gd name="connsiteY33" fmla="*/ 862694 h 1543391"/>
                    <a:gd name="connsiteX34" fmla="*/ 0 w 1542756"/>
                    <a:gd name="connsiteY34" fmla="*/ 841219 h 1543391"/>
                    <a:gd name="connsiteX35" fmla="*/ 0 w 1542756"/>
                    <a:gd name="connsiteY35" fmla="*/ 330541 h 1543391"/>
                    <a:gd name="connsiteX36" fmla="*/ 510238 w 1542756"/>
                    <a:gd name="connsiteY36" fmla="*/ 330541 h 1543391"/>
                    <a:gd name="connsiteX37" fmla="*/ 530889 w 1542756"/>
                    <a:gd name="connsiteY37" fmla="*/ 315713 h 1543391"/>
                    <a:gd name="connsiteX38" fmla="*/ 519475 w 1542756"/>
                    <a:gd name="connsiteY38" fmla="*/ 245864 h 1543391"/>
                    <a:gd name="connsiteX39" fmla="*/ 453037 w 1542756"/>
                    <a:gd name="connsiteY39" fmla="*/ 134410 h 1543391"/>
                    <a:gd name="connsiteX40" fmla="*/ 603727 w 1542756"/>
                    <a:gd name="connsiteY40" fmla="*/ 0 h 1543391"/>
                    <a:gd name="connsiteX0" fmla="*/ 603727 w 1542756"/>
                    <a:gd name="connsiteY0" fmla="*/ 0 h 1543391"/>
                    <a:gd name="connsiteX1" fmla="*/ 754417 w 1542756"/>
                    <a:gd name="connsiteY1" fmla="*/ 134410 h 1543391"/>
                    <a:gd name="connsiteX2" fmla="*/ 687979 w 1542756"/>
                    <a:gd name="connsiteY2" fmla="*/ 245864 h 1543391"/>
                    <a:gd name="connsiteX3" fmla="*/ 677999 w 1542756"/>
                    <a:gd name="connsiteY3" fmla="*/ 314539 h 1543391"/>
                    <a:gd name="connsiteX4" fmla="*/ 699473 w 1542756"/>
                    <a:gd name="connsiteY4" fmla="*/ 330541 h 1543391"/>
                    <a:gd name="connsiteX5" fmla="*/ 1212215 w 1542756"/>
                    <a:gd name="connsiteY5" fmla="*/ 330541 h 1543391"/>
                    <a:gd name="connsiteX6" fmla="*/ 1212215 w 1542756"/>
                    <a:gd name="connsiteY6" fmla="*/ 841219 h 1543391"/>
                    <a:gd name="connsiteX7" fmla="*/ 1228217 w 1542756"/>
                    <a:gd name="connsiteY7" fmla="*/ 862694 h 1543391"/>
                    <a:gd name="connsiteX8" fmla="*/ 1296893 w 1542756"/>
                    <a:gd name="connsiteY8" fmla="*/ 852714 h 1543391"/>
                    <a:gd name="connsiteX9" fmla="*/ 1408346 w 1542756"/>
                    <a:gd name="connsiteY9" fmla="*/ 786276 h 1543391"/>
                    <a:gd name="connsiteX10" fmla="*/ 1542756 w 1542756"/>
                    <a:gd name="connsiteY10" fmla="*/ 936966 h 1543391"/>
                    <a:gd name="connsiteX11" fmla="*/ 1408346 w 1542756"/>
                    <a:gd name="connsiteY11" fmla="*/ 1087656 h 1543391"/>
                    <a:gd name="connsiteX12" fmla="*/ 1296893 w 1542756"/>
                    <a:gd name="connsiteY12" fmla="*/ 1021218 h 1543391"/>
                    <a:gd name="connsiteX13" fmla="*/ 1227044 w 1542756"/>
                    <a:gd name="connsiteY13" fmla="*/ 1009804 h 1543391"/>
                    <a:gd name="connsiteX14" fmla="*/ 1212215 w 1542756"/>
                    <a:gd name="connsiteY14" fmla="*/ 1030456 h 1543391"/>
                    <a:gd name="connsiteX15" fmla="*/ 1212215 w 1542756"/>
                    <a:gd name="connsiteY15" fmla="*/ 1543391 h 1543391"/>
                    <a:gd name="connsiteX16" fmla="*/ 698836 w 1542756"/>
                    <a:gd name="connsiteY16" fmla="*/ 1543391 h 1543391"/>
                    <a:gd name="connsiteX17" fmla="*/ 677999 w 1542756"/>
                    <a:gd name="connsiteY17" fmla="*/ 1527864 h 1543391"/>
                    <a:gd name="connsiteX18" fmla="*/ 687979 w 1542756"/>
                    <a:gd name="connsiteY18" fmla="*/ 1459189 h 1543391"/>
                    <a:gd name="connsiteX19" fmla="*/ 754417 w 1542756"/>
                    <a:gd name="connsiteY19" fmla="*/ 1347735 h 1543391"/>
                    <a:gd name="connsiteX20" fmla="*/ 603727 w 1542756"/>
                    <a:gd name="connsiteY20" fmla="*/ 1213325 h 1543391"/>
                    <a:gd name="connsiteX21" fmla="*/ 453037 w 1542756"/>
                    <a:gd name="connsiteY21" fmla="*/ 1347735 h 1543391"/>
                    <a:gd name="connsiteX22" fmla="*/ 522614 w 1542756"/>
                    <a:gd name="connsiteY22" fmla="*/ 1456051 h 1543391"/>
                    <a:gd name="connsiteX23" fmla="*/ 530889 w 1542756"/>
                    <a:gd name="connsiteY23" fmla="*/ 1529038 h 1543391"/>
                    <a:gd name="connsiteX24" fmla="*/ 510900 w 1542756"/>
                    <a:gd name="connsiteY24" fmla="*/ 1543391 h 1543391"/>
                    <a:gd name="connsiteX25" fmla="*/ 0 w 1542756"/>
                    <a:gd name="connsiteY25" fmla="*/ 1543391 h 1543391"/>
                    <a:gd name="connsiteX26" fmla="*/ 0 w 1542756"/>
                    <a:gd name="connsiteY26" fmla="*/ 1030456 h 1543391"/>
                    <a:gd name="connsiteX27" fmla="*/ 14829 w 1542756"/>
                    <a:gd name="connsiteY27" fmla="*/ 1009804 h 1543391"/>
                    <a:gd name="connsiteX28" fmla="*/ 84678 w 1542756"/>
                    <a:gd name="connsiteY28" fmla="*/ 1021218 h 1543391"/>
                    <a:gd name="connsiteX29" fmla="*/ 196131 w 1542756"/>
                    <a:gd name="connsiteY29" fmla="*/ 1087656 h 1543391"/>
                    <a:gd name="connsiteX30" fmla="*/ 330541 w 1542756"/>
                    <a:gd name="connsiteY30" fmla="*/ 936966 h 1543391"/>
                    <a:gd name="connsiteX31" fmla="*/ 196131 w 1542756"/>
                    <a:gd name="connsiteY31" fmla="*/ 786276 h 1543391"/>
                    <a:gd name="connsiteX32" fmla="*/ 84678 w 1542756"/>
                    <a:gd name="connsiteY32" fmla="*/ 852714 h 1543391"/>
                    <a:gd name="connsiteX33" fmla="*/ 16002 w 1542756"/>
                    <a:gd name="connsiteY33" fmla="*/ 862694 h 1543391"/>
                    <a:gd name="connsiteX34" fmla="*/ 0 w 1542756"/>
                    <a:gd name="connsiteY34" fmla="*/ 841219 h 1543391"/>
                    <a:gd name="connsiteX35" fmla="*/ 0 w 1542756"/>
                    <a:gd name="connsiteY35" fmla="*/ 330541 h 1543391"/>
                    <a:gd name="connsiteX36" fmla="*/ 510238 w 1542756"/>
                    <a:gd name="connsiteY36" fmla="*/ 330541 h 1543391"/>
                    <a:gd name="connsiteX37" fmla="*/ 530889 w 1542756"/>
                    <a:gd name="connsiteY37" fmla="*/ 315713 h 1543391"/>
                    <a:gd name="connsiteX38" fmla="*/ 519475 w 1542756"/>
                    <a:gd name="connsiteY38" fmla="*/ 245864 h 1543391"/>
                    <a:gd name="connsiteX39" fmla="*/ 453037 w 1542756"/>
                    <a:gd name="connsiteY39" fmla="*/ 134410 h 1543391"/>
                    <a:gd name="connsiteX40" fmla="*/ 603727 w 1542756"/>
                    <a:gd name="connsiteY40" fmla="*/ 0 h 1543391"/>
                    <a:gd name="connsiteX0" fmla="*/ 603727 w 1542756"/>
                    <a:gd name="connsiteY0" fmla="*/ 0 h 1543391"/>
                    <a:gd name="connsiteX1" fmla="*/ 754417 w 1542756"/>
                    <a:gd name="connsiteY1" fmla="*/ 134410 h 1543391"/>
                    <a:gd name="connsiteX2" fmla="*/ 687979 w 1542756"/>
                    <a:gd name="connsiteY2" fmla="*/ 245864 h 1543391"/>
                    <a:gd name="connsiteX3" fmla="*/ 677999 w 1542756"/>
                    <a:gd name="connsiteY3" fmla="*/ 314539 h 1543391"/>
                    <a:gd name="connsiteX4" fmla="*/ 699473 w 1542756"/>
                    <a:gd name="connsiteY4" fmla="*/ 330541 h 1543391"/>
                    <a:gd name="connsiteX5" fmla="*/ 1212215 w 1542756"/>
                    <a:gd name="connsiteY5" fmla="*/ 330541 h 1543391"/>
                    <a:gd name="connsiteX6" fmla="*/ 1212215 w 1542756"/>
                    <a:gd name="connsiteY6" fmla="*/ 841219 h 1543391"/>
                    <a:gd name="connsiteX7" fmla="*/ 1228217 w 1542756"/>
                    <a:gd name="connsiteY7" fmla="*/ 862694 h 1543391"/>
                    <a:gd name="connsiteX8" fmla="*/ 1296893 w 1542756"/>
                    <a:gd name="connsiteY8" fmla="*/ 852714 h 1543391"/>
                    <a:gd name="connsiteX9" fmla="*/ 1408346 w 1542756"/>
                    <a:gd name="connsiteY9" fmla="*/ 786276 h 1543391"/>
                    <a:gd name="connsiteX10" fmla="*/ 1542756 w 1542756"/>
                    <a:gd name="connsiteY10" fmla="*/ 936966 h 1543391"/>
                    <a:gd name="connsiteX11" fmla="*/ 1408346 w 1542756"/>
                    <a:gd name="connsiteY11" fmla="*/ 1087656 h 1543391"/>
                    <a:gd name="connsiteX12" fmla="*/ 1296893 w 1542756"/>
                    <a:gd name="connsiteY12" fmla="*/ 1021218 h 1543391"/>
                    <a:gd name="connsiteX13" fmla="*/ 1227044 w 1542756"/>
                    <a:gd name="connsiteY13" fmla="*/ 1009804 h 1543391"/>
                    <a:gd name="connsiteX14" fmla="*/ 1212215 w 1542756"/>
                    <a:gd name="connsiteY14" fmla="*/ 1030456 h 1543391"/>
                    <a:gd name="connsiteX15" fmla="*/ 1212215 w 1542756"/>
                    <a:gd name="connsiteY15" fmla="*/ 1543391 h 1543391"/>
                    <a:gd name="connsiteX16" fmla="*/ 698836 w 1542756"/>
                    <a:gd name="connsiteY16" fmla="*/ 1543391 h 1543391"/>
                    <a:gd name="connsiteX17" fmla="*/ 677999 w 1542756"/>
                    <a:gd name="connsiteY17" fmla="*/ 1527864 h 1543391"/>
                    <a:gd name="connsiteX18" fmla="*/ 687979 w 1542756"/>
                    <a:gd name="connsiteY18" fmla="*/ 1459189 h 1543391"/>
                    <a:gd name="connsiteX19" fmla="*/ 754417 w 1542756"/>
                    <a:gd name="connsiteY19" fmla="*/ 1347735 h 1543391"/>
                    <a:gd name="connsiteX20" fmla="*/ 603727 w 1542756"/>
                    <a:gd name="connsiteY20" fmla="*/ 1213325 h 1543391"/>
                    <a:gd name="connsiteX21" fmla="*/ 453037 w 1542756"/>
                    <a:gd name="connsiteY21" fmla="*/ 1347735 h 1543391"/>
                    <a:gd name="connsiteX22" fmla="*/ 522614 w 1542756"/>
                    <a:gd name="connsiteY22" fmla="*/ 1456051 h 1543391"/>
                    <a:gd name="connsiteX23" fmla="*/ 530889 w 1542756"/>
                    <a:gd name="connsiteY23" fmla="*/ 1529038 h 1543391"/>
                    <a:gd name="connsiteX24" fmla="*/ 510900 w 1542756"/>
                    <a:gd name="connsiteY24" fmla="*/ 1543391 h 1543391"/>
                    <a:gd name="connsiteX25" fmla="*/ 0 w 1542756"/>
                    <a:gd name="connsiteY25" fmla="*/ 1543391 h 1543391"/>
                    <a:gd name="connsiteX26" fmla="*/ 0 w 1542756"/>
                    <a:gd name="connsiteY26" fmla="*/ 1030456 h 1543391"/>
                    <a:gd name="connsiteX27" fmla="*/ 14829 w 1542756"/>
                    <a:gd name="connsiteY27" fmla="*/ 1009804 h 1543391"/>
                    <a:gd name="connsiteX28" fmla="*/ 84678 w 1542756"/>
                    <a:gd name="connsiteY28" fmla="*/ 1021218 h 1543391"/>
                    <a:gd name="connsiteX29" fmla="*/ 196131 w 1542756"/>
                    <a:gd name="connsiteY29" fmla="*/ 1087656 h 1543391"/>
                    <a:gd name="connsiteX30" fmla="*/ 330541 w 1542756"/>
                    <a:gd name="connsiteY30" fmla="*/ 936966 h 1543391"/>
                    <a:gd name="connsiteX31" fmla="*/ 196131 w 1542756"/>
                    <a:gd name="connsiteY31" fmla="*/ 786276 h 1543391"/>
                    <a:gd name="connsiteX32" fmla="*/ 84678 w 1542756"/>
                    <a:gd name="connsiteY32" fmla="*/ 852714 h 1543391"/>
                    <a:gd name="connsiteX33" fmla="*/ 16002 w 1542756"/>
                    <a:gd name="connsiteY33" fmla="*/ 862694 h 1543391"/>
                    <a:gd name="connsiteX34" fmla="*/ 0 w 1542756"/>
                    <a:gd name="connsiteY34" fmla="*/ 841219 h 1543391"/>
                    <a:gd name="connsiteX35" fmla="*/ 0 w 1542756"/>
                    <a:gd name="connsiteY35" fmla="*/ 330541 h 1543391"/>
                    <a:gd name="connsiteX36" fmla="*/ 510238 w 1542756"/>
                    <a:gd name="connsiteY36" fmla="*/ 330541 h 1543391"/>
                    <a:gd name="connsiteX37" fmla="*/ 530889 w 1542756"/>
                    <a:gd name="connsiteY37" fmla="*/ 315713 h 1543391"/>
                    <a:gd name="connsiteX38" fmla="*/ 519475 w 1542756"/>
                    <a:gd name="connsiteY38" fmla="*/ 245864 h 1543391"/>
                    <a:gd name="connsiteX39" fmla="*/ 453037 w 1542756"/>
                    <a:gd name="connsiteY39" fmla="*/ 134410 h 1543391"/>
                    <a:gd name="connsiteX40" fmla="*/ 603727 w 1542756"/>
                    <a:gd name="connsiteY40" fmla="*/ 0 h 1543391"/>
                    <a:gd name="connsiteX0" fmla="*/ 603727 w 1542756"/>
                    <a:gd name="connsiteY0" fmla="*/ 0 h 1543391"/>
                    <a:gd name="connsiteX1" fmla="*/ 754417 w 1542756"/>
                    <a:gd name="connsiteY1" fmla="*/ 134410 h 1543391"/>
                    <a:gd name="connsiteX2" fmla="*/ 687979 w 1542756"/>
                    <a:gd name="connsiteY2" fmla="*/ 245864 h 1543391"/>
                    <a:gd name="connsiteX3" fmla="*/ 677999 w 1542756"/>
                    <a:gd name="connsiteY3" fmla="*/ 314539 h 1543391"/>
                    <a:gd name="connsiteX4" fmla="*/ 699473 w 1542756"/>
                    <a:gd name="connsiteY4" fmla="*/ 330541 h 1543391"/>
                    <a:gd name="connsiteX5" fmla="*/ 1212215 w 1542756"/>
                    <a:gd name="connsiteY5" fmla="*/ 330541 h 1543391"/>
                    <a:gd name="connsiteX6" fmla="*/ 1212215 w 1542756"/>
                    <a:gd name="connsiteY6" fmla="*/ 841219 h 1543391"/>
                    <a:gd name="connsiteX7" fmla="*/ 1228217 w 1542756"/>
                    <a:gd name="connsiteY7" fmla="*/ 862694 h 1543391"/>
                    <a:gd name="connsiteX8" fmla="*/ 1296893 w 1542756"/>
                    <a:gd name="connsiteY8" fmla="*/ 852714 h 1543391"/>
                    <a:gd name="connsiteX9" fmla="*/ 1408346 w 1542756"/>
                    <a:gd name="connsiteY9" fmla="*/ 786276 h 1543391"/>
                    <a:gd name="connsiteX10" fmla="*/ 1542756 w 1542756"/>
                    <a:gd name="connsiteY10" fmla="*/ 936966 h 1543391"/>
                    <a:gd name="connsiteX11" fmla="*/ 1408346 w 1542756"/>
                    <a:gd name="connsiteY11" fmla="*/ 1087656 h 1543391"/>
                    <a:gd name="connsiteX12" fmla="*/ 1296893 w 1542756"/>
                    <a:gd name="connsiteY12" fmla="*/ 1021218 h 1543391"/>
                    <a:gd name="connsiteX13" fmla="*/ 1227044 w 1542756"/>
                    <a:gd name="connsiteY13" fmla="*/ 1009804 h 1543391"/>
                    <a:gd name="connsiteX14" fmla="*/ 1212215 w 1542756"/>
                    <a:gd name="connsiteY14" fmla="*/ 1030456 h 1543391"/>
                    <a:gd name="connsiteX15" fmla="*/ 1212215 w 1542756"/>
                    <a:gd name="connsiteY15" fmla="*/ 1543391 h 1543391"/>
                    <a:gd name="connsiteX16" fmla="*/ 698836 w 1542756"/>
                    <a:gd name="connsiteY16" fmla="*/ 1543391 h 1543391"/>
                    <a:gd name="connsiteX17" fmla="*/ 677999 w 1542756"/>
                    <a:gd name="connsiteY17" fmla="*/ 1527864 h 1543391"/>
                    <a:gd name="connsiteX18" fmla="*/ 687979 w 1542756"/>
                    <a:gd name="connsiteY18" fmla="*/ 1459189 h 1543391"/>
                    <a:gd name="connsiteX19" fmla="*/ 754417 w 1542756"/>
                    <a:gd name="connsiteY19" fmla="*/ 1347735 h 1543391"/>
                    <a:gd name="connsiteX20" fmla="*/ 603727 w 1542756"/>
                    <a:gd name="connsiteY20" fmla="*/ 1213325 h 1543391"/>
                    <a:gd name="connsiteX21" fmla="*/ 453037 w 1542756"/>
                    <a:gd name="connsiteY21" fmla="*/ 1347735 h 1543391"/>
                    <a:gd name="connsiteX22" fmla="*/ 522614 w 1542756"/>
                    <a:gd name="connsiteY22" fmla="*/ 1456051 h 1543391"/>
                    <a:gd name="connsiteX23" fmla="*/ 530889 w 1542756"/>
                    <a:gd name="connsiteY23" fmla="*/ 1529038 h 1543391"/>
                    <a:gd name="connsiteX24" fmla="*/ 510900 w 1542756"/>
                    <a:gd name="connsiteY24" fmla="*/ 1543391 h 1543391"/>
                    <a:gd name="connsiteX25" fmla="*/ 0 w 1542756"/>
                    <a:gd name="connsiteY25" fmla="*/ 1543391 h 1543391"/>
                    <a:gd name="connsiteX26" fmla="*/ 0 w 1542756"/>
                    <a:gd name="connsiteY26" fmla="*/ 1030456 h 1543391"/>
                    <a:gd name="connsiteX27" fmla="*/ 14829 w 1542756"/>
                    <a:gd name="connsiteY27" fmla="*/ 1009804 h 1543391"/>
                    <a:gd name="connsiteX28" fmla="*/ 84678 w 1542756"/>
                    <a:gd name="connsiteY28" fmla="*/ 1021218 h 1543391"/>
                    <a:gd name="connsiteX29" fmla="*/ 196131 w 1542756"/>
                    <a:gd name="connsiteY29" fmla="*/ 1087656 h 1543391"/>
                    <a:gd name="connsiteX30" fmla="*/ 330541 w 1542756"/>
                    <a:gd name="connsiteY30" fmla="*/ 936966 h 1543391"/>
                    <a:gd name="connsiteX31" fmla="*/ 196131 w 1542756"/>
                    <a:gd name="connsiteY31" fmla="*/ 786276 h 1543391"/>
                    <a:gd name="connsiteX32" fmla="*/ 84678 w 1542756"/>
                    <a:gd name="connsiteY32" fmla="*/ 852714 h 1543391"/>
                    <a:gd name="connsiteX33" fmla="*/ 16002 w 1542756"/>
                    <a:gd name="connsiteY33" fmla="*/ 862694 h 1543391"/>
                    <a:gd name="connsiteX34" fmla="*/ 0 w 1542756"/>
                    <a:gd name="connsiteY34" fmla="*/ 841219 h 1543391"/>
                    <a:gd name="connsiteX35" fmla="*/ 0 w 1542756"/>
                    <a:gd name="connsiteY35" fmla="*/ 330541 h 1543391"/>
                    <a:gd name="connsiteX36" fmla="*/ 510238 w 1542756"/>
                    <a:gd name="connsiteY36" fmla="*/ 330541 h 1543391"/>
                    <a:gd name="connsiteX37" fmla="*/ 530889 w 1542756"/>
                    <a:gd name="connsiteY37" fmla="*/ 315713 h 1543391"/>
                    <a:gd name="connsiteX38" fmla="*/ 519475 w 1542756"/>
                    <a:gd name="connsiteY38" fmla="*/ 245864 h 1543391"/>
                    <a:gd name="connsiteX39" fmla="*/ 453037 w 1542756"/>
                    <a:gd name="connsiteY39" fmla="*/ 134410 h 1543391"/>
                    <a:gd name="connsiteX40" fmla="*/ 603727 w 1542756"/>
                    <a:gd name="connsiteY40" fmla="*/ 0 h 1543391"/>
                    <a:gd name="connsiteX0" fmla="*/ 603727 w 1542756"/>
                    <a:gd name="connsiteY0" fmla="*/ 0 h 1543391"/>
                    <a:gd name="connsiteX1" fmla="*/ 754417 w 1542756"/>
                    <a:gd name="connsiteY1" fmla="*/ 134410 h 1543391"/>
                    <a:gd name="connsiteX2" fmla="*/ 687979 w 1542756"/>
                    <a:gd name="connsiteY2" fmla="*/ 245864 h 1543391"/>
                    <a:gd name="connsiteX3" fmla="*/ 677999 w 1542756"/>
                    <a:gd name="connsiteY3" fmla="*/ 314539 h 1543391"/>
                    <a:gd name="connsiteX4" fmla="*/ 699473 w 1542756"/>
                    <a:gd name="connsiteY4" fmla="*/ 330541 h 1543391"/>
                    <a:gd name="connsiteX5" fmla="*/ 1212215 w 1542756"/>
                    <a:gd name="connsiteY5" fmla="*/ 330541 h 1543391"/>
                    <a:gd name="connsiteX6" fmla="*/ 1212215 w 1542756"/>
                    <a:gd name="connsiteY6" fmla="*/ 841219 h 1543391"/>
                    <a:gd name="connsiteX7" fmla="*/ 1228217 w 1542756"/>
                    <a:gd name="connsiteY7" fmla="*/ 862694 h 1543391"/>
                    <a:gd name="connsiteX8" fmla="*/ 1296893 w 1542756"/>
                    <a:gd name="connsiteY8" fmla="*/ 852714 h 1543391"/>
                    <a:gd name="connsiteX9" fmla="*/ 1408346 w 1542756"/>
                    <a:gd name="connsiteY9" fmla="*/ 786276 h 1543391"/>
                    <a:gd name="connsiteX10" fmla="*/ 1542756 w 1542756"/>
                    <a:gd name="connsiteY10" fmla="*/ 936966 h 1543391"/>
                    <a:gd name="connsiteX11" fmla="*/ 1408346 w 1542756"/>
                    <a:gd name="connsiteY11" fmla="*/ 1087656 h 1543391"/>
                    <a:gd name="connsiteX12" fmla="*/ 1296893 w 1542756"/>
                    <a:gd name="connsiteY12" fmla="*/ 1021218 h 1543391"/>
                    <a:gd name="connsiteX13" fmla="*/ 1227044 w 1542756"/>
                    <a:gd name="connsiteY13" fmla="*/ 1009804 h 1543391"/>
                    <a:gd name="connsiteX14" fmla="*/ 1212215 w 1542756"/>
                    <a:gd name="connsiteY14" fmla="*/ 1030456 h 1543391"/>
                    <a:gd name="connsiteX15" fmla="*/ 1212215 w 1542756"/>
                    <a:gd name="connsiteY15" fmla="*/ 1543391 h 1543391"/>
                    <a:gd name="connsiteX16" fmla="*/ 698836 w 1542756"/>
                    <a:gd name="connsiteY16" fmla="*/ 1543391 h 1543391"/>
                    <a:gd name="connsiteX17" fmla="*/ 677999 w 1542756"/>
                    <a:gd name="connsiteY17" fmla="*/ 1527864 h 1543391"/>
                    <a:gd name="connsiteX18" fmla="*/ 687979 w 1542756"/>
                    <a:gd name="connsiteY18" fmla="*/ 1459189 h 1543391"/>
                    <a:gd name="connsiteX19" fmla="*/ 754417 w 1542756"/>
                    <a:gd name="connsiteY19" fmla="*/ 1347735 h 1543391"/>
                    <a:gd name="connsiteX20" fmla="*/ 603727 w 1542756"/>
                    <a:gd name="connsiteY20" fmla="*/ 1213325 h 1543391"/>
                    <a:gd name="connsiteX21" fmla="*/ 455431 w 1542756"/>
                    <a:gd name="connsiteY21" fmla="*/ 1347735 h 1543391"/>
                    <a:gd name="connsiteX22" fmla="*/ 522614 w 1542756"/>
                    <a:gd name="connsiteY22" fmla="*/ 1456051 h 1543391"/>
                    <a:gd name="connsiteX23" fmla="*/ 530889 w 1542756"/>
                    <a:gd name="connsiteY23" fmla="*/ 1529038 h 1543391"/>
                    <a:gd name="connsiteX24" fmla="*/ 510900 w 1542756"/>
                    <a:gd name="connsiteY24" fmla="*/ 1543391 h 1543391"/>
                    <a:gd name="connsiteX25" fmla="*/ 0 w 1542756"/>
                    <a:gd name="connsiteY25" fmla="*/ 1543391 h 1543391"/>
                    <a:gd name="connsiteX26" fmla="*/ 0 w 1542756"/>
                    <a:gd name="connsiteY26" fmla="*/ 1030456 h 1543391"/>
                    <a:gd name="connsiteX27" fmla="*/ 14829 w 1542756"/>
                    <a:gd name="connsiteY27" fmla="*/ 1009804 h 1543391"/>
                    <a:gd name="connsiteX28" fmla="*/ 84678 w 1542756"/>
                    <a:gd name="connsiteY28" fmla="*/ 1021218 h 1543391"/>
                    <a:gd name="connsiteX29" fmla="*/ 196131 w 1542756"/>
                    <a:gd name="connsiteY29" fmla="*/ 1087656 h 1543391"/>
                    <a:gd name="connsiteX30" fmla="*/ 330541 w 1542756"/>
                    <a:gd name="connsiteY30" fmla="*/ 936966 h 1543391"/>
                    <a:gd name="connsiteX31" fmla="*/ 196131 w 1542756"/>
                    <a:gd name="connsiteY31" fmla="*/ 786276 h 1543391"/>
                    <a:gd name="connsiteX32" fmla="*/ 84678 w 1542756"/>
                    <a:gd name="connsiteY32" fmla="*/ 852714 h 1543391"/>
                    <a:gd name="connsiteX33" fmla="*/ 16002 w 1542756"/>
                    <a:gd name="connsiteY33" fmla="*/ 862694 h 1543391"/>
                    <a:gd name="connsiteX34" fmla="*/ 0 w 1542756"/>
                    <a:gd name="connsiteY34" fmla="*/ 841219 h 1543391"/>
                    <a:gd name="connsiteX35" fmla="*/ 0 w 1542756"/>
                    <a:gd name="connsiteY35" fmla="*/ 330541 h 1543391"/>
                    <a:gd name="connsiteX36" fmla="*/ 510238 w 1542756"/>
                    <a:gd name="connsiteY36" fmla="*/ 330541 h 1543391"/>
                    <a:gd name="connsiteX37" fmla="*/ 530889 w 1542756"/>
                    <a:gd name="connsiteY37" fmla="*/ 315713 h 1543391"/>
                    <a:gd name="connsiteX38" fmla="*/ 519475 w 1542756"/>
                    <a:gd name="connsiteY38" fmla="*/ 245864 h 1543391"/>
                    <a:gd name="connsiteX39" fmla="*/ 453037 w 1542756"/>
                    <a:gd name="connsiteY39" fmla="*/ 134410 h 1543391"/>
                    <a:gd name="connsiteX40" fmla="*/ 603727 w 1542756"/>
                    <a:gd name="connsiteY40" fmla="*/ 0 h 1543391"/>
                    <a:gd name="connsiteX0" fmla="*/ 603727 w 1542756"/>
                    <a:gd name="connsiteY0" fmla="*/ 0 h 1543391"/>
                    <a:gd name="connsiteX1" fmla="*/ 754417 w 1542756"/>
                    <a:gd name="connsiteY1" fmla="*/ 134410 h 1543391"/>
                    <a:gd name="connsiteX2" fmla="*/ 687979 w 1542756"/>
                    <a:gd name="connsiteY2" fmla="*/ 245864 h 1543391"/>
                    <a:gd name="connsiteX3" fmla="*/ 677999 w 1542756"/>
                    <a:gd name="connsiteY3" fmla="*/ 314539 h 1543391"/>
                    <a:gd name="connsiteX4" fmla="*/ 699473 w 1542756"/>
                    <a:gd name="connsiteY4" fmla="*/ 330541 h 1543391"/>
                    <a:gd name="connsiteX5" fmla="*/ 1212215 w 1542756"/>
                    <a:gd name="connsiteY5" fmla="*/ 330541 h 1543391"/>
                    <a:gd name="connsiteX6" fmla="*/ 1212215 w 1542756"/>
                    <a:gd name="connsiteY6" fmla="*/ 841219 h 1543391"/>
                    <a:gd name="connsiteX7" fmla="*/ 1228217 w 1542756"/>
                    <a:gd name="connsiteY7" fmla="*/ 862694 h 1543391"/>
                    <a:gd name="connsiteX8" fmla="*/ 1296893 w 1542756"/>
                    <a:gd name="connsiteY8" fmla="*/ 852714 h 1543391"/>
                    <a:gd name="connsiteX9" fmla="*/ 1408346 w 1542756"/>
                    <a:gd name="connsiteY9" fmla="*/ 786276 h 1543391"/>
                    <a:gd name="connsiteX10" fmla="*/ 1542756 w 1542756"/>
                    <a:gd name="connsiteY10" fmla="*/ 936966 h 1543391"/>
                    <a:gd name="connsiteX11" fmla="*/ 1408346 w 1542756"/>
                    <a:gd name="connsiteY11" fmla="*/ 1087656 h 1543391"/>
                    <a:gd name="connsiteX12" fmla="*/ 1296893 w 1542756"/>
                    <a:gd name="connsiteY12" fmla="*/ 1021218 h 1543391"/>
                    <a:gd name="connsiteX13" fmla="*/ 1227044 w 1542756"/>
                    <a:gd name="connsiteY13" fmla="*/ 1009804 h 1543391"/>
                    <a:gd name="connsiteX14" fmla="*/ 1212215 w 1542756"/>
                    <a:gd name="connsiteY14" fmla="*/ 1030456 h 1543391"/>
                    <a:gd name="connsiteX15" fmla="*/ 1212215 w 1542756"/>
                    <a:gd name="connsiteY15" fmla="*/ 1543391 h 1543391"/>
                    <a:gd name="connsiteX16" fmla="*/ 698836 w 1542756"/>
                    <a:gd name="connsiteY16" fmla="*/ 1543391 h 1543391"/>
                    <a:gd name="connsiteX17" fmla="*/ 677999 w 1542756"/>
                    <a:gd name="connsiteY17" fmla="*/ 1527864 h 1543391"/>
                    <a:gd name="connsiteX18" fmla="*/ 687979 w 1542756"/>
                    <a:gd name="connsiteY18" fmla="*/ 1459189 h 1543391"/>
                    <a:gd name="connsiteX19" fmla="*/ 754417 w 1542756"/>
                    <a:gd name="connsiteY19" fmla="*/ 1347735 h 1543391"/>
                    <a:gd name="connsiteX20" fmla="*/ 603727 w 1542756"/>
                    <a:gd name="connsiteY20" fmla="*/ 1213325 h 1543391"/>
                    <a:gd name="connsiteX21" fmla="*/ 457825 w 1542756"/>
                    <a:gd name="connsiteY21" fmla="*/ 1347735 h 1543391"/>
                    <a:gd name="connsiteX22" fmla="*/ 522614 w 1542756"/>
                    <a:gd name="connsiteY22" fmla="*/ 1456051 h 1543391"/>
                    <a:gd name="connsiteX23" fmla="*/ 530889 w 1542756"/>
                    <a:gd name="connsiteY23" fmla="*/ 1529038 h 1543391"/>
                    <a:gd name="connsiteX24" fmla="*/ 510900 w 1542756"/>
                    <a:gd name="connsiteY24" fmla="*/ 1543391 h 1543391"/>
                    <a:gd name="connsiteX25" fmla="*/ 0 w 1542756"/>
                    <a:gd name="connsiteY25" fmla="*/ 1543391 h 1543391"/>
                    <a:gd name="connsiteX26" fmla="*/ 0 w 1542756"/>
                    <a:gd name="connsiteY26" fmla="*/ 1030456 h 1543391"/>
                    <a:gd name="connsiteX27" fmla="*/ 14829 w 1542756"/>
                    <a:gd name="connsiteY27" fmla="*/ 1009804 h 1543391"/>
                    <a:gd name="connsiteX28" fmla="*/ 84678 w 1542756"/>
                    <a:gd name="connsiteY28" fmla="*/ 1021218 h 1543391"/>
                    <a:gd name="connsiteX29" fmla="*/ 196131 w 1542756"/>
                    <a:gd name="connsiteY29" fmla="*/ 1087656 h 1543391"/>
                    <a:gd name="connsiteX30" fmla="*/ 330541 w 1542756"/>
                    <a:gd name="connsiteY30" fmla="*/ 936966 h 1543391"/>
                    <a:gd name="connsiteX31" fmla="*/ 196131 w 1542756"/>
                    <a:gd name="connsiteY31" fmla="*/ 786276 h 1543391"/>
                    <a:gd name="connsiteX32" fmla="*/ 84678 w 1542756"/>
                    <a:gd name="connsiteY32" fmla="*/ 852714 h 1543391"/>
                    <a:gd name="connsiteX33" fmla="*/ 16002 w 1542756"/>
                    <a:gd name="connsiteY33" fmla="*/ 862694 h 1543391"/>
                    <a:gd name="connsiteX34" fmla="*/ 0 w 1542756"/>
                    <a:gd name="connsiteY34" fmla="*/ 841219 h 1543391"/>
                    <a:gd name="connsiteX35" fmla="*/ 0 w 1542756"/>
                    <a:gd name="connsiteY35" fmla="*/ 330541 h 1543391"/>
                    <a:gd name="connsiteX36" fmla="*/ 510238 w 1542756"/>
                    <a:gd name="connsiteY36" fmla="*/ 330541 h 1543391"/>
                    <a:gd name="connsiteX37" fmla="*/ 530889 w 1542756"/>
                    <a:gd name="connsiteY37" fmla="*/ 315713 h 1543391"/>
                    <a:gd name="connsiteX38" fmla="*/ 519475 w 1542756"/>
                    <a:gd name="connsiteY38" fmla="*/ 245864 h 1543391"/>
                    <a:gd name="connsiteX39" fmla="*/ 453037 w 1542756"/>
                    <a:gd name="connsiteY39" fmla="*/ 134410 h 1543391"/>
                    <a:gd name="connsiteX40" fmla="*/ 603727 w 1542756"/>
                    <a:gd name="connsiteY40" fmla="*/ 0 h 1543391"/>
                    <a:gd name="connsiteX0" fmla="*/ 603727 w 1542756"/>
                    <a:gd name="connsiteY0" fmla="*/ 0 h 1543391"/>
                    <a:gd name="connsiteX1" fmla="*/ 754417 w 1542756"/>
                    <a:gd name="connsiteY1" fmla="*/ 134410 h 1543391"/>
                    <a:gd name="connsiteX2" fmla="*/ 687979 w 1542756"/>
                    <a:gd name="connsiteY2" fmla="*/ 245864 h 1543391"/>
                    <a:gd name="connsiteX3" fmla="*/ 677999 w 1542756"/>
                    <a:gd name="connsiteY3" fmla="*/ 314539 h 1543391"/>
                    <a:gd name="connsiteX4" fmla="*/ 699473 w 1542756"/>
                    <a:gd name="connsiteY4" fmla="*/ 330541 h 1543391"/>
                    <a:gd name="connsiteX5" fmla="*/ 1212215 w 1542756"/>
                    <a:gd name="connsiteY5" fmla="*/ 330541 h 1543391"/>
                    <a:gd name="connsiteX6" fmla="*/ 1212215 w 1542756"/>
                    <a:gd name="connsiteY6" fmla="*/ 841219 h 1543391"/>
                    <a:gd name="connsiteX7" fmla="*/ 1228217 w 1542756"/>
                    <a:gd name="connsiteY7" fmla="*/ 862694 h 1543391"/>
                    <a:gd name="connsiteX8" fmla="*/ 1296893 w 1542756"/>
                    <a:gd name="connsiteY8" fmla="*/ 852714 h 1543391"/>
                    <a:gd name="connsiteX9" fmla="*/ 1408346 w 1542756"/>
                    <a:gd name="connsiteY9" fmla="*/ 786276 h 1543391"/>
                    <a:gd name="connsiteX10" fmla="*/ 1542756 w 1542756"/>
                    <a:gd name="connsiteY10" fmla="*/ 936966 h 1543391"/>
                    <a:gd name="connsiteX11" fmla="*/ 1408346 w 1542756"/>
                    <a:gd name="connsiteY11" fmla="*/ 1087656 h 1543391"/>
                    <a:gd name="connsiteX12" fmla="*/ 1296893 w 1542756"/>
                    <a:gd name="connsiteY12" fmla="*/ 1021218 h 1543391"/>
                    <a:gd name="connsiteX13" fmla="*/ 1227044 w 1542756"/>
                    <a:gd name="connsiteY13" fmla="*/ 1009804 h 1543391"/>
                    <a:gd name="connsiteX14" fmla="*/ 1212215 w 1542756"/>
                    <a:gd name="connsiteY14" fmla="*/ 1030456 h 1543391"/>
                    <a:gd name="connsiteX15" fmla="*/ 1212215 w 1542756"/>
                    <a:gd name="connsiteY15" fmla="*/ 1543391 h 1543391"/>
                    <a:gd name="connsiteX16" fmla="*/ 698836 w 1542756"/>
                    <a:gd name="connsiteY16" fmla="*/ 1543391 h 1543391"/>
                    <a:gd name="connsiteX17" fmla="*/ 677999 w 1542756"/>
                    <a:gd name="connsiteY17" fmla="*/ 1527864 h 1543391"/>
                    <a:gd name="connsiteX18" fmla="*/ 687979 w 1542756"/>
                    <a:gd name="connsiteY18" fmla="*/ 1459189 h 1543391"/>
                    <a:gd name="connsiteX19" fmla="*/ 754417 w 1542756"/>
                    <a:gd name="connsiteY19" fmla="*/ 1347735 h 1543391"/>
                    <a:gd name="connsiteX20" fmla="*/ 603727 w 1542756"/>
                    <a:gd name="connsiteY20" fmla="*/ 1213325 h 1543391"/>
                    <a:gd name="connsiteX21" fmla="*/ 457825 w 1542756"/>
                    <a:gd name="connsiteY21" fmla="*/ 1347735 h 1543391"/>
                    <a:gd name="connsiteX22" fmla="*/ 522614 w 1542756"/>
                    <a:gd name="connsiteY22" fmla="*/ 1456051 h 1543391"/>
                    <a:gd name="connsiteX23" fmla="*/ 530889 w 1542756"/>
                    <a:gd name="connsiteY23" fmla="*/ 1529038 h 1543391"/>
                    <a:gd name="connsiteX24" fmla="*/ 510900 w 1542756"/>
                    <a:gd name="connsiteY24" fmla="*/ 1543391 h 1543391"/>
                    <a:gd name="connsiteX25" fmla="*/ 0 w 1542756"/>
                    <a:gd name="connsiteY25" fmla="*/ 1543391 h 1543391"/>
                    <a:gd name="connsiteX26" fmla="*/ 0 w 1542756"/>
                    <a:gd name="connsiteY26" fmla="*/ 1030456 h 1543391"/>
                    <a:gd name="connsiteX27" fmla="*/ 14829 w 1542756"/>
                    <a:gd name="connsiteY27" fmla="*/ 1009804 h 1543391"/>
                    <a:gd name="connsiteX28" fmla="*/ 84678 w 1542756"/>
                    <a:gd name="connsiteY28" fmla="*/ 1021218 h 1543391"/>
                    <a:gd name="connsiteX29" fmla="*/ 196131 w 1542756"/>
                    <a:gd name="connsiteY29" fmla="*/ 1087656 h 1543391"/>
                    <a:gd name="connsiteX30" fmla="*/ 330541 w 1542756"/>
                    <a:gd name="connsiteY30" fmla="*/ 936966 h 1543391"/>
                    <a:gd name="connsiteX31" fmla="*/ 196131 w 1542756"/>
                    <a:gd name="connsiteY31" fmla="*/ 786276 h 1543391"/>
                    <a:gd name="connsiteX32" fmla="*/ 84678 w 1542756"/>
                    <a:gd name="connsiteY32" fmla="*/ 852714 h 1543391"/>
                    <a:gd name="connsiteX33" fmla="*/ 16002 w 1542756"/>
                    <a:gd name="connsiteY33" fmla="*/ 862694 h 1543391"/>
                    <a:gd name="connsiteX34" fmla="*/ 0 w 1542756"/>
                    <a:gd name="connsiteY34" fmla="*/ 841219 h 1543391"/>
                    <a:gd name="connsiteX35" fmla="*/ 0 w 1542756"/>
                    <a:gd name="connsiteY35" fmla="*/ 330541 h 1543391"/>
                    <a:gd name="connsiteX36" fmla="*/ 510238 w 1542756"/>
                    <a:gd name="connsiteY36" fmla="*/ 330541 h 1543391"/>
                    <a:gd name="connsiteX37" fmla="*/ 530889 w 1542756"/>
                    <a:gd name="connsiteY37" fmla="*/ 315713 h 1543391"/>
                    <a:gd name="connsiteX38" fmla="*/ 519475 w 1542756"/>
                    <a:gd name="connsiteY38" fmla="*/ 245864 h 1543391"/>
                    <a:gd name="connsiteX39" fmla="*/ 453037 w 1542756"/>
                    <a:gd name="connsiteY39" fmla="*/ 134410 h 1543391"/>
                    <a:gd name="connsiteX40" fmla="*/ 603727 w 1542756"/>
                    <a:gd name="connsiteY40" fmla="*/ 0 h 1543391"/>
                    <a:gd name="connsiteX0" fmla="*/ 603727 w 1542756"/>
                    <a:gd name="connsiteY0" fmla="*/ 0 h 1543391"/>
                    <a:gd name="connsiteX1" fmla="*/ 754417 w 1542756"/>
                    <a:gd name="connsiteY1" fmla="*/ 134410 h 1543391"/>
                    <a:gd name="connsiteX2" fmla="*/ 687979 w 1542756"/>
                    <a:gd name="connsiteY2" fmla="*/ 245864 h 1543391"/>
                    <a:gd name="connsiteX3" fmla="*/ 677999 w 1542756"/>
                    <a:gd name="connsiteY3" fmla="*/ 314539 h 1543391"/>
                    <a:gd name="connsiteX4" fmla="*/ 699473 w 1542756"/>
                    <a:gd name="connsiteY4" fmla="*/ 330541 h 1543391"/>
                    <a:gd name="connsiteX5" fmla="*/ 1212215 w 1542756"/>
                    <a:gd name="connsiteY5" fmla="*/ 330541 h 1543391"/>
                    <a:gd name="connsiteX6" fmla="*/ 1212215 w 1542756"/>
                    <a:gd name="connsiteY6" fmla="*/ 841219 h 1543391"/>
                    <a:gd name="connsiteX7" fmla="*/ 1228217 w 1542756"/>
                    <a:gd name="connsiteY7" fmla="*/ 862694 h 1543391"/>
                    <a:gd name="connsiteX8" fmla="*/ 1296893 w 1542756"/>
                    <a:gd name="connsiteY8" fmla="*/ 852714 h 1543391"/>
                    <a:gd name="connsiteX9" fmla="*/ 1408346 w 1542756"/>
                    <a:gd name="connsiteY9" fmla="*/ 786276 h 1543391"/>
                    <a:gd name="connsiteX10" fmla="*/ 1542756 w 1542756"/>
                    <a:gd name="connsiteY10" fmla="*/ 936966 h 1543391"/>
                    <a:gd name="connsiteX11" fmla="*/ 1408346 w 1542756"/>
                    <a:gd name="connsiteY11" fmla="*/ 1087656 h 1543391"/>
                    <a:gd name="connsiteX12" fmla="*/ 1296893 w 1542756"/>
                    <a:gd name="connsiteY12" fmla="*/ 1021218 h 1543391"/>
                    <a:gd name="connsiteX13" fmla="*/ 1227044 w 1542756"/>
                    <a:gd name="connsiteY13" fmla="*/ 1009804 h 1543391"/>
                    <a:gd name="connsiteX14" fmla="*/ 1212215 w 1542756"/>
                    <a:gd name="connsiteY14" fmla="*/ 1030456 h 1543391"/>
                    <a:gd name="connsiteX15" fmla="*/ 1212215 w 1542756"/>
                    <a:gd name="connsiteY15" fmla="*/ 1543391 h 1543391"/>
                    <a:gd name="connsiteX16" fmla="*/ 698836 w 1542756"/>
                    <a:gd name="connsiteY16" fmla="*/ 1543391 h 1543391"/>
                    <a:gd name="connsiteX17" fmla="*/ 677999 w 1542756"/>
                    <a:gd name="connsiteY17" fmla="*/ 1527864 h 1543391"/>
                    <a:gd name="connsiteX18" fmla="*/ 687979 w 1542756"/>
                    <a:gd name="connsiteY18" fmla="*/ 1459189 h 1543391"/>
                    <a:gd name="connsiteX19" fmla="*/ 754417 w 1542756"/>
                    <a:gd name="connsiteY19" fmla="*/ 1347735 h 1543391"/>
                    <a:gd name="connsiteX20" fmla="*/ 603727 w 1542756"/>
                    <a:gd name="connsiteY20" fmla="*/ 1213325 h 1543391"/>
                    <a:gd name="connsiteX21" fmla="*/ 457825 w 1542756"/>
                    <a:gd name="connsiteY21" fmla="*/ 1347735 h 1543391"/>
                    <a:gd name="connsiteX22" fmla="*/ 522614 w 1542756"/>
                    <a:gd name="connsiteY22" fmla="*/ 1456051 h 1543391"/>
                    <a:gd name="connsiteX23" fmla="*/ 530889 w 1542756"/>
                    <a:gd name="connsiteY23" fmla="*/ 1529038 h 1543391"/>
                    <a:gd name="connsiteX24" fmla="*/ 510900 w 1542756"/>
                    <a:gd name="connsiteY24" fmla="*/ 1543391 h 1543391"/>
                    <a:gd name="connsiteX25" fmla="*/ 0 w 1542756"/>
                    <a:gd name="connsiteY25" fmla="*/ 1543391 h 1543391"/>
                    <a:gd name="connsiteX26" fmla="*/ 0 w 1542756"/>
                    <a:gd name="connsiteY26" fmla="*/ 1030456 h 1543391"/>
                    <a:gd name="connsiteX27" fmla="*/ 14829 w 1542756"/>
                    <a:gd name="connsiteY27" fmla="*/ 1009804 h 1543391"/>
                    <a:gd name="connsiteX28" fmla="*/ 84678 w 1542756"/>
                    <a:gd name="connsiteY28" fmla="*/ 1021218 h 1543391"/>
                    <a:gd name="connsiteX29" fmla="*/ 196131 w 1542756"/>
                    <a:gd name="connsiteY29" fmla="*/ 1087656 h 1543391"/>
                    <a:gd name="connsiteX30" fmla="*/ 330541 w 1542756"/>
                    <a:gd name="connsiteY30" fmla="*/ 936966 h 1543391"/>
                    <a:gd name="connsiteX31" fmla="*/ 196131 w 1542756"/>
                    <a:gd name="connsiteY31" fmla="*/ 786276 h 1543391"/>
                    <a:gd name="connsiteX32" fmla="*/ 84678 w 1542756"/>
                    <a:gd name="connsiteY32" fmla="*/ 852714 h 1543391"/>
                    <a:gd name="connsiteX33" fmla="*/ 16002 w 1542756"/>
                    <a:gd name="connsiteY33" fmla="*/ 862694 h 1543391"/>
                    <a:gd name="connsiteX34" fmla="*/ 0 w 1542756"/>
                    <a:gd name="connsiteY34" fmla="*/ 841219 h 1543391"/>
                    <a:gd name="connsiteX35" fmla="*/ 0 w 1542756"/>
                    <a:gd name="connsiteY35" fmla="*/ 330541 h 1543391"/>
                    <a:gd name="connsiteX36" fmla="*/ 510238 w 1542756"/>
                    <a:gd name="connsiteY36" fmla="*/ 330541 h 1543391"/>
                    <a:gd name="connsiteX37" fmla="*/ 530889 w 1542756"/>
                    <a:gd name="connsiteY37" fmla="*/ 315713 h 1543391"/>
                    <a:gd name="connsiteX38" fmla="*/ 519475 w 1542756"/>
                    <a:gd name="connsiteY38" fmla="*/ 245864 h 1543391"/>
                    <a:gd name="connsiteX39" fmla="*/ 453037 w 1542756"/>
                    <a:gd name="connsiteY39" fmla="*/ 134410 h 1543391"/>
                    <a:gd name="connsiteX40" fmla="*/ 603727 w 1542756"/>
                    <a:gd name="connsiteY40" fmla="*/ 0 h 1543391"/>
                    <a:gd name="connsiteX0" fmla="*/ 603727 w 1542756"/>
                    <a:gd name="connsiteY0" fmla="*/ 0 h 1543391"/>
                    <a:gd name="connsiteX1" fmla="*/ 754417 w 1542756"/>
                    <a:gd name="connsiteY1" fmla="*/ 134410 h 1543391"/>
                    <a:gd name="connsiteX2" fmla="*/ 687979 w 1542756"/>
                    <a:gd name="connsiteY2" fmla="*/ 245864 h 1543391"/>
                    <a:gd name="connsiteX3" fmla="*/ 677999 w 1542756"/>
                    <a:gd name="connsiteY3" fmla="*/ 314539 h 1543391"/>
                    <a:gd name="connsiteX4" fmla="*/ 699473 w 1542756"/>
                    <a:gd name="connsiteY4" fmla="*/ 330541 h 1543391"/>
                    <a:gd name="connsiteX5" fmla="*/ 1212215 w 1542756"/>
                    <a:gd name="connsiteY5" fmla="*/ 330541 h 1543391"/>
                    <a:gd name="connsiteX6" fmla="*/ 1212215 w 1542756"/>
                    <a:gd name="connsiteY6" fmla="*/ 841219 h 1543391"/>
                    <a:gd name="connsiteX7" fmla="*/ 1228217 w 1542756"/>
                    <a:gd name="connsiteY7" fmla="*/ 862694 h 1543391"/>
                    <a:gd name="connsiteX8" fmla="*/ 1296893 w 1542756"/>
                    <a:gd name="connsiteY8" fmla="*/ 852714 h 1543391"/>
                    <a:gd name="connsiteX9" fmla="*/ 1408346 w 1542756"/>
                    <a:gd name="connsiteY9" fmla="*/ 786276 h 1543391"/>
                    <a:gd name="connsiteX10" fmla="*/ 1542756 w 1542756"/>
                    <a:gd name="connsiteY10" fmla="*/ 936966 h 1543391"/>
                    <a:gd name="connsiteX11" fmla="*/ 1408346 w 1542756"/>
                    <a:gd name="connsiteY11" fmla="*/ 1087656 h 1543391"/>
                    <a:gd name="connsiteX12" fmla="*/ 1296893 w 1542756"/>
                    <a:gd name="connsiteY12" fmla="*/ 1021218 h 1543391"/>
                    <a:gd name="connsiteX13" fmla="*/ 1227044 w 1542756"/>
                    <a:gd name="connsiteY13" fmla="*/ 1009804 h 1543391"/>
                    <a:gd name="connsiteX14" fmla="*/ 1212215 w 1542756"/>
                    <a:gd name="connsiteY14" fmla="*/ 1030456 h 1543391"/>
                    <a:gd name="connsiteX15" fmla="*/ 1212215 w 1542756"/>
                    <a:gd name="connsiteY15" fmla="*/ 1543391 h 1543391"/>
                    <a:gd name="connsiteX16" fmla="*/ 698836 w 1542756"/>
                    <a:gd name="connsiteY16" fmla="*/ 1543391 h 1543391"/>
                    <a:gd name="connsiteX17" fmla="*/ 677999 w 1542756"/>
                    <a:gd name="connsiteY17" fmla="*/ 1527864 h 1543391"/>
                    <a:gd name="connsiteX18" fmla="*/ 687979 w 1542756"/>
                    <a:gd name="connsiteY18" fmla="*/ 1459189 h 1543391"/>
                    <a:gd name="connsiteX19" fmla="*/ 754417 w 1542756"/>
                    <a:gd name="connsiteY19" fmla="*/ 1347735 h 1543391"/>
                    <a:gd name="connsiteX20" fmla="*/ 603727 w 1542756"/>
                    <a:gd name="connsiteY20" fmla="*/ 1213325 h 1543391"/>
                    <a:gd name="connsiteX21" fmla="*/ 457825 w 1542756"/>
                    <a:gd name="connsiteY21" fmla="*/ 1347735 h 1543391"/>
                    <a:gd name="connsiteX22" fmla="*/ 522614 w 1542756"/>
                    <a:gd name="connsiteY22" fmla="*/ 1456051 h 1543391"/>
                    <a:gd name="connsiteX23" fmla="*/ 530889 w 1542756"/>
                    <a:gd name="connsiteY23" fmla="*/ 1529038 h 1543391"/>
                    <a:gd name="connsiteX24" fmla="*/ 510900 w 1542756"/>
                    <a:gd name="connsiteY24" fmla="*/ 1543391 h 1543391"/>
                    <a:gd name="connsiteX25" fmla="*/ 0 w 1542756"/>
                    <a:gd name="connsiteY25" fmla="*/ 1543391 h 1543391"/>
                    <a:gd name="connsiteX26" fmla="*/ 0 w 1542756"/>
                    <a:gd name="connsiteY26" fmla="*/ 1030456 h 1543391"/>
                    <a:gd name="connsiteX27" fmla="*/ 14829 w 1542756"/>
                    <a:gd name="connsiteY27" fmla="*/ 1009804 h 1543391"/>
                    <a:gd name="connsiteX28" fmla="*/ 84678 w 1542756"/>
                    <a:gd name="connsiteY28" fmla="*/ 1021218 h 1543391"/>
                    <a:gd name="connsiteX29" fmla="*/ 196131 w 1542756"/>
                    <a:gd name="connsiteY29" fmla="*/ 1087656 h 1543391"/>
                    <a:gd name="connsiteX30" fmla="*/ 330541 w 1542756"/>
                    <a:gd name="connsiteY30" fmla="*/ 936966 h 1543391"/>
                    <a:gd name="connsiteX31" fmla="*/ 196131 w 1542756"/>
                    <a:gd name="connsiteY31" fmla="*/ 786276 h 1543391"/>
                    <a:gd name="connsiteX32" fmla="*/ 84678 w 1542756"/>
                    <a:gd name="connsiteY32" fmla="*/ 852714 h 1543391"/>
                    <a:gd name="connsiteX33" fmla="*/ 16002 w 1542756"/>
                    <a:gd name="connsiteY33" fmla="*/ 862694 h 1543391"/>
                    <a:gd name="connsiteX34" fmla="*/ 0 w 1542756"/>
                    <a:gd name="connsiteY34" fmla="*/ 841219 h 1543391"/>
                    <a:gd name="connsiteX35" fmla="*/ 0 w 1542756"/>
                    <a:gd name="connsiteY35" fmla="*/ 330541 h 1543391"/>
                    <a:gd name="connsiteX36" fmla="*/ 510238 w 1542756"/>
                    <a:gd name="connsiteY36" fmla="*/ 330541 h 1543391"/>
                    <a:gd name="connsiteX37" fmla="*/ 530889 w 1542756"/>
                    <a:gd name="connsiteY37" fmla="*/ 315713 h 1543391"/>
                    <a:gd name="connsiteX38" fmla="*/ 519475 w 1542756"/>
                    <a:gd name="connsiteY38" fmla="*/ 245864 h 1543391"/>
                    <a:gd name="connsiteX39" fmla="*/ 453037 w 1542756"/>
                    <a:gd name="connsiteY39" fmla="*/ 134410 h 1543391"/>
                    <a:gd name="connsiteX40" fmla="*/ 603727 w 1542756"/>
                    <a:gd name="connsiteY40" fmla="*/ 0 h 1543391"/>
                    <a:gd name="connsiteX0" fmla="*/ 603727 w 1542756"/>
                    <a:gd name="connsiteY0" fmla="*/ 0 h 1543391"/>
                    <a:gd name="connsiteX1" fmla="*/ 754417 w 1542756"/>
                    <a:gd name="connsiteY1" fmla="*/ 134410 h 1543391"/>
                    <a:gd name="connsiteX2" fmla="*/ 687979 w 1542756"/>
                    <a:gd name="connsiteY2" fmla="*/ 245864 h 1543391"/>
                    <a:gd name="connsiteX3" fmla="*/ 677999 w 1542756"/>
                    <a:gd name="connsiteY3" fmla="*/ 314539 h 1543391"/>
                    <a:gd name="connsiteX4" fmla="*/ 699473 w 1542756"/>
                    <a:gd name="connsiteY4" fmla="*/ 330541 h 1543391"/>
                    <a:gd name="connsiteX5" fmla="*/ 1212215 w 1542756"/>
                    <a:gd name="connsiteY5" fmla="*/ 330541 h 1543391"/>
                    <a:gd name="connsiteX6" fmla="*/ 1212215 w 1542756"/>
                    <a:gd name="connsiteY6" fmla="*/ 841219 h 1543391"/>
                    <a:gd name="connsiteX7" fmla="*/ 1228217 w 1542756"/>
                    <a:gd name="connsiteY7" fmla="*/ 862694 h 1543391"/>
                    <a:gd name="connsiteX8" fmla="*/ 1296893 w 1542756"/>
                    <a:gd name="connsiteY8" fmla="*/ 852714 h 1543391"/>
                    <a:gd name="connsiteX9" fmla="*/ 1408346 w 1542756"/>
                    <a:gd name="connsiteY9" fmla="*/ 786276 h 1543391"/>
                    <a:gd name="connsiteX10" fmla="*/ 1542756 w 1542756"/>
                    <a:gd name="connsiteY10" fmla="*/ 936966 h 1543391"/>
                    <a:gd name="connsiteX11" fmla="*/ 1408346 w 1542756"/>
                    <a:gd name="connsiteY11" fmla="*/ 1087656 h 1543391"/>
                    <a:gd name="connsiteX12" fmla="*/ 1296893 w 1542756"/>
                    <a:gd name="connsiteY12" fmla="*/ 1021218 h 1543391"/>
                    <a:gd name="connsiteX13" fmla="*/ 1227044 w 1542756"/>
                    <a:gd name="connsiteY13" fmla="*/ 1009804 h 1543391"/>
                    <a:gd name="connsiteX14" fmla="*/ 1212215 w 1542756"/>
                    <a:gd name="connsiteY14" fmla="*/ 1030456 h 1543391"/>
                    <a:gd name="connsiteX15" fmla="*/ 1212215 w 1542756"/>
                    <a:gd name="connsiteY15" fmla="*/ 1543391 h 1543391"/>
                    <a:gd name="connsiteX16" fmla="*/ 698836 w 1542756"/>
                    <a:gd name="connsiteY16" fmla="*/ 1543391 h 1543391"/>
                    <a:gd name="connsiteX17" fmla="*/ 677999 w 1542756"/>
                    <a:gd name="connsiteY17" fmla="*/ 1527864 h 1543391"/>
                    <a:gd name="connsiteX18" fmla="*/ 687979 w 1542756"/>
                    <a:gd name="connsiteY18" fmla="*/ 1459189 h 1543391"/>
                    <a:gd name="connsiteX19" fmla="*/ 754417 w 1542756"/>
                    <a:gd name="connsiteY19" fmla="*/ 1347735 h 1543391"/>
                    <a:gd name="connsiteX20" fmla="*/ 603727 w 1542756"/>
                    <a:gd name="connsiteY20" fmla="*/ 1213325 h 1543391"/>
                    <a:gd name="connsiteX21" fmla="*/ 457825 w 1542756"/>
                    <a:gd name="connsiteY21" fmla="*/ 1347735 h 1543391"/>
                    <a:gd name="connsiteX22" fmla="*/ 522614 w 1542756"/>
                    <a:gd name="connsiteY22" fmla="*/ 1456051 h 1543391"/>
                    <a:gd name="connsiteX23" fmla="*/ 530889 w 1542756"/>
                    <a:gd name="connsiteY23" fmla="*/ 1529038 h 1543391"/>
                    <a:gd name="connsiteX24" fmla="*/ 510900 w 1542756"/>
                    <a:gd name="connsiteY24" fmla="*/ 1543391 h 1543391"/>
                    <a:gd name="connsiteX25" fmla="*/ 0 w 1542756"/>
                    <a:gd name="connsiteY25" fmla="*/ 1543391 h 1543391"/>
                    <a:gd name="connsiteX26" fmla="*/ 0 w 1542756"/>
                    <a:gd name="connsiteY26" fmla="*/ 1030456 h 1543391"/>
                    <a:gd name="connsiteX27" fmla="*/ 14829 w 1542756"/>
                    <a:gd name="connsiteY27" fmla="*/ 1009804 h 1543391"/>
                    <a:gd name="connsiteX28" fmla="*/ 84678 w 1542756"/>
                    <a:gd name="connsiteY28" fmla="*/ 1021218 h 1543391"/>
                    <a:gd name="connsiteX29" fmla="*/ 196131 w 1542756"/>
                    <a:gd name="connsiteY29" fmla="*/ 1087656 h 1543391"/>
                    <a:gd name="connsiteX30" fmla="*/ 330541 w 1542756"/>
                    <a:gd name="connsiteY30" fmla="*/ 936966 h 1543391"/>
                    <a:gd name="connsiteX31" fmla="*/ 196131 w 1542756"/>
                    <a:gd name="connsiteY31" fmla="*/ 786276 h 1543391"/>
                    <a:gd name="connsiteX32" fmla="*/ 84678 w 1542756"/>
                    <a:gd name="connsiteY32" fmla="*/ 852714 h 1543391"/>
                    <a:gd name="connsiteX33" fmla="*/ 16002 w 1542756"/>
                    <a:gd name="connsiteY33" fmla="*/ 862694 h 1543391"/>
                    <a:gd name="connsiteX34" fmla="*/ 0 w 1542756"/>
                    <a:gd name="connsiteY34" fmla="*/ 841219 h 1543391"/>
                    <a:gd name="connsiteX35" fmla="*/ 0 w 1542756"/>
                    <a:gd name="connsiteY35" fmla="*/ 330541 h 1543391"/>
                    <a:gd name="connsiteX36" fmla="*/ 510238 w 1542756"/>
                    <a:gd name="connsiteY36" fmla="*/ 330541 h 1543391"/>
                    <a:gd name="connsiteX37" fmla="*/ 530889 w 1542756"/>
                    <a:gd name="connsiteY37" fmla="*/ 315713 h 1543391"/>
                    <a:gd name="connsiteX38" fmla="*/ 519475 w 1542756"/>
                    <a:gd name="connsiteY38" fmla="*/ 245864 h 1543391"/>
                    <a:gd name="connsiteX39" fmla="*/ 453037 w 1542756"/>
                    <a:gd name="connsiteY39" fmla="*/ 134410 h 1543391"/>
                    <a:gd name="connsiteX40" fmla="*/ 603727 w 1542756"/>
                    <a:gd name="connsiteY40" fmla="*/ 0 h 1543391"/>
                    <a:gd name="connsiteX0" fmla="*/ 603727 w 1542756"/>
                    <a:gd name="connsiteY0" fmla="*/ 0 h 1543391"/>
                    <a:gd name="connsiteX1" fmla="*/ 754417 w 1542756"/>
                    <a:gd name="connsiteY1" fmla="*/ 134410 h 1543391"/>
                    <a:gd name="connsiteX2" fmla="*/ 687979 w 1542756"/>
                    <a:gd name="connsiteY2" fmla="*/ 245864 h 1543391"/>
                    <a:gd name="connsiteX3" fmla="*/ 677999 w 1542756"/>
                    <a:gd name="connsiteY3" fmla="*/ 314539 h 1543391"/>
                    <a:gd name="connsiteX4" fmla="*/ 699473 w 1542756"/>
                    <a:gd name="connsiteY4" fmla="*/ 330541 h 1543391"/>
                    <a:gd name="connsiteX5" fmla="*/ 1212215 w 1542756"/>
                    <a:gd name="connsiteY5" fmla="*/ 330541 h 1543391"/>
                    <a:gd name="connsiteX6" fmla="*/ 1212215 w 1542756"/>
                    <a:gd name="connsiteY6" fmla="*/ 841219 h 1543391"/>
                    <a:gd name="connsiteX7" fmla="*/ 1228217 w 1542756"/>
                    <a:gd name="connsiteY7" fmla="*/ 862694 h 1543391"/>
                    <a:gd name="connsiteX8" fmla="*/ 1296893 w 1542756"/>
                    <a:gd name="connsiteY8" fmla="*/ 852714 h 1543391"/>
                    <a:gd name="connsiteX9" fmla="*/ 1408346 w 1542756"/>
                    <a:gd name="connsiteY9" fmla="*/ 786276 h 1543391"/>
                    <a:gd name="connsiteX10" fmla="*/ 1542756 w 1542756"/>
                    <a:gd name="connsiteY10" fmla="*/ 936966 h 1543391"/>
                    <a:gd name="connsiteX11" fmla="*/ 1408346 w 1542756"/>
                    <a:gd name="connsiteY11" fmla="*/ 1087656 h 1543391"/>
                    <a:gd name="connsiteX12" fmla="*/ 1296893 w 1542756"/>
                    <a:gd name="connsiteY12" fmla="*/ 1021218 h 1543391"/>
                    <a:gd name="connsiteX13" fmla="*/ 1227044 w 1542756"/>
                    <a:gd name="connsiteY13" fmla="*/ 1009804 h 1543391"/>
                    <a:gd name="connsiteX14" fmla="*/ 1212215 w 1542756"/>
                    <a:gd name="connsiteY14" fmla="*/ 1030456 h 1543391"/>
                    <a:gd name="connsiteX15" fmla="*/ 1212215 w 1542756"/>
                    <a:gd name="connsiteY15" fmla="*/ 1543391 h 1543391"/>
                    <a:gd name="connsiteX16" fmla="*/ 698836 w 1542756"/>
                    <a:gd name="connsiteY16" fmla="*/ 1543391 h 1543391"/>
                    <a:gd name="connsiteX17" fmla="*/ 677999 w 1542756"/>
                    <a:gd name="connsiteY17" fmla="*/ 1527864 h 1543391"/>
                    <a:gd name="connsiteX18" fmla="*/ 687979 w 1542756"/>
                    <a:gd name="connsiteY18" fmla="*/ 1459189 h 1543391"/>
                    <a:gd name="connsiteX19" fmla="*/ 754417 w 1542756"/>
                    <a:gd name="connsiteY19" fmla="*/ 1347735 h 1543391"/>
                    <a:gd name="connsiteX20" fmla="*/ 603727 w 1542756"/>
                    <a:gd name="connsiteY20" fmla="*/ 1213325 h 1543391"/>
                    <a:gd name="connsiteX21" fmla="*/ 457825 w 1542756"/>
                    <a:gd name="connsiteY21" fmla="*/ 1347735 h 1543391"/>
                    <a:gd name="connsiteX22" fmla="*/ 522614 w 1542756"/>
                    <a:gd name="connsiteY22" fmla="*/ 1456051 h 1543391"/>
                    <a:gd name="connsiteX23" fmla="*/ 530889 w 1542756"/>
                    <a:gd name="connsiteY23" fmla="*/ 1529038 h 1543391"/>
                    <a:gd name="connsiteX24" fmla="*/ 510900 w 1542756"/>
                    <a:gd name="connsiteY24" fmla="*/ 1543391 h 1543391"/>
                    <a:gd name="connsiteX25" fmla="*/ 0 w 1542756"/>
                    <a:gd name="connsiteY25" fmla="*/ 1543391 h 1543391"/>
                    <a:gd name="connsiteX26" fmla="*/ 0 w 1542756"/>
                    <a:gd name="connsiteY26" fmla="*/ 1030456 h 1543391"/>
                    <a:gd name="connsiteX27" fmla="*/ 14829 w 1542756"/>
                    <a:gd name="connsiteY27" fmla="*/ 1009804 h 1543391"/>
                    <a:gd name="connsiteX28" fmla="*/ 84678 w 1542756"/>
                    <a:gd name="connsiteY28" fmla="*/ 1021218 h 1543391"/>
                    <a:gd name="connsiteX29" fmla="*/ 196131 w 1542756"/>
                    <a:gd name="connsiteY29" fmla="*/ 1087656 h 1543391"/>
                    <a:gd name="connsiteX30" fmla="*/ 330541 w 1542756"/>
                    <a:gd name="connsiteY30" fmla="*/ 936966 h 1543391"/>
                    <a:gd name="connsiteX31" fmla="*/ 196131 w 1542756"/>
                    <a:gd name="connsiteY31" fmla="*/ 786276 h 1543391"/>
                    <a:gd name="connsiteX32" fmla="*/ 84678 w 1542756"/>
                    <a:gd name="connsiteY32" fmla="*/ 852714 h 1543391"/>
                    <a:gd name="connsiteX33" fmla="*/ 16002 w 1542756"/>
                    <a:gd name="connsiteY33" fmla="*/ 862694 h 1543391"/>
                    <a:gd name="connsiteX34" fmla="*/ 0 w 1542756"/>
                    <a:gd name="connsiteY34" fmla="*/ 841219 h 1543391"/>
                    <a:gd name="connsiteX35" fmla="*/ 0 w 1542756"/>
                    <a:gd name="connsiteY35" fmla="*/ 330541 h 1543391"/>
                    <a:gd name="connsiteX36" fmla="*/ 510238 w 1542756"/>
                    <a:gd name="connsiteY36" fmla="*/ 330541 h 1543391"/>
                    <a:gd name="connsiteX37" fmla="*/ 530889 w 1542756"/>
                    <a:gd name="connsiteY37" fmla="*/ 315713 h 1543391"/>
                    <a:gd name="connsiteX38" fmla="*/ 519475 w 1542756"/>
                    <a:gd name="connsiteY38" fmla="*/ 245864 h 1543391"/>
                    <a:gd name="connsiteX39" fmla="*/ 453037 w 1542756"/>
                    <a:gd name="connsiteY39" fmla="*/ 134410 h 1543391"/>
                    <a:gd name="connsiteX40" fmla="*/ 603727 w 1542756"/>
                    <a:gd name="connsiteY40" fmla="*/ 0 h 1543391"/>
                    <a:gd name="connsiteX0" fmla="*/ 603727 w 1542756"/>
                    <a:gd name="connsiteY0" fmla="*/ 0 h 1543391"/>
                    <a:gd name="connsiteX1" fmla="*/ 754417 w 1542756"/>
                    <a:gd name="connsiteY1" fmla="*/ 134410 h 1543391"/>
                    <a:gd name="connsiteX2" fmla="*/ 687979 w 1542756"/>
                    <a:gd name="connsiteY2" fmla="*/ 245864 h 1543391"/>
                    <a:gd name="connsiteX3" fmla="*/ 677999 w 1542756"/>
                    <a:gd name="connsiteY3" fmla="*/ 314539 h 1543391"/>
                    <a:gd name="connsiteX4" fmla="*/ 699473 w 1542756"/>
                    <a:gd name="connsiteY4" fmla="*/ 330541 h 1543391"/>
                    <a:gd name="connsiteX5" fmla="*/ 1212215 w 1542756"/>
                    <a:gd name="connsiteY5" fmla="*/ 330541 h 1543391"/>
                    <a:gd name="connsiteX6" fmla="*/ 1212215 w 1542756"/>
                    <a:gd name="connsiteY6" fmla="*/ 841219 h 1543391"/>
                    <a:gd name="connsiteX7" fmla="*/ 1228217 w 1542756"/>
                    <a:gd name="connsiteY7" fmla="*/ 862694 h 1543391"/>
                    <a:gd name="connsiteX8" fmla="*/ 1296893 w 1542756"/>
                    <a:gd name="connsiteY8" fmla="*/ 852714 h 1543391"/>
                    <a:gd name="connsiteX9" fmla="*/ 1408346 w 1542756"/>
                    <a:gd name="connsiteY9" fmla="*/ 786276 h 1543391"/>
                    <a:gd name="connsiteX10" fmla="*/ 1542756 w 1542756"/>
                    <a:gd name="connsiteY10" fmla="*/ 936966 h 1543391"/>
                    <a:gd name="connsiteX11" fmla="*/ 1408346 w 1542756"/>
                    <a:gd name="connsiteY11" fmla="*/ 1087656 h 1543391"/>
                    <a:gd name="connsiteX12" fmla="*/ 1296893 w 1542756"/>
                    <a:gd name="connsiteY12" fmla="*/ 1021218 h 1543391"/>
                    <a:gd name="connsiteX13" fmla="*/ 1227044 w 1542756"/>
                    <a:gd name="connsiteY13" fmla="*/ 1009804 h 1543391"/>
                    <a:gd name="connsiteX14" fmla="*/ 1212215 w 1542756"/>
                    <a:gd name="connsiteY14" fmla="*/ 1030456 h 1543391"/>
                    <a:gd name="connsiteX15" fmla="*/ 1212215 w 1542756"/>
                    <a:gd name="connsiteY15" fmla="*/ 1543391 h 1543391"/>
                    <a:gd name="connsiteX16" fmla="*/ 698836 w 1542756"/>
                    <a:gd name="connsiteY16" fmla="*/ 1543391 h 1543391"/>
                    <a:gd name="connsiteX17" fmla="*/ 677999 w 1542756"/>
                    <a:gd name="connsiteY17" fmla="*/ 1527864 h 1543391"/>
                    <a:gd name="connsiteX18" fmla="*/ 687979 w 1542756"/>
                    <a:gd name="connsiteY18" fmla="*/ 1459189 h 1543391"/>
                    <a:gd name="connsiteX19" fmla="*/ 754417 w 1542756"/>
                    <a:gd name="connsiteY19" fmla="*/ 1347735 h 1543391"/>
                    <a:gd name="connsiteX20" fmla="*/ 603727 w 1542756"/>
                    <a:gd name="connsiteY20" fmla="*/ 1213325 h 1543391"/>
                    <a:gd name="connsiteX21" fmla="*/ 457825 w 1542756"/>
                    <a:gd name="connsiteY21" fmla="*/ 1347735 h 1543391"/>
                    <a:gd name="connsiteX22" fmla="*/ 522614 w 1542756"/>
                    <a:gd name="connsiteY22" fmla="*/ 1456051 h 1543391"/>
                    <a:gd name="connsiteX23" fmla="*/ 530889 w 1542756"/>
                    <a:gd name="connsiteY23" fmla="*/ 1529038 h 1543391"/>
                    <a:gd name="connsiteX24" fmla="*/ 510900 w 1542756"/>
                    <a:gd name="connsiteY24" fmla="*/ 1543391 h 1543391"/>
                    <a:gd name="connsiteX25" fmla="*/ 0 w 1542756"/>
                    <a:gd name="connsiteY25" fmla="*/ 1543391 h 1543391"/>
                    <a:gd name="connsiteX26" fmla="*/ 0 w 1542756"/>
                    <a:gd name="connsiteY26" fmla="*/ 1030456 h 1543391"/>
                    <a:gd name="connsiteX27" fmla="*/ 14829 w 1542756"/>
                    <a:gd name="connsiteY27" fmla="*/ 1009804 h 1543391"/>
                    <a:gd name="connsiteX28" fmla="*/ 84678 w 1542756"/>
                    <a:gd name="connsiteY28" fmla="*/ 1015107 h 1543391"/>
                    <a:gd name="connsiteX29" fmla="*/ 196131 w 1542756"/>
                    <a:gd name="connsiteY29" fmla="*/ 1087656 h 1543391"/>
                    <a:gd name="connsiteX30" fmla="*/ 330541 w 1542756"/>
                    <a:gd name="connsiteY30" fmla="*/ 936966 h 1543391"/>
                    <a:gd name="connsiteX31" fmla="*/ 196131 w 1542756"/>
                    <a:gd name="connsiteY31" fmla="*/ 786276 h 1543391"/>
                    <a:gd name="connsiteX32" fmla="*/ 84678 w 1542756"/>
                    <a:gd name="connsiteY32" fmla="*/ 852714 h 1543391"/>
                    <a:gd name="connsiteX33" fmla="*/ 16002 w 1542756"/>
                    <a:gd name="connsiteY33" fmla="*/ 862694 h 1543391"/>
                    <a:gd name="connsiteX34" fmla="*/ 0 w 1542756"/>
                    <a:gd name="connsiteY34" fmla="*/ 841219 h 1543391"/>
                    <a:gd name="connsiteX35" fmla="*/ 0 w 1542756"/>
                    <a:gd name="connsiteY35" fmla="*/ 330541 h 1543391"/>
                    <a:gd name="connsiteX36" fmla="*/ 510238 w 1542756"/>
                    <a:gd name="connsiteY36" fmla="*/ 330541 h 1543391"/>
                    <a:gd name="connsiteX37" fmla="*/ 530889 w 1542756"/>
                    <a:gd name="connsiteY37" fmla="*/ 315713 h 1543391"/>
                    <a:gd name="connsiteX38" fmla="*/ 519475 w 1542756"/>
                    <a:gd name="connsiteY38" fmla="*/ 245864 h 1543391"/>
                    <a:gd name="connsiteX39" fmla="*/ 453037 w 1542756"/>
                    <a:gd name="connsiteY39" fmla="*/ 134410 h 1543391"/>
                    <a:gd name="connsiteX40" fmla="*/ 603727 w 1542756"/>
                    <a:gd name="connsiteY40" fmla="*/ 0 h 1543391"/>
                    <a:gd name="connsiteX0" fmla="*/ 603727 w 1542756"/>
                    <a:gd name="connsiteY0" fmla="*/ 0 h 1543391"/>
                    <a:gd name="connsiteX1" fmla="*/ 754417 w 1542756"/>
                    <a:gd name="connsiteY1" fmla="*/ 134410 h 1543391"/>
                    <a:gd name="connsiteX2" fmla="*/ 687979 w 1542756"/>
                    <a:gd name="connsiteY2" fmla="*/ 245864 h 1543391"/>
                    <a:gd name="connsiteX3" fmla="*/ 677999 w 1542756"/>
                    <a:gd name="connsiteY3" fmla="*/ 314539 h 1543391"/>
                    <a:gd name="connsiteX4" fmla="*/ 699473 w 1542756"/>
                    <a:gd name="connsiteY4" fmla="*/ 330541 h 1543391"/>
                    <a:gd name="connsiteX5" fmla="*/ 1212215 w 1542756"/>
                    <a:gd name="connsiteY5" fmla="*/ 330541 h 1543391"/>
                    <a:gd name="connsiteX6" fmla="*/ 1212215 w 1542756"/>
                    <a:gd name="connsiteY6" fmla="*/ 841219 h 1543391"/>
                    <a:gd name="connsiteX7" fmla="*/ 1228217 w 1542756"/>
                    <a:gd name="connsiteY7" fmla="*/ 862694 h 1543391"/>
                    <a:gd name="connsiteX8" fmla="*/ 1296893 w 1542756"/>
                    <a:gd name="connsiteY8" fmla="*/ 852714 h 1543391"/>
                    <a:gd name="connsiteX9" fmla="*/ 1408346 w 1542756"/>
                    <a:gd name="connsiteY9" fmla="*/ 786276 h 1543391"/>
                    <a:gd name="connsiteX10" fmla="*/ 1542756 w 1542756"/>
                    <a:gd name="connsiteY10" fmla="*/ 936966 h 1543391"/>
                    <a:gd name="connsiteX11" fmla="*/ 1408346 w 1542756"/>
                    <a:gd name="connsiteY11" fmla="*/ 1087656 h 1543391"/>
                    <a:gd name="connsiteX12" fmla="*/ 1296893 w 1542756"/>
                    <a:gd name="connsiteY12" fmla="*/ 1021218 h 1543391"/>
                    <a:gd name="connsiteX13" fmla="*/ 1227044 w 1542756"/>
                    <a:gd name="connsiteY13" fmla="*/ 1009804 h 1543391"/>
                    <a:gd name="connsiteX14" fmla="*/ 1212215 w 1542756"/>
                    <a:gd name="connsiteY14" fmla="*/ 1030456 h 1543391"/>
                    <a:gd name="connsiteX15" fmla="*/ 1212215 w 1542756"/>
                    <a:gd name="connsiteY15" fmla="*/ 1543391 h 1543391"/>
                    <a:gd name="connsiteX16" fmla="*/ 698836 w 1542756"/>
                    <a:gd name="connsiteY16" fmla="*/ 1543391 h 1543391"/>
                    <a:gd name="connsiteX17" fmla="*/ 677999 w 1542756"/>
                    <a:gd name="connsiteY17" fmla="*/ 1527864 h 1543391"/>
                    <a:gd name="connsiteX18" fmla="*/ 687979 w 1542756"/>
                    <a:gd name="connsiteY18" fmla="*/ 1459189 h 1543391"/>
                    <a:gd name="connsiteX19" fmla="*/ 754417 w 1542756"/>
                    <a:gd name="connsiteY19" fmla="*/ 1347735 h 1543391"/>
                    <a:gd name="connsiteX20" fmla="*/ 603727 w 1542756"/>
                    <a:gd name="connsiteY20" fmla="*/ 1213325 h 1543391"/>
                    <a:gd name="connsiteX21" fmla="*/ 457825 w 1542756"/>
                    <a:gd name="connsiteY21" fmla="*/ 1347735 h 1543391"/>
                    <a:gd name="connsiteX22" fmla="*/ 522614 w 1542756"/>
                    <a:gd name="connsiteY22" fmla="*/ 1456051 h 1543391"/>
                    <a:gd name="connsiteX23" fmla="*/ 530889 w 1542756"/>
                    <a:gd name="connsiteY23" fmla="*/ 1529038 h 1543391"/>
                    <a:gd name="connsiteX24" fmla="*/ 510900 w 1542756"/>
                    <a:gd name="connsiteY24" fmla="*/ 1543391 h 1543391"/>
                    <a:gd name="connsiteX25" fmla="*/ 0 w 1542756"/>
                    <a:gd name="connsiteY25" fmla="*/ 1543391 h 1543391"/>
                    <a:gd name="connsiteX26" fmla="*/ 0 w 1542756"/>
                    <a:gd name="connsiteY26" fmla="*/ 1030456 h 1543391"/>
                    <a:gd name="connsiteX27" fmla="*/ 14829 w 1542756"/>
                    <a:gd name="connsiteY27" fmla="*/ 1009804 h 1543391"/>
                    <a:gd name="connsiteX28" fmla="*/ 84678 w 1542756"/>
                    <a:gd name="connsiteY28" fmla="*/ 1015107 h 1543391"/>
                    <a:gd name="connsiteX29" fmla="*/ 196131 w 1542756"/>
                    <a:gd name="connsiteY29" fmla="*/ 1087656 h 1543391"/>
                    <a:gd name="connsiteX30" fmla="*/ 330541 w 1542756"/>
                    <a:gd name="connsiteY30" fmla="*/ 936966 h 1543391"/>
                    <a:gd name="connsiteX31" fmla="*/ 196131 w 1542756"/>
                    <a:gd name="connsiteY31" fmla="*/ 786276 h 1543391"/>
                    <a:gd name="connsiteX32" fmla="*/ 84678 w 1542756"/>
                    <a:gd name="connsiteY32" fmla="*/ 852714 h 1543391"/>
                    <a:gd name="connsiteX33" fmla="*/ 16002 w 1542756"/>
                    <a:gd name="connsiteY33" fmla="*/ 862694 h 1543391"/>
                    <a:gd name="connsiteX34" fmla="*/ 0 w 1542756"/>
                    <a:gd name="connsiteY34" fmla="*/ 841219 h 1543391"/>
                    <a:gd name="connsiteX35" fmla="*/ 0 w 1542756"/>
                    <a:gd name="connsiteY35" fmla="*/ 330541 h 1543391"/>
                    <a:gd name="connsiteX36" fmla="*/ 510238 w 1542756"/>
                    <a:gd name="connsiteY36" fmla="*/ 330541 h 1543391"/>
                    <a:gd name="connsiteX37" fmla="*/ 530889 w 1542756"/>
                    <a:gd name="connsiteY37" fmla="*/ 315713 h 1543391"/>
                    <a:gd name="connsiteX38" fmla="*/ 519475 w 1542756"/>
                    <a:gd name="connsiteY38" fmla="*/ 245864 h 1543391"/>
                    <a:gd name="connsiteX39" fmla="*/ 453037 w 1542756"/>
                    <a:gd name="connsiteY39" fmla="*/ 134410 h 1543391"/>
                    <a:gd name="connsiteX40" fmla="*/ 603727 w 1542756"/>
                    <a:gd name="connsiteY40" fmla="*/ 0 h 1543391"/>
                    <a:gd name="connsiteX0" fmla="*/ 603727 w 1542756"/>
                    <a:gd name="connsiteY0" fmla="*/ 0 h 1543391"/>
                    <a:gd name="connsiteX1" fmla="*/ 754417 w 1542756"/>
                    <a:gd name="connsiteY1" fmla="*/ 134410 h 1543391"/>
                    <a:gd name="connsiteX2" fmla="*/ 687979 w 1542756"/>
                    <a:gd name="connsiteY2" fmla="*/ 245864 h 1543391"/>
                    <a:gd name="connsiteX3" fmla="*/ 677999 w 1542756"/>
                    <a:gd name="connsiteY3" fmla="*/ 314539 h 1543391"/>
                    <a:gd name="connsiteX4" fmla="*/ 699473 w 1542756"/>
                    <a:gd name="connsiteY4" fmla="*/ 330541 h 1543391"/>
                    <a:gd name="connsiteX5" fmla="*/ 1212215 w 1542756"/>
                    <a:gd name="connsiteY5" fmla="*/ 330541 h 1543391"/>
                    <a:gd name="connsiteX6" fmla="*/ 1212215 w 1542756"/>
                    <a:gd name="connsiteY6" fmla="*/ 841219 h 1543391"/>
                    <a:gd name="connsiteX7" fmla="*/ 1228217 w 1542756"/>
                    <a:gd name="connsiteY7" fmla="*/ 862694 h 1543391"/>
                    <a:gd name="connsiteX8" fmla="*/ 1296893 w 1542756"/>
                    <a:gd name="connsiteY8" fmla="*/ 852714 h 1543391"/>
                    <a:gd name="connsiteX9" fmla="*/ 1408346 w 1542756"/>
                    <a:gd name="connsiteY9" fmla="*/ 786276 h 1543391"/>
                    <a:gd name="connsiteX10" fmla="*/ 1542756 w 1542756"/>
                    <a:gd name="connsiteY10" fmla="*/ 936966 h 1543391"/>
                    <a:gd name="connsiteX11" fmla="*/ 1408346 w 1542756"/>
                    <a:gd name="connsiteY11" fmla="*/ 1087656 h 1543391"/>
                    <a:gd name="connsiteX12" fmla="*/ 1296893 w 1542756"/>
                    <a:gd name="connsiteY12" fmla="*/ 1021218 h 1543391"/>
                    <a:gd name="connsiteX13" fmla="*/ 1227044 w 1542756"/>
                    <a:gd name="connsiteY13" fmla="*/ 1009804 h 1543391"/>
                    <a:gd name="connsiteX14" fmla="*/ 1212215 w 1542756"/>
                    <a:gd name="connsiteY14" fmla="*/ 1030456 h 1543391"/>
                    <a:gd name="connsiteX15" fmla="*/ 1212215 w 1542756"/>
                    <a:gd name="connsiteY15" fmla="*/ 1543391 h 1543391"/>
                    <a:gd name="connsiteX16" fmla="*/ 698836 w 1542756"/>
                    <a:gd name="connsiteY16" fmla="*/ 1543391 h 1543391"/>
                    <a:gd name="connsiteX17" fmla="*/ 677999 w 1542756"/>
                    <a:gd name="connsiteY17" fmla="*/ 1527864 h 1543391"/>
                    <a:gd name="connsiteX18" fmla="*/ 687979 w 1542756"/>
                    <a:gd name="connsiteY18" fmla="*/ 1459189 h 1543391"/>
                    <a:gd name="connsiteX19" fmla="*/ 754417 w 1542756"/>
                    <a:gd name="connsiteY19" fmla="*/ 1347735 h 1543391"/>
                    <a:gd name="connsiteX20" fmla="*/ 603727 w 1542756"/>
                    <a:gd name="connsiteY20" fmla="*/ 1213325 h 1543391"/>
                    <a:gd name="connsiteX21" fmla="*/ 457825 w 1542756"/>
                    <a:gd name="connsiteY21" fmla="*/ 1347735 h 1543391"/>
                    <a:gd name="connsiteX22" fmla="*/ 522614 w 1542756"/>
                    <a:gd name="connsiteY22" fmla="*/ 1456051 h 1543391"/>
                    <a:gd name="connsiteX23" fmla="*/ 530889 w 1542756"/>
                    <a:gd name="connsiteY23" fmla="*/ 1529038 h 1543391"/>
                    <a:gd name="connsiteX24" fmla="*/ 510900 w 1542756"/>
                    <a:gd name="connsiteY24" fmla="*/ 1543391 h 1543391"/>
                    <a:gd name="connsiteX25" fmla="*/ 0 w 1542756"/>
                    <a:gd name="connsiteY25" fmla="*/ 1543391 h 1543391"/>
                    <a:gd name="connsiteX26" fmla="*/ 0 w 1542756"/>
                    <a:gd name="connsiteY26" fmla="*/ 1030456 h 1543391"/>
                    <a:gd name="connsiteX27" fmla="*/ 14829 w 1542756"/>
                    <a:gd name="connsiteY27" fmla="*/ 1009804 h 1543391"/>
                    <a:gd name="connsiteX28" fmla="*/ 84678 w 1542756"/>
                    <a:gd name="connsiteY28" fmla="*/ 1015107 h 1543391"/>
                    <a:gd name="connsiteX29" fmla="*/ 196131 w 1542756"/>
                    <a:gd name="connsiteY29" fmla="*/ 1087656 h 1543391"/>
                    <a:gd name="connsiteX30" fmla="*/ 330541 w 1542756"/>
                    <a:gd name="connsiteY30" fmla="*/ 936966 h 1543391"/>
                    <a:gd name="connsiteX31" fmla="*/ 196131 w 1542756"/>
                    <a:gd name="connsiteY31" fmla="*/ 786276 h 1543391"/>
                    <a:gd name="connsiteX32" fmla="*/ 84678 w 1542756"/>
                    <a:gd name="connsiteY32" fmla="*/ 852714 h 1543391"/>
                    <a:gd name="connsiteX33" fmla="*/ 16002 w 1542756"/>
                    <a:gd name="connsiteY33" fmla="*/ 862694 h 1543391"/>
                    <a:gd name="connsiteX34" fmla="*/ 0 w 1542756"/>
                    <a:gd name="connsiteY34" fmla="*/ 841219 h 1543391"/>
                    <a:gd name="connsiteX35" fmla="*/ 0 w 1542756"/>
                    <a:gd name="connsiteY35" fmla="*/ 330541 h 1543391"/>
                    <a:gd name="connsiteX36" fmla="*/ 510238 w 1542756"/>
                    <a:gd name="connsiteY36" fmla="*/ 330541 h 1543391"/>
                    <a:gd name="connsiteX37" fmla="*/ 530889 w 1542756"/>
                    <a:gd name="connsiteY37" fmla="*/ 315713 h 1543391"/>
                    <a:gd name="connsiteX38" fmla="*/ 519475 w 1542756"/>
                    <a:gd name="connsiteY38" fmla="*/ 245864 h 1543391"/>
                    <a:gd name="connsiteX39" fmla="*/ 453037 w 1542756"/>
                    <a:gd name="connsiteY39" fmla="*/ 134410 h 1543391"/>
                    <a:gd name="connsiteX40" fmla="*/ 603727 w 1542756"/>
                    <a:gd name="connsiteY40" fmla="*/ 0 h 1543391"/>
                    <a:gd name="connsiteX0" fmla="*/ 603727 w 1542756"/>
                    <a:gd name="connsiteY0" fmla="*/ 0 h 1543391"/>
                    <a:gd name="connsiteX1" fmla="*/ 754417 w 1542756"/>
                    <a:gd name="connsiteY1" fmla="*/ 134410 h 1543391"/>
                    <a:gd name="connsiteX2" fmla="*/ 687979 w 1542756"/>
                    <a:gd name="connsiteY2" fmla="*/ 245864 h 1543391"/>
                    <a:gd name="connsiteX3" fmla="*/ 677999 w 1542756"/>
                    <a:gd name="connsiteY3" fmla="*/ 314539 h 1543391"/>
                    <a:gd name="connsiteX4" fmla="*/ 699473 w 1542756"/>
                    <a:gd name="connsiteY4" fmla="*/ 330541 h 1543391"/>
                    <a:gd name="connsiteX5" fmla="*/ 1212215 w 1542756"/>
                    <a:gd name="connsiteY5" fmla="*/ 330541 h 1543391"/>
                    <a:gd name="connsiteX6" fmla="*/ 1212215 w 1542756"/>
                    <a:gd name="connsiteY6" fmla="*/ 841219 h 1543391"/>
                    <a:gd name="connsiteX7" fmla="*/ 1228217 w 1542756"/>
                    <a:gd name="connsiteY7" fmla="*/ 862694 h 1543391"/>
                    <a:gd name="connsiteX8" fmla="*/ 1296893 w 1542756"/>
                    <a:gd name="connsiteY8" fmla="*/ 852714 h 1543391"/>
                    <a:gd name="connsiteX9" fmla="*/ 1408346 w 1542756"/>
                    <a:gd name="connsiteY9" fmla="*/ 786276 h 1543391"/>
                    <a:gd name="connsiteX10" fmla="*/ 1542756 w 1542756"/>
                    <a:gd name="connsiteY10" fmla="*/ 936966 h 1543391"/>
                    <a:gd name="connsiteX11" fmla="*/ 1408346 w 1542756"/>
                    <a:gd name="connsiteY11" fmla="*/ 1087656 h 1543391"/>
                    <a:gd name="connsiteX12" fmla="*/ 1296893 w 1542756"/>
                    <a:gd name="connsiteY12" fmla="*/ 1021218 h 1543391"/>
                    <a:gd name="connsiteX13" fmla="*/ 1227044 w 1542756"/>
                    <a:gd name="connsiteY13" fmla="*/ 1009804 h 1543391"/>
                    <a:gd name="connsiteX14" fmla="*/ 1212215 w 1542756"/>
                    <a:gd name="connsiteY14" fmla="*/ 1030456 h 1543391"/>
                    <a:gd name="connsiteX15" fmla="*/ 1212215 w 1542756"/>
                    <a:gd name="connsiteY15" fmla="*/ 1543391 h 1543391"/>
                    <a:gd name="connsiteX16" fmla="*/ 698836 w 1542756"/>
                    <a:gd name="connsiteY16" fmla="*/ 1543391 h 1543391"/>
                    <a:gd name="connsiteX17" fmla="*/ 677999 w 1542756"/>
                    <a:gd name="connsiteY17" fmla="*/ 1527864 h 1543391"/>
                    <a:gd name="connsiteX18" fmla="*/ 687979 w 1542756"/>
                    <a:gd name="connsiteY18" fmla="*/ 1459189 h 1543391"/>
                    <a:gd name="connsiteX19" fmla="*/ 754417 w 1542756"/>
                    <a:gd name="connsiteY19" fmla="*/ 1347735 h 1543391"/>
                    <a:gd name="connsiteX20" fmla="*/ 603727 w 1542756"/>
                    <a:gd name="connsiteY20" fmla="*/ 1213325 h 1543391"/>
                    <a:gd name="connsiteX21" fmla="*/ 457825 w 1542756"/>
                    <a:gd name="connsiteY21" fmla="*/ 1347735 h 1543391"/>
                    <a:gd name="connsiteX22" fmla="*/ 522614 w 1542756"/>
                    <a:gd name="connsiteY22" fmla="*/ 1456051 h 1543391"/>
                    <a:gd name="connsiteX23" fmla="*/ 530889 w 1542756"/>
                    <a:gd name="connsiteY23" fmla="*/ 1529038 h 1543391"/>
                    <a:gd name="connsiteX24" fmla="*/ 510900 w 1542756"/>
                    <a:gd name="connsiteY24" fmla="*/ 1543391 h 1543391"/>
                    <a:gd name="connsiteX25" fmla="*/ 0 w 1542756"/>
                    <a:gd name="connsiteY25" fmla="*/ 1543391 h 1543391"/>
                    <a:gd name="connsiteX26" fmla="*/ 0 w 1542756"/>
                    <a:gd name="connsiteY26" fmla="*/ 1030456 h 1543391"/>
                    <a:gd name="connsiteX27" fmla="*/ 14829 w 1542756"/>
                    <a:gd name="connsiteY27" fmla="*/ 1009804 h 1543391"/>
                    <a:gd name="connsiteX28" fmla="*/ 84678 w 1542756"/>
                    <a:gd name="connsiteY28" fmla="*/ 1015107 h 1543391"/>
                    <a:gd name="connsiteX29" fmla="*/ 196131 w 1542756"/>
                    <a:gd name="connsiteY29" fmla="*/ 1087656 h 1543391"/>
                    <a:gd name="connsiteX30" fmla="*/ 330541 w 1542756"/>
                    <a:gd name="connsiteY30" fmla="*/ 936966 h 1543391"/>
                    <a:gd name="connsiteX31" fmla="*/ 196131 w 1542756"/>
                    <a:gd name="connsiteY31" fmla="*/ 786276 h 1543391"/>
                    <a:gd name="connsiteX32" fmla="*/ 84678 w 1542756"/>
                    <a:gd name="connsiteY32" fmla="*/ 852714 h 1543391"/>
                    <a:gd name="connsiteX33" fmla="*/ 16002 w 1542756"/>
                    <a:gd name="connsiteY33" fmla="*/ 862694 h 1543391"/>
                    <a:gd name="connsiteX34" fmla="*/ 0 w 1542756"/>
                    <a:gd name="connsiteY34" fmla="*/ 841219 h 1543391"/>
                    <a:gd name="connsiteX35" fmla="*/ 0 w 1542756"/>
                    <a:gd name="connsiteY35" fmla="*/ 330541 h 1543391"/>
                    <a:gd name="connsiteX36" fmla="*/ 510238 w 1542756"/>
                    <a:gd name="connsiteY36" fmla="*/ 330541 h 1543391"/>
                    <a:gd name="connsiteX37" fmla="*/ 530889 w 1542756"/>
                    <a:gd name="connsiteY37" fmla="*/ 315713 h 1543391"/>
                    <a:gd name="connsiteX38" fmla="*/ 519475 w 1542756"/>
                    <a:gd name="connsiteY38" fmla="*/ 245864 h 1543391"/>
                    <a:gd name="connsiteX39" fmla="*/ 453037 w 1542756"/>
                    <a:gd name="connsiteY39" fmla="*/ 134410 h 1543391"/>
                    <a:gd name="connsiteX40" fmla="*/ 603727 w 1542756"/>
                    <a:gd name="connsiteY40" fmla="*/ 0 h 1543391"/>
                    <a:gd name="connsiteX0" fmla="*/ 603727 w 1542756"/>
                    <a:gd name="connsiteY0" fmla="*/ 0 h 1543391"/>
                    <a:gd name="connsiteX1" fmla="*/ 754417 w 1542756"/>
                    <a:gd name="connsiteY1" fmla="*/ 134410 h 1543391"/>
                    <a:gd name="connsiteX2" fmla="*/ 687979 w 1542756"/>
                    <a:gd name="connsiteY2" fmla="*/ 245864 h 1543391"/>
                    <a:gd name="connsiteX3" fmla="*/ 677999 w 1542756"/>
                    <a:gd name="connsiteY3" fmla="*/ 314539 h 1543391"/>
                    <a:gd name="connsiteX4" fmla="*/ 699473 w 1542756"/>
                    <a:gd name="connsiteY4" fmla="*/ 330541 h 1543391"/>
                    <a:gd name="connsiteX5" fmla="*/ 1212215 w 1542756"/>
                    <a:gd name="connsiteY5" fmla="*/ 330541 h 1543391"/>
                    <a:gd name="connsiteX6" fmla="*/ 1212215 w 1542756"/>
                    <a:gd name="connsiteY6" fmla="*/ 841219 h 1543391"/>
                    <a:gd name="connsiteX7" fmla="*/ 1228217 w 1542756"/>
                    <a:gd name="connsiteY7" fmla="*/ 862694 h 1543391"/>
                    <a:gd name="connsiteX8" fmla="*/ 1296893 w 1542756"/>
                    <a:gd name="connsiteY8" fmla="*/ 852714 h 1543391"/>
                    <a:gd name="connsiteX9" fmla="*/ 1408346 w 1542756"/>
                    <a:gd name="connsiteY9" fmla="*/ 786276 h 1543391"/>
                    <a:gd name="connsiteX10" fmla="*/ 1542756 w 1542756"/>
                    <a:gd name="connsiteY10" fmla="*/ 936966 h 1543391"/>
                    <a:gd name="connsiteX11" fmla="*/ 1408346 w 1542756"/>
                    <a:gd name="connsiteY11" fmla="*/ 1087656 h 1543391"/>
                    <a:gd name="connsiteX12" fmla="*/ 1296893 w 1542756"/>
                    <a:gd name="connsiteY12" fmla="*/ 1021218 h 1543391"/>
                    <a:gd name="connsiteX13" fmla="*/ 1227044 w 1542756"/>
                    <a:gd name="connsiteY13" fmla="*/ 1009804 h 1543391"/>
                    <a:gd name="connsiteX14" fmla="*/ 1212215 w 1542756"/>
                    <a:gd name="connsiteY14" fmla="*/ 1030456 h 1543391"/>
                    <a:gd name="connsiteX15" fmla="*/ 1212215 w 1542756"/>
                    <a:gd name="connsiteY15" fmla="*/ 1543391 h 1543391"/>
                    <a:gd name="connsiteX16" fmla="*/ 698836 w 1542756"/>
                    <a:gd name="connsiteY16" fmla="*/ 1543391 h 1543391"/>
                    <a:gd name="connsiteX17" fmla="*/ 677999 w 1542756"/>
                    <a:gd name="connsiteY17" fmla="*/ 1527864 h 1543391"/>
                    <a:gd name="connsiteX18" fmla="*/ 687979 w 1542756"/>
                    <a:gd name="connsiteY18" fmla="*/ 1459189 h 1543391"/>
                    <a:gd name="connsiteX19" fmla="*/ 754417 w 1542756"/>
                    <a:gd name="connsiteY19" fmla="*/ 1347735 h 1543391"/>
                    <a:gd name="connsiteX20" fmla="*/ 603727 w 1542756"/>
                    <a:gd name="connsiteY20" fmla="*/ 1213325 h 1543391"/>
                    <a:gd name="connsiteX21" fmla="*/ 457825 w 1542756"/>
                    <a:gd name="connsiteY21" fmla="*/ 1347735 h 1543391"/>
                    <a:gd name="connsiteX22" fmla="*/ 522614 w 1542756"/>
                    <a:gd name="connsiteY22" fmla="*/ 1456051 h 1543391"/>
                    <a:gd name="connsiteX23" fmla="*/ 530889 w 1542756"/>
                    <a:gd name="connsiteY23" fmla="*/ 1529038 h 1543391"/>
                    <a:gd name="connsiteX24" fmla="*/ 510900 w 1542756"/>
                    <a:gd name="connsiteY24" fmla="*/ 1543391 h 1543391"/>
                    <a:gd name="connsiteX25" fmla="*/ 0 w 1542756"/>
                    <a:gd name="connsiteY25" fmla="*/ 1543391 h 1543391"/>
                    <a:gd name="connsiteX26" fmla="*/ 0 w 1542756"/>
                    <a:gd name="connsiteY26" fmla="*/ 1030456 h 1543391"/>
                    <a:gd name="connsiteX27" fmla="*/ 14829 w 1542756"/>
                    <a:gd name="connsiteY27" fmla="*/ 1009804 h 1543391"/>
                    <a:gd name="connsiteX28" fmla="*/ 84678 w 1542756"/>
                    <a:gd name="connsiteY28" fmla="*/ 1015107 h 1543391"/>
                    <a:gd name="connsiteX29" fmla="*/ 196131 w 1542756"/>
                    <a:gd name="connsiteY29" fmla="*/ 1087656 h 1543391"/>
                    <a:gd name="connsiteX30" fmla="*/ 330541 w 1542756"/>
                    <a:gd name="connsiteY30" fmla="*/ 936966 h 1543391"/>
                    <a:gd name="connsiteX31" fmla="*/ 196131 w 1542756"/>
                    <a:gd name="connsiteY31" fmla="*/ 786276 h 1543391"/>
                    <a:gd name="connsiteX32" fmla="*/ 84678 w 1542756"/>
                    <a:gd name="connsiteY32" fmla="*/ 858826 h 1543391"/>
                    <a:gd name="connsiteX33" fmla="*/ 16002 w 1542756"/>
                    <a:gd name="connsiteY33" fmla="*/ 862694 h 1543391"/>
                    <a:gd name="connsiteX34" fmla="*/ 0 w 1542756"/>
                    <a:gd name="connsiteY34" fmla="*/ 841219 h 1543391"/>
                    <a:gd name="connsiteX35" fmla="*/ 0 w 1542756"/>
                    <a:gd name="connsiteY35" fmla="*/ 330541 h 1543391"/>
                    <a:gd name="connsiteX36" fmla="*/ 510238 w 1542756"/>
                    <a:gd name="connsiteY36" fmla="*/ 330541 h 1543391"/>
                    <a:gd name="connsiteX37" fmla="*/ 530889 w 1542756"/>
                    <a:gd name="connsiteY37" fmla="*/ 315713 h 1543391"/>
                    <a:gd name="connsiteX38" fmla="*/ 519475 w 1542756"/>
                    <a:gd name="connsiteY38" fmla="*/ 245864 h 1543391"/>
                    <a:gd name="connsiteX39" fmla="*/ 453037 w 1542756"/>
                    <a:gd name="connsiteY39" fmla="*/ 134410 h 1543391"/>
                    <a:gd name="connsiteX40" fmla="*/ 603727 w 1542756"/>
                    <a:gd name="connsiteY40" fmla="*/ 0 h 1543391"/>
                    <a:gd name="connsiteX0" fmla="*/ 603727 w 1542756"/>
                    <a:gd name="connsiteY0" fmla="*/ 0 h 1543391"/>
                    <a:gd name="connsiteX1" fmla="*/ 754417 w 1542756"/>
                    <a:gd name="connsiteY1" fmla="*/ 134410 h 1543391"/>
                    <a:gd name="connsiteX2" fmla="*/ 687979 w 1542756"/>
                    <a:gd name="connsiteY2" fmla="*/ 245864 h 1543391"/>
                    <a:gd name="connsiteX3" fmla="*/ 677999 w 1542756"/>
                    <a:gd name="connsiteY3" fmla="*/ 314539 h 1543391"/>
                    <a:gd name="connsiteX4" fmla="*/ 699473 w 1542756"/>
                    <a:gd name="connsiteY4" fmla="*/ 330541 h 1543391"/>
                    <a:gd name="connsiteX5" fmla="*/ 1212215 w 1542756"/>
                    <a:gd name="connsiteY5" fmla="*/ 330541 h 1543391"/>
                    <a:gd name="connsiteX6" fmla="*/ 1212215 w 1542756"/>
                    <a:gd name="connsiteY6" fmla="*/ 841219 h 1543391"/>
                    <a:gd name="connsiteX7" fmla="*/ 1228217 w 1542756"/>
                    <a:gd name="connsiteY7" fmla="*/ 862694 h 1543391"/>
                    <a:gd name="connsiteX8" fmla="*/ 1296893 w 1542756"/>
                    <a:gd name="connsiteY8" fmla="*/ 852714 h 1543391"/>
                    <a:gd name="connsiteX9" fmla="*/ 1408346 w 1542756"/>
                    <a:gd name="connsiteY9" fmla="*/ 786276 h 1543391"/>
                    <a:gd name="connsiteX10" fmla="*/ 1542756 w 1542756"/>
                    <a:gd name="connsiteY10" fmla="*/ 936966 h 1543391"/>
                    <a:gd name="connsiteX11" fmla="*/ 1408346 w 1542756"/>
                    <a:gd name="connsiteY11" fmla="*/ 1087656 h 1543391"/>
                    <a:gd name="connsiteX12" fmla="*/ 1296893 w 1542756"/>
                    <a:gd name="connsiteY12" fmla="*/ 1021218 h 1543391"/>
                    <a:gd name="connsiteX13" fmla="*/ 1227044 w 1542756"/>
                    <a:gd name="connsiteY13" fmla="*/ 1009804 h 1543391"/>
                    <a:gd name="connsiteX14" fmla="*/ 1212215 w 1542756"/>
                    <a:gd name="connsiteY14" fmla="*/ 1030456 h 1543391"/>
                    <a:gd name="connsiteX15" fmla="*/ 1212215 w 1542756"/>
                    <a:gd name="connsiteY15" fmla="*/ 1543391 h 1543391"/>
                    <a:gd name="connsiteX16" fmla="*/ 698836 w 1542756"/>
                    <a:gd name="connsiteY16" fmla="*/ 1543391 h 1543391"/>
                    <a:gd name="connsiteX17" fmla="*/ 677999 w 1542756"/>
                    <a:gd name="connsiteY17" fmla="*/ 1527864 h 1543391"/>
                    <a:gd name="connsiteX18" fmla="*/ 687979 w 1542756"/>
                    <a:gd name="connsiteY18" fmla="*/ 1459189 h 1543391"/>
                    <a:gd name="connsiteX19" fmla="*/ 754417 w 1542756"/>
                    <a:gd name="connsiteY19" fmla="*/ 1347735 h 1543391"/>
                    <a:gd name="connsiteX20" fmla="*/ 603727 w 1542756"/>
                    <a:gd name="connsiteY20" fmla="*/ 1213325 h 1543391"/>
                    <a:gd name="connsiteX21" fmla="*/ 457825 w 1542756"/>
                    <a:gd name="connsiteY21" fmla="*/ 1347735 h 1543391"/>
                    <a:gd name="connsiteX22" fmla="*/ 522614 w 1542756"/>
                    <a:gd name="connsiteY22" fmla="*/ 1456051 h 1543391"/>
                    <a:gd name="connsiteX23" fmla="*/ 530889 w 1542756"/>
                    <a:gd name="connsiteY23" fmla="*/ 1529038 h 1543391"/>
                    <a:gd name="connsiteX24" fmla="*/ 510900 w 1542756"/>
                    <a:gd name="connsiteY24" fmla="*/ 1543391 h 1543391"/>
                    <a:gd name="connsiteX25" fmla="*/ 0 w 1542756"/>
                    <a:gd name="connsiteY25" fmla="*/ 1543391 h 1543391"/>
                    <a:gd name="connsiteX26" fmla="*/ 0 w 1542756"/>
                    <a:gd name="connsiteY26" fmla="*/ 1030456 h 1543391"/>
                    <a:gd name="connsiteX27" fmla="*/ 14829 w 1542756"/>
                    <a:gd name="connsiteY27" fmla="*/ 1009804 h 1543391"/>
                    <a:gd name="connsiteX28" fmla="*/ 84678 w 1542756"/>
                    <a:gd name="connsiteY28" fmla="*/ 1015107 h 1543391"/>
                    <a:gd name="connsiteX29" fmla="*/ 196131 w 1542756"/>
                    <a:gd name="connsiteY29" fmla="*/ 1087656 h 1543391"/>
                    <a:gd name="connsiteX30" fmla="*/ 330541 w 1542756"/>
                    <a:gd name="connsiteY30" fmla="*/ 936966 h 1543391"/>
                    <a:gd name="connsiteX31" fmla="*/ 196131 w 1542756"/>
                    <a:gd name="connsiteY31" fmla="*/ 789331 h 1543391"/>
                    <a:gd name="connsiteX32" fmla="*/ 84678 w 1542756"/>
                    <a:gd name="connsiteY32" fmla="*/ 858826 h 1543391"/>
                    <a:gd name="connsiteX33" fmla="*/ 16002 w 1542756"/>
                    <a:gd name="connsiteY33" fmla="*/ 862694 h 1543391"/>
                    <a:gd name="connsiteX34" fmla="*/ 0 w 1542756"/>
                    <a:gd name="connsiteY34" fmla="*/ 841219 h 1543391"/>
                    <a:gd name="connsiteX35" fmla="*/ 0 w 1542756"/>
                    <a:gd name="connsiteY35" fmla="*/ 330541 h 1543391"/>
                    <a:gd name="connsiteX36" fmla="*/ 510238 w 1542756"/>
                    <a:gd name="connsiteY36" fmla="*/ 330541 h 1543391"/>
                    <a:gd name="connsiteX37" fmla="*/ 530889 w 1542756"/>
                    <a:gd name="connsiteY37" fmla="*/ 315713 h 1543391"/>
                    <a:gd name="connsiteX38" fmla="*/ 519475 w 1542756"/>
                    <a:gd name="connsiteY38" fmla="*/ 245864 h 1543391"/>
                    <a:gd name="connsiteX39" fmla="*/ 453037 w 1542756"/>
                    <a:gd name="connsiteY39" fmla="*/ 134410 h 1543391"/>
                    <a:gd name="connsiteX40" fmla="*/ 603727 w 1542756"/>
                    <a:gd name="connsiteY40" fmla="*/ 0 h 1543391"/>
                    <a:gd name="connsiteX0" fmla="*/ 603727 w 1542756"/>
                    <a:gd name="connsiteY0" fmla="*/ 0 h 1543391"/>
                    <a:gd name="connsiteX1" fmla="*/ 754417 w 1542756"/>
                    <a:gd name="connsiteY1" fmla="*/ 134410 h 1543391"/>
                    <a:gd name="connsiteX2" fmla="*/ 687979 w 1542756"/>
                    <a:gd name="connsiteY2" fmla="*/ 245864 h 1543391"/>
                    <a:gd name="connsiteX3" fmla="*/ 677999 w 1542756"/>
                    <a:gd name="connsiteY3" fmla="*/ 314539 h 1543391"/>
                    <a:gd name="connsiteX4" fmla="*/ 699473 w 1542756"/>
                    <a:gd name="connsiteY4" fmla="*/ 330541 h 1543391"/>
                    <a:gd name="connsiteX5" fmla="*/ 1212215 w 1542756"/>
                    <a:gd name="connsiteY5" fmla="*/ 330541 h 1543391"/>
                    <a:gd name="connsiteX6" fmla="*/ 1212215 w 1542756"/>
                    <a:gd name="connsiteY6" fmla="*/ 841219 h 1543391"/>
                    <a:gd name="connsiteX7" fmla="*/ 1228217 w 1542756"/>
                    <a:gd name="connsiteY7" fmla="*/ 862694 h 1543391"/>
                    <a:gd name="connsiteX8" fmla="*/ 1296893 w 1542756"/>
                    <a:gd name="connsiteY8" fmla="*/ 852714 h 1543391"/>
                    <a:gd name="connsiteX9" fmla="*/ 1408346 w 1542756"/>
                    <a:gd name="connsiteY9" fmla="*/ 786276 h 1543391"/>
                    <a:gd name="connsiteX10" fmla="*/ 1542756 w 1542756"/>
                    <a:gd name="connsiteY10" fmla="*/ 936966 h 1543391"/>
                    <a:gd name="connsiteX11" fmla="*/ 1408346 w 1542756"/>
                    <a:gd name="connsiteY11" fmla="*/ 1087656 h 1543391"/>
                    <a:gd name="connsiteX12" fmla="*/ 1296893 w 1542756"/>
                    <a:gd name="connsiteY12" fmla="*/ 1021218 h 1543391"/>
                    <a:gd name="connsiteX13" fmla="*/ 1227044 w 1542756"/>
                    <a:gd name="connsiteY13" fmla="*/ 1009804 h 1543391"/>
                    <a:gd name="connsiteX14" fmla="*/ 1212215 w 1542756"/>
                    <a:gd name="connsiteY14" fmla="*/ 1030456 h 1543391"/>
                    <a:gd name="connsiteX15" fmla="*/ 1212215 w 1542756"/>
                    <a:gd name="connsiteY15" fmla="*/ 1543391 h 1543391"/>
                    <a:gd name="connsiteX16" fmla="*/ 698836 w 1542756"/>
                    <a:gd name="connsiteY16" fmla="*/ 1543391 h 1543391"/>
                    <a:gd name="connsiteX17" fmla="*/ 677999 w 1542756"/>
                    <a:gd name="connsiteY17" fmla="*/ 1527864 h 1543391"/>
                    <a:gd name="connsiteX18" fmla="*/ 687979 w 1542756"/>
                    <a:gd name="connsiteY18" fmla="*/ 1459189 h 1543391"/>
                    <a:gd name="connsiteX19" fmla="*/ 754417 w 1542756"/>
                    <a:gd name="connsiteY19" fmla="*/ 1347735 h 1543391"/>
                    <a:gd name="connsiteX20" fmla="*/ 603727 w 1542756"/>
                    <a:gd name="connsiteY20" fmla="*/ 1213325 h 1543391"/>
                    <a:gd name="connsiteX21" fmla="*/ 457825 w 1542756"/>
                    <a:gd name="connsiteY21" fmla="*/ 1347735 h 1543391"/>
                    <a:gd name="connsiteX22" fmla="*/ 522614 w 1542756"/>
                    <a:gd name="connsiteY22" fmla="*/ 1456051 h 1543391"/>
                    <a:gd name="connsiteX23" fmla="*/ 530889 w 1542756"/>
                    <a:gd name="connsiteY23" fmla="*/ 1529038 h 1543391"/>
                    <a:gd name="connsiteX24" fmla="*/ 510900 w 1542756"/>
                    <a:gd name="connsiteY24" fmla="*/ 1543391 h 1543391"/>
                    <a:gd name="connsiteX25" fmla="*/ 0 w 1542756"/>
                    <a:gd name="connsiteY25" fmla="*/ 1543391 h 1543391"/>
                    <a:gd name="connsiteX26" fmla="*/ 0 w 1542756"/>
                    <a:gd name="connsiteY26" fmla="*/ 1030456 h 1543391"/>
                    <a:gd name="connsiteX27" fmla="*/ 14829 w 1542756"/>
                    <a:gd name="connsiteY27" fmla="*/ 1009804 h 1543391"/>
                    <a:gd name="connsiteX28" fmla="*/ 84678 w 1542756"/>
                    <a:gd name="connsiteY28" fmla="*/ 1015107 h 1543391"/>
                    <a:gd name="connsiteX29" fmla="*/ 196131 w 1542756"/>
                    <a:gd name="connsiteY29" fmla="*/ 1087656 h 1543391"/>
                    <a:gd name="connsiteX30" fmla="*/ 330541 w 1542756"/>
                    <a:gd name="connsiteY30" fmla="*/ 936966 h 1543391"/>
                    <a:gd name="connsiteX31" fmla="*/ 196131 w 1542756"/>
                    <a:gd name="connsiteY31" fmla="*/ 789331 h 1543391"/>
                    <a:gd name="connsiteX32" fmla="*/ 84678 w 1542756"/>
                    <a:gd name="connsiteY32" fmla="*/ 858826 h 1543391"/>
                    <a:gd name="connsiteX33" fmla="*/ 16002 w 1542756"/>
                    <a:gd name="connsiteY33" fmla="*/ 862694 h 1543391"/>
                    <a:gd name="connsiteX34" fmla="*/ 0 w 1542756"/>
                    <a:gd name="connsiteY34" fmla="*/ 841219 h 1543391"/>
                    <a:gd name="connsiteX35" fmla="*/ 0 w 1542756"/>
                    <a:gd name="connsiteY35" fmla="*/ 330541 h 1543391"/>
                    <a:gd name="connsiteX36" fmla="*/ 510238 w 1542756"/>
                    <a:gd name="connsiteY36" fmla="*/ 330541 h 1543391"/>
                    <a:gd name="connsiteX37" fmla="*/ 530889 w 1542756"/>
                    <a:gd name="connsiteY37" fmla="*/ 315713 h 1543391"/>
                    <a:gd name="connsiteX38" fmla="*/ 519475 w 1542756"/>
                    <a:gd name="connsiteY38" fmla="*/ 245864 h 1543391"/>
                    <a:gd name="connsiteX39" fmla="*/ 453037 w 1542756"/>
                    <a:gd name="connsiteY39" fmla="*/ 134410 h 1543391"/>
                    <a:gd name="connsiteX40" fmla="*/ 603727 w 1542756"/>
                    <a:gd name="connsiteY40" fmla="*/ 0 h 1543391"/>
                    <a:gd name="connsiteX0" fmla="*/ 603727 w 1542756"/>
                    <a:gd name="connsiteY0" fmla="*/ 0 h 1543391"/>
                    <a:gd name="connsiteX1" fmla="*/ 754417 w 1542756"/>
                    <a:gd name="connsiteY1" fmla="*/ 134410 h 1543391"/>
                    <a:gd name="connsiteX2" fmla="*/ 687979 w 1542756"/>
                    <a:gd name="connsiteY2" fmla="*/ 245864 h 1543391"/>
                    <a:gd name="connsiteX3" fmla="*/ 677999 w 1542756"/>
                    <a:gd name="connsiteY3" fmla="*/ 314539 h 1543391"/>
                    <a:gd name="connsiteX4" fmla="*/ 699473 w 1542756"/>
                    <a:gd name="connsiteY4" fmla="*/ 330541 h 1543391"/>
                    <a:gd name="connsiteX5" fmla="*/ 1212215 w 1542756"/>
                    <a:gd name="connsiteY5" fmla="*/ 330541 h 1543391"/>
                    <a:gd name="connsiteX6" fmla="*/ 1212215 w 1542756"/>
                    <a:gd name="connsiteY6" fmla="*/ 841219 h 1543391"/>
                    <a:gd name="connsiteX7" fmla="*/ 1228217 w 1542756"/>
                    <a:gd name="connsiteY7" fmla="*/ 862694 h 1543391"/>
                    <a:gd name="connsiteX8" fmla="*/ 1296893 w 1542756"/>
                    <a:gd name="connsiteY8" fmla="*/ 852714 h 1543391"/>
                    <a:gd name="connsiteX9" fmla="*/ 1408346 w 1542756"/>
                    <a:gd name="connsiteY9" fmla="*/ 786276 h 1543391"/>
                    <a:gd name="connsiteX10" fmla="*/ 1542756 w 1542756"/>
                    <a:gd name="connsiteY10" fmla="*/ 936966 h 1543391"/>
                    <a:gd name="connsiteX11" fmla="*/ 1408346 w 1542756"/>
                    <a:gd name="connsiteY11" fmla="*/ 1087656 h 1543391"/>
                    <a:gd name="connsiteX12" fmla="*/ 1296893 w 1542756"/>
                    <a:gd name="connsiteY12" fmla="*/ 1021218 h 1543391"/>
                    <a:gd name="connsiteX13" fmla="*/ 1227044 w 1542756"/>
                    <a:gd name="connsiteY13" fmla="*/ 1009804 h 1543391"/>
                    <a:gd name="connsiteX14" fmla="*/ 1212215 w 1542756"/>
                    <a:gd name="connsiteY14" fmla="*/ 1030456 h 1543391"/>
                    <a:gd name="connsiteX15" fmla="*/ 1212215 w 1542756"/>
                    <a:gd name="connsiteY15" fmla="*/ 1543391 h 1543391"/>
                    <a:gd name="connsiteX16" fmla="*/ 698836 w 1542756"/>
                    <a:gd name="connsiteY16" fmla="*/ 1543391 h 1543391"/>
                    <a:gd name="connsiteX17" fmla="*/ 677999 w 1542756"/>
                    <a:gd name="connsiteY17" fmla="*/ 1527864 h 1543391"/>
                    <a:gd name="connsiteX18" fmla="*/ 687979 w 1542756"/>
                    <a:gd name="connsiteY18" fmla="*/ 1459189 h 1543391"/>
                    <a:gd name="connsiteX19" fmla="*/ 754417 w 1542756"/>
                    <a:gd name="connsiteY19" fmla="*/ 1347735 h 1543391"/>
                    <a:gd name="connsiteX20" fmla="*/ 603727 w 1542756"/>
                    <a:gd name="connsiteY20" fmla="*/ 1213325 h 1543391"/>
                    <a:gd name="connsiteX21" fmla="*/ 457825 w 1542756"/>
                    <a:gd name="connsiteY21" fmla="*/ 1347735 h 1543391"/>
                    <a:gd name="connsiteX22" fmla="*/ 522614 w 1542756"/>
                    <a:gd name="connsiteY22" fmla="*/ 1456051 h 1543391"/>
                    <a:gd name="connsiteX23" fmla="*/ 530889 w 1542756"/>
                    <a:gd name="connsiteY23" fmla="*/ 1529038 h 1543391"/>
                    <a:gd name="connsiteX24" fmla="*/ 510900 w 1542756"/>
                    <a:gd name="connsiteY24" fmla="*/ 1543391 h 1543391"/>
                    <a:gd name="connsiteX25" fmla="*/ 0 w 1542756"/>
                    <a:gd name="connsiteY25" fmla="*/ 1543391 h 1543391"/>
                    <a:gd name="connsiteX26" fmla="*/ 0 w 1542756"/>
                    <a:gd name="connsiteY26" fmla="*/ 1030456 h 1543391"/>
                    <a:gd name="connsiteX27" fmla="*/ 14829 w 1542756"/>
                    <a:gd name="connsiteY27" fmla="*/ 1009804 h 1543391"/>
                    <a:gd name="connsiteX28" fmla="*/ 84678 w 1542756"/>
                    <a:gd name="connsiteY28" fmla="*/ 1015107 h 1543391"/>
                    <a:gd name="connsiteX29" fmla="*/ 196131 w 1542756"/>
                    <a:gd name="connsiteY29" fmla="*/ 1087656 h 1543391"/>
                    <a:gd name="connsiteX30" fmla="*/ 330541 w 1542756"/>
                    <a:gd name="connsiteY30" fmla="*/ 936966 h 1543391"/>
                    <a:gd name="connsiteX31" fmla="*/ 196131 w 1542756"/>
                    <a:gd name="connsiteY31" fmla="*/ 789331 h 1543391"/>
                    <a:gd name="connsiteX32" fmla="*/ 84678 w 1542756"/>
                    <a:gd name="connsiteY32" fmla="*/ 858826 h 1543391"/>
                    <a:gd name="connsiteX33" fmla="*/ 16002 w 1542756"/>
                    <a:gd name="connsiteY33" fmla="*/ 862694 h 1543391"/>
                    <a:gd name="connsiteX34" fmla="*/ 0 w 1542756"/>
                    <a:gd name="connsiteY34" fmla="*/ 841219 h 1543391"/>
                    <a:gd name="connsiteX35" fmla="*/ 0 w 1542756"/>
                    <a:gd name="connsiteY35" fmla="*/ 330541 h 1543391"/>
                    <a:gd name="connsiteX36" fmla="*/ 510238 w 1542756"/>
                    <a:gd name="connsiteY36" fmla="*/ 330541 h 1543391"/>
                    <a:gd name="connsiteX37" fmla="*/ 530889 w 1542756"/>
                    <a:gd name="connsiteY37" fmla="*/ 315713 h 1543391"/>
                    <a:gd name="connsiteX38" fmla="*/ 519475 w 1542756"/>
                    <a:gd name="connsiteY38" fmla="*/ 245864 h 1543391"/>
                    <a:gd name="connsiteX39" fmla="*/ 453037 w 1542756"/>
                    <a:gd name="connsiteY39" fmla="*/ 134410 h 1543391"/>
                    <a:gd name="connsiteX40" fmla="*/ 603727 w 1542756"/>
                    <a:gd name="connsiteY40" fmla="*/ 0 h 1543391"/>
                    <a:gd name="connsiteX0" fmla="*/ 603727 w 1542756"/>
                    <a:gd name="connsiteY0" fmla="*/ 0 h 1543391"/>
                    <a:gd name="connsiteX1" fmla="*/ 754417 w 1542756"/>
                    <a:gd name="connsiteY1" fmla="*/ 134410 h 1543391"/>
                    <a:gd name="connsiteX2" fmla="*/ 687979 w 1542756"/>
                    <a:gd name="connsiteY2" fmla="*/ 245864 h 1543391"/>
                    <a:gd name="connsiteX3" fmla="*/ 677999 w 1542756"/>
                    <a:gd name="connsiteY3" fmla="*/ 314539 h 1543391"/>
                    <a:gd name="connsiteX4" fmla="*/ 699473 w 1542756"/>
                    <a:gd name="connsiteY4" fmla="*/ 330541 h 1543391"/>
                    <a:gd name="connsiteX5" fmla="*/ 1212215 w 1542756"/>
                    <a:gd name="connsiteY5" fmla="*/ 330541 h 1543391"/>
                    <a:gd name="connsiteX6" fmla="*/ 1212215 w 1542756"/>
                    <a:gd name="connsiteY6" fmla="*/ 841219 h 1543391"/>
                    <a:gd name="connsiteX7" fmla="*/ 1228217 w 1542756"/>
                    <a:gd name="connsiteY7" fmla="*/ 862694 h 1543391"/>
                    <a:gd name="connsiteX8" fmla="*/ 1296893 w 1542756"/>
                    <a:gd name="connsiteY8" fmla="*/ 852714 h 1543391"/>
                    <a:gd name="connsiteX9" fmla="*/ 1408346 w 1542756"/>
                    <a:gd name="connsiteY9" fmla="*/ 786276 h 1543391"/>
                    <a:gd name="connsiteX10" fmla="*/ 1542756 w 1542756"/>
                    <a:gd name="connsiteY10" fmla="*/ 936966 h 1543391"/>
                    <a:gd name="connsiteX11" fmla="*/ 1408346 w 1542756"/>
                    <a:gd name="connsiteY11" fmla="*/ 1087656 h 1543391"/>
                    <a:gd name="connsiteX12" fmla="*/ 1296893 w 1542756"/>
                    <a:gd name="connsiteY12" fmla="*/ 1021218 h 1543391"/>
                    <a:gd name="connsiteX13" fmla="*/ 1227044 w 1542756"/>
                    <a:gd name="connsiteY13" fmla="*/ 1009804 h 1543391"/>
                    <a:gd name="connsiteX14" fmla="*/ 1212215 w 1542756"/>
                    <a:gd name="connsiteY14" fmla="*/ 1030456 h 1543391"/>
                    <a:gd name="connsiteX15" fmla="*/ 1212215 w 1542756"/>
                    <a:gd name="connsiteY15" fmla="*/ 1543391 h 1543391"/>
                    <a:gd name="connsiteX16" fmla="*/ 698836 w 1542756"/>
                    <a:gd name="connsiteY16" fmla="*/ 1543391 h 1543391"/>
                    <a:gd name="connsiteX17" fmla="*/ 677999 w 1542756"/>
                    <a:gd name="connsiteY17" fmla="*/ 1527864 h 1543391"/>
                    <a:gd name="connsiteX18" fmla="*/ 687979 w 1542756"/>
                    <a:gd name="connsiteY18" fmla="*/ 1459189 h 1543391"/>
                    <a:gd name="connsiteX19" fmla="*/ 754417 w 1542756"/>
                    <a:gd name="connsiteY19" fmla="*/ 1347735 h 1543391"/>
                    <a:gd name="connsiteX20" fmla="*/ 603727 w 1542756"/>
                    <a:gd name="connsiteY20" fmla="*/ 1213325 h 1543391"/>
                    <a:gd name="connsiteX21" fmla="*/ 457825 w 1542756"/>
                    <a:gd name="connsiteY21" fmla="*/ 1347735 h 1543391"/>
                    <a:gd name="connsiteX22" fmla="*/ 522614 w 1542756"/>
                    <a:gd name="connsiteY22" fmla="*/ 1456051 h 1543391"/>
                    <a:gd name="connsiteX23" fmla="*/ 530889 w 1542756"/>
                    <a:gd name="connsiteY23" fmla="*/ 1529038 h 1543391"/>
                    <a:gd name="connsiteX24" fmla="*/ 510900 w 1542756"/>
                    <a:gd name="connsiteY24" fmla="*/ 1543391 h 1543391"/>
                    <a:gd name="connsiteX25" fmla="*/ 0 w 1542756"/>
                    <a:gd name="connsiteY25" fmla="*/ 1543391 h 1543391"/>
                    <a:gd name="connsiteX26" fmla="*/ 0 w 1542756"/>
                    <a:gd name="connsiteY26" fmla="*/ 1030456 h 1543391"/>
                    <a:gd name="connsiteX27" fmla="*/ 14829 w 1542756"/>
                    <a:gd name="connsiteY27" fmla="*/ 1009804 h 1543391"/>
                    <a:gd name="connsiteX28" fmla="*/ 84678 w 1542756"/>
                    <a:gd name="connsiteY28" fmla="*/ 1015107 h 1543391"/>
                    <a:gd name="connsiteX29" fmla="*/ 196131 w 1542756"/>
                    <a:gd name="connsiteY29" fmla="*/ 1087656 h 1543391"/>
                    <a:gd name="connsiteX30" fmla="*/ 330541 w 1542756"/>
                    <a:gd name="connsiteY30" fmla="*/ 936966 h 1543391"/>
                    <a:gd name="connsiteX31" fmla="*/ 196131 w 1542756"/>
                    <a:gd name="connsiteY31" fmla="*/ 789331 h 1543391"/>
                    <a:gd name="connsiteX32" fmla="*/ 84678 w 1542756"/>
                    <a:gd name="connsiteY32" fmla="*/ 858826 h 1543391"/>
                    <a:gd name="connsiteX33" fmla="*/ 16002 w 1542756"/>
                    <a:gd name="connsiteY33" fmla="*/ 862694 h 1543391"/>
                    <a:gd name="connsiteX34" fmla="*/ 0 w 1542756"/>
                    <a:gd name="connsiteY34" fmla="*/ 841219 h 1543391"/>
                    <a:gd name="connsiteX35" fmla="*/ 0 w 1542756"/>
                    <a:gd name="connsiteY35" fmla="*/ 330541 h 1543391"/>
                    <a:gd name="connsiteX36" fmla="*/ 510238 w 1542756"/>
                    <a:gd name="connsiteY36" fmla="*/ 330541 h 1543391"/>
                    <a:gd name="connsiteX37" fmla="*/ 530889 w 1542756"/>
                    <a:gd name="connsiteY37" fmla="*/ 315713 h 1543391"/>
                    <a:gd name="connsiteX38" fmla="*/ 519475 w 1542756"/>
                    <a:gd name="connsiteY38" fmla="*/ 245864 h 1543391"/>
                    <a:gd name="connsiteX39" fmla="*/ 453037 w 1542756"/>
                    <a:gd name="connsiteY39" fmla="*/ 134410 h 1543391"/>
                    <a:gd name="connsiteX40" fmla="*/ 603727 w 1542756"/>
                    <a:gd name="connsiteY40" fmla="*/ 0 h 1543391"/>
                    <a:gd name="connsiteX0" fmla="*/ 603727 w 1542756"/>
                    <a:gd name="connsiteY0" fmla="*/ 0 h 1543391"/>
                    <a:gd name="connsiteX1" fmla="*/ 754417 w 1542756"/>
                    <a:gd name="connsiteY1" fmla="*/ 134410 h 1543391"/>
                    <a:gd name="connsiteX2" fmla="*/ 687979 w 1542756"/>
                    <a:gd name="connsiteY2" fmla="*/ 245864 h 1543391"/>
                    <a:gd name="connsiteX3" fmla="*/ 677999 w 1542756"/>
                    <a:gd name="connsiteY3" fmla="*/ 314539 h 1543391"/>
                    <a:gd name="connsiteX4" fmla="*/ 699473 w 1542756"/>
                    <a:gd name="connsiteY4" fmla="*/ 330541 h 1543391"/>
                    <a:gd name="connsiteX5" fmla="*/ 1212215 w 1542756"/>
                    <a:gd name="connsiteY5" fmla="*/ 330541 h 1543391"/>
                    <a:gd name="connsiteX6" fmla="*/ 1212215 w 1542756"/>
                    <a:gd name="connsiteY6" fmla="*/ 841219 h 1543391"/>
                    <a:gd name="connsiteX7" fmla="*/ 1228217 w 1542756"/>
                    <a:gd name="connsiteY7" fmla="*/ 862694 h 1543391"/>
                    <a:gd name="connsiteX8" fmla="*/ 1296893 w 1542756"/>
                    <a:gd name="connsiteY8" fmla="*/ 852714 h 1543391"/>
                    <a:gd name="connsiteX9" fmla="*/ 1408346 w 1542756"/>
                    <a:gd name="connsiteY9" fmla="*/ 786276 h 1543391"/>
                    <a:gd name="connsiteX10" fmla="*/ 1542756 w 1542756"/>
                    <a:gd name="connsiteY10" fmla="*/ 936966 h 1543391"/>
                    <a:gd name="connsiteX11" fmla="*/ 1408346 w 1542756"/>
                    <a:gd name="connsiteY11" fmla="*/ 1087656 h 1543391"/>
                    <a:gd name="connsiteX12" fmla="*/ 1296893 w 1542756"/>
                    <a:gd name="connsiteY12" fmla="*/ 1021218 h 1543391"/>
                    <a:gd name="connsiteX13" fmla="*/ 1227044 w 1542756"/>
                    <a:gd name="connsiteY13" fmla="*/ 1009804 h 1543391"/>
                    <a:gd name="connsiteX14" fmla="*/ 1212215 w 1542756"/>
                    <a:gd name="connsiteY14" fmla="*/ 1030456 h 1543391"/>
                    <a:gd name="connsiteX15" fmla="*/ 1212215 w 1542756"/>
                    <a:gd name="connsiteY15" fmla="*/ 1543391 h 1543391"/>
                    <a:gd name="connsiteX16" fmla="*/ 698836 w 1542756"/>
                    <a:gd name="connsiteY16" fmla="*/ 1543391 h 1543391"/>
                    <a:gd name="connsiteX17" fmla="*/ 677999 w 1542756"/>
                    <a:gd name="connsiteY17" fmla="*/ 1527864 h 1543391"/>
                    <a:gd name="connsiteX18" fmla="*/ 687979 w 1542756"/>
                    <a:gd name="connsiteY18" fmla="*/ 1459189 h 1543391"/>
                    <a:gd name="connsiteX19" fmla="*/ 754417 w 1542756"/>
                    <a:gd name="connsiteY19" fmla="*/ 1347735 h 1543391"/>
                    <a:gd name="connsiteX20" fmla="*/ 603727 w 1542756"/>
                    <a:gd name="connsiteY20" fmla="*/ 1213325 h 1543391"/>
                    <a:gd name="connsiteX21" fmla="*/ 457825 w 1542756"/>
                    <a:gd name="connsiteY21" fmla="*/ 1347735 h 1543391"/>
                    <a:gd name="connsiteX22" fmla="*/ 522614 w 1542756"/>
                    <a:gd name="connsiteY22" fmla="*/ 1456051 h 1543391"/>
                    <a:gd name="connsiteX23" fmla="*/ 530889 w 1542756"/>
                    <a:gd name="connsiteY23" fmla="*/ 1529038 h 1543391"/>
                    <a:gd name="connsiteX24" fmla="*/ 510900 w 1542756"/>
                    <a:gd name="connsiteY24" fmla="*/ 1543391 h 1543391"/>
                    <a:gd name="connsiteX25" fmla="*/ 0 w 1542756"/>
                    <a:gd name="connsiteY25" fmla="*/ 1543391 h 1543391"/>
                    <a:gd name="connsiteX26" fmla="*/ 0 w 1542756"/>
                    <a:gd name="connsiteY26" fmla="*/ 1030456 h 1543391"/>
                    <a:gd name="connsiteX27" fmla="*/ 14829 w 1542756"/>
                    <a:gd name="connsiteY27" fmla="*/ 1009804 h 1543391"/>
                    <a:gd name="connsiteX28" fmla="*/ 84678 w 1542756"/>
                    <a:gd name="connsiteY28" fmla="*/ 1015107 h 1543391"/>
                    <a:gd name="connsiteX29" fmla="*/ 196131 w 1542756"/>
                    <a:gd name="connsiteY29" fmla="*/ 1087656 h 1543391"/>
                    <a:gd name="connsiteX30" fmla="*/ 330541 w 1542756"/>
                    <a:gd name="connsiteY30" fmla="*/ 936966 h 1543391"/>
                    <a:gd name="connsiteX31" fmla="*/ 196131 w 1542756"/>
                    <a:gd name="connsiteY31" fmla="*/ 789331 h 1543391"/>
                    <a:gd name="connsiteX32" fmla="*/ 84678 w 1542756"/>
                    <a:gd name="connsiteY32" fmla="*/ 858826 h 1543391"/>
                    <a:gd name="connsiteX33" fmla="*/ 16002 w 1542756"/>
                    <a:gd name="connsiteY33" fmla="*/ 862694 h 1543391"/>
                    <a:gd name="connsiteX34" fmla="*/ 0 w 1542756"/>
                    <a:gd name="connsiteY34" fmla="*/ 841219 h 1543391"/>
                    <a:gd name="connsiteX35" fmla="*/ 0 w 1542756"/>
                    <a:gd name="connsiteY35" fmla="*/ 330541 h 1543391"/>
                    <a:gd name="connsiteX36" fmla="*/ 510238 w 1542756"/>
                    <a:gd name="connsiteY36" fmla="*/ 330541 h 1543391"/>
                    <a:gd name="connsiteX37" fmla="*/ 530889 w 1542756"/>
                    <a:gd name="connsiteY37" fmla="*/ 315713 h 1543391"/>
                    <a:gd name="connsiteX38" fmla="*/ 519475 w 1542756"/>
                    <a:gd name="connsiteY38" fmla="*/ 245864 h 1543391"/>
                    <a:gd name="connsiteX39" fmla="*/ 453037 w 1542756"/>
                    <a:gd name="connsiteY39" fmla="*/ 134410 h 1543391"/>
                    <a:gd name="connsiteX40" fmla="*/ 603727 w 1542756"/>
                    <a:gd name="connsiteY40" fmla="*/ 0 h 1543391"/>
                    <a:gd name="connsiteX0" fmla="*/ 603727 w 1542756"/>
                    <a:gd name="connsiteY0" fmla="*/ 0 h 1543391"/>
                    <a:gd name="connsiteX1" fmla="*/ 754417 w 1542756"/>
                    <a:gd name="connsiteY1" fmla="*/ 134410 h 1543391"/>
                    <a:gd name="connsiteX2" fmla="*/ 687979 w 1542756"/>
                    <a:gd name="connsiteY2" fmla="*/ 245864 h 1543391"/>
                    <a:gd name="connsiteX3" fmla="*/ 677999 w 1542756"/>
                    <a:gd name="connsiteY3" fmla="*/ 314539 h 1543391"/>
                    <a:gd name="connsiteX4" fmla="*/ 699473 w 1542756"/>
                    <a:gd name="connsiteY4" fmla="*/ 330541 h 1543391"/>
                    <a:gd name="connsiteX5" fmla="*/ 1212215 w 1542756"/>
                    <a:gd name="connsiteY5" fmla="*/ 330541 h 1543391"/>
                    <a:gd name="connsiteX6" fmla="*/ 1212215 w 1542756"/>
                    <a:gd name="connsiteY6" fmla="*/ 841219 h 1543391"/>
                    <a:gd name="connsiteX7" fmla="*/ 1228217 w 1542756"/>
                    <a:gd name="connsiteY7" fmla="*/ 862694 h 1543391"/>
                    <a:gd name="connsiteX8" fmla="*/ 1296893 w 1542756"/>
                    <a:gd name="connsiteY8" fmla="*/ 852714 h 1543391"/>
                    <a:gd name="connsiteX9" fmla="*/ 1408346 w 1542756"/>
                    <a:gd name="connsiteY9" fmla="*/ 786276 h 1543391"/>
                    <a:gd name="connsiteX10" fmla="*/ 1542756 w 1542756"/>
                    <a:gd name="connsiteY10" fmla="*/ 936966 h 1543391"/>
                    <a:gd name="connsiteX11" fmla="*/ 1408346 w 1542756"/>
                    <a:gd name="connsiteY11" fmla="*/ 1087656 h 1543391"/>
                    <a:gd name="connsiteX12" fmla="*/ 1296893 w 1542756"/>
                    <a:gd name="connsiteY12" fmla="*/ 1021218 h 1543391"/>
                    <a:gd name="connsiteX13" fmla="*/ 1227044 w 1542756"/>
                    <a:gd name="connsiteY13" fmla="*/ 1009804 h 1543391"/>
                    <a:gd name="connsiteX14" fmla="*/ 1212215 w 1542756"/>
                    <a:gd name="connsiteY14" fmla="*/ 1030456 h 1543391"/>
                    <a:gd name="connsiteX15" fmla="*/ 1212215 w 1542756"/>
                    <a:gd name="connsiteY15" fmla="*/ 1543391 h 1543391"/>
                    <a:gd name="connsiteX16" fmla="*/ 698836 w 1542756"/>
                    <a:gd name="connsiteY16" fmla="*/ 1543391 h 1543391"/>
                    <a:gd name="connsiteX17" fmla="*/ 677999 w 1542756"/>
                    <a:gd name="connsiteY17" fmla="*/ 1527864 h 1543391"/>
                    <a:gd name="connsiteX18" fmla="*/ 687979 w 1542756"/>
                    <a:gd name="connsiteY18" fmla="*/ 1459189 h 1543391"/>
                    <a:gd name="connsiteX19" fmla="*/ 754417 w 1542756"/>
                    <a:gd name="connsiteY19" fmla="*/ 1347735 h 1543391"/>
                    <a:gd name="connsiteX20" fmla="*/ 603727 w 1542756"/>
                    <a:gd name="connsiteY20" fmla="*/ 1213325 h 1543391"/>
                    <a:gd name="connsiteX21" fmla="*/ 457825 w 1542756"/>
                    <a:gd name="connsiteY21" fmla="*/ 1347735 h 1543391"/>
                    <a:gd name="connsiteX22" fmla="*/ 522614 w 1542756"/>
                    <a:gd name="connsiteY22" fmla="*/ 1456051 h 1543391"/>
                    <a:gd name="connsiteX23" fmla="*/ 530889 w 1542756"/>
                    <a:gd name="connsiteY23" fmla="*/ 1529038 h 1543391"/>
                    <a:gd name="connsiteX24" fmla="*/ 510900 w 1542756"/>
                    <a:gd name="connsiteY24" fmla="*/ 1543391 h 1543391"/>
                    <a:gd name="connsiteX25" fmla="*/ 0 w 1542756"/>
                    <a:gd name="connsiteY25" fmla="*/ 1543391 h 1543391"/>
                    <a:gd name="connsiteX26" fmla="*/ 0 w 1542756"/>
                    <a:gd name="connsiteY26" fmla="*/ 1030456 h 1543391"/>
                    <a:gd name="connsiteX27" fmla="*/ 14829 w 1542756"/>
                    <a:gd name="connsiteY27" fmla="*/ 1009804 h 1543391"/>
                    <a:gd name="connsiteX28" fmla="*/ 84678 w 1542756"/>
                    <a:gd name="connsiteY28" fmla="*/ 1015107 h 1543391"/>
                    <a:gd name="connsiteX29" fmla="*/ 196131 w 1542756"/>
                    <a:gd name="connsiteY29" fmla="*/ 1087656 h 1543391"/>
                    <a:gd name="connsiteX30" fmla="*/ 330541 w 1542756"/>
                    <a:gd name="connsiteY30" fmla="*/ 936966 h 1543391"/>
                    <a:gd name="connsiteX31" fmla="*/ 196131 w 1542756"/>
                    <a:gd name="connsiteY31" fmla="*/ 789331 h 1543391"/>
                    <a:gd name="connsiteX32" fmla="*/ 84678 w 1542756"/>
                    <a:gd name="connsiteY32" fmla="*/ 858826 h 1543391"/>
                    <a:gd name="connsiteX33" fmla="*/ 16002 w 1542756"/>
                    <a:gd name="connsiteY33" fmla="*/ 862694 h 1543391"/>
                    <a:gd name="connsiteX34" fmla="*/ 0 w 1542756"/>
                    <a:gd name="connsiteY34" fmla="*/ 841219 h 1543391"/>
                    <a:gd name="connsiteX35" fmla="*/ 0 w 1542756"/>
                    <a:gd name="connsiteY35" fmla="*/ 330541 h 1543391"/>
                    <a:gd name="connsiteX36" fmla="*/ 510238 w 1542756"/>
                    <a:gd name="connsiteY36" fmla="*/ 330541 h 1543391"/>
                    <a:gd name="connsiteX37" fmla="*/ 530889 w 1542756"/>
                    <a:gd name="connsiteY37" fmla="*/ 315713 h 1543391"/>
                    <a:gd name="connsiteX38" fmla="*/ 519475 w 1542756"/>
                    <a:gd name="connsiteY38" fmla="*/ 245864 h 1543391"/>
                    <a:gd name="connsiteX39" fmla="*/ 453037 w 1542756"/>
                    <a:gd name="connsiteY39" fmla="*/ 134410 h 1543391"/>
                    <a:gd name="connsiteX40" fmla="*/ 603727 w 1542756"/>
                    <a:gd name="connsiteY40" fmla="*/ 0 h 1543391"/>
                    <a:gd name="connsiteX0" fmla="*/ 603727 w 1542756"/>
                    <a:gd name="connsiteY0" fmla="*/ 0 h 1543391"/>
                    <a:gd name="connsiteX1" fmla="*/ 754417 w 1542756"/>
                    <a:gd name="connsiteY1" fmla="*/ 134410 h 1543391"/>
                    <a:gd name="connsiteX2" fmla="*/ 687979 w 1542756"/>
                    <a:gd name="connsiteY2" fmla="*/ 245864 h 1543391"/>
                    <a:gd name="connsiteX3" fmla="*/ 677999 w 1542756"/>
                    <a:gd name="connsiteY3" fmla="*/ 314539 h 1543391"/>
                    <a:gd name="connsiteX4" fmla="*/ 699473 w 1542756"/>
                    <a:gd name="connsiteY4" fmla="*/ 330541 h 1543391"/>
                    <a:gd name="connsiteX5" fmla="*/ 1212215 w 1542756"/>
                    <a:gd name="connsiteY5" fmla="*/ 330541 h 1543391"/>
                    <a:gd name="connsiteX6" fmla="*/ 1212215 w 1542756"/>
                    <a:gd name="connsiteY6" fmla="*/ 841219 h 1543391"/>
                    <a:gd name="connsiteX7" fmla="*/ 1228217 w 1542756"/>
                    <a:gd name="connsiteY7" fmla="*/ 862694 h 1543391"/>
                    <a:gd name="connsiteX8" fmla="*/ 1296893 w 1542756"/>
                    <a:gd name="connsiteY8" fmla="*/ 852714 h 1543391"/>
                    <a:gd name="connsiteX9" fmla="*/ 1408346 w 1542756"/>
                    <a:gd name="connsiteY9" fmla="*/ 786276 h 1543391"/>
                    <a:gd name="connsiteX10" fmla="*/ 1542756 w 1542756"/>
                    <a:gd name="connsiteY10" fmla="*/ 936966 h 1543391"/>
                    <a:gd name="connsiteX11" fmla="*/ 1408346 w 1542756"/>
                    <a:gd name="connsiteY11" fmla="*/ 1087656 h 1543391"/>
                    <a:gd name="connsiteX12" fmla="*/ 1296893 w 1542756"/>
                    <a:gd name="connsiteY12" fmla="*/ 1021218 h 1543391"/>
                    <a:gd name="connsiteX13" fmla="*/ 1227044 w 1542756"/>
                    <a:gd name="connsiteY13" fmla="*/ 1009804 h 1543391"/>
                    <a:gd name="connsiteX14" fmla="*/ 1212215 w 1542756"/>
                    <a:gd name="connsiteY14" fmla="*/ 1030456 h 1543391"/>
                    <a:gd name="connsiteX15" fmla="*/ 1212215 w 1542756"/>
                    <a:gd name="connsiteY15" fmla="*/ 1543391 h 1543391"/>
                    <a:gd name="connsiteX16" fmla="*/ 698836 w 1542756"/>
                    <a:gd name="connsiteY16" fmla="*/ 1543391 h 1543391"/>
                    <a:gd name="connsiteX17" fmla="*/ 677999 w 1542756"/>
                    <a:gd name="connsiteY17" fmla="*/ 1527864 h 1543391"/>
                    <a:gd name="connsiteX18" fmla="*/ 687979 w 1542756"/>
                    <a:gd name="connsiteY18" fmla="*/ 1459189 h 1543391"/>
                    <a:gd name="connsiteX19" fmla="*/ 754417 w 1542756"/>
                    <a:gd name="connsiteY19" fmla="*/ 1347735 h 1543391"/>
                    <a:gd name="connsiteX20" fmla="*/ 603727 w 1542756"/>
                    <a:gd name="connsiteY20" fmla="*/ 1213325 h 1543391"/>
                    <a:gd name="connsiteX21" fmla="*/ 457825 w 1542756"/>
                    <a:gd name="connsiteY21" fmla="*/ 1347735 h 1543391"/>
                    <a:gd name="connsiteX22" fmla="*/ 522614 w 1542756"/>
                    <a:gd name="connsiteY22" fmla="*/ 1456051 h 1543391"/>
                    <a:gd name="connsiteX23" fmla="*/ 530889 w 1542756"/>
                    <a:gd name="connsiteY23" fmla="*/ 1529038 h 1543391"/>
                    <a:gd name="connsiteX24" fmla="*/ 510900 w 1542756"/>
                    <a:gd name="connsiteY24" fmla="*/ 1543391 h 1543391"/>
                    <a:gd name="connsiteX25" fmla="*/ 0 w 1542756"/>
                    <a:gd name="connsiteY25" fmla="*/ 1543391 h 1543391"/>
                    <a:gd name="connsiteX26" fmla="*/ 0 w 1542756"/>
                    <a:gd name="connsiteY26" fmla="*/ 1030456 h 1543391"/>
                    <a:gd name="connsiteX27" fmla="*/ 14829 w 1542756"/>
                    <a:gd name="connsiteY27" fmla="*/ 1009804 h 1543391"/>
                    <a:gd name="connsiteX28" fmla="*/ 84678 w 1542756"/>
                    <a:gd name="connsiteY28" fmla="*/ 1015107 h 1543391"/>
                    <a:gd name="connsiteX29" fmla="*/ 196131 w 1542756"/>
                    <a:gd name="connsiteY29" fmla="*/ 1087656 h 1543391"/>
                    <a:gd name="connsiteX30" fmla="*/ 330541 w 1542756"/>
                    <a:gd name="connsiteY30" fmla="*/ 936966 h 1543391"/>
                    <a:gd name="connsiteX31" fmla="*/ 196131 w 1542756"/>
                    <a:gd name="connsiteY31" fmla="*/ 789331 h 1543391"/>
                    <a:gd name="connsiteX32" fmla="*/ 84678 w 1542756"/>
                    <a:gd name="connsiteY32" fmla="*/ 858826 h 1543391"/>
                    <a:gd name="connsiteX33" fmla="*/ 16002 w 1542756"/>
                    <a:gd name="connsiteY33" fmla="*/ 862694 h 1543391"/>
                    <a:gd name="connsiteX34" fmla="*/ 0 w 1542756"/>
                    <a:gd name="connsiteY34" fmla="*/ 841219 h 1543391"/>
                    <a:gd name="connsiteX35" fmla="*/ 0 w 1542756"/>
                    <a:gd name="connsiteY35" fmla="*/ 330541 h 1543391"/>
                    <a:gd name="connsiteX36" fmla="*/ 510238 w 1542756"/>
                    <a:gd name="connsiteY36" fmla="*/ 330541 h 1543391"/>
                    <a:gd name="connsiteX37" fmla="*/ 530889 w 1542756"/>
                    <a:gd name="connsiteY37" fmla="*/ 315713 h 1543391"/>
                    <a:gd name="connsiteX38" fmla="*/ 519475 w 1542756"/>
                    <a:gd name="connsiteY38" fmla="*/ 245864 h 1543391"/>
                    <a:gd name="connsiteX39" fmla="*/ 453037 w 1542756"/>
                    <a:gd name="connsiteY39" fmla="*/ 134410 h 1543391"/>
                    <a:gd name="connsiteX40" fmla="*/ 603727 w 1542756"/>
                    <a:gd name="connsiteY40" fmla="*/ 0 h 1543391"/>
                    <a:gd name="connsiteX0" fmla="*/ 603727 w 1542756"/>
                    <a:gd name="connsiteY0" fmla="*/ 0 h 1543391"/>
                    <a:gd name="connsiteX1" fmla="*/ 754417 w 1542756"/>
                    <a:gd name="connsiteY1" fmla="*/ 134410 h 1543391"/>
                    <a:gd name="connsiteX2" fmla="*/ 687979 w 1542756"/>
                    <a:gd name="connsiteY2" fmla="*/ 245864 h 1543391"/>
                    <a:gd name="connsiteX3" fmla="*/ 677999 w 1542756"/>
                    <a:gd name="connsiteY3" fmla="*/ 314539 h 1543391"/>
                    <a:gd name="connsiteX4" fmla="*/ 699473 w 1542756"/>
                    <a:gd name="connsiteY4" fmla="*/ 330541 h 1543391"/>
                    <a:gd name="connsiteX5" fmla="*/ 1212215 w 1542756"/>
                    <a:gd name="connsiteY5" fmla="*/ 330541 h 1543391"/>
                    <a:gd name="connsiteX6" fmla="*/ 1212215 w 1542756"/>
                    <a:gd name="connsiteY6" fmla="*/ 841219 h 1543391"/>
                    <a:gd name="connsiteX7" fmla="*/ 1228217 w 1542756"/>
                    <a:gd name="connsiteY7" fmla="*/ 862694 h 1543391"/>
                    <a:gd name="connsiteX8" fmla="*/ 1296893 w 1542756"/>
                    <a:gd name="connsiteY8" fmla="*/ 852714 h 1543391"/>
                    <a:gd name="connsiteX9" fmla="*/ 1408346 w 1542756"/>
                    <a:gd name="connsiteY9" fmla="*/ 786276 h 1543391"/>
                    <a:gd name="connsiteX10" fmla="*/ 1542756 w 1542756"/>
                    <a:gd name="connsiteY10" fmla="*/ 936966 h 1543391"/>
                    <a:gd name="connsiteX11" fmla="*/ 1408346 w 1542756"/>
                    <a:gd name="connsiteY11" fmla="*/ 1087656 h 1543391"/>
                    <a:gd name="connsiteX12" fmla="*/ 1296893 w 1542756"/>
                    <a:gd name="connsiteY12" fmla="*/ 1021218 h 1543391"/>
                    <a:gd name="connsiteX13" fmla="*/ 1227044 w 1542756"/>
                    <a:gd name="connsiteY13" fmla="*/ 1009804 h 1543391"/>
                    <a:gd name="connsiteX14" fmla="*/ 1212215 w 1542756"/>
                    <a:gd name="connsiteY14" fmla="*/ 1030456 h 1543391"/>
                    <a:gd name="connsiteX15" fmla="*/ 1212215 w 1542756"/>
                    <a:gd name="connsiteY15" fmla="*/ 1543391 h 1543391"/>
                    <a:gd name="connsiteX16" fmla="*/ 698836 w 1542756"/>
                    <a:gd name="connsiteY16" fmla="*/ 1543391 h 1543391"/>
                    <a:gd name="connsiteX17" fmla="*/ 677999 w 1542756"/>
                    <a:gd name="connsiteY17" fmla="*/ 1527864 h 1543391"/>
                    <a:gd name="connsiteX18" fmla="*/ 687979 w 1542756"/>
                    <a:gd name="connsiteY18" fmla="*/ 1459189 h 1543391"/>
                    <a:gd name="connsiteX19" fmla="*/ 754417 w 1542756"/>
                    <a:gd name="connsiteY19" fmla="*/ 1347735 h 1543391"/>
                    <a:gd name="connsiteX20" fmla="*/ 603727 w 1542756"/>
                    <a:gd name="connsiteY20" fmla="*/ 1213325 h 1543391"/>
                    <a:gd name="connsiteX21" fmla="*/ 457825 w 1542756"/>
                    <a:gd name="connsiteY21" fmla="*/ 1347735 h 1543391"/>
                    <a:gd name="connsiteX22" fmla="*/ 522614 w 1542756"/>
                    <a:gd name="connsiteY22" fmla="*/ 1456051 h 1543391"/>
                    <a:gd name="connsiteX23" fmla="*/ 530889 w 1542756"/>
                    <a:gd name="connsiteY23" fmla="*/ 1529038 h 1543391"/>
                    <a:gd name="connsiteX24" fmla="*/ 510900 w 1542756"/>
                    <a:gd name="connsiteY24" fmla="*/ 1543391 h 1543391"/>
                    <a:gd name="connsiteX25" fmla="*/ 0 w 1542756"/>
                    <a:gd name="connsiteY25" fmla="*/ 1543391 h 1543391"/>
                    <a:gd name="connsiteX26" fmla="*/ 0 w 1542756"/>
                    <a:gd name="connsiteY26" fmla="*/ 1030456 h 1543391"/>
                    <a:gd name="connsiteX27" fmla="*/ 14829 w 1542756"/>
                    <a:gd name="connsiteY27" fmla="*/ 1009804 h 1543391"/>
                    <a:gd name="connsiteX28" fmla="*/ 84678 w 1542756"/>
                    <a:gd name="connsiteY28" fmla="*/ 1015107 h 1543391"/>
                    <a:gd name="connsiteX29" fmla="*/ 196131 w 1542756"/>
                    <a:gd name="connsiteY29" fmla="*/ 1087656 h 1543391"/>
                    <a:gd name="connsiteX30" fmla="*/ 330541 w 1542756"/>
                    <a:gd name="connsiteY30" fmla="*/ 936966 h 1543391"/>
                    <a:gd name="connsiteX31" fmla="*/ 196131 w 1542756"/>
                    <a:gd name="connsiteY31" fmla="*/ 789331 h 1543391"/>
                    <a:gd name="connsiteX32" fmla="*/ 84678 w 1542756"/>
                    <a:gd name="connsiteY32" fmla="*/ 858826 h 1543391"/>
                    <a:gd name="connsiteX33" fmla="*/ 16002 w 1542756"/>
                    <a:gd name="connsiteY33" fmla="*/ 862694 h 1543391"/>
                    <a:gd name="connsiteX34" fmla="*/ 0 w 1542756"/>
                    <a:gd name="connsiteY34" fmla="*/ 841219 h 1543391"/>
                    <a:gd name="connsiteX35" fmla="*/ 0 w 1542756"/>
                    <a:gd name="connsiteY35" fmla="*/ 330541 h 1543391"/>
                    <a:gd name="connsiteX36" fmla="*/ 510238 w 1542756"/>
                    <a:gd name="connsiteY36" fmla="*/ 330541 h 1543391"/>
                    <a:gd name="connsiteX37" fmla="*/ 530889 w 1542756"/>
                    <a:gd name="connsiteY37" fmla="*/ 315713 h 1543391"/>
                    <a:gd name="connsiteX38" fmla="*/ 519475 w 1542756"/>
                    <a:gd name="connsiteY38" fmla="*/ 245864 h 1543391"/>
                    <a:gd name="connsiteX39" fmla="*/ 453037 w 1542756"/>
                    <a:gd name="connsiteY39" fmla="*/ 134410 h 1543391"/>
                    <a:gd name="connsiteX40" fmla="*/ 603727 w 1542756"/>
                    <a:gd name="connsiteY40" fmla="*/ 0 h 1543391"/>
                    <a:gd name="connsiteX0" fmla="*/ 603727 w 1542756"/>
                    <a:gd name="connsiteY0" fmla="*/ 0 h 1543391"/>
                    <a:gd name="connsiteX1" fmla="*/ 754417 w 1542756"/>
                    <a:gd name="connsiteY1" fmla="*/ 134410 h 1543391"/>
                    <a:gd name="connsiteX2" fmla="*/ 687979 w 1542756"/>
                    <a:gd name="connsiteY2" fmla="*/ 245864 h 1543391"/>
                    <a:gd name="connsiteX3" fmla="*/ 677999 w 1542756"/>
                    <a:gd name="connsiteY3" fmla="*/ 314539 h 1543391"/>
                    <a:gd name="connsiteX4" fmla="*/ 699473 w 1542756"/>
                    <a:gd name="connsiteY4" fmla="*/ 330541 h 1543391"/>
                    <a:gd name="connsiteX5" fmla="*/ 1212215 w 1542756"/>
                    <a:gd name="connsiteY5" fmla="*/ 330541 h 1543391"/>
                    <a:gd name="connsiteX6" fmla="*/ 1212215 w 1542756"/>
                    <a:gd name="connsiteY6" fmla="*/ 841219 h 1543391"/>
                    <a:gd name="connsiteX7" fmla="*/ 1228217 w 1542756"/>
                    <a:gd name="connsiteY7" fmla="*/ 862694 h 1543391"/>
                    <a:gd name="connsiteX8" fmla="*/ 1296893 w 1542756"/>
                    <a:gd name="connsiteY8" fmla="*/ 852714 h 1543391"/>
                    <a:gd name="connsiteX9" fmla="*/ 1408346 w 1542756"/>
                    <a:gd name="connsiteY9" fmla="*/ 786276 h 1543391"/>
                    <a:gd name="connsiteX10" fmla="*/ 1542756 w 1542756"/>
                    <a:gd name="connsiteY10" fmla="*/ 936966 h 1543391"/>
                    <a:gd name="connsiteX11" fmla="*/ 1408346 w 1542756"/>
                    <a:gd name="connsiteY11" fmla="*/ 1087656 h 1543391"/>
                    <a:gd name="connsiteX12" fmla="*/ 1296893 w 1542756"/>
                    <a:gd name="connsiteY12" fmla="*/ 1021218 h 1543391"/>
                    <a:gd name="connsiteX13" fmla="*/ 1227044 w 1542756"/>
                    <a:gd name="connsiteY13" fmla="*/ 1009804 h 1543391"/>
                    <a:gd name="connsiteX14" fmla="*/ 1212215 w 1542756"/>
                    <a:gd name="connsiteY14" fmla="*/ 1030456 h 1543391"/>
                    <a:gd name="connsiteX15" fmla="*/ 1212215 w 1542756"/>
                    <a:gd name="connsiteY15" fmla="*/ 1543391 h 1543391"/>
                    <a:gd name="connsiteX16" fmla="*/ 698836 w 1542756"/>
                    <a:gd name="connsiteY16" fmla="*/ 1543391 h 1543391"/>
                    <a:gd name="connsiteX17" fmla="*/ 677999 w 1542756"/>
                    <a:gd name="connsiteY17" fmla="*/ 1527864 h 1543391"/>
                    <a:gd name="connsiteX18" fmla="*/ 687979 w 1542756"/>
                    <a:gd name="connsiteY18" fmla="*/ 1459189 h 1543391"/>
                    <a:gd name="connsiteX19" fmla="*/ 754417 w 1542756"/>
                    <a:gd name="connsiteY19" fmla="*/ 1347735 h 1543391"/>
                    <a:gd name="connsiteX20" fmla="*/ 603727 w 1542756"/>
                    <a:gd name="connsiteY20" fmla="*/ 1213325 h 1543391"/>
                    <a:gd name="connsiteX21" fmla="*/ 457825 w 1542756"/>
                    <a:gd name="connsiteY21" fmla="*/ 1347735 h 1543391"/>
                    <a:gd name="connsiteX22" fmla="*/ 522614 w 1542756"/>
                    <a:gd name="connsiteY22" fmla="*/ 1456051 h 1543391"/>
                    <a:gd name="connsiteX23" fmla="*/ 530889 w 1542756"/>
                    <a:gd name="connsiteY23" fmla="*/ 1529038 h 1543391"/>
                    <a:gd name="connsiteX24" fmla="*/ 510900 w 1542756"/>
                    <a:gd name="connsiteY24" fmla="*/ 1543391 h 1543391"/>
                    <a:gd name="connsiteX25" fmla="*/ 0 w 1542756"/>
                    <a:gd name="connsiteY25" fmla="*/ 1543391 h 1543391"/>
                    <a:gd name="connsiteX26" fmla="*/ 0 w 1542756"/>
                    <a:gd name="connsiteY26" fmla="*/ 1030456 h 1543391"/>
                    <a:gd name="connsiteX27" fmla="*/ 14829 w 1542756"/>
                    <a:gd name="connsiteY27" fmla="*/ 1009804 h 1543391"/>
                    <a:gd name="connsiteX28" fmla="*/ 84678 w 1542756"/>
                    <a:gd name="connsiteY28" fmla="*/ 1015107 h 1543391"/>
                    <a:gd name="connsiteX29" fmla="*/ 196131 w 1542756"/>
                    <a:gd name="connsiteY29" fmla="*/ 1087656 h 1543391"/>
                    <a:gd name="connsiteX30" fmla="*/ 330541 w 1542756"/>
                    <a:gd name="connsiteY30" fmla="*/ 936966 h 1543391"/>
                    <a:gd name="connsiteX31" fmla="*/ 196131 w 1542756"/>
                    <a:gd name="connsiteY31" fmla="*/ 789331 h 1543391"/>
                    <a:gd name="connsiteX32" fmla="*/ 84678 w 1542756"/>
                    <a:gd name="connsiteY32" fmla="*/ 858826 h 1543391"/>
                    <a:gd name="connsiteX33" fmla="*/ 16002 w 1542756"/>
                    <a:gd name="connsiteY33" fmla="*/ 862694 h 1543391"/>
                    <a:gd name="connsiteX34" fmla="*/ 0 w 1542756"/>
                    <a:gd name="connsiteY34" fmla="*/ 841219 h 1543391"/>
                    <a:gd name="connsiteX35" fmla="*/ 0 w 1542756"/>
                    <a:gd name="connsiteY35" fmla="*/ 330541 h 1543391"/>
                    <a:gd name="connsiteX36" fmla="*/ 510238 w 1542756"/>
                    <a:gd name="connsiteY36" fmla="*/ 330541 h 1543391"/>
                    <a:gd name="connsiteX37" fmla="*/ 530889 w 1542756"/>
                    <a:gd name="connsiteY37" fmla="*/ 315713 h 1543391"/>
                    <a:gd name="connsiteX38" fmla="*/ 519475 w 1542756"/>
                    <a:gd name="connsiteY38" fmla="*/ 245864 h 1543391"/>
                    <a:gd name="connsiteX39" fmla="*/ 453037 w 1542756"/>
                    <a:gd name="connsiteY39" fmla="*/ 134410 h 1543391"/>
                    <a:gd name="connsiteX40" fmla="*/ 603727 w 1542756"/>
                    <a:gd name="connsiteY40" fmla="*/ 0 h 1543391"/>
                    <a:gd name="connsiteX0" fmla="*/ 603727 w 1542756"/>
                    <a:gd name="connsiteY0" fmla="*/ 0 h 1543391"/>
                    <a:gd name="connsiteX1" fmla="*/ 754417 w 1542756"/>
                    <a:gd name="connsiteY1" fmla="*/ 134410 h 1543391"/>
                    <a:gd name="connsiteX2" fmla="*/ 687979 w 1542756"/>
                    <a:gd name="connsiteY2" fmla="*/ 245864 h 1543391"/>
                    <a:gd name="connsiteX3" fmla="*/ 677999 w 1542756"/>
                    <a:gd name="connsiteY3" fmla="*/ 314539 h 1543391"/>
                    <a:gd name="connsiteX4" fmla="*/ 699473 w 1542756"/>
                    <a:gd name="connsiteY4" fmla="*/ 330541 h 1543391"/>
                    <a:gd name="connsiteX5" fmla="*/ 1212215 w 1542756"/>
                    <a:gd name="connsiteY5" fmla="*/ 330541 h 1543391"/>
                    <a:gd name="connsiteX6" fmla="*/ 1212215 w 1542756"/>
                    <a:gd name="connsiteY6" fmla="*/ 841219 h 1543391"/>
                    <a:gd name="connsiteX7" fmla="*/ 1228217 w 1542756"/>
                    <a:gd name="connsiteY7" fmla="*/ 862694 h 1543391"/>
                    <a:gd name="connsiteX8" fmla="*/ 1296893 w 1542756"/>
                    <a:gd name="connsiteY8" fmla="*/ 852714 h 1543391"/>
                    <a:gd name="connsiteX9" fmla="*/ 1408346 w 1542756"/>
                    <a:gd name="connsiteY9" fmla="*/ 786276 h 1543391"/>
                    <a:gd name="connsiteX10" fmla="*/ 1542756 w 1542756"/>
                    <a:gd name="connsiteY10" fmla="*/ 936966 h 1543391"/>
                    <a:gd name="connsiteX11" fmla="*/ 1408346 w 1542756"/>
                    <a:gd name="connsiteY11" fmla="*/ 1087656 h 1543391"/>
                    <a:gd name="connsiteX12" fmla="*/ 1296893 w 1542756"/>
                    <a:gd name="connsiteY12" fmla="*/ 1021218 h 1543391"/>
                    <a:gd name="connsiteX13" fmla="*/ 1227044 w 1542756"/>
                    <a:gd name="connsiteY13" fmla="*/ 1009804 h 1543391"/>
                    <a:gd name="connsiteX14" fmla="*/ 1212215 w 1542756"/>
                    <a:gd name="connsiteY14" fmla="*/ 1030456 h 1543391"/>
                    <a:gd name="connsiteX15" fmla="*/ 1212215 w 1542756"/>
                    <a:gd name="connsiteY15" fmla="*/ 1543391 h 1543391"/>
                    <a:gd name="connsiteX16" fmla="*/ 698836 w 1542756"/>
                    <a:gd name="connsiteY16" fmla="*/ 1543391 h 1543391"/>
                    <a:gd name="connsiteX17" fmla="*/ 677999 w 1542756"/>
                    <a:gd name="connsiteY17" fmla="*/ 1527864 h 1543391"/>
                    <a:gd name="connsiteX18" fmla="*/ 687979 w 1542756"/>
                    <a:gd name="connsiteY18" fmla="*/ 1459189 h 1543391"/>
                    <a:gd name="connsiteX19" fmla="*/ 754417 w 1542756"/>
                    <a:gd name="connsiteY19" fmla="*/ 1347735 h 1543391"/>
                    <a:gd name="connsiteX20" fmla="*/ 603727 w 1542756"/>
                    <a:gd name="connsiteY20" fmla="*/ 1213325 h 1543391"/>
                    <a:gd name="connsiteX21" fmla="*/ 457825 w 1542756"/>
                    <a:gd name="connsiteY21" fmla="*/ 1347735 h 1543391"/>
                    <a:gd name="connsiteX22" fmla="*/ 522614 w 1542756"/>
                    <a:gd name="connsiteY22" fmla="*/ 1456051 h 1543391"/>
                    <a:gd name="connsiteX23" fmla="*/ 530889 w 1542756"/>
                    <a:gd name="connsiteY23" fmla="*/ 1529038 h 1543391"/>
                    <a:gd name="connsiteX24" fmla="*/ 510900 w 1542756"/>
                    <a:gd name="connsiteY24" fmla="*/ 1543391 h 1543391"/>
                    <a:gd name="connsiteX25" fmla="*/ 0 w 1542756"/>
                    <a:gd name="connsiteY25" fmla="*/ 1543391 h 1543391"/>
                    <a:gd name="connsiteX26" fmla="*/ 0 w 1542756"/>
                    <a:gd name="connsiteY26" fmla="*/ 1030456 h 1543391"/>
                    <a:gd name="connsiteX27" fmla="*/ 14829 w 1542756"/>
                    <a:gd name="connsiteY27" fmla="*/ 1009804 h 1543391"/>
                    <a:gd name="connsiteX28" fmla="*/ 84678 w 1542756"/>
                    <a:gd name="connsiteY28" fmla="*/ 1015107 h 1543391"/>
                    <a:gd name="connsiteX29" fmla="*/ 196131 w 1542756"/>
                    <a:gd name="connsiteY29" fmla="*/ 1087656 h 1543391"/>
                    <a:gd name="connsiteX30" fmla="*/ 330541 w 1542756"/>
                    <a:gd name="connsiteY30" fmla="*/ 936966 h 1543391"/>
                    <a:gd name="connsiteX31" fmla="*/ 196131 w 1542756"/>
                    <a:gd name="connsiteY31" fmla="*/ 789331 h 1543391"/>
                    <a:gd name="connsiteX32" fmla="*/ 84678 w 1542756"/>
                    <a:gd name="connsiteY32" fmla="*/ 858826 h 1543391"/>
                    <a:gd name="connsiteX33" fmla="*/ 16002 w 1542756"/>
                    <a:gd name="connsiteY33" fmla="*/ 862694 h 1543391"/>
                    <a:gd name="connsiteX34" fmla="*/ 0 w 1542756"/>
                    <a:gd name="connsiteY34" fmla="*/ 841219 h 1543391"/>
                    <a:gd name="connsiteX35" fmla="*/ 0 w 1542756"/>
                    <a:gd name="connsiteY35" fmla="*/ 330541 h 1543391"/>
                    <a:gd name="connsiteX36" fmla="*/ 510238 w 1542756"/>
                    <a:gd name="connsiteY36" fmla="*/ 330541 h 1543391"/>
                    <a:gd name="connsiteX37" fmla="*/ 530889 w 1542756"/>
                    <a:gd name="connsiteY37" fmla="*/ 315713 h 1543391"/>
                    <a:gd name="connsiteX38" fmla="*/ 519475 w 1542756"/>
                    <a:gd name="connsiteY38" fmla="*/ 245864 h 1543391"/>
                    <a:gd name="connsiteX39" fmla="*/ 453037 w 1542756"/>
                    <a:gd name="connsiteY39" fmla="*/ 134410 h 1543391"/>
                    <a:gd name="connsiteX40" fmla="*/ 603727 w 1542756"/>
                    <a:gd name="connsiteY40" fmla="*/ 0 h 1543391"/>
                    <a:gd name="connsiteX0" fmla="*/ 603727 w 1542756"/>
                    <a:gd name="connsiteY0" fmla="*/ 0 h 1543391"/>
                    <a:gd name="connsiteX1" fmla="*/ 754417 w 1542756"/>
                    <a:gd name="connsiteY1" fmla="*/ 134410 h 1543391"/>
                    <a:gd name="connsiteX2" fmla="*/ 687979 w 1542756"/>
                    <a:gd name="connsiteY2" fmla="*/ 245864 h 1543391"/>
                    <a:gd name="connsiteX3" fmla="*/ 677999 w 1542756"/>
                    <a:gd name="connsiteY3" fmla="*/ 314539 h 1543391"/>
                    <a:gd name="connsiteX4" fmla="*/ 699473 w 1542756"/>
                    <a:gd name="connsiteY4" fmla="*/ 330541 h 1543391"/>
                    <a:gd name="connsiteX5" fmla="*/ 1212215 w 1542756"/>
                    <a:gd name="connsiteY5" fmla="*/ 330541 h 1543391"/>
                    <a:gd name="connsiteX6" fmla="*/ 1212215 w 1542756"/>
                    <a:gd name="connsiteY6" fmla="*/ 841219 h 1543391"/>
                    <a:gd name="connsiteX7" fmla="*/ 1228217 w 1542756"/>
                    <a:gd name="connsiteY7" fmla="*/ 862694 h 1543391"/>
                    <a:gd name="connsiteX8" fmla="*/ 1296893 w 1542756"/>
                    <a:gd name="connsiteY8" fmla="*/ 852714 h 1543391"/>
                    <a:gd name="connsiteX9" fmla="*/ 1408346 w 1542756"/>
                    <a:gd name="connsiteY9" fmla="*/ 786276 h 1543391"/>
                    <a:gd name="connsiteX10" fmla="*/ 1542756 w 1542756"/>
                    <a:gd name="connsiteY10" fmla="*/ 936966 h 1543391"/>
                    <a:gd name="connsiteX11" fmla="*/ 1408346 w 1542756"/>
                    <a:gd name="connsiteY11" fmla="*/ 1087656 h 1543391"/>
                    <a:gd name="connsiteX12" fmla="*/ 1296893 w 1542756"/>
                    <a:gd name="connsiteY12" fmla="*/ 1021218 h 1543391"/>
                    <a:gd name="connsiteX13" fmla="*/ 1227044 w 1542756"/>
                    <a:gd name="connsiteY13" fmla="*/ 1009804 h 1543391"/>
                    <a:gd name="connsiteX14" fmla="*/ 1212215 w 1542756"/>
                    <a:gd name="connsiteY14" fmla="*/ 1030456 h 1543391"/>
                    <a:gd name="connsiteX15" fmla="*/ 1212215 w 1542756"/>
                    <a:gd name="connsiteY15" fmla="*/ 1543391 h 1543391"/>
                    <a:gd name="connsiteX16" fmla="*/ 698836 w 1542756"/>
                    <a:gd name="connsiteY16" fmla="*/ 1543391 h 1543391"/>
                    <a:gd name="connsiteX17" fmla="*/ 677999 w 1542756"/>
                    <a:gd name="connsiteY17" fmla="*/ 1527864 h 1543391"/>
                    <a:gd name="connsiteX18" fmla="*/ 687979 w 1542756"/>
                    <a:gd name="connsiteY18" fmla="*/ 1459189 h 1543391"/>
                    <a:gd name="connsiteX19" fmla="*/ 754417 w 1542756"/>
                    <a:gd name="connsiteY19" fmla="*/ 1347735 h 1543391"/>
                    <a:gd name="connsiteX20" fmla="*/ 603727 w 1542756"/>
                    <a:gd name="connsiteY20" fmla="*/ 1213325 h 1543391"/>
                    <a:gd name="connsiteX21" fmla="*/ 457825 w 1542756"/>
                    <a:gd name="connsiteY21" fmla="*/ 1347735 h 1543391"/>
                    <a:gd name="connsiteX22" fmla="*/ 522614 w 1542756"/>
                    <a:gd name="connsiteY22" fmla="*/ 1456051 h 1543391"/>
                    <a:gd name="connsiteX23" fmla="*/ 530889 w 1542756"/>
                    <a:gd name="connsiteY23" fmla="*/ 1529038 h 1543391"/>
                    <a:gd name="connsiteX24" fmla="*/ 510900 w 1542756"/>
                    <a:gd name="connsiteY24" fmla="*/ 1543391 h 1543391"/>
                    <a:gd name="connsiteX25" fmla="*/ 0 w 1542756"/>
                    <a:gd name="connsiteY25" fmla="*/ 1543391 h 1543391"/>
                    <a:gd name="connsiteX26" fmla="*/ 0 w 1542756"/>
                    <a:gd name="connsiteY26" fmla="*/ 1030456 h 1543391"/>
                    <a:gd name="connsiteX27" fmla="*/ 14829 w 1542756"/>
                    <a:gd name="connsiteY27" fmla="*/ 1009804 h 1543391"/>
                    <a:gd name="connsiteX28" fmla="*/ 84678 w 1542756"/>
                    <a:gd name="connsiteY28" fmla="*/ 1015107 h 1543391"/>
                    <a:gd name="connsiteX29" fmla="*/ 196131 w 1542756"/>
                    <a:gd name="connsiteY29" fmla="*/ 1081546 h 1543391"/>
                    <a:gd name="connsiteX30" fmla="*/ 330541 w 1542756"/>
                    <a:gd name="connsiteY30" fmla="*/ 936966 h 1543391"/>
                    <a:gd name="connsiteX31" fmla="*/ 196131 w 1542756"/>
                    <a:gd name="connsiteY31" fmla="*/ 789331 h 1543391"/>
                    <a:gd name="connsiteX32" fmla="*/ 84678 w 1542756"/>
                    <a:gd name="connsiteY32" fmla="*/ 858826 h 1543391"/>
                    <a:gd name="connsiteX33" fmla="*/ 16002 w 1542756"/>
                    <a:gd name="connsiteY33" fmla="*/ 862694 h 1543391"/>
                    <a:gd name="connsiteX34" fmla="*/ 0 w 1542756"/>
                    <a:gd name="connsiteY34" fmla="*/ 841219 h 1543391"/>
                    <a:gd name="connsiteX35" fmla="*/ 0 w 1542756"/>
                    <a:gd name="connsiteY35" fmla="*/ 330541 h 1543391"/>
                    <a:gd name="connsiteX36" fmla="*/ 510238 w 1542756"/>
                    <a:gd name="connsiteY36" fmla="*/ 330541 h 1543391"/>
                    <a:gd name="connsiteX37" fmla="*/ 530889 w 1542756"/>
                    <a:gd name="connsiteY37" fmla="*/ 315713 h 1543391"/>
                    <a:gd name="connsiteX38" fmla="*/ 519475 w 1542756"/>
                    <a:gd name="connsiteY38" fmla="*/ 245864 h 1543391"/>
                    <a:gd name="connsiteX39" fmla="*/ 453037 w 1542756"/>
                    <a:gd name="connsiteY39" fmla="*/ 134410 h 1543391"/>
                    <a:gd name="connsiteX40" fmla="*/ 603727 w 1542756"/>
                    <a:gd name="connsiteY40" fmla="*/ 0 h 1543391"/>
                    <a:gd name="connsiteX0" fmla="*/ 603727 w 1542756"/>
                    <a:gd name="connsiteY0" fmla="*/ 0 h 1543391"/>
                    <a:gd name="connsiteX1" fmla="*/ 754417 w 1542756"/>
                    <a:gd name="connsiteY1" fmla="*/ 134410 h 1543391"/>
                    <a:gd name="connsiteX2" fmla="*/ 687979 w 1542756"/>
                    <a:gd name="connsiteY2" fmla="*/ 245864 h 1543391"/>
                    <a:gd name="connsiteX3" fmla="*/ 677999 w 1542756"/>
                    <a:gd name="connsiteY3" fmla="*/ 314539 h 1543391"/>
                    <a:gd name="connsiteX4" fmla="*/ 699473 w 1542756"/>
                    <a:gd name="connsiteY4" fmla="*/ 330541 h 1543391"/>
                    <a:gd name="connsiteX5" fmla="*/ 1212215 w 1542756"/>
                    <a:gd name="connsiteY5" fmla="*/ 330541 h 1543391"/>
                    <a:gd name="connsiteX6" fmla="*/ 1212215 w 1542756"/>
                    <a:gd name="connsiteY6" fmla="*/ 841219 h 1543391"/>
                    <a:gd name="connsiteX7" fmla="*/ 1228217 w 1542756"/>
                    <a:gd name="connsiteY7" fmla="*/ 862694 h 1543391"/>
                    <a:gd name="connsiteX8" fmla="*/ 1296893 w 1542756"/>
                    <a:gd name="connsiteY8" fmla="*/ 852714 h 1543391"/>
                    <a:gd name="connsiteX9" fmla="*/ 1408346 w 1542756"/>
                    <a:gd name="connsiteY9" fmla="*/ 786276 h 1543391"/>
                    <a:gd name="connsiteX10" fmla="*/ 1542756 w 1542756"/>
                    <a:gd name="connsiteY10" fmla="*/ 936966 h 1543391"/>
                    <a:gd name="connsiteX11" fmla="*/ 1408346 w 1542756"/>
                    <a:gd name="connsiteY11" fmla="*/ 1087656 h 1543391"/>
                    <a:gd name="connsiteX12" fmla="*/ 1296893 w 1542756"/>
                    <a:gd name="connsiteY12" fmla="*/ 1021218 h 1543391"/>
                    <a:gd name="connsiteX13" fmla="*/ 1227044 w 1542756"/>
                    <a:gd name="connsiteY13" fmla="*/ 1009804 h 1543391"/>
                    <a:gd name="connsiteX14" fmla="*/ 1212215 w 1542756"/>
                    <a:gd name="connsiteY14" fmla="*/ 1030456 h 1543391"/>
                    <a:gd name="connsiteX15" fmla="*/ 1212215 w 1542756"/>
                    <a:gd name="connsiteY15" fmla="*/ 1543391 h 1543391"/>
                    <a:gd name="connsiteX16" fmla="*/ 698836 w 1542756"/>
                    <a:gd name="connsiteY16" fmla="*/ 1543391 h 1543391"/>
                    <a:gd name="connsiteX17" fmla="*/ 677999 w 1542756"/>
                    <a:gd name="connsiteY17" fmla="*/ 1527864 h 1543391"/>
                    <a:gd name="connsiteX18" fmla="*/ 679311 w 1542756"/>
                    <a:gd name="connsiteY18" fmla="*/ 1483482 h 1543391"/>
                    <a:gd name="connsiteX19" fmla="*/ 687979 w 1542756"/>
                    <a:gd name="connsiteY19" fmla="*/ 1459189 h 1543391"/>
                    <a:gd name="connsiteX20" fmla="*/ 754417 w 1542756"/>
                    <a:gd name="connsiteY20" fmla="*/ 1347735 h 1543391"/>
                    <a:gd name="connsiteX21" fmla="*/ 603727 w 1542756"/>
                    <a:gd name="connsiteY21" fmla="*/ 1213325 h 1543391"/>
                    <a:gd name="connsiteX22" fmla="*/ 457825 w 1542756"/>
                    <a:gd name="connsiteY22" fmla="*/ 1347735 h 1543391"/>
                    <a:gd name="connsiteX23" fmla="*/ 522614 w 1542756"/>
                    <a:gd name="connsiteY23" fmla="*/ 1456051 h 1543391"/>
                    <a:gd name="connsiteX24" fmla="*/ 530889 w 1542756"/>
                    <a:gd name="connsiteY24" fmla="*/ 1529038 h 1543391"/>
                    <a:gd name="connsiteX25" fmla="*/ 510900 w 1542756"/>
                    <a:gd name="connsiteY25" fmla="*/ 1543391 h 1543391"/>
                    <a:gd name="connsiteX26" fmla="*/ 0 w 1542756"/>
                    <a:gd name="connsiteY26" fmla="*/ 1543391 h 1543391"/>
                    <a:gd name="connsiteX27" fmla="*/ 0 w 1542756"/>
                    <a:gd name="connsiteY27" fmla="*/ 1030456 h 1543391"/>
                    <a:gd name="connsiteX28" fmla="*/ 14829 w 1542756"/>
                    <a:gd name="connsiteY28" fmla="*/ 1009804 h 1543391"/>
                    <a:gd name="connsiteX29" fmla="*/ 84678 w 1542756"/>
                    <a:gd name="connsiteY29" fmla="*/ 1015107 h 1543391"/>
                    <a:gd name="connsiteX30" fmla="*/ 196131 w 1542756"/>
                    <a:gd name="connsiteY30" fmla="*/ 1081546 h 1543391"/>
                    <a:gd name="connsiteX31" fmla="*/ 330541 w 1542756"/>
                    <a:gd name="connsiteY31" fmla="*/ 936966 h 1543391"/>
                    <a:gd name="connsiteX32" fmla="*/ 196131 w 1542756"/>
                    <a:gd name="connsiteY32" fmla="*/ 789331 h 1543391"/>
                    <a:gd name="connsiteX33" fmla="*/ 84678 w 1542756"/>
                    <a:gd name="connsiteY33" fmla="*/ 858826 h 1543391"/>
                    <a:gd name="connsiteX34" fmla="*/ 16002 w 1542756"/>
                    <a:gd name="connsiteY34" fmla="*/ 862694 h 1543391"/>
                    <a:gd name="connsiteX35" fmla="*/ 0 w 1542756"/>
                    <a:gd name="connsiteY35" fmla="*/ 841219 h 1543391"/>
                    <a:gd name="connsiteX36" fmla="*/ 0 w 1542756"/>
                    <a:gd name="connsiteY36" fmla="*/ 330541 h 1543391"/>
                    <a:gd name="connsiteX37" fmla="*/ 510238 w 1542756"/>
                    <a:gd name="connsiteY37" fmla="*/ 330541 h 1543391"/>
                    <a:gd name="connsiteX38" fmla="*/ 530889 w 1542756"/>
                    <a:gd name="connsiteY38" fmla="*/ 315713 h 1543391"/>
                    <a:gd name="connsiteX39" fmla="*/ 519475 w 1542756"/>
                    <a:gd name="connsiteY39" fmla="*/ 245864 h 1543391"/>
                    <a:gd name="connsiteX40" fmla="*/ 453037 w 1542756"/>
                    <a:gd name="connsiteY40" fmla="*/ 134410 h 1543391"/>
                    <a:gd name="connsiteX41" fmla="*/ 603727 w 1542756"/>
                    <a:gd name="connsiteY41" fmla="*/ 0 h 1543391"/>
                    <a:gd name="connsiteX0" fmla="*/ 603727 w 1542756"/>
                    <a:gd name="connsiteY0" fmla="*/ 0 h 1543391"/>
                    <a:gd name="connsiteX1" fmla="*/ 754417 w 1542756"/>
                    <a:gd name="connsiteY1" fmla="*/ 134410 h 1543391"/>
                    <a:gd name="connsiteX2" fmla="*/ 687979 w 1542756"/>
                    <a:gd name="connsiteY2" fmla="*/ 245864 h 1543391"/>
                    <a:gd name="connsiteX3" fmla="*/ 677999 w 1542756"/>
                    <a:gd name="connsiteY3" fmla="*/ 314539 h 1543391"/>
                    <a:gd name="connsiteX4" fmla="*/ 699473 w 1542756"/>
                    <a:gd name="connsiteY4" fmla="*/ 330541 h 1543391"/>
                    <a:gd name="connsiteX5" fmla="*/ 1212215 w 1542756"/>
                    <a:gd name="connsiteY5" fmla="*/ 330541 h 1543391"/>
                    <a:gd name="connsiteX6" fmla="*/ 1212215 w 1542756"/>
                    <a:gd name="connsiteY6" fmla="*/ 841219 h 1543391"/>
                    <a:gd name="connsiteX7" fmla="*/ 1228217 w 1542756"/>
                    <a:gd name="connsiteY7" fmla="*/ 862694 h 1543391"/>
                    <a:gd name="connsiteX8" fmla="*/ 1296893 w 1542756"/>
                    <a:gd name="connsiteY8" fmla="*/ 852714 h 1543391"/>
                    <a:gd name="connsiteX9" fmla="*/ 1408346 w 1542756"/>
                    <a:gd name="connsiteY9" fmla="*/ 786276 h 1543391"/>
                    <a:gd name="connsiteX10" fmla="*/ 1542756 w 1542756"/>
                    <a:gd name="connsiteY10" fmla="*/ 936966 h 1543391"/>
                    <a:gd name="connsiteX11" fmla="*/ 1408346 w 1542756"/>
                    <a:gd name="connsiteY11" fmla="*/ 1087656 h 1543391"/>
                    <a:gd name="connsiteX12" fmla="*/ 1296893 w 1542756"/>
                    <a:gd name="connsiteY12" fmla="*/ 1021218 h 1543391"/>
                    <a:gd name="connsiteX13" fmla="*/ 1227044 w 1542756"/>
                    <a:gd name="connsiteY13" fmla="*/ 1009804 h 1543391"/>
                    <a:gd name="connsiteX14" fmla="*/ 1212215 w 1542756"/>
                    <a:gd name="connsiteY14" fmla="*/ 1030456 h 1543391"/>
                    <a:gd name="connsiteX15" fmla="*/ 1212215 w 1542756"/>
                    <a:gd name="connsiteY15" fmla="*/ 1543391 h 1543391"/>
                    <a:gd name="connsiteX16" fmla="*/ 698836 w 1542756"/>
                    <a:gd name="connsiteY16" fmla="*/ 1543391 h 1543391"/>
                    <a:gd name="connsiteX17" fmla="*/ 679311 w 1542756"/>
                    <a:gd name="connsiteY17" fmla="*/ 1483482 h 1543391"/>
                    <a:gd name="connsiteX18" fmla="*/ 687979 w 1542756"/>
                    <a:gd name="connsiteY18" fmla="*/ 1459189 h 1543391"/>
                    <a:gd name="connsiteX19" fmla="*/ 754417 w 1542756"/>
                    <a:gd name="connsiteY19" fmla="*/ 1347735 h 1543391"/>
                    <a:gd name="connsiteX20" fmla="*/ 603727 w 1542756"/>
                    <a:gd name="connsiteY20" fmla="*/ 1213325 h 1543391"/>
                    <a:gd name="connsiteX21" fmla="*/ 457825 w 1542756"/>
                    <a:gd name="connsiteY21" fmla="*/ 1347735 h 1543391"/>
                    <a:gd name="connsiteX22" fmla="*/ 522614 w 1542756"/>
                    <a:gd name="connsiteY22" fmla="*/ 1456051 h 1543391"/>
                    <a:gd name="connsiteX23" fmla="*/ 530889 w 1542756"/>
                    <a:gd name="connsiteY23" fmla="*/ 1529038 h 1543391"/>
                    <a:gd name="connsiteX24" fmla="*/ 510900 w 1542756"/>
                    <a:gd name="connsiteY24" fmla="*/ 1543391 h 1543391"/>
                    <a:gd name="connsiteX25" fmla="*/ 0 w 1542756"/>
                    <a:gd name="connsiteY25" fmla="*/ 1543391 h 1543391"/>
                    <a:gd name="connsiteX26" fmla="*/ 0 w 1542756"/>
                    <a:gd name="connsiteY26" fmla="*/ 1030456 h 1543391"/>
                    <a:gd name="connsiteX27" fmla="*/ 14829 w 1542756"/>
                    <a:gd name="connsiteY27" fmla="*/ 1009804 h 1543391"/>
                    <a:gd name="connsiteX28" fmla="*/ 84678 w 1542756"/>
                    <a:gd name="connsiteY28" fmla="*/ 1015107 h 1543391"/>
                    <a:gd name="connsiteX29" fmla="*/ 196131 w 1542756"/>
                    <a:gd name="connsiteY29" fmla="*/ 1081546 h 1543391"/>
                    <a:gd name="connsiteX30" fmla="*/ 330541 w 1542756"/>
                    <a:gd name="connsiteY30" fmla="*/ 936966 h 1543391"/>
                    <a:gd name="connsiteX31" fmla="*/ 196131 w 1542756"/>
                    <a:gd name="connsiteY31" fmla="*/ 789331 h 1543391"/>
                    <a:gd name="connsiteX32" fmla="*/ 84678 w 1542756"/>
                    <a:gd name="connsiteY32" fmla="*/ 858826 h 1543391"/>
                    <a:gd name="connsiteX33" fmla="*/ 16002 w 1542756"/>
                    <a:gd name="connsiteY33" fmla="*/ 862694 h 1543391"/>
                    <a:gd name="connsiteX34" fmla="*/ 0 w 1542756"/>
                    <a:gd name="connsiteY34" fmla="*/ 841219 h 1543391"/>
                    <a:gd name="connsiteX35" fmla="*/ 0 w 1542756"/>
                    <a:gd name="connsiteY35" fmla="*/ 330541 h 1543391"/>
                    <a:gd name="connsiteX36" fmla="*/ 510238 w 1542756"/>
                    <a:gd name="connsiteY36" fmla="*/ 330541 h 1543391"/>
                    <a:gd name="connsiteX37" fmla="*/ 530889 w 1542756"/>
                    <a:gd name="connsiteY37" fmla="*/ 315713 h 1543391"/>
                    <a:gd name="connsiteX38" fmla="*/ 519475 w 1542756"/>
                    <a:gd name="connsiteY38" fmla="*/ 245864 h 1543391"/>
                    <a:gd name="connsiteX39" fmla="*/ 453037 w 1542756"/>
                    <a:gd name="connsiteY39" fmla="*/ 134410 h 1543391"/>
                    <a:gd name="connsiteX40" fmla="*/ 603727 w 1542756"/>
                    <a:gd name="connsiteY40" fmla="*/ 0 h 1543391"/>
                    <a:gd name="connsiteX0" fmla="*/ 603727 w 1542756"/>
                    <a:gd name="connsiteY0" fmla="*/ 0 h 1543391"/>
                    <a:gd name="connsiteX1" fmla="*/ 754417 w 1542756"/>
                    <a:gd name="connsiteY1" fmla="*/ 134410 h 1543391"/>
                    <a:gd name="connsiteX2" fmla="*/ 687979 w 1542756"/>
                    <a:gd name="connsiteY2" fmla="*/ 245864 h 1543391"/>
                    <a:gd name="connsiteX3" fmla="*/ 677999 w 1542756"/>
                    <a:gd name="connsiteY3" fmla="*/ 314539 h 1543391"/>
                    <a:gd name="connsiteX4" fmla="*/ 699473 w 1542756"/>
                    <a:gd name="connsiteY4" fmla="*/ 330541 h 1543391"/>
                    <a:gd name="connsiteX5" fmla="*/ 1212215 w 1542756"/>
                    <a:gd name="connsiteY5" fmla="*/ 330541 h 1543391"/>
                    <a:gd name="connsiteX6" fmla="*/ 1212215 w 1542756"/>
                    <a:gd name="connsiteY6" fmla="*/ 841219 h 1543391"/>
                    <a:gd name="connsiteX7" fmla="*/ 1228217 w 1542756"/>
                    <a:gd name="connsiteY7" fmla="*/ 862694 h 1543391"/>
                    <a:gd name="connsiteX8" fmla="*/ 1296893 w 1542756"/>
                    <a:gd name="connsiteY8" fmla="*/ 852714 h 1543391"/>
                    <a:gd name="connsiteX9" fmla="*/ 1408346 w 1542756"/>
                    <a:gd name="connsiteY9" fmla="*/ 786276 h 1543391"/>
                    <a:gd name="connsiteX10" fmla="*/ 1542756 w 1542756"/>
                    <a:gd name="connsiteY10" fmla="*/ 936966 h 1543391"/>
                    <a:gd name="connsiteX11" fmla="*/ 1408346 w 1542756"/>
                    <a:gd name="connsiteY11" fmla="*/ 1087656 h 1543391"/>
                    <a:gd name="connsiteX12" fmla="*/ 1296893 w 1542756"/>
                    <a:gd name="connsiteY12" fmla="*/ 1021218 h 1543391"/>
                    <a:gd name="connsiteX13" fmla="*/ 1227044 w 1542756"/>
                    <a:gd name="connsiteY13" fmla="*/ 1009804 h 1543391"/>
                    <a:gd name="connsiteX14" fmla="*/ 1212215 w 1542756"/>
                    <a:gd name="connsiteY14" fmla="*/ 1030456 h 1543391"/>
                    <a:gd name="connsiteX15" fmla="*/ 1212215 w 1542756"/>
                    <a:gd name="connsiteY15" fmla="*/ 1543391 h 1543391"/>
                    <a:gd name="connsiteX16" fmla="*/ 679311 w 1542756"/>
                    <a:gd name="connsiteY16" fmla="*/ 1483482 h 1543391"/>
                    <a:gd name="connsiteX17" fmla="*/ 687979 w 1542756"/>
                    <a:gd name="connsiteY17" fmla="*/ 1459189 h 1543391"/>
                    <a:gd name="connsiteX18" fmla="*/ 754417 w 1542756"/>
                    <a:gd name="connsiteY18" fmla="*/ 1347735 h 1543391"/>
                    <a:gd name="connsiteX19" fmla="*/ 603727 w 1542756"/>
                    <a:gd name="connsiteY19" fmla="*/ 1213325 h 1543391"/>
                    <a:gd name="connsiteX20" fmla="*/ 457825 w 1542756"/>
                    <a:gd name="connsiteY20" fmla="*/ 1347735 h 1543391"/>
                    <a:gd name="connsiteX21" fmla="*/ 522614 w 1542756"/>
                    <a:gd name="connsiteY21" fmla="*/ 1456051 h 1543391"/>
                    <a:gd name="connsiteX22" fmla="*/ 530889 w 1542756"/>
                    <a:gd name="connsiteY22" fmla="*/ 1529038 h 1543391"/>
                    <a:gd name="connsiteX23" fmla="*/ 510900 w 1542756"/>
                    <a:gd name="connsiteY23" fmla="*/ 1543391 h 1543391"/>
                    <a:gd name="connsiteX24" fmla="*/ 0 w 1542756"/>
                    <a:gd name="connsiteY24" fmla="*/ 1543391 h 1543391"/>
                    <a:gd name="connsiteX25" fmla="*/ 0 w 1542756"/>
                    <a:gd name="connsiteY25" fmla="*/ 1030456 h 1543391"/>
                    <a:gd name="connsiteX26" fmla="*/ 14829 w 1542756"/>
                    <a:gd name="connsiteY26" fmla="*/ 1009804 h 1543391"/>
                    <a:gd name="connsiteX27" fmla="*/ 84678 w 1542756"/>
                    <a:gd name="connsiteY27" fmla="*/ 1015107 h 1543391"/>
                    <a:gd name="connsiteX28" fmla="*/ 196131 w 1542756"/>
                    <a:gd name="connsiteY28" fmla="*/ 1081546 h 1543391"/>
                    <a:gd name="connsiteX29" fmla="*/ 330541 w 1542756"/>
                    <a:gd name="connsiteY29" fmla="*/ 936966 h 1543391"/>
                    <a:gd name="connsiteX30" fmla="*/ 196131 w 1542756"/>
                    <a:gd name="connsiteY30" fmla="*/ 789331 h 1543391"/>
                    <a:gd name="connsiteX31" fmla="*/ 84678 w 1542756"/>
                    <a:gd name="connsiteY31" fmla="*/ 858826 h 1543391"/>
                    <a:gd name="connsiteX32" fmla="*/ 16002 w 1542756"/>
                    <a:gd name="connsiteY32" fmla="*/ 862694 h 1543391"/>
                    <a:gd name="connsiteX33" fmla="*/ 0 w 1542756"/>
                    <a:gd name="connsiteY33" fmla="*/ 841219 h 1543391"/>
                    <a:gd name="connsiteX34" fmla="*/ 0 w 1542756"/>
                    <a:gd name="connsiteY34" fmla="*/ 330541 h 1543391"/>
                    <a:gd name="connsiteX35" fmla="*/ 510238 w 1542756"/>
                    <a:gd name="connsiteY35" fmla="*/ 330541 h 1543391"/>
                    <a:gd name="connsiteX36" fmla="*/ 530889 w 1542756"/>
                    <a:gd name="connsiteY36" fmla="*/ 315713 h 1543391"/>
                    <a:gd name="connsiteX37" fmla="*/ 519475 w 1542756"/>
                    <a:gd name="connsiteY37" fmla="*/ 245864 h 1543391"/>
                    <a:gd name="connsiteX38" fmla="*/ 453037 w 1542756"/>
                    <a:gd name="connsiteY38" fmla="*/ 134410 h 1543391"/>
                    <a:gd name="connsiteX39" fmla="*/ 603727 w 1542756"/>
                    <a:gd name="connsiteY39" fmla="*/ 0 h 1543391"/>
                    <a:gd name="connsiteX0" fmla="*/ 603727 w 1542756"/>
                    <a:gd name="connsiteY0" fmla="*/ 0 h 1543391"/>
                    <a:gd name="connsiteX1" fmla="*/ 754417 w 1542756"/>
                    <a:gd name="connsiteY1" fmla="*/ 134410 h 1543391"/>
                    <a:gd name="connsiteX2" fmla="*/ 687979 w 1542756"/>
                    <a:gd name="connsiteY2" fmla="*/ 245864 h 1543391"/>
                    <a:gd name="connsiteX3" fmla="*/ 677999 w 1542756"/>
                    <a:gd name="connsiteY3" fmla="*/ 314539 h 1543391"/>
                    <a:gd name="connsiteX4" fmla="*/ 699473 w 1542756"/>
                    <a:gd name="connsiteY4" fmla="*/ 330541 h 1543391"/>
                    <a:gd name="connsiteX5" fmla="*/ 1212215 w 1542756"/>
                    <a:gd name="connsiteY5" fmla="*/ 330541 h 1543391"/>
                    <a:gd name="connsiteX6" fmla="*/ 1212215 w 1542756"/>
                    <a:gd name="connsiteY6" fmla="*/ 841219 h 1543391"/>
                    <a:gd name="connsiteX7" fmla="*/ 1228217 w 1542756"/>
                    <a:gd name="connsiteY7" fmla="*/ 862694 h 1543391"/>
                    <a:gd name="connsiteX8" fmla="*/ 1296893 w 1542756"/>
                    <a:gd name="connsiteY8" fmla="*/ 852714 h 1543391"/>
                    <a:gd name="connsiteX9" fmla="*/ 1408346 w 1542756"/>
                    <a:gd name="connsiteY9" fmla="*/ 786276 h 1543391"/>
                    <a:gd name="connsiteX10" fmla="*/ 1542756 w 1542756"/>
                    <a:gd name="connsiteY10" fmla="*/ 936966 h 1543391"/>
                    <a:gd name="connsiteX11" fmla="*/ 1408346 w 1542756"/>
                    <a:gd name="connsiteY11" fmla="*/ 1087656 h 1543391"/>
                    <a:gd name="connsiteX12" fmla="*/ 1296893 w 1542756"/>
                    <a:gd name="connsiteY12" fmla="*/ 1021218 h 1543391"/>
                    <a:gd name="connsiteX13" fmla="*/ 1227044 w 1542756"/>
                    <a:gd name="connsiteY13" fmla="*/ 1009804 h 1543391"/>
                    <a:gd name="connsiteX14" fmla="*/ 1212215 w 1542756"/>
                    <a:gd name="connsiteY14" fmla="*/ 1030456 h 1543391"/>
                    <a:gd name="connsiteX15" fmla="*/ 1212215 w 1542756"/>
                    <a:gd name="connsiteY15" fmla="*/ 1543391 h 1543391"/>
                    <a:gd name="connsiteX16" fmla="*/ 687979 w 1542756"/>
                    <a:gd name="connsiteY16" fmla="*/ 1459189 h 1543391"/>
                    <a:gd name="connsiteX17" fmla="*/ 754417 w 1542756"/>
                    <a:gd name="connsiteY17" fmla="*/ 1347735 h 1543391"/>
                    <a:gd name="connsiteX18" fmla="*/ 603727 w 1542756"/>
                    <a:gd name="connsiteY18" fmla="*/ 1213325 h 1543391"/>
                    <a:gd name="connsiteX19" fmla="*/ 457825 w 1542756"/>
                    <a:gd name="connsiteY19" fmla="*/ 1347735 h 1543391"/>
                    <a:gd name="connsiteX20" fmla="*/ 522614 w 1542756"/>
                    <a:gd name="connsiteY20" fmla="*/ 1456051 h 1543391"/>
                    <a:gd name="connsiteX21" fmla="*/ 530889 w 1542756"/>
                    <a:gd name="connsiteY21" fmla="*/ 1529038 h 1543391"/>
                    <a:gd name="connsiteX22" fmla="*/ 510900 w 1542756"/>
                    <a:gd name="connsiteY22" fmla="*/ 1543391 h 1543391"/>
                    <a:gd name="connsiteX23" fmla="*/ 0 w 1542756"/>
                    <a:gd name="connsiteY23" fmla="*/ 1543391 h 1543391"/>
                    <a:gd name="connsiteX24" fmla="*/ 0 w 1542756"/>
                    <a:gd name="connsiteY24" fmla="*/ 1030456 h 1543391"/>
                    <a:gd name="connsiteX25" fmla="*/ 14829 w 1542756"/>
                    <a:gd name="connsiteY25" fmla="*/ 1009804 h 1543391"/>
                    <a:gd name="connsiteX26" fmla="*/ 84678 w 1542756"/>
                    <a:gd name="connsiteY26" fmla="*/ 1015107 h 1543391"/>
                    <a:gd name="connsiteX27" fmla="*/ 196131 w 1542756"/>
                    <a:gd name="connsiteY27" fmla="*/ 1081546 h 1543391"/>
                    <a:gd name="connsiteX28" fmla="*/ 330541 w 1542756"/>
                    <a:gd name="connsiteY28" fmla="*/ 936966 h 1543391"/>
                    <a:gd name="connsiteX29" fmla="*/ 196131 w 1542756"/>
                    <a:gd name="connsiteY29" fmla="*/ 789331 h 1543391"/>
                    <a:gd name="connsiteX30" fmla="*/ 84678 w 1542756"/>
                    <a:gd name="connsiteY30" fmla="*/ 858826 h 1543391"/>
                    <a:gd name="connsiteX31" fmla="*/ 16002 w 1542756"/>
                    <a:gd name="connsiteY31" fmla="*/ 862694 h 1543391"/>
                    <a:gd name="connsiteX32" fmla="*/ 0 w 1542756"/>
                    <a:gd name="connsiteY32" fmla="*/ 841219 h 1543391"/>
                    <a:gd name="connsiteX33" fmla="*/ 0 w 1542756"/>
                    <a:gd name="connsiteY33" fmla="*/ 330541 h 1543391"/>
                    <a:gd name="connsiteX34" fmla="*/ 510238 w 1542756"/>
                    <a:gd name="connsiteY34" fmla="*/ 330541 h 1543391"/>
                    <a:gd name="connsiteX35" fmla="*/ 530889 w 1542756"/>
                    <a:gd name="connsiteY35" fmla="*/ 315713 h 1543391"/>
                    <a:gd name="connsiteX36" fmla="*/ 519475 w 1542756"/>
                    <a:gd name="connsiteY36" fmla="*/ 245864 h 1543391"/>
                    <a:gd name="connsiteX37" fmla="*/ 453037 w 1542756"/>
                    <a:gd name="connsiteY37" fmla="*/ 134410 h 1543391"/>
                    <a:gd name="connsiteX38" fmla="*/ 603727 w 1542756"/>
                    <a:gd name="connsiteY38" fmla="*/ 0 h 1543391"/>
                    <a:gd name="connsiteX0" fmla="*/ 603727 w 1542756"/>
                    <a:gd name="connsiteY0" fmla="*/ 0 h 1543391"/>
                    <a:gd name="connsiteX1" fmla="*/ 754417 w 1542756"/>
                    <a:gd name="connsiteY1" fmla="*/ 134410 h 1543391"/>
                    <a:gd name="connsiteX2" fmla="*/ 687979 w 1542756"/>
                    <a:gd name="connsiteY2" fmla="*/ 245864 h 1543391"/>
                    <a:gd name="connsiteX3" fmla="*/ 677999 w 1542756"/>
                    <a:gd name="connsiteY3" fmla="*/ 314539 h 1543391"/>
                    <a:gd name="connsiteX4" fmla="*/ 699473 w 1542756"/>
                    <a:gd name="connsiteY4" fmla="*/ 330541 h 1543391"/>
                    <a:gd name="connsiteX5" fmla="*/ 1212215 w 1542756"/>
                    <a:gd name="connsiteY5" fmla="*/ 330541 h 1543391"/>
                    <a:gd name="connsiteX6" fmla="*/ 1212215 w 1542756"/>
                    <a:gd name="connsiteY6" fmla="*/ 841219 h 1543391"/>
                    <a:gd name="connsiteX7" fmla="*/ 1228217 w 1542756"/>
                    <a:gd name="connsiteY7" fmla="*/ 862694 h 1543391"/>
                    <a:gd name="connsiteX8" fmla="*/ 1296893 w 1542756"/>
                    <a:gd name="connsiteY8" fmla="*/ 852714 h 1543391"/>
                    <a:gd name="connsiteX9" fmla="*/ 1408346 w 1542756"/>
                    <a:gd name="connsiteY9" fmla="*/ 786276 h 1543391"/>
                    <a:gd name="connsiteX10" fmla="*/ 1542756 w 1542756"/>
                    <a:gd name="connsiteY10" fmla="*/ 936966 h 1543391"/>
                    <a:gd name="connsiteX11" fmla="*/ 1408346 w 1542756"/>
                    <a:gd name="connsiteY11" fmla="*/ 1087656 h 1543391"/>
                    <a:gd name="connsiteX12" fmla="*/ 1296893 w 1542756"/>
                    <a:gd name="connsiteY12" fmla="*/ 1021218 h 1543391"/>
                    <a:gd name="connsiteX13" fmla="*/ 1227044 w 1542756"/>
                    <a:gd name="connsiteY13" fmla="*/ 1009804 h 1543391"/>
                    <a:gd name="connsiteX14" fmla="*/ 1212215 w 1542756"/>
                    <a:gd name="connsiteY14" fmla="*/ 1030456 h 1543391"/>
                    <a:gd name="connsiteX15" fmla="*/ 1212215 w 1542756"/>
                    <a:gd name="connsiteY15" fmla="*/ 1543391 h 1543391"/>
                    <a:gd name="connsiteX16" fmla="*/ 754417 w 1542756"/>
                    <a:gd name="connsiteY16" fmla="*/ 1347735 h 1543391"/>
                    <a:gd name="connsiteX17" fmla="*/ 603727 w 1542756"/>
                    <a:gd name="connsiteY17" fmla="*/ 1213325 h 1543391"/>
                    <a:gd name="connsiteX18" fmla="*/ 457825 w 1542756"/>
                    <a:gd name="connsiteY18" fmla="*/ 1347735 h 1543391"/>
                    <a:gd name="connsiteX19" fmla="*/ 522614 w 1542756"/>
                    <a:gd name="connsiteY19" fmla="*/ 1456051 h 1543391"/>
                    <a:gd name="connsiteX20" fmla="*/ 530889 w 1542756"/>
                    <a:gd name="connsiteY20" fmla="*/ 1529038 h 1543391"/>
                    <a:gd name="connsiteX21" fmla="*/ 510900 w 1542756"/>
                    <a:gd name="connsiteY21" fmla="*/ 1543391 h 1543391"/>
                    <a:gd name="connsiteX22" fmla="*/ 0 w 1542756"/>
                    <a:gd name="connsiteY22" fmla="*/ 1543391 h 1543391"/>
                    <a:gd name="connsiteX23" fmla="*/ 0 w 1542756"/>
                    <a:gd name="connsiteY23" fmla="*/ 1030456 h 1543391"/>
                    <a:gd name="connsiteX24" fmla="*/ 14829 w 1542756"/>
                    <a:gd name="connsiteY24" fmla="*/ 1009804 h 1543391"/>
                    <a:gd name="connsiteX25" fmla="*/ 84678 w 1542756"/>
                    <a:gd name="connsiteY25" fmla="*/ 1015107 h 1543391"/>
                    <a:gd name="connsiteX26" fmla="*/ 196131 w 1542756"/>
                    <a:gd name="connsiteY26" fmla="*/ 1081546 h 1543391"/>
                    <a:gd name="connsiteX27" fmla="*/ 330541 w 1542756"/>
                    <a:gd name="connsiteY27" fmla="*/ 936966 h 1543391"/>
                    <a:gd name="connsiteX28" fmla="*/ 196131 w 1542756"/>
                    <a:gd name="connsiteY28" fmla="*/ 789331 h 1543391"/>
                    <a:gd name="connsiteX29" fmla="*/ 84678 w 1542756"/>
                    <a:gd name="connsiteY29" fmla="*/ 858826 h 1543391"/>
                    <a:gd name="connsiteX30" fmla="*/ 16002 w 1542756"/>
                    <a:gd name="connsiteY30" fmla="*/ 862694 h 1543391"/>
                    <a:gd name="connsiteX31" fmla="*/ 0 w 1542756"/>
                    <a:gd name="connsiteY31" fmla="*/ 841219 h 1543391"/>
                    <a:gd name="connsiteX32" fmla="*/ 0 w 1542756"/>
                    <a:gd name="connsiteY32" fmla="*/ 330541 h 1543391"/>
                    <a:gd name="connsiteX33" fmla="*/ 510238 w 1542756"/>
                    <a:gd name="connsiteY33" fmla="*/ 330541 h 1543391"/>
                    <a:gd name="connsiteX34" fmla="*/ 530889 w 1542756"/>
                    <a:gd name="connsiteY34" fmla="*/ 315713 h 1543391"/>
                    <a:gd name="connsiteX35" fmla="*/ 519475 w 1542756"/>
                    <a:gd name="connsiteY35" fmla="*/ 245864 h 1543391"/>
                    <a:gd name="connsiteX36" fmla="*/ 453037 w 1542756"/>
                    <a:gd name="connsiteY36" fmla="*/ 134410 h 1543391"/>
                    <a:gd name="connsiteX37" fmla="*/ 603727 w 1542756"/>
                    <a:gd name="connsiteY37" fmla="*/ 0 h 1543391"/>
                    <a:gd name="connsiteX0" fmla="*/ 603727 w 1542756"/>
                    <a:gd name="connsiteY0" fmla="*/ 0 h 1543391"/>
                    <a:gd name="connsiteX1" fmla="*/ 754417 w 1542756"/>
                    <a:gd name="connsiteY1" fmla="*/ 134410 h 1543391"/>
                    <a:gd name="connsiteX2" fmla="*/ 687979 w 1542756"/>
                    <a:gd name="connsiteY2" fmla="*/ 245864 h 1543391"/>
                    <a:gd name="connsiteX3" fmla="*/ 677999 w 1542756"/>
                    <a:gd name="connsiteY3" fmla="*/ 314539 h 1543391"/>
                    <a:gd name="connsiteX4" fmla="*/ 699473 w 1542756"/>
                    <a:gd name="connsiteY4" fmla="*/ 330541 h 1543391"/>
                    <a:gd name="connsiteX5" fmla="*/ 1212215 w 1542756"/>
                    <a:gd name="connsiteY5" fmla="*/ 330541 h 1543391"/>
                    <a:gd name="connsiteX6" fmla="*/ 1212215 w 1542756"/>
                    <a:gd name="connsiteY6" fmla="*/ 841219 h 1543391"/>
                    <a:gd name="connsiteX7" fmla="*/ 1228217 w 1542756"/>
                    <a:gd name="connsiteY7" fmla="*/ 862694 h 1543391"/>
                    <a:gd name="connsiteX8" fmla="*/ 1296893 w 1542756"/>
                    <a:gd name="connsiteY8" fmla="*/ 852714 h 1543391"/>
                    <a:gd name="connsiteX9" fmla="*/ 1408346 w 1542756"/>
                    <a:gd name="connsiteY9" fmla="*/ 786276 h 1543391"/>
                    <a:gd name="connsiteX10" fmla="*/ 1542756 w 1542756"/>
                    <a:gd name="connsiteY10" fmla="*/ 936966 h 1543391"/>
                    <a:gd name="connsiteX11" fmla="*/ 1408346 w 1542756"/>
                    <a:gd name="connsiteY11" fmla="*/ 1087656 h 1543391"/>
                    <a:gd name="connsiteX12" fmla="*/ 1296893 w 1542756"/>
                    <a:gd name="connsiteY12" fmla="*/ 1021218 h 1543391"/>
                    <a:gd name="connsiteX13" fmla="*/ 1227044 w 1542756"/>
                    <a:gd name="connsiteY13" fmla="*/ 1009804 h 1543391"/>
                    <a:gd name="connsiteX14" fmla="*/ 1212215 w 1542756"/>
                    <a:gd name="connsiteY14" fmla="*/ 1030456 h 1543391"/>
                    <a:gd name="connsiteX15" fmla="*/ 1212215 w 1542756"/>
                    <a:gd name="connsiteY15" fmla="*/ 1543391 h 1543391"/>
                    <a:gd name="connsiteX16" fmla="*/ 603727 w 1542756"/>
                    <a:gd name="connsiteY16" fmla="*/ 1213325 h 1543391"/>
                    <a:gd name="connsiteX17" fmla="*/ 457825 w 1542756"/>
                    <a:gd name="connsiteY17" fmla="*/ 1347735 h 1543391"/>
                    <a:gd name="connsiteX18" fmla="*/ 522614 w 1542756"/>
                    <a:gd name="connsiteY18" fmla="*/ 1456051 h 1543391"/>
                    <a:gd name="connsiteX19" fmla="*/ 530889 w 1542756"/>
                    <a:gd name="connsiteY19" fmla="*/ 1529038 h 1543391"/>
                    <a:gd name="connsiteX20" fmla="*/ 510900 w 1542756"/>
                    <a:gd name="connsiteY20" fmla="*/ 1543391 h 1543391"/>
                    <a:gd name="connsiteX21" fmla="*/ 0 w 1542756"/>
                    <a:gd name="connsiteY21" fmla="*/ 1543391 h 1543391"/>
                    <a:gd name="connsiteX22" fmla="*/ 0 w 1542756"/>
                    <a:gd name="connsiteY22" fmla="*/ 1030456 h 1543391"/>
                    <a:gd name="connsiteX23" fmla="*/ 14829 w 1542756"/>
                    <a:gd name="connsiteY23" fmla="*/ 1009804 h 1543391"/>
                    <a:gd name="connsiteX24" fmla="*/ 84678 w 1542756"/>
                    <a:gd name="connsiteY24" fmla="*/ 1015107 h 1543391"/>
                    <a:gd name="connsiteX25" fmla="*/ 196131 w 1542756"/>
                    <a:gd name="connsiteY25" fmla="*/ 1081546 h 1543391"/>
                    <a:gd name="connsiteX26" fmla="*/ 330541 w 1542756"/>
                    <a:gd name="connsiteY26" fmla="*/ 936966 h 1543391"/>
                    <a:gd name="connsiteX27" fmla="*/ 196131 w 1542756"/>
                    <a:gd name="connsiteY27" fmla="*/ 789331 h 1543391"/>
                    <a:gd name="connsiteX28" fmla="*/ 84678 w 1542756"/>
                    <a:gd name="connsiteY28" fmla="*/ 858826 h 1543391"/>
                    <a:gd name="connsiteX29" fmla="*/ 16002 w 1542756"/>
                    <a:gd name="connsiteY29" fmla="*/ 862694 h 1543391"/>
                    <a:gd name="connsiteX30" fmla="*/ 0 w 1542756"/>
                    <a:gd name="connsiteY30" fmla="*/ 841219 h 1543391"/>
                    <a:gd name="connsiteX31" fmla="*/ 0 w 1542756"/>
                    <a:gd name="connsiteY31" fmla="*/ 330541 h 1543391"/>
                    <a:gd name="connsiteX32" fmla="*/ 510238 w 1542756"/>
                    <a:gd name="connsiteY32" fmla="*/ 330541 h 1543391"/>
                    <a:gd name="connsiteX33" fmla="*/ 530889 w 1542756"/>
                    <a:gd name="connsiteY33" fmla="*/ 315713 h 1543391"/>
                    <a:gd name="connsiteX34" fmla="*/ 519475 w 1542756"/>
                    <a:gd name="connsiteY34" fmla="*/ 245864 h 1543391"/>
                    <a:gd name="connsiteX35" fmla="*/ 453037 w 1542756"/>
                    <a:gd name="connsiteY35" fmla="*/ 134410 h 1543391"/>
                    <a:gd name="connsiteX36" fmla="*/ 603727 w 1542756"/>
                    <a:gd name="connsiteY36" fmla="*/ 0 h 1543391"/>
                    <a:gd name="connsiteX0" fmla="*/ 603727 w 1542756"/>
                    <a:gd name="connsiteY0" fmla="*/ 0 h 1543391"/>
                    <a:gd name="connsiteX1" fmla="*/ 754417 w 1542756"/>
                    <a:gd name="connsiteY1" fmla="*/ 134410 h 1543391"/>
                    <a:gd name="connsiteX2" fmla="*/ 687979 w 1542756"/>
                    <a:gd name="connsiteY2" fmla="*/ 245864 h 1543391"/>
                    <a:gd name="connsiteX3" fmla="*/ 677999 w 1542756"/>
                    <a:gd name="connsiteY3" fmla="*/ 314539 h 1543391"/>
                    <a:gd name="connsiteX4" fmla="*/ 699473 w 1542756"/>
                    <a:gd name="connsiteY4" fmla="*/ 330541 h 1543391"/>
                    <a:gd name="connsiteX5" fmla="*/ 1212215 w 1542756"/>
                    <a:gd name="connsiteY5" fmla="*/ 330541 h 1543391"/>
                    <a:gd name="connsiteX6" fmla="*/ 1212215 w 1542756"/>
                    <a:gd name="connsiteY6" fmla="*/ 841219 h 1543391"/>
                    <a:gd name="connsiteX7" fmla="*/ 1228217 w 1542756"/>
                    <a:gd name="connsiteY7" fmla="*/ 862694 h 1543391"/>
                    <a:gd name="connsiteX8" fmla="*/ 1296893 w 1542756"/>
                    <a:gd name="connsiteY8" fmla="*/ 852714 h 1543391"/>
                    <a:gd name="connsiteX9" fmla="*/ 1408346 w 1542756"/>
                    <a:gd name="connsiteY9" fmla="*/ 786276 h 1543391"/>
                    <a:gd name="connsiteX10" fmla="*/ 1542756 w 1542756"/>
                    <a:gd name="connsiteY10" fmla="*/ 936966 h 1543391"/>
                    <a:gd name="connsiteX11" fmla="*/ 1408346 w 1542756"/>
                    <a:gd name="connsiteY11" fmla="*/ 1087656 h 1543391"/>
                    <a:gd name="connsiteX12" fmla="*/ 1296893 w 1542756"/>
                    <a:gd name="connsiteY12" fmla="*/ 1021218 h 1543391"/>
                    <a:gd name="connsiteX13" fmla="*/ 1227044 w 1542756"/>
                    <a:gd name="connsiteY13" fmla="*/ 1009804 h 1543391"/>
                    <a:gd name="connsiteX14" fmla="*/ 1212215 w 1542756"/>
                    <a:gd name="connsiteY14" fmla="*/ 1030456 h 1543391"/>
                    <a:gd name="connsiteX15" fmla="*/ 1212215 w 1542756"/>
                    <a:gd name="connsiteY15" fmla="*/ 1543391 h 1543391"/>
                    <a:gd name="connsiteX16" fmla="*/ 457825 w 1542756"/>
                    <a:gd name="connsiteY16" fmla="*/ 1347735 h 1543391"/>
                    <a:gd name="connsiteX17" fmla="*/ 522614 w 1542756"/>
                    <a:gd name="connsiteY17" fmla="*/ 1456051 h 1543391"/>
                    <a:gd name="connsiteX18" fmla="*/ 530889 w 1542756"/>
                    <a:gd name="connsiteY18" fmla="*/ 1529038 h 1543391"/>
                    <a:gd name="connsiteX19" fmla="*/ 510900 w 1542756"/>
                    <a:gd name="connsiteY19" fmla="*/ 1543391 h 1543391"/>
                    <a:gd name="connsiteX20" fmla="*/ 0 w 1542756"/>
                    <a:gd name="connsiteY20" fmla="*/ 1543391 h 1543391"/>
                    <a:gd name="connsiteX21" fmla="*/ 0 w 1542756"/>
                    <a:gd name="connsiteY21" fmla="*/ 1030456 h 1543391"/>
                    <a:gd name="connsiteX22" fmla="*/ 14829 w 1542756"/>
                    <a:gd name="connsiteY22" fmla="*/ 1009804 h 1543391"/>
                    <a:gd name="connsiteX23" fmla="*/ 84678 w 1542756"/>
                    <a:gd name="connsiteY23" fmla="*/ 1015107 h 1543391"/>
                    <a:gd name="connsiteX24" fmla="*/ 196131 w 1542756"/>
                    <a:gd name="connsiteY24" fmla="*/ 1081546 h 1543391"/>
                    <a:gd name="connsiteX25" fmla="*/ 330541 w 1542756"/>
                    <a:gd name="connsiteY25" fmla="*/ 936966 h 1543391"/>
                    <a:gd name="connsiteX26" fmla="*/ 196131 w 1542756"/>
                    <a:gd name="connsiteY26" fmla="*/ 789331 h 1543391"/>
                    <a:gd name="connsiteX27" fmla="*/ 84678 w 1542756"/>
                    <a:gd name="connsiteY27" fmla="*/ 858826 h 1543391"/>
                    <a:gd name="connsiteX28" fmla="*/ 16002 w 1542756"/>
                    <a:gd name="connsiteY28" fmla="*/ 862694 h 1543391"/>
                    <a:gd name="connsiteX29" fmla="*/ 0 w 1542756"/>
                    <a:gd name="connsiteY29" fmla="*/ 841219 h 1543391"/>
                    <a:gd name="connsiteX30" fmla="*/ 0 w 1542756"/>
                    <a:gd name="connsiteY30" fmla="*/ 330541 h 1543391"/>
                    <a:gd name="connsiteX31" fmla="*/ 510238 w 1542756"/>
                    <a:gd name="connsiteY31" fmla="*/ 330541 h 1543391"/>
                    <a:gd name="connsiteX32" fmla="*/ 530889 w 1542756"/>
                    <a:gd name="connsiteY32" fmla="*/ 315713 h 1543391"/>
                    <a:gd name="connsiteX33" fmla="*/ 519475 w 1542756"/>
                    <a:gd name="connsiteY33" fmla="*/ 245864 h 1543391"/>
                    <a:gd name="connsiteX34" fmla="*/ 453037 w 1542756"/>
                    <a:gd name="connsiteY34" fmla="*/ 134410 h 1543391"/>
                    <a:gd name="connsiteX35" fmla="*/ 603727 w 1542756"/>
                    <a:gd name="connsiteY35" fmla="*/ 0 h 1543391"/>
                    <a:gd name="connsiteX0" fmla="*/ 603727 w 1542756"/>
                    <a:gd name="connsiteY0" fmla="*/ 0 h 1543391"/>
                    <a:gd name="connsiteX1" fmla="*/ 754417 w 1542756"/>
                    <a:gd name="connsiteY1" fmla="*/ 134410 h 1543391"/>
                    <a:gd name="connsiteX2" fmla="*/ 687979 w 1542756"/>
                    <a:gd name="connsiteY2" fmla="*/ 245864 h 1543391"/>
                    <a:gd name="connsiteX3" fmla="*/ 677999 w 1542756"/>
                    <a:gd name="connsiteY3" fmla="*/ 314539 h 1543391"/>
                    <a:gd name="connsiteX4" fmla="*/ 699473 w 1542756"/>
                    <a:gd name="connsiteY4" fmla="*/ 330541 h 1543391"/>
                    <a:gd name="connsiteX5" fmla="*/ 1212215 w 1542756"/>
                    <a:gd name="connsiteY5" fmla="*/ 330541 h 1543391"/>
                    <a:gd name="connsiteX6" fmla="*/ 1212215 w 1542756"/>
                    <a:gd name="connsiteY6" fmla="*/ 841219 h 1543391"/>
                    <a:gd name="connsiteX7" fmla="*/ 1228217 w 1542756"/>
                    <a:gd name="connsiteY7" fmla="*/ 862694 h 1543391"/>
                    <a:gd name="connsiteX8" fmla="*/ 1296893 w 1542756"/>
                    <a:gd name="connsiteY8" fmla="*/ 852714 h 1543391"/>
                    <a:gd name="connsiteX9" fmla="*/ 1408346 w 1542756"/>
                    <a:gd name="connsiteY9" fmla="*/ 786276 h 1543391"/>
                    <a:gd name="connsiteX10" fmla="*/ 1542756 w 1542756"/>
                    <a:gd name="connsiteY10" fmla="*/ 936966 h 1543391"/>
                    <a:gd name="connsiteX11" fmla="*/ 1408346 w 1542756"/>
                    <a:gd name="connsiteY11" fmla="*/ 1087656 h 1543391"/>
                    <a:gd name="connsiteX12" fmla="*/ 1296893 w 1542756"/>
                    <a:gd name="connsiteY12" fmla="*/ 1021218 h 1543391"/>
                    <a:gd name="connsiteX13" fmla="*/ 1227044 w 1542756"/>
                    <a:gd name="connsiteY13" fmla="*/ 1009804 h 1543391"/>
                    <a:gd name="connsiteX14" fmla="*/ 1212215 w 1542756"/>
                    <a:gd name="connsiteY14" fmla="*/ 1030456 h 1543391"/>
                    <a:gd name="connsiteX15" fmla="*/ 1212215 w 1542756"/>
                    <a:gd name="connsiteY15" fmla="*/ 1543391 h 1543391"/>
                    <a:gd name="connsiteX16" fmla="*/ 522614 w 1542756"/>
                    <a:gd name="connsiteY16" fmla="*/ 1456051 h 1543391"/>
                    <a:gd name="connsiteX17" fmla="*/ 530889 w 1542756"/>
                    <a:gd name="connsiteY17" fmla="*/ 1529038 h 1543391"/>
                    <a:gd name="connsiteX18" fmla="*/ 510900 w 1542756"/>
                    <a:gd name="connsiteY18" fmla="*/ 1543391 h 1543391"/>
                    <a:gd name="connsiteX19" fmla="*/ 0 w 1542756"/>
                    <a:gd name="connsiteY19" fmla="*/ 1543391 h 1543391"/>
                    <a:gd name="connsiteX20" fmla="*/ 0 w 1542756"/>
                    <a:gd name="connsiteY20" fmla="*/ 1030456 h 1543391"/>
                    <a:gd name="connsiteX21" fmla="*/ 14829 w 1542756"/>
                    <a:gd name="connsiteY21" fmla="*/ 1009804 h 1543391"/>
                    <a:gd name="connsiteX22" fmla="*/ 84678 w 1542756"/>
                    <a:gd name="connsiteY22" fmla="*/ 1015107 h 1543391"/>
                    <a:gd name="connsiteX23" fmla="*/ 196131 w 1542756"/>
                    <a:gd name="connsiteY23" fmla="*/ 1081546 h 1543391"/>
                    <a:gd name="connsiteX24" fmla="*/ 330541 w 1542756"/>
                    <a:gd name="connsiteY24" fmla="*/ 936966 h 1543391"/>
                    <a:gd name="connsiteX25" fmla="*/ 196131 w 1542756"/>
                    <a:gd name="connsiteY25" fmla="*/ 789331 h 1543391"/>
                    <a:gd name="connsiteX26" fmla="*/ 84678 w 1542756"/>
                    <a:gd name="connsiteY26" fmla="*/ 858826 h 1543391"/>
                    <a:gd name="connsiteX27" fmla="*/ 16002 w 1542756"/>
                    <a:gd name="connsiteY27" fmla="*/ 862694 h 1543391"/>
                    <a:gd name="connsiteX28" fmla="*/ 0 w 1542756"/>
                    <a:gd name="connsiteY28" fmla="*/ 841219 h 1543391"/>
                    <a:gd name="connsiteX29" fmla="*/ 0 w 1542756"/>
                    <a:gd name="connsiteY29" fmla="*/ 330541 h 1543391"/>
                    <a:gd name="connsiteX30" fmla="*/ 510238 w 1542756"/>
                    <a:gd name="connsiteY30" fmla="*/ 330541 h 1543391"/>
                    <a:gd name="connsiteX31" fmla="*/ 530889 w 1542756"/>
                    <a:gd name="connsiteY31" fmla="*/ 315713 h 1543391"/>
                    <a:gd name="connsiteX32" fmla="*/ 519475 w 1542756"/>
                    <a:gd name="connsiteY32" fmla="*/ 245864 h 1543391"/>
                    <a:gd name="connsiteX33" fmla="*/ 453037 w 1542756"/>
                    <a:gd name="connsiteY33" fmla="*/ 134410 h 1543391"/>
                    <a:gd name="connsiteX34" fmla="*/ 603727 w 1542756"/>
                    <a:gd name="connsiteY34" fmla="*/ 0 h 1543391"/>
                    <a:gd name="connsiteX0" fmla="*/ 603727 w 1542756"/>
                    <a:gd name="connsiteY0" fmla="*/ 0 h 1543391"/>
                    <a:gd name="connsiteX1" fmla="*/ 754417 w 1542756"/>
                    <a:gd name="connsiteY1" fmla="*/ 134410 h 1543391"/>
                    <a:gd name="connsiteX2" fmla="*/ 687979 w 1542756"/>
                    <a:gd name="connsiteY2" fmla="*/ 245864 h 1543391"/>
                    <a:gd name="connsiteX3" fmla="*/ 677999 w 1542756"/>
                    <a:gd name="connsiteY3" fmla="*/ 314539 h 1543391"/>
                    <a:gd name="connsiteX4" fmla="*/ 699473 w 1542756"/>
                    <a:gd name="connsiteY4" fmla="*/ 330541 h 1543391"/>
                    <a:gd name="connsiteX5" fmla="*/ 1212215 w 1542756"/>
                    <a:gd name="connsiteY5" fmla="*/ 330541 h 1543391"/>
                    <a:gd name="connsiteX6" fmla="*/ 1212215 w 1542756"/>
                    <a:gd name="connsiteY6" fmla="*/ 841219 h 1543391"/>
                    <a:gd name="connsiteX7" fmla="*/ 1228217 w 1542756"/>
                    <a:gd name="connsiteY7" fmla="*/ 862694 h 1543391"/>
                    <a:gd name="connsiteX8" fmla="*/ 1296893 w 1542756"/>
                    <a:gd name="connsiteY8" fmla="*/ 852714 h 1543391"/>
                    <a:gd name="connsiteX9" fmla="*/ 1408346 w 1542756"/>
                    <a:gd name="connsiteY9" fmla="*/ 786276 h 1543391"/>
                    <a:gd name="connsiteX10" fmla="*/ 1542756 w 1542756"/>
                    <a:gd name="connsiteY10" fmla="*/ 936966 h 1543391"/>
                    <a:gd name="connsiteX11" fmla="*/ 1408346 w 1542756"/>
                    <a:gd name="connsiteY11" fmla="*/ 1087656 h 1543391"/>
                    <a:gd name="connsiteX12" fmla="*/ 1296893 w 1542756"/>
                    <a:gd name="connsiteY12" fmla="*/ 1021218 h 1543391"/>
                    <a:gd name="connsiteX13" fmla="*/ 1227044 w 1542756"/>
                    <a:gd name="connsiteY13" fmla="*/ 1009804 h 1543391"/>
                    <a:gd name="connsiteX14" fmla="*/ 1212215 w 1542756"/>
                    <a:gd name="connsiteY14" fmla="*/ 1030456 h 1543391"/>
                    <a:gd name="connsiteX15" fmla="*/ 1212215 w 1542756"/>
                    <a:gd name="connsiteY15" fmla="*/ 1543391 h 1543391"/>
                    <a:gd name="connsiteX16" fmla="*/ 530889 w 1542756"/>
                    <a:gd name="connsiteY16" fmla="*/ 1529038 h 1543391"/>
                    <a:gd name="connsiteX17" fmla="*/ 510900 w 1542756"/>
                    <a:gd name="connsiteY17" fmla="*/ 1543391 h 1543391"/>
                    <a:gd name="connsiteX18" fmla="*/ 0 w 1542756"/>
                    <a:gd name="connsiteY18" fmla="*/ 1543391 h 1543391"/>
                    <a:gd name="connsiteX19" fmla="*/ 0 w 1542756"/>
                    <a:gd name="connsiteY19" fmla="*/ 1030456 h 1543391"/>
                    <a:gd name="connsiteX20" fmla="*/ 14829 w 1542756"/>
                    <a:gd name="connsiteY20" fmla="*/ 1009804 h 1543391"/>
                    <a:gd name="connsiteX21" fmla="*/ 84678 w 1542756"/>
                    <a:gd name="connsiteY21" fmla="*/ 1015107 h 1543391"/>
                    <a:gd name="connsiteX22" fmla="*/ 196131 w 1542756"/>
                    <a:gd name="connsiteY22" fmla="*/ 1081546 h 1543391"/>
                    <a:gd name="connsiteX23" fmla="*/ 330541 w 1542756"/>
                    <a:gd name="connsiteY23" fmla="*/ 936966 h 1543391"/>
                    <a:gd name="connsiteX24" fmla="*/ 196131 w 1542756"/>
                    <a:gd name="connsiteY24" fmla="*/ 789331 h 1543391"/>
                    <a:gd name="connsiteX25" fmla="*/ 84678 w 1542756"/>
                    <a:gd name="connsiteY25" fmla="*/ 858826 h 1543391"/>
                    <a:gd name="connsiteX26" fmla="*/ 16002 w 1542756"/>
                    <a:gd name="connsiteY26" fmla="*/ 862694 h 1543391"/>
                    <a:gd name="connsiteX27" fmla="*/ 0 w 1542756"/>
                    <a:gd name="connsiteY27" fmla="*/ 841219 h 1543391"/>
                    <a:gd name="connsiteX28" fmla="*/ 0 w 1542756"/>
                    <a:gd name="connsiteY28" fmla="*/ 330541 h 1543391"/>
                    <a:gd name="connsiteX29" fmla="*/ 510238 w 1542756"/>
                    <a:gd name="connsiteY29" fmla="*/ 330541 h 1543391"/>
                    <a:gd name="connsiteX30" fmla="*/ 530889 w 1542756"/>
                    <a:gd name="connsiteY30" fmla="*/ 315713 h 1543391"/>
                    <a:gd name="connsiteX31" fmla="*/ 519475 w 1542756"/>
                    <a:gd name="connsiteY31" fmla="*/ 245864 h 1543391"/>
                    <a:gd name="connsiteX32" fmla="*/ 453037 w 1542756"/>
                    <a:gd name="connsiteY32" fmla="*/ 134410 h 1543391"/>
                    <a:gd name="connsiteX33" fmla="*/ 603727 w 1542756"/>
                    <a:gd name="connsiteY33" fmla="*/ 0 h 1543391"/>
                    <a:gd name="connsiteX0" fmla="*/ 603727 w 1542756"/>
                    <a:gd name="connsiteY0" fmla="*/ 0 h 1543391"/>
                    <a:gd name="connsiteX1" fmla="*/ 754417 w 1542756"/>
                    <a:gd name="connsiteY1" fmla="*/ 134410 h 1543391"/>
                    <a:gd name="connsiteX2" fmla="*/ 687979 w 1542756"/>
                    <a:gd name="connsiteY2" fmla="*/ 245864 h 1543391"/>
                    <a:gd name="connsiteX3" fmla="*/ 677999 w 1542756"/>
                    <a:gd name="connsiteY3" fmla="*/ 314539 h 1543391"/>
                    <a:gd name="connsiteX4" fmla="*/ 699473 w 1542756"/>
                    <a:gd name="connsiteY4" fmla="*/ 330541 h 1543391"/>
                    <a:gd name="connsiteX5" fmla="*/ 1212215 w 1542756"/>
                    <a:gd name="connsiteY5" fmla="*/ 330541 h 1543391"/>
                    <a:gd name="connsiteX6" fmla="*/ 1212215 w 1542756"/>
                    <a:gd name="connsiteY6" fmla="*/ 841219 h 1543391"/>
                    <a:gd name="connsiteX7" fmla="*/ 1228217 w 1542756"/>
                    <a:gd name="connsiteY7" fmla="*/ 862694 h 1543391"/>
                    <a:gd name="connsiteX8" fmla="*/ 1296893 w 1542756"/>
                    <a:gd name="connsiteY8" fmla="*/ 852714 h 1543391"/>
                    <a:gd name="connsiteX9" fmla="*/ 1408346 w 1542756"/>
                    <a:gd name="connsiteY9" fmla="*/ 786276 h 1543391"/>
                    <a:gd name="connsiteX10" fmla="*/ 1542756 w 1542756"/>
                    <a:gd name="connsiteY10" fmla="*/ 936966 h 1543391"/>
                    <a:gd name="connsiteX11" fmla="*/ 1408346 w 1542756"/>
                    <a:gd name="connsiteY11" fmla="*/ 1087656 h 1543391"/>
                    <a:gd name="connsiteX12" fmla="*/ 1296893 w 1542756"/>
                    <a:gd name="connsiteY12" fmla="*/ 1021218 h 1543391"/>
                    <a:gd name="connsiteX13" fmla="*/ 1227044 w 1542756"/>
                    <a:gd name="connsiteY13" fmla="*/ 1009804 h 1543391"/>
                    <a:gd name="connsiteX14" fmla="*/ 1212215 w 1542756"/>
                    <a:gd name="connsiteY14" fmla="*/ 1030456 h 1543391"/>
                    <a:gd name="connsiteX15" fmla="*/ 1212215 w 1542756"/>
                    <a:gd name="connsiteY15" fmla="*/ 1543391 h 1543391"/>
                    <a:gd name="connsiteX16" fmla="*/ 510900 w 1542756"/>
                    <a:gd name="connsiteY16" fmla="*/ 1543391 h 1543391"/>
                    <a:gd name="connsiteX17" fmla="*/ 0 w 1542756"/>
                    <a:gd name="connsiteY17" fmla="*/ 1543391 h 1543391"/>
                    <a:gd name="connsiteX18" fmla="*/ 0 w 1542756"/>
                    <a:gd name="connsiteY18" fmla="*/ 1030456 h 1543391"/>
                    <a:gd name="connsiteX19" fmla="*/ 14829 w 1542756"/>
                    <a:gd name="connsiteY19" fmla="*/ 1009804 h 1543391"/>
                    <a:gd name="connsiteX20" fmla="*/ 84678 w 1542756"/>
                    <a:gd name="connsiteY20" fmla="*/ 1015107 h 1543391"/>
                    <a:gd name="connsiteX21" fmla="*/ 196131 w 1542756"/>
                    <a:gd name="connsiteY21" fmla="*/ 1081546 h 1543391"/>
                    <a:gd name="connsiteX22" fmla="*/ 330541 w 1542756"/>
                    <a:gd name="connsiteY22" fmla="*/ 936966 h 1543391"/>
                    <a:gd name="connsiteX23" fmla="*/ 196131 w 1542756"/>
                    <a:gd name="connsiteY23" fmla="*/ 789331 h 1543391"/>
                    <a:gd name="connsiteX24" fmla="*/ 84678 w 1542756"/>
                    <a:gd name="connsiteY24" fmla="*/ 858826 h 1543391"/>
                    <a:gd name="connsiteX25" fmla="*/ 16002 w 1542756"/>
                    <a:gd name="connsiteY25" fmla="*/ 862694 h 1543391"/>
                    <a:gd name="connsiteX26" fmla="*/ 0 w 1542756"/>
                    <a:gd name="connsiteY26" fmla="*/ 841219 h 1543391"/>
                    <a:gd name="connsiteX27" fmla="*/ 0 w 1542756"/>
                    <a:gd name="connsiteY27" fmla="*/ 330541 h 1543391"/>
                    <a:gd name="connsiteX28" fmla="*/ 510238 w 1542756"/>
                    <a:gd name="connsiteY28" fmla="*/ 330541 h 1543391"/>
                    <a:gd name="connsiteX29" fmla="*/ 530889 w 1542756"/>
                    <a:gd name="connsiteY29" fmla="*/ 315713 h 1543391"/>
                    <a:gd name="connsiteX30" fmla="*/ 519475 w 1542756"/>
                    <a:gd name="connsiteY30" fmla="*/ 245864 h 1543391"/>
                    <a:gd name="connsiteX31" fmla="*/ 453037 w 1542756"/>
                    <a:gd name="connsiteY31" fmla="*/ 134410 h 1543391"/>
                    <a:gd name="connsiteX32" fmla="*/ 603727 w 1542756"/>
                    <a:gd name="connsiteY32" fmla="*/ 0 h 1543391"/>
                    <a:gd name="connsiteX0" fmla="*/ 603727 w 1542756"/>
                    <a:gd name="connsiteY0" fmla="*/ 0 h 1543391"/>
                    <a:gd name="connsiteX1" fmla="*/ 754417 w 1542756"/>
                    <a:gd name="connsiteY1" fmla="*/ 134410 h 1543391"/>
                    <a:gd name="connsiteX2" fmla="*/ 687979 w 1542756"/>
                    <a:gd name="connsiteY2" fmla="*/ 245864 h 1543391"/>
                    <a:gd name="connsiteX3" fmla="*/ 677999 w 1542756"/>
                    <a:gd name="connsiteY3" fmla="*/ 314539 h 1543391"/>
                    <a:gd name="connsiteX4" fmla="*/ 699473 w 1542756"/>
                    <a:gd name="connsiteY4" fmla="*/ 330541 h 1543391"/>
                    <a:gd name="connsiteX5" fmla="*/ 1212215 w 1542756"/>
                    <a:gd name="connsiteY5" fmla="*/ 330541 h 1543391"/>
                    <a:gd name="connsiteX6" fmla="*/ 1212215 w 1542756"/>
                    <a:gd name="connsiteY6" fmla="*/ 841219 h 1543391"/>
                    <a:gd name="connsiteX7" fmla="*/ 1228217 w 1542756"/>
                    <a:gd name="connsiteY7" fmla="*/ 862694 h 1543391"/>
                    <a:gd name="connsiteX8" fmla="*/ 1296893 w 1542756"/>
                    <a:gd name="connsiteY8" fmla="*/ 852714 h 1543391"/>
                    <a:gd name="connsiteX9" fmla="*/ 1408346 w 1542756"/>
                    <a:gd name="connsiteY9" fmla="*/ 786276 h 1543391"/>
                    <a:gd name="connsiteX10" fmla="*/ 1542756 w 1542756"/>
                    <a:gd name="connsiteY10" fmla="*/ 936966 h 1543391"/>
                    <a:gd name="connsiteX11" fmla="*/ 1408346 w 1542756"/>
                    <a:gd name="connsiteY11" fmla="*/ 1087656 h 1543391"/>
                    <a:gd name="connsiteX12" fmla="*/ 1296893 w 1542756"/>
                    <a:gd name="connsiteY12" fmla="*/ 1021218 h 1543391"/>
                    <a:gd name="connsiteX13" fmla="*/ 1227044 w 1542756"/>
                    <a:gd name="connsiteY13" fmla="*/ 1009804 h 1543391"/>
                    <a:gd name="connsiteX14" fmla="*/ 1212215 w 1542756"/>
                    <a:gd name="connsiteY14" fmla="*/ 1030456 h 1543391"/>
                    <a:gd name="connsiteX15" fmla="*/ 1212215 w 1542756"/>
                    <a:gd name="connsiteY15" fmla="*/ 1543391 h 1543391"/>
                    <a:gd name="connsiteX16" fmla="*/ 0 w 1542756"/>
                    <a:gd name="connsiteY16" fmla="*/ 1543391 h 1543391"/>
                    <a:gd name="connsiteX17" fmla="*/ 0 w 1542756"/>
                    <a:gd name="connsiteY17" fmla="*/ 1030456 h 1543391"/>
                    <a:gd name="connsiteX18" fmla="*/ 14829 w 1542756"/>
                    <a:gd name="connsiteY18" fmla="*/ 1009804 h 1543391"/>
                    <a:gd name="connsiteX19" fmla="*/ 84678 w 1542756"/>
                    <a:gd name="connsiteY19" fmla="*/ 1015107 h 1543391"/>
                    <a:gd name="connsiteX20" fmla="*/ 196131 w 1542756"/>
                    <a:gd name="connsiteY20" fmla="*/ 1081546 h 1543391"/>
                    <a:gd name="connsiteX21" fmla="*/ 330541 w 1542756"/>
                    <a:gd name="connsiteY21" fmla="*/ 936966 h 1543391"/>
                    <a:gd name="connsiteX22" fmla="*/ 196131 w 1542756"/>
                    <a:gd name="connsiteY22" fmla="*/ 789331 h 1543391"/>
                    <a:gd name="connsiteX23" fmla="*/ 84678 w 1542756"/>
                    <a:gd name="connsiteY23" fmla="*/ 858826 h 1543391"/>
                    <a:gd name="connsiteX24" fmla="*/ 16002 w 1542756"/>
                    <a:gd name="connsiteY24" fmla="*/ 862694 h 1543391"/>
                    <a:gd name="connsiteX25" fmla="*/ 0 w 1542756"/>
                    <a:gd name="connsiteY25" fmla="*/ 841219 h 1543391"/>
                    <a:gd name="connsiteX26" fmla="*/ 0 w 1542756"/>
                    <a:gd name="connsiteY26" fmla="*/ 330541 h 1543391"/>
                    <a:gd name="connsiteX27" fmla="*/ 510238 w 1542756"/>
                    <a:gd name="connsiteY27" fmla="*/ 330541 h 1543391"/>
                    <a:gd name="connsiteX28" fmla="*/ 530889 w 1542756"/>
                    <a:gd name="connsiteY28" fmla="*/ 315713 h 1543391"/>
                    <a:gd name="connsiteX29" fmla="*/ 519475 w 1542756"/>
                    <a:gd name="connsiteY29" fmla="*/ 245864 h 1543391"/>
                    <a:gd name="connsiteX30" fmla="*/ 453037 w 1542756"/>
                    <a:gd name="connsiteY30" fmla="*/ 134410 h 1543391"/>
                    <a:gd name="connsiteX31" fmla="*/ 603727 w 1542756"/>
                    <a:gd name="connsiteY31" fmla="*/ 0 h 1543391"/>
                    <a:gd name="connsiteX0" fmla="*/ 603727 w 1542756"/>
                    <a:gd name="connsiteY0" fmla="*/ 0 h 1543391"/>
                    <a:gd name="connsiteX1" fmla="*/ 754417 w 1542756"/>
                    <a:gd name="connsiteY1" fmla="*/ 134410 h 1543391"/>
                    <a:gd name="connsiteX2" fmla="*/ 687979 w 1542756"/>
                    <a:gd name="connsiteY2" fmla="*/ 245864 h 1543391"/>
                    <a:gd name="connsiteX3" fmla="*/ 677999 w 1542756"/>
                    <a:gd name="connsiteY3" fmla="*/ 314539 h 1543391"/>
                    <a:gd name="connsiteX4" fmla="*/ 699473 w 1542756"/>
                    <a:gd name="connsiteY4" fmla="*/ 330541 h 1543391"/>
                    <a:gd name="connsiteX5" fmla="*/ 1212215 w 1542756"/>
                    <a:gd name="connsiteY5" fmla="*/ 330541 h 1543391"/>
                    <a:gd name="connsiteX6" fmla="*/ 1212215 w 1542756"/>
                    <a:gd name="connsiteY6" fmla="*/ 841219 h 1543391"/>
                    <a:gd name="connsiteX7" fmla="*/ 1228217 w 1542756"/>
                    <a:gd name="connsiteY7" fmla="*/ 862694 h 1543391"/>
                    <a:gd name="connsiteX8" fmla="*/ 1296893 w 1542756"/>
                    <a:gd name="connsiteY8" fmla="*/ 852714 h 1543391"/>
                    <a:gd name="connsiteX9" fmla="*/ 1408346 w 1542756"/>
                    <a:gd name="connsiteY9" fmla="*/ 786276 h 1543391"/>
                    <a:gd name="connsiteX10" fmla="*/ 1542756 w 1542756"/>
                    <a:gd name="connsiteY10" fmla="*/ 936966 h 1543391"/>
                    <a:gd name="connsiteX11" fmla="*/ 1408346 w 1542756"/>
                    <a:gd name="connsiteY11" fmla="*/ 1087656 h 1543391"/>
                    <a:gd name="connsiteX12" fmla="*/ 1296893 w 1542756"/>
                    <a:gd name="connsiteY12" fmla="*/ 1021218 h 1543391"/>
                    <a:gd name="connsiteX13" fmla="*/ 1227044 w 1542756"/>
                    <a:gd name="connsiteY13" fmla="*/ 1009804 h 1543391"/>
                    <a:gd name="connsiteX14" fmla="*/ 1212215 w 1542756"/>
                    <a:gd name="connsiteY14" fmla="*/ 1030456 h 1543391"/>
                    <a:gd name="connsiteX15" fmla="*/ 1212215 w 1542756"/>
                    <a:gd name="connsiteY15" fmla="*/ 1543391 h 1543391"/>
                    <a:gd name="connsiteX16" fmla="*/ 0 w 1542756"/>
                    <a:gd name="connsiteY16" fmla="*/ 1543391 h 1543391"/>
                    <a:gd name="connsiteX17" fmla="*/ 0 w 1542756"/>
                    <a:gd name="connsiteY17" fmla="*/ 1030456 h 1543391"/>
                    <a:gd name="connsiteX18" fmla="*/ 14829 w 1542756"/>
                    <a:gd name="connsiteY18" fmla="*/ 1009804 h 1543391"/>
                    <a:gd name="connsiteX19" fmla="*/ 84678 w 1542756"/>
                    <a:gd name="connsiteY19" fmla="*/ 1015107 h 1543391"/>
                    <a:gd name="connsiteX20" fmla="*/ 196131 w 1542756"/>
                    <a:gd name="connsiteY20" fmla="*/ 1081546 h 1543391"/>
                    <a:gd name="connsiteX21" fmla="*/ 330541 w 1542756"/>
                    <a:gd name="connsiteY21" fmla="*/ 936966 h 1543391"/>
                    <a:gd name="connsiteX22" fmla="*/ 199589 w 1542756"/>
                    <a:gd name="connsiteY22" fmla="*/ 796246 h 1543391"/>
                    <a:gd name="connsiteX23" fmla="*/ 84678 w 1542756"/>
                    <a:gd name="connsiteY23" fmla="*/ 858826 h 1543391"/>
                    <a:gd name="connsiteX24" fmla="*/ 16002 w 1542756"/>
                    <a:gd name="connsiteY24" fmla="*/ 862694 h 1543391"/>
                    <a:gd name="connsiteX25" fmla="*/ 0 w 1542756"/>
                    <a:gd name="connsiteY25" fmla="*/ 841219 h 1543391"/>
                    <a:gd name="connsiteX26" fmla="*/ 0 w 1542756"/>
                    <a:gd name="connsiteY26" fmla="*/ 330541 h 1543391"/>
                    <a:gd name="connsiteX27" fmla="*/ 510238 w 1542756"/>
                    <a:gd name="connsiteY27" fmla="*/ 330541 h 1543391"/>
                    <a:gd name="connsiteX28" fmla="*/ 530889 w 1542756"/>
                    <a:gd name="connsiteY28" fmla="*/ 315713 h 1543391"/>
                    <a:gd name="connsiteX29" fmla="*/ 519475 w 1542756"/>
                    <a:gd name="connsiteY29" fmla="*/ 245864 h 1543391"/>
                    <a:gd name="connsiteX30" fmla="*/ 453037 w 1542756"/>
                    <a:gd name="connsiteY30" fmla="*/ 134410 h 1543391"/>
                    <a:gd name="connsiteX31" fmla="*/ 603727 w 1542756"/>
                    <a:gd name="connsiteY31" fmla="*/ 0 h 1543391"/>
                    <a:gd name="connsiteX0" fmla="*/ 603727 w 1542756"/>
                    <a:gd name="connsiteY0" fmla="*/ 0 h 1543391"/>
                    <a:gd name="connsiteX1" fmla="*/ 754417 w 1542756"/>
                    <a:gd name="connsiteY1" fmla="*/ 134410 h 1543391"/>
                    <a:gd name="connsiteX2" fmla="*/ 687979 w 1542756"/>
                    <a:gd name="connsiteY2" fmla="*/ 245864 h 1543391"/>
                    <a:gd name="connsiteX3" fmla="*/ 677999 w 1542756"/>
                    <a:gd name="connsiteY3" fmla="*/ 314539 h 1543391"/>
                    <a:gd name="connsiteX4" fmla="*/ 699473 w 1542756"/>
                    <a:gd name="connsiteY4" fmla="*/ 330541 h 1543391"/>
                    <a:gd name="connsiteX5" fmla="*/ 1212215 w 1542756"/>
                    <a:gd name="connsiteY5" fmla="*/ 330541 h 1543391"/>
                    <a:gd name="connsiteX6" fmla="*/ 1212215 w 1542756"/>
                    <a:gd name="connsiteY6" fmla="*/ 841219 h 1543391"/>
                    <a:gd name="connsiteX7" fmla="*/ 1228217 w 1542756"/>
                    <a:gd name="connsiteY7" fmla="*/ 862694 h 1543391"/>
                    <a:gd name="connsiteX8" fmla="*/ 1296893 w 1542756"/>
                    <a:gd name="connsiteY8" fmla="*/ 852714 h 1543391"/>
                    <a:gd name="connsiteX9" fmla="*/ 1408346 w 1542756"/>
                    <a:gd name="connsiteY9" fmla="*/ 786276 h 1543391"/>
                    <a:gd name="connsiteX10" fmla="*/ 1542756 w 1542756"/>
                    <a:gd name="connsiteY10" fmla="*/ 936966 h 1543391"/>
                    <a:gd name="connsiteX11" fmla="*/ 1408346 w 1542756"/>
                    <a:gd name="connsiteY11" fmla="*/ 1087656 h 1543391"/>
                    <a:gd name="connsiteX12" fmla="*/ 1296893 w 1542756"/>
                    <a:gd name="connsiteY12" fmla="*/ 1021218 h 1543391"/>
                    <a:gd name="connsiteX13" fmla="*/ 1227044 w 1542756"/>
                    <a:gd name="connsiteY13" fmla="*/ 1009804 h 1543391"/>
                    <a:gd name="connsiteX14" fmla="*/ 1212215 w 1542756"/>
                    <a:gd name="connsiteY14" fmla="*/ 1030456 h 1543391"/>
                    <a:gd name="connsiteX15" fmla="*/ 1212215 w 1542756"/>
                    <a:gd name="connsiteY15" fmla="*/ 1543391 h 1543391"/>
                    <a:gd name="connsiteX16" fmla="*/ 0 w 1542756"/>
                    <a:gd name="connsiteY16" fmla="*/ 1543391 h 1543391"/>
                    <a:gd name="connsiteX17" fmla="*/ 0 w 1542756"/>
                    <a:gd name="connsiteY17" fmla="*/ 1030456 h 1543391"/>
                    <a:gd name="connsiteX18" fmla="*/ 14829 w 1542756"/>
                    <a:gd name="connsiteY18" fmla="*/ 1009804 h 1543391"/>
                    <a:gd name="connsiteX19" fmla="*/ 84678 w 1542756"/>
                    <a:gd name="connsiteY19" fmla="*/ 1015107 h 1543391"/>
                    <a:gd name="connsiteX20" fmla="*/ 196131 w 1542756"/>
                    <a:gd name="connsiteY20" fmla="*/ 1081546 h 1543391"/>
                    <a:gd name="connsiteX21" fmla="*/ 330541 w 1542756"/>
                    <a:gd name="connsiteY21" fmla="*/ 936966 h 1543391"/>
                    <a:gd name="connsiteX22" fmla="*/ 199589 w 1542756"/>
                    <a:gd name="connsiteY22" fmla="*/ 796246 h 1543391"/>
                    <a:gd name="connsiteX23" fmla="*/ 84678 w 1542756"/>
                    <a:gd name="connsiteY23" fmla="*/ 858826 h 1543391"/>
                    <a:gd name="connsiteX24" fmla="*/ 16003 w 1542756"/>
                    <a:gd name="connsiteY24" fmla="*/ 869609 h 1543391"/>
                    <a:gd name="connsiteX25" fmla="*/ 0 w 1542756"/>
                    <a:gd name="connsiteY25" fmla="*/ 841219 h 1543391"/>
                    <a:gd name="connsiteX26" fmla="*/ 0 w 1542756"/>
                    <a:gd name="connsiteY26" fmla="*/ 330541 h 1543391"/>
                    <a:gd name="connsiteX27" fmla="*/ 510238 w 1542756"/>
                    <a:gd name="connsiteY27" fmla="*/ 330541 h 1543391"/>
                    <a:gd name="connsiteX28" fmla="*/ 530889 w 1542756"/>
                    <a:gd name="connsiteY28" fmla="*/ 315713 h 1543391"/>
                    <a:gd name="connsiteX29" fmla="*/ 519475 w 1542756"/>
                    <a:gd name="connsiteY29" fmla="*/ 245864 h 1543391"/>
                    <a:gd name="connsiteX30" fmla="*/ 453037 w 1542756"/>
                    <a:gd name="connsiteY30" fmla="*/ 134410 h 1543391"/>
                    <a:gd name="connsiteX31" fmla="*/ 603727 w 1542756"/>
                    <a:gd name="connsiteY31" fmla="*/ 0 h 15433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1542756" h="1543391">
                      <a:moveTo>
                        <a:pt x="603727" y="0"/>
                      </a:moveTo>
                      <a:cubicBezTo>
                        <a:pt x="686950" y="0"/>
                        <a:pt x="754417" y="60177"/>
                        <a:pt x="754417" y="134410"/>
                      </a:cubicBezTo>
                      <a:cubicBezTo>
                        <a:pt x="754417" y="180805"/>
                        <a:pt x="728063" y="221710"/>
                        <a:pt x="687979" y="245864"/>
                      </a:cubicBezTo>
                      <a:cubicBezTo>
                        <a:pt x="672929" y="266574"/>
                        <a:pt x="662635" y="293629"/>
                        <a:pt x="677999" y="314539"/>
                      </a:cubicBezTo>
                      <a:lnTo>
                        <a:pt x="699473" y="330541"/>
                      </a:lnTo>
                      <a:lnTo>
                        <a:pt x="1212215" y="330541"/>
                      </a:lnTo>
                      <a:lnTo>
                        <a:pt x="1212215" y="841219"/>
                      </a:lnTo>
                      <a:lnTo>
                        <a:pt x="1228217" y="862694"/>
                      </a:lnTo>
                      <a:cubicBezTo>
                        <a:pt x="1249127" y="878058"/>
                        <a:pt x="1276182" y="867764"/>
                        <a:pt x="1296893" y="852714"/>
                      </a:cubicBezTo>
                      <a:cubicBezTo>
                        <a:pt x="1321046" y="812631"/>
                        <a:pt x="1361952" y="786276"/>
                        <a:pt x="1408346" y="786276"/>
                      </a:cubicBezTo>
                      <a:cubicBezTo>
                        <a:pt x="1482579" y="789331"/>
                        <a:pt x="1542756" y="853743"/>
                        <a:pt x="1542756" y="936966"/>
                      </a:cubicBezTo>
                      <a:cubicBezTo>
                        <a:pt x="1542756" y="1020190"/>
                        <a:pt x="1482579" y="1087656"/>
                        <a:pt x="1408346" y="1087656"/>
                      </a:cubicBezTo>
                      <a:cubicBezTo>
                        <a:pt x="1361952" y="1087656"/>
                        <a:pt x="1321046" y="1061302"/>
                        <a:pt x="1296893" y="1021218"/>
                      </a:cubicBezTo>
                      <a:cubicBezTo>
                        <a:pt x="1274839" y="1003513"/>
                        <a:pt x="1248014" y="993403"/>
                        <a:pt x="1227044" y="1009804"/>
                      </a:cubicBezTo>
                      <a:lnTo>
                        <a:pt x="1212215" y="1030456"/>
                      </a:lnTo>
                      <a:lnTo>
                        <a:pt x="1212215" y="1543391"/>
                      </a:lnTo>
                      <a:lnTo>
                        <a:pt x="0" y="1543391"/>
                      </a:lnTo>
                      <a:lnTo>
                        <a:pt x="0" y="1030456"/>
                      </a:lnTo>
                      <a:lnTo>
                        <a:pt x="14829" y="1009804"/>
                      </a:lnTo>
                      <a:cubicBezTo>
                        <a:pt x="35799" y="993403"/>
                        <a:pt x="62624" y="997402"/>
                        <a:pt x="84678" y="1015107"/>
                      </a:cubicBezTo>
                      <a:cubicBezTo>
                        <a:pt x="108831" y="1055191"/>
                        <a:pt x="152098" y="1082346"/>
                        <a:pt x="196131" y="1081546"/>
                      </a:cubicBezTo>
                      <a:cubicBezTo>
                        <a:pt x="264609" y="1074635"/>
                        <a:pt x="330543" y="1017245"/>
                        <a:pt x="330541" y="936966"/>
                      </a:cubicBezTo>
                      <a:cubicBezTo>
                        <a:pt x="330541" y="887245"/>
                        <a:pt x="286045" y="787079"/>
                        <a:pt x="199589" y="796246"/>
                      </a:cubicBezTo>
                      <a:cubicBezTo>
                        <a:pt x="153195" y="799301"/>
                        <a:pt x="114943" y="821798"/>
                        <a:pt x="84678" y="858826"/>
                      </a:cubicBezTo>
                      <a:cubicBezTo>
                        <a:pt x="63967" y="873876"/>
                        <a:pt x="36913" y="884973"/>
                        <a:pt x="16003" y="869609"/>
                      </a:cubicBezTo>
                      <a:lnTo>
                        <a:pt x="0" y="841219"/>
                      </a:lnTo>
                      <a:lnTo>
                        <a:pt x="0" y="330541"/>
                      </a:lnTo>
                      <a:lnTo>
                        <a:pt x="510238" y="330541"/>
                      </a:lnTo>
                      <a:lnTo>
                        <a:pt x="530889" y="315713"/>
                      </a:lnTo>
                      <a:cubicBezTo>
                        <a:pt x="547290" y="294742"/>
                        <a:pt x="537180" y="267918"/>
                        <a:pt x="519475" y="245864"/>
                      </a:cubicBezTo>
                      <a:cubicBezTo>
                        <a:pt x="479391" y="221710"/>
                        <a:pt x="453037" y="180805"/>
                        <a:pt x="453037" y="134410"/>
                      </a:cubicBezTo>
                      <a:cubicBezTo>
                        <a:pt x="453037" y="60177"/>
                        <a:pt x="520503" y="0"/>
                        <a:pt x="603727" y="0"/>
                      </a:cubicBezTo>
                      <a:close/>
                    </a:path>
                  </a:pathLst>
                </a:custGeom>
                <a:solidFill>
                  <a:srgbClr val="088DAD"/>
                </a:solidFill>
                <a:ln>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a:solidFill>
                      <a:prstClr val="white"/>
                    </a:solidFill>
                    <a:latin typeface="Arial" panose="020B0604020202020204" pitchFamily="34" charset="0"/>
                    <a:cs typeface="Arial" panose="020B0604020202020204" pitchFamily="34" charset="0"/>
                  </a:endParaRPr>
                </a:p>
              </p:txBody>
            </p:sp>
            <p:grpSp>
              <p:nvGrpSpPr>
                <p:cNvPr id="54" name="Group 103">
                  <a:extLst>
                    <a:ext uri="{FF2B5EF4-FFF2-40B4-BE49-F238E27FC236}">
                      <a16:creationId xmlns:a16="http://schemas.microsoft.com/office/drawing/2014/main" id="{303079D5-0555-4F4D-A058-01F311522F5F}"/>
                    </a:ext>
                  </a:extLst>
                </p:cNvPr>
                <p:cNvGrpSpPr/>
                <p:nvPr/>
              </p:nvGrpSpPr>
              <p:grpSpPr>
                <a:xfrm>
                  <a:off x="2459188" y="5208190"/>
                  <a:ext cx="270211" cy="226404"/>
                  <a:chOff x="1915886" y="1973943"/>
                  <a:chExt cx="3396346" cy="2845768"/>
                </a:xfrm>
                <a:solidFill>
                  <a:srgbClr val="FFFFFF"/>
                </a:solidFill>
              </p:grpSpPr>
              <p:sp>
                <p:nvSpPr>
                  <p:cNvPr id="55" name="Rounded Rectangle 104">
                    <a:extLst>
                      <a:ext uri="{FF2B5EF4-FFF2-40B4-BE49-F238E27FC236}">
                        <a16:creationId xmlns:a16="http://schemas.microsoft.com/office/drawing/2014/main" id="{ED4A8F65-DCE7-495F-972D-31AF6666D317}"/>
                      </a:ext>
                    </a:extLst>
                  </p:cNvPr>
                  <p:cNvSpPr/>
                  <p:nvPr/>
                </p:nvSpPr>
                <p:spPr>
                  <a:xfrm>
                    <a:off x="1915886" y="4340744"/>
                    <a:ext cx="3396346" cy="478967"/>
                  </a:xfrm>
                  <a:prstGeom prst="roundRect">
                    <a:avLst>
                      <a:gd name="adj" fmla="val 7576"/>
                    </a:avLst>
                  </a:prstGeom>
                  <a:grp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Arial" panose="020B0604020202020204" pitchFamily="34" charset="0"/>
                      <a:cs typeface="Arial" panose="020B0604020202020204" pitchFamily="34" charset="0"/>
                    </a:endParaRPr>
                  </a:p>
                </p:txBody>
              </p:sp>
              <p:sp>
                <p:nvSpPr>
                  <p:cNvPr id="56" name="Rounded Rectangle 105">
                    <a:extLst>
                      <a:ext uri="{FF2B5EF4-FFF2-40B4-BE49-F238E27FC236}">
                        <a16:creationId xmlns:a16="http://schemas.microsoft.com/office/drawing/2014/main" id="{265906B8-C83C-45D9-A865-85EE2E80C101}"/>
                      </a:ext>
                    </a:extLst>
                  </p:cNvPr>
                  <p:cNvSpPr/>
                  <p:nvPr/>
                </p:nvSpPr>
                <p:spPr>
                  <a:xfrm>
                    <a:off x="4223656" y="1973943"/>
                    <a:ext cx="435432" cy="2220683"/>
                  </a:xfrm>
                  <a:prstGeom prst="roundRect">
                    <a:avLst/>
                  </a:prstGeom>
                  <a:grp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Arial" panose="020B0604020202020204" pitchFamily="34" charset="0"/>
                      <a:cs typeface="Arial" panose="020B0604020202020204" pitchFamily="34" charset="0"/>
                    </a:endParaRPr>
                  </a:p>
                </p:txBody>
              </p:sp>
              <p:sp>
                <p:nvSpPr>
                  <p:cNvPr id="57" name="Rounded Rectangle 106">
                    <a:extLst>
                      <a:ext uri="{FF2B5EF4-FFF2-40B4-BE49-F238E27FC236}">
                        <a16:creationId xmlns:a16="http://schemas.microsoft.com/office/drawing/2014/main" id="{EF7AFAC1-88FE-4A7C-A1E6-2CE9F6BE9630}"/>
                      </a:ext>
                    </a:extLst>
                  </p:cNvPr>
                  <p:cNvSpPr/>
                  <p:nvPr/>
                </p:nvSpPr>
                <p:spPr>
                  <a:xfrm>
                    <a:off x="3614059" y="3265716"/>
                    <a:ext cx="435432" cy="928918"/>
                  </a:xfrm>
                  <a:prstGeom prst="roundRect">
                    <a:avLst/>
                  </a:prstGeom>
                  <a:grp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Arial" panose="020B0604020202020204" pitchFamily="34" charset="0"/>
                      <a:cs typeface="Arial" panose="020B0604020202020204" pitchFamily="34" charset="0"/>
                    </a:endParaRPr>
                  </a:p>
                </p:txBody>
              </p:sp>
              <p:sp>
                <p:nvSpPr>
                  <p:cNvPr id="58" name="Rounded Rectangle 107">
                    <a:extLst>
                      <a:ext uri="{FF2B5EF4-FFF2-40B4-BE49-F238E27FC236}">
                        <a16:creationId xmlns:a16="http://schemas.microsoft.com/office/drawing/2014/main" id="{FABD0CED-47A7-40D7-B00E-A6E4BC9E28B3}"/>
                      </a:ext>
                    </a:extLst>
                  </p:cNvPr>
                  <p:cNvSpPr/>
                  <p:nvPr/>
                </p:nvSpPr>
                <p:spPr>
                  <a:xfrm>
                    <a:off x="2960915" y="2583544"/>
                    <a:ext cx="478971" cy="1611090"/>
                  </a:xfrm>
                  <a:prstGeom prst="roundRect">
                    <a:avLst/>
                  </a:prstGeom>
                  <a:grp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Arial" panose="020B0604020202020204" pitchFamily="34" charset="0"/>
                      <a:cs typeface="Arial" panose="020B0604020202020204" pitchFamily="34" charset="0"/>
                    </a:endParaRPr>
                  </a:p>
                </p:txBody>
              </p:sp>
              <p:sp>
                <p:nvSpPr>
                  <p:cNvPr id="59" name="Rounded Rectangle 108">
                    <a:extLst>
                      <a:ext uri="{FF2B5EF4-FFF2-40B4-BE49-F238E27FC236}">
                        <a16:creationId xmlns:a16="http://schemas.microsoft.com/office/drawing/2014/main" id="{95D0F20D-504D-4514-B65C-6329BBE119A6}"/>
                      </a:ext>
                    </a:extLst>
                  </p:cNvPr>
                  <p:cNvSpPr/>
                  <p:nvPr/>
                </p:nvSpPr>
                <p:spPr>
                  <a:xfrm>
                    <a:off x="2351318" y="3396343"/>
                    <a:ext cx="435432" cy="798283"/>
                  </a:xfrm>
                  <a:prstGeom prst="roundRect">
                    <a:avLst/>
                  </a:prstGeom>
                  <a:grp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Arial" panose="020B0604020202020204" pitchFamily="34" charset="0"/>
                      <a:cs typeface="Arial" panose="020B0604020202020204" pitchFamily="34" charset="0"/>
                    </a:endParaRPr>
                  </a:p>
                </p:txBody>
              </p:sp>
            </p:grpSp>
          </p:grpSp>
          <p:grpSp>
            <p:nvGrpSpPr>
              <p:cNvPr id="50" name="Group 37">
                <a:extLst>
                  <a:ext uri="{FF2B5EF4-FFF2-40B4-BE49-F238E27FC236}">
                    <a16:creationId xmlns:a16="http://schemas.microsoft.com/office/drawing/2014/main" id="{3E276097-47A8-4E1E-901A-95C9990B4FA9}"/>
                  </a:ext>
                </a:extLst>
              </p:cNvPr>
              <p:cNvGrpSpPr/>
              <p:nvPr/>
            </p:nvGrpSpPr>
            <p:grpSpPr>
              <a:xfrm>
                <a:off x="1499257" y="5140630"/>
                <a:ext cx="783450" cy="1256896"/>
                <a:chOff x="434067" y="3264588"/>
                <a:chExt cx="1634870" cy="2622840"/>
              </a:xfrm>
              <a:solidFill>
                <a:srgbClr val="404040"/>
              </a:solidFill>
            </p:grpSpPr>
            <p:sp>
              <p:nvSpPr>
                <p:cNvPr id="51" name="Oval 38">
                  <a:extLst>
                    <a:ext uri="{FF2B5EF4-FFF2-40B4-BE49-F238E27FC236}">
                      <a16:creationId xmlns:a16="http://schemas.microsoft.com/office/drawing/2014/main" id="{059AD161-F1B8-4C8F-B265-DC23FDCAF03E}"/>
                    </a:ext>
                  </a:extLst>
                </p:cNvPr>
                <p:cNvSpPr/>
                <p:nvPr/>
              </p:nvSpPr>
              <p:spPr>
                <a:xfrm>
                  <a:off x="930673" y="3264588"/>
                  <a:ext cx="585216" cy="582825"/>
                </a:xfrm>
                <a:prstGeom prst="ellipse">
                  <a:avLst/>
                </a:prstGeom>
                <a:grp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Arial" panose="020B0604020202020204" pitchFamily="34" charset="0"/>
                    <a:cs typeface="Arial" panose="020B0604020202020204" pitchFamily="34" charset="0"/>
                  </a:endParaRPr>
                </a:p>
              </p:txBody>
            </p:sp>
            <p:sp>
              <p:nvSpPr>
                <p:cNvPr id="52" name="Rectangle 3">
                  <a:extLst>
                    <a:ext uri="{FF2B5EF4-FFF2-40B4-BE49-F238E27FC236}">
                      <a16:creationId xmlns:a16="http://schemas.microsoft.com/office/drawing/2014/main" id="{D95AA2F5-441F-4FE9-9BEC-41E92D6DCFBB}"/>
                    </a:ext>
                  </a:extLst>
                </p:cNvPr>
                <p:cNvSpPr/>
                <p:nvPr/>
              </p:nvSpPr>
              <p:spPr>
                <a:xfrm>
                  <a:off x="434067" y="3888107"/>
                  <a:ext cx="1634870" cy="1999321"/>
                </a:xfrm>
                <a:custGeom>
                  <a:avLst/>
                  <a:gdLst>
                    <a:gd name="connsiteX0" fmla="*/ 0 w 224790"/>
                    <a:gd name="connsiteY0" fmla="*/ 0 h 457200"/>
                    <a:gd name="connsiteX1" fmla="*/ 224790 w 224790"/>
                    <a:gd name="connsiteY1" fmla="*/ 0 h 457200"/>
                    <a:gd name="connsiteX2" fmla="*/ 224790 w 224790"/>
                    <a:gd name="connsiteY2" fmla="*/ 457200 h 457200"/>
                    <a:gd name="connsiteX3" fmla="*/ 0 w 224790"/>
                    <a:gd name="connsiteY3" fmla="*/ 457200 h 457200"/>
                    <a:gd name="connsiteX4" fmla="*/ 0 w 224790"/>
                    <a:gd name="connsiteY4" fmla="*/ 0 h 457200"/>
                    <a:gd name="connsiteX0" fmla="*/ 0 w 224790"/>
                    <a:gd name="connsiteY0" fmla="*/ 0 h 457200"/>
                    <a:gd name="connsiteX1" fmla="*/ 150495 w 224790"/>
                    <a:gd name="connsiteY1" fmla="*/ 26670 h 457200"/>
                    <a:gd name="connsiteX2" fmla="*/ 224790 w 224790"/>
                    <a:gd name="connsiteY2" fmla="*/ 457200 h 457200"/>
                    <a:gd name="connsiteX3" fmla="*/ 0 w 224790"/>
                    <a:gd name="connsiteY3" fmla="*/ 457200 h 457200"/>
                    <a:gd name="connsiteX4" fmla="*/ 0 w 224790"/>
                    <a:gd name="connsiteY4" fmla="*/ 0 h 457200"/>
                    <a:gd name="connsiteX0" fmla="*/ 0 w 224790"/>
                    <a:gd name="connsiteY0" fmla="*/ 0 h 457200"/>
                    <a:gd name="connsiteX1" fmla="*/ 150495 w 224790"/>
                    <a:gd name="connsiteY1" fmla="*/ 26670 h 457200"/>
                    <a:gd name="connsiteX2" fmla="*/ 150495 w 224790"/>
                    <a:gd name="connsiteY2" fmla="*/ 30480 h 457200"/>
                    <a:gd name="connsiteX3" fmla="*/ 224790 w 224790"/>
                    <a:gd name="connsiteY3" fmla="*/ 457200 h 457200"/>
                    <a:gd name="connsiteX4" fmla="*/ 0 w 224790"/>
                    <a:gd name="connsiteY4" fmla="*/ 457200 h 457200"/>
                    <a:gd name="connsiteX5" fmla="*/ 0 w 224790"/>
                    <a:gd name="connsiteY5" fmla="*/ 0 h 457200"/>
                    <a:gd name="connsiteX0" fmla="*/ 0 w 224790"/>
                    <a:gd name="connsiteY0" fmla="*/ 0 h 457200"/>
                    <a:gd name="connsiteX1" fmla="*/ 150495 w 224790"/>
                    <a:gd name="connsiteY1" fmla="*/ 26670 h 457200"/>
                    <a:gd name="connsiteX2" fmla="*/ 182880 w 224790"/>
                    <a:gd name="connsiteY2" fmla="*/ 89535 h 457200"/>
                    <a:gd name="connsiteX3" fmla="*/ 224790 w 224790"/>
                    <a:gd name="connsiteY3" fmla="*/ 457200 h 457200"/>
                    <a:gd name="connsiteX4" fmla="*/ 0 w 224790"/>
                    <a:gd name="connsiteY4" fmla="*/ 457200 h 457200"/>
                    <a:gd name="connsiteX5" fmla="*/ 0 w 224790"/>
                    <a:gd name="connsiteY5" fmla="*/ 0 h 457200"/>
                    <a:gd name="connsiteX0" fmla="*/ 0 w 224790"/>
                    <a:gd name="connsiteY0" fmla="*/ 0 h 457200"/>
                    <a:gd name="connsiteX1" fmla="*/ 150495 w 224790"/>
                    <a:gd name="connsiteY1" fmla="*/ 26670 h 457200"/>
                    <a:gd name="connsiteX2" fmla="*/ 182880 w 224790"/>
                    <a:gd name="connsiteY2" fmla="*/ 89535 h 457200"/>
                    <a:gd name="connsiteX3" fmla="*/ 224790 w 224790"/>
                    <a:gd name="connsiteY3" fmla="*/ 457200 h 457200"/>
                    <a:gd name="connsiteX4" fmla="*/ 0 w 224790"/>
                    <a:gd name="connsiteY4" fmla="*/ 457200 h 457200"/>
                    <a:gd name="connsiteX5" fmla="*/ 0 w 224790"/>
                    <a:gd name="connsiteY5" fmla="*/ 0 h 457200"/>
                    <a:gd name="connsiteX0" fmla="*/ 0 w 224790"/>
                    <a:gd name="connsiteY0" fmla="*/ 0 h 457200"/>
                    <a:gd name="connsiteX1" fmla="*/ 150495 w 224790"/>
                    <a:gd name="connsiteY1" fmla="*/ 26670 h 457200"/>
                    <a:gd name="connsiteX2" fmla="*/ 182880 w 224790"/>
                    <a:gd name="connsiteY2" fmla="*/ 89535 h 457200"/>
                    <a:gd name="connsiteX3" fmla="*/ 224790 w 224790"/>
                    <a:gd name="connsiteY3" fmla="*/ 457200 h 457200"/>
                    <a:gd name="connsiteX4" fmla="*/ 0 w 224790"/>
                    <a:gd name="connsiteY4" fmla="*/ 457200 h 457200"/>
                    <a:gd name="connsiteX5" fmla="*/ 0 w 224790"/>
                    <a:gd name="connsiteY5" fmla="*/ 0 h 457200"/>
                    <a:gd name="connsiteX0" fmla="*/ 0 w 224790"/>
                    <a:gd name="connsiteY0" fmla="*/ 0 h 457200"/>
                    <a:gd name="connsiteX1" fmla="*/ 150495 w 224790"/>
                    <a:gd name="connsiteY1" fmla="*/ 26670 h 457200"/>
                    <a:gd name="connsiteX2" fmla="*/ 179070 w 224790"/>
                    <a:gd name="connsiteY2" fmla="*/ 95250 h 457200"/>
                    <a:gd name="connsiteX3" fmla="*/ 224790 w 224790"/>
                    <a:gd name="connsiteY3" fmla="*/ 457200 h 457200"/>
                    <a:gd name="connsiteX4" fmla="*/ 0 w 224790"/>
                    <a:gd name="connsiteY4" fmla="*/ 457200 h 457200"/>
                    <a:gd name="connsiteX5" fmla="*/ 0 w 224790"/>
                    <a:gd name="connsiteY5" fmla="*/ 0 h 457200"/>
                    <a:gd name="connsiteX0" fmla="*/ 0 w 378841"/>
                    <a:gd name="connsiteY0" fmla="*/ 0 h 457200"/>
                    <a:gd name="connsiteX1" fmla="*/ 375285 w 378841"/>
                    <a:gd name="connsiteY1" fmla="*/ 83820 h 457200"/>
                    <a:gd name="connsiteX2" fmla="*/ 179070 w 378841"/>
                    <a:gd name="connsiteY2" fmla="*/ 95250 h 457200"/>
                    <a:gd name="connsiteX3" fmla="*/ 224790 w 378841"/>
                    <a:gd name="connsiteY3" fmla="*/ 457200 h 457200"/>
                    <a:gd name="connsiteX4" fmla="*/ 0 w 378841"/>
                    <a:gd name="connsiteY4" fmla="*/ 457200 h 457200"/>
                    <a:gd name="connsiteX5" fmla="*/ 0 w 378841"/>
                    <a:gd name="connsiteY5" fmla="*/ 0 h 457200"/>
                    <a:gd name="connsiteX0" fmla="*/ 0 w 423138"/>
                    <a:gd name="connsiteY0" fmla="*/ 0 h 457200"/>
                    <a:gd name="connsiteX1" fmla="*/ 375285 w 423138"/>
                    <a:gd name="connsiteY1" fmla="*/ 83820 h 457200"/>
                    <a:gd name="connsiteX2" fmla="*/ 419100 w 423138"/>
                    <a:gd name="connsiteY2" fmla="*/ 230505 h 457200"/>
                    <a:gd name="connsiteX3" fmla="*/ 224790 w 423138"/>
                    <a:gd name="connsiteY3" fmla="*/ 457200 h 457200"/>
                    <a:gd name="connsiteX4" fmla="*/ 0 w 423138"/>
                    <a:gd name="connsiteY4" fmla="*/ 457200 h 457200"/>
                    <a:gd name="connsiteX5" fmla="*/ 0 w 423138"/>
                    <a:gd name="connsiteY5" fmla="*/ 0 h 457200"/>
                    <a:gd name="connsiteX0" fmla="*/ 0 w 433336"/>
                    <a:gd name="connsiteY0" fmla="*/ 0 h 457200"/>
                    <a:gd name="connsiteX1" fmla="*/ 375285 w 433336"/>
                    <a:gd name="connsiteY1" fmla="*/ 83820 h 457200"/>
                    <a:gd name="connsiteX2" fmla="*/ 419100 w 433336"/>
                    <a:gd name="connsiteY2" fmla="*/ 230505 h 457200"/>
                    <a:gd name="connsiteX3" fmla="*/ 224790 w 433336"/>
                    <a:gd name="connsiteY3" fmla="*/ 457200 h 457200"/>
                    <a:gd name="connsiteX4" fmla="*/ 0 w 433336"/>
                    <a:gd name="connsiteY4" fmla="*/ 457200 h 457200"/>
                    <a:gd name="connsiteX5" fmla="*/ 0 w 433336"/>
                    <a:gd name="connsiteY5" fmla="*/ 0 h 457200"/>
                    <a:gd name="connsiteX0" fmla="*/ 0 w 433336"/>
                    <a:gd name="connsiteY0" fmla="*/ 0 h 457200"/>
                    <a:gd name="connsiteX1" fmla="*/ 5079 w 433336"/>
                    <a:gd name="connsiteY1" fmla="*/ 0 h 457200"/>
                    <a:gd name="connsiteX2" fmla="*/ 375285 w 433336"/>
                    <a:gd name="connsiteY2" fmla="*/ 83820 h 457200"/>
                    <a:gd name="connsiteX3" fmla="*/ 419100 w 433336"/>
                    <a:gd name="connsiteY3" fmla="*/ 230505 h 457200"/>
                    <a:gd name="connsiteX4" fmla="*/ 224790 w 433336"/>
                    <a:gd name="connsiteY4" fmla="*/ 457200 h 457200"/>
                    <a:gd name="connsiteX5" fmla="*/ 0 w 433336"/>
                    <a:gd name="connsiteY5" fmla="*/ 457200 h 457200"/>
                    <a:gd name="connsiteX6" fmla="*/ 0 w 433336"/>
                    <a:gd name="connsiteY6" fmla="*/ 0 h 457200"/>
                    <a:gd name="connsiteX0" fmla="*/ 0 w 526681"/>
                    <a:gd name="connsiteY0" fmla="*/ 97155 h 457200"/>
                    <a:gd name="connsiteX1" fmla="*/ 98424 w 526681"/>
                    <a:gd name="connsiteY1" fmla="*/ 0 h 457200"/>
                    <a:gd name="connsiteX2" fmla="*/ 468630 w 526681"/>
                    <a:gd name="connsiteY2" fmla="*/ 83820 h 457200"/>
                    <a:gd name="connsiteX3" fmla="*/ 512445 w 526681"/>
                    <a:gd name="connsiteY3" fmla="*/ 230505 h 457200"/>
                    <a:gd name="connsiteX4" fmla="*/ 318135 w 526681"/>
                    <a:gd name="connsiteY4" fmla="*/ 457200 h 457200"/>
                    <a:gd name="connsiteX5" fmla="*/ 93345 w 526681"/>
                    <a:gd name="connsiteY5" fmla="*/ 457200 h 457200"/>
                    <a:gd name="connsiteX6" fmla="*/ 0 w 526681"/>
                    <a:gd name="connsiteY6" fmla="*/ 97155 h 457200"/>
                    <a:gd name="connsiteX0" fmla="*/ 0 w 526681"/>
                    <a:gd name="connsiteY0" fmla="*/ 97155 h 457200"/>
                    <a:gd name="connsiteX1" fmla="*/ 98424 w 526681"/>
                    <a:gd name="connsiteY1" fmla="*/ 0 h 457200"/>
                    <a:gd name="connsiteX2" fmla="*/ 468630 w 526681"/>
                    <a:gd name="connsiteY2" fmla="*/ 83820 h 457200"/>
                    <a:gd name="connsiteX3" fmla="*/ 512445 w 526681"/>
                    <a:gd name="connsiteY3" fmla="*/ 230505 h 457200"/>
                    <a:gd name="connsiteX4" fmla="*/ 318135 w 526681"/>
                    <a:gd name="connsiteY4" fmla="*/ 457200 h 457200"/>
                    <a:gd name="connsiteX5" fmla="*/ 93345 w 526681"/>
                    <a:gd name="connsiteY5" fmla="*/ 457200 h 457200"/>
                    <a:gd name="connsiteX6" fmla="*/ 0 w 526681"/>
                    <a:gd name="connsiteY6" fmla="*/ 97155 h 457200"/>
                    <a:gd name="connsiteX0" fmla="*/ 0 w 526681"/>
                    <a:gd name="connsiteY0" fmla="*/ 97155 h 457200"/>
                    <a:gd name="connsiteX1" fmla="*/ 98424 w 526681"/>
                    <a:gd name="connsiteY1" fmla="*/ 0 h 457200"/>
                    <a:gd name="connsiteX2" fmla="*/ 468630 w 526681"/>
                    <a:gd name="connsiteY2" fmla="*/ 83820 h 457200"/>
                    <a:gd name="connsiteX3" fmla="*/ 512445 w 526681"/>
                    <a:gd name="connsiteY3" fmla="*/ 230505 h 457200"/>
                    <a:gd name="connsiteX4" fmla="*/ 318135 w 526681"/>
                    <a:gd name="connsiteY4" fmla="*/ 457200 h 457200"/>
                    <a:gd name="connsiteX5" fmla="*/ 93345 w 526681"/>
                    <a:gd name="connsiteY5" fmla="*/ 457200 h 457200"/>
                    <a:gd name="connsiteX6" fmla="*/ 0 w 526681"/>
                    <a:gd name="connsiteY6" fmla="*/ 97155 h 457200"/>
                    <a:gd name="connsiteX0" fmla="*/ 154305 w 680986"/>
                    <a:gd name="connsiteY0" fmla="*/ 97155 h 763905"/>
                    <a:gd name="connsiteX1" fmla="*/ 252729 w 680986"/>
                    <a:gd name="connsiteY1" fmla="*/ 0 h 763905"/>
                    <a:gd name="connsiteX2" fmla="*/ 622935 w 680986"/>
                    <a:gd name="connsiteY2" fmla="*/ 83820 h 763905"/>
                    <a:gd name="connsiteX3" fmla="*/ 666750 w 680986"/>
                    <a:gd name="connsiteY3" fmla="*/ 230505 h 763905"/>
                    <a:gd name="connsiteX4" fmla="*/ 472440 w 680986"/>
                    <a:gd name="connsiteY4" fmla="*/ 457200 h 763905"/>
                    <a:gd name="connsiteX5" fmla="*/ 0 w 680986"/>
                    <a:gd name="connsiteY5" fmla="*/ 763905 h 763905"/>
                    <a:gd name="connsiteX6" fmla="*/ 154305 w 680986"/>
                    <a:gd name="connsiteY6" fmla="*/ 97155 h 763905"/>
                    <a:gd name="connsiteX0" fmla="*/ 154305 w 680986"/>
                    <a:gd name="connsiteY0" fmla="*/ 97155 h 763905"/>
                    <a:gd name="connsiteX1" fmla="*/ 252729 w 680986"/>
                    <a:gd name="connsiteY1" fmla="*/ 0 h 763905"/>
                    <a:gd name="connsiteX2" fmla="*/ 622935 w 680986"/>
                    <a:gd name="connsiteY2" fmla="*/ 83820 h 763905"/>
                    <a:gd name="connsiteX3" fmla="*/ 666750 w 680986"/>
                    <a:gd name="connsiteY3" fmla="*/ 230505 h 763905"/>
                    <a:gd name="connsiteX4" fmla="*/ 662305 w 680986"/>
                    <a:gd name="connsiteY4" fmla="*/ 232410 h 763905"/>
                    <a:gd name="connsiteX5" fmla="*/ 472440 w 680986"/>
                    <a:gd name="connsiteY5" fmla="*/ 457200 h 763905"/>
                    <a:gd name="connsiteX6" fmla="*/ 0 w 680986"/>
                    <a:gd name="connsiteY6" fmla="*/ 763905 h 763905"/>
                    <a:gd name="connsiteX7" fmla="*/ 154305 w 680986"/>
                    <a:gd name="connsiteY7" fmla="*/ 97155 h 763905"/>
                    <a:gd name="connsiteX0" fmla="*/ 154305 w 923290"/>
                    <a:gd name="connsiteY0" fmla="*/ 97155 h 763905"/>
                    <a:gd name="connsiteX1" fmla="*/ 252729 w 923290"/>
                    <a:gd name="connsiteY1" fmla="*/ 0 h 763905"/>
                    <a:gd name="connsiteX2" fmla="*/ 622935 w 923290"/>
                    <a:gd name="connsiteY2" fmla="*/ 83820 h 763905"/>
                    <a:gd name="connsiteX3" fmla="*/ 666750 w 923290"/>
                    <a:gd name="connsiteY3" fmla="*/ 230505 h 763905"/>
                    <a:gd name="connsiteX4" fmla="*/ 923290 w 923290"/>
                    <a:gd name="connsiteY4" fmla="*/ 527685 h 763905"/>
                    <a:gd name="connsiteX5" fmla="*/ 472440 w 923290"/>
                    <a:gd name="connsiteY5" fmla="*/ 457200 h 763905"/>
                    <a:gd name="connsiteX6" fmla="*/ 0 w 923290"/>
                    <a:gd name="connsiteY6" fmla="*/ 763905 h 763905"/>
                    <a:gd name="connsiteX7" fmla="*/ 154305 w 923290"/>
                    <a:gd name="connsiteY7" fmla="*/ 97155 h 763905"/>
                    <a:gd name="connsiteX0" fmla="*/ 154305 w 923290"/>
                    <a:gd name="connsiteY0" fmla="*/ 97155 h 763905"/>
                    <a:gd name="connsiteX1" fmla="*/ 252729 w 923290"/>
                    <a:gd name="connsiteY1" fmla="*/ 0 h 763905"/>
                    <a:gd name="connsiteX2" fmla="*/ 622935 w 923290"/>
                    <a:gd name="connsiteY2" fmla="*/ 83820 h 763905"/>
                    <a:gd name="connsiteX3" fmla="*/ 666750 w 923290"/>
                    <a:gd name="connsiteY3" fmla="*/ 230505 h 763905"/>
                    <a:gd name="connsiteX4" fmla="*/ 923290 w 923290"/>
                    <a:gd name="connsiteY4" fmla="*/ 527685 h 763905"/>
                    <a:gd name="connsiteX5" fmla="*/ 923290 w 923290"/>
                    <a:gd name="connsiteY5" fmla="*/ 527685 h 763905"/>
                    <a:gd name="connsiteX6" fmla="*/ 472440 w 923290"/>
                    <a:gd name="connsiteY6" fmla="*/ 457200 h 763905"/>
                    <a:gd name="connsiteX7" fmla="*/ 0 w 923290"/>
                    <a:gd name="connsiteY7" fmla="*/ 763905 h 763905"/>
                    <a:gd name="connsiteX8" fmla="*/ 154305 w 923290"/>
                    <a:gd name="connsiteY8" fmla="*/ 97155 h 763905"/>
                    <a:gd name="connsiteX0" fmla="*/ 154305 w 1290955"/>
                    <a:gd name="connsiteY0" fmla="*/ 97155 h 763905"/>
                    <a:gd name="connsiteX1" fmla="*/ 252729 w 1290955"/>
                    <a:gd name="connsiteY1" fmla="*/ 0 h 763905"/>
                    <a:gd name="connsiteX2" fmla="*/ 622935 w 1290955"/>
                    <a:gd name="connsiteY2" fmla="*/ 83820 h 763905"/>
                    <a:gd name="connsiteX3" fmla="*/ 666750 w 1290955"/>
                    <a:gd name="connsiteY3" fmla="*/ 230505 h 763905"/>
                    <a:gd name="connsiteX4" fmla="*/ 923290 w 1290955"/>
                    <a:gd name="connsiteY4" fmla="*/ 527685 h 763905"/>
                    <a:gd name="connsiteX5" fmla="*/ 1290955 w 1290955"/>
                    <a:gd name="connsiteY5" fmla="*/ 634365 h 763905"/>
                    <a:gd name="connsiteX6" fmla="*/ 472440 w 1290955"/>
                    <a:gd name="connsiteY6" fmla="*/ 457200 h 763905"/>
                    <a:gd name="connsiteX7" fmla="*/ 0 w 1290955"/>
                    <a:gd name="connsiteY7" fmla="*/ 763905 h 763905"/>
                    <a:gd name="connsiteX8" fmla="*/ 154305 w 1290955"/>
                    <a:gd name="connsiteY8" fmla="*/ 97155 h 763905"/>
                    <a:gd name="connsiteX0" fmla="*/ 154305 w 1290955"/>
                    <a:gd name="connsiteY0" fmla="*/ 97155 h 763905"/>
                    <a:gd name="connsiteX1" fmla="*/ 252729 w 1290955"/>
                    <a:gd name="connsiteY1" fmla="*/ 0 h 763905"/>
                    <a:gd name="connsiteX2" fmla="*/ 622935 w 1290955"/>
                    <a:gd name="connsiteY2" fmla="*/ 83820 h 763905"/>
                    <a:gd name="connsiteX3" fmla="*/ 666750 w 1290955"/>
                    <a:gd name="connsiteY3" fmla="*/ 230505 h 763905"/>
                    <a:gd name="connsiteX4" fmla="*/ 923290 w 1290955"/>
                    <a:gd name="connsiteY4" fmla="*/ 527685 h 763905"/>
                    <a:gd name="connsiteX5" fmla="*/ 1290955 w 1290955"/>
                    <a:gd name="connsiteY5" fmla="*/ 634365 h 763905"/>
                    <a:gd name="connsiteX6" fmla="*/ 472440 w 1290955"/>
                    <a:gd name="connsiteY6" fmla="*/ 457200 h 763905"/>
                    <a:gd name="connsiteX7" fmla="*/ 0 w 1290955"/>
                    <a:gd name="connsiteY7" fmla="*/ 763905 h 763905"/>
                    <a:gd name="connsiteX8" fmla="*/ 154305 w 1290955"/>
                    <a:gd name="connsiteY8" fmla="*/ 97155 h 763905"/>
                    <a:gd name="connsiteX0" fmla="*/ 154305 w 1290955"/>
                    <a:gd name="connsiteY0" fmla="*/ 97155 h 763905"/>
                    <a:gd name="connsiteX1" fmla="*/ 252729 w 1290955"/>
                    <a:gd name="connsiteY1" fmla="*/ 0 h 763905"/>
                    <a:gd name="connsiteX2" fmla="*/ 622935 w 1290955"/>
                    <a:gd name="connsiteY2" fmla="*/ 83820 h 763905"/>
                    <a:gd name="connsiteX3" fmla="*/ 666750 w 1290955"/>
                    <a:gd name="connsiteY3" fmla="*/ 230505 h 763905"/>
                    <a:gd name="connsiteX4" fmla="*/ 923290 w 1290955"/>
                    <a:gd name="connsiteY4" fmla="*/ 527685 h 763905"/>
                    <a:gd name="connsiteX5" fmla="*/ 1290955 w 1290955"/>
                    <a:gd name="connsiteY5" fmla="*/ 634365 h 763905"/>
                    <a:gd name="connsiteX6" fmla="*/ 1290955 w 1290955"/>
                    <a:gd name="connsiteY6" fmla="*/ 626745 h 763905"/>
                    <a:gd name="connsiteX7" fmla="*/ 472440 w 1290955"/>
                    <a:gd name="connsiteY7" fmla="*/ 457200 h 763905"/>
                    <a:gd name="connsiteX8" fmla="*/ 0 w 1290955"/>
                    <a:gd name="connsiteY8" fmla="*/ 763905 h 763905"/>
                    <a:gd name="connsiteX9" fmla="*/ 154305 w 1290955"/>
                    <a:gd name="connsiteY9" fmla="*/ 97155 h 763905"/>
                    <a:gd name="connsiteX0" fmla="*/ 154305 w 1290955"/>
                    <a:gd name="connsiteY0" fmla="*/ 97155 h 843915"/>
                    <a:gd name="connsiteX1" fmla="*/ 252729 w 1290955"/>
                    <a:gd name="connsiteY1" fmla="*/ 0 h 843915"/>
                    <a:gd name="connsiteX2" fmla="*/ 622935 w 1290955"/>
                    <a:gd name="connsiteY2" fmla="*/ 83820 h 843915"/>
                    <a:gd name="connsiteX3" fmla="*/ 666750 w 1290955"/>
                    <a:gd name="connsiteY3" fmla="*/ 230505 h 843915"/>
                    <a:gd name="connsiteX4" fmla="*/ 923290 w 1290955"/>
                    <a:gd name="connsiteY4" fmla="*/ 527685 h 843915"/>
                    <a:gd name="connsiteX5" fmla="*/ 1290955 w 1290955"/>
                    <a:gd name="connsiteY5" fmla="*/ 634365 h 843915"/>
                    <a:gd name="connsiteX6" fmla="*/ 1138555 w 1290955"/>
                    <a:gd name="connsiteY6" fmla="*/ 843915 h 843915"/>
                    <a:gd name="connsiteX7" fmla="*/ 472440 w 1290955"/>
                    <a:gd name="connsiteY7" fmla="*/ 457200 h 843915"/>
                    <a:gd name="connsiteX8" fmla="*/ 0 w 1290955"/>
                    <a:gd name="connsiteY8" fmla="*/ 763905 h 843915"/>
                    <a:gd name="connsiteX9" fmla="*/ 154305 w 1290955"/>
                    <a:gd name="connsiteY9" fmla="*/ 97155 h 843915"/>
                    <a:gd name="connsiteX0" fmla="*/ 154305 w 1319735"/>
                    <a:gd name="connsiteY0" fmla="*/ 97155 h 843915"/>
                    <a:gd name="connsiteX1" fmla="*/ 252729 w 1319735"/>
                    <a:gd name="connsiteY1" fmla="*/ 0 h 843915"/>
                    <a:gd name="connsiteX2" fmla="*/ 622935 w 1319735"/>
                    <a:gd name="connsiteY2" fmla="*/ 83820 h 843915"/>
                    <a:gd name="connsiteX3" fmla="*/ 666750 w 1319735"/>
                    <a:gd name="connsiteY3" fmla="*/ 230505 h 843915"/>
                    <a:gd name="connsiteX4" fmla="*/ 923290 w 1319735"/>
                    <a:gd name="connsiteY4" fmla="*/ 527685 h 843915"/>
                    <a:gd name="connsiteX5" fmla="*/ 1290955 w 1319735"/>
                    <a:gd name="connsiteY5" fmla="*/ 634365 h 843915"/>
                    <a:gd name="connsiteX6" fmla="*/ 1138555 w 1319735"/>
                    <a:gd name="connsiteY6" fmla="*/ 843915 h 843915"/>
                    <a:gd name="connsiteX7" fmla="*/ 472440 w 1319735"/>
                    <a:gd name="connsiteY7" fmla="*/ 457200 h 843915"/>
                    <a:gd name="connsiteX8" fmla="*/ 0 w 1319735"/>
                    <a:gd name="connsiteY8" fmla="*/ 763905 h 843915"/>
                    <a:gd name="connsiteX9" fmla="*/ 154305 w 1319735"/>
                    <a:gd name="connsiteY9" fmla="*/ 97155 h 843915"/>
                    <a:gd name="connsiteX0" fmla="*/ 154305 w 1345660"/>
                    <a:gd name="connsiteY0" fmla="*/ 97155 h 858175"/>
                    <a:gd name="connsiteX1" fmla="*/ 252729 w 1345660"/>
                    <a:gd name="connsiteY1" fmla="*/ 0 h 858175"/>
                    <a:gd name="connsiteX2" fmla="*/ 622935 w 1345660"/>
                    <a:gd name="connsiteY2" fmla="*/ 83820 h 858175"/>
                    <a:gd name="connsiteX3" fmla="*/ 666750 w 1345660"/>
                    <a:gd name="connsiteY3" fmla="*/ 230505 h 858175"/>
                    <a:gd name="connsiteX4" fmla="*/ 923290 w 1345660"/>
                    <a:gd name="connsiteY4" fmla="*/ 527685 h 858175"/>
                    <a:gd name="connsiteX5" fmla="*/ 1290955 w 1345660"/>
                    <a:gd name="connsiteY5" fmla="*/ 634365 h 858175"/>
                    <a:gd name="connsiteX6" fmla="*/ 1138555 w 1345660"/>
                    <a:gd name="connsiteY6" fmla="*/ 843915 h 858175"/>
                    <a:gd name="connsiteX7" fmla="*/ 472440 w 1345660"/>
                    <a:gd name="connsiteY7" fmla="*/ 457200 h 858175"/>
                    <a:gd name="connsiteX8" fmla="*/ 0 w 1345660"/>
                    <a:gd name="connsiteY8" fmla="*/ 763905 h 858175"/>
                    <a:gd name="connsiteX9" fmla="*/ 154305 w 1345660"/>
                    <a:gd name="connsiteY9" fmla="*/ 97155 h 858175"/>
                    <a:gd name="connsiteX0" fmla="*/ 154305 w 1347351"/>
                    <a:gd name="connsiteY0" fmla="*/ 97155 h 857284"/>
                    <a:gd name="connsiteX1" fmla="*/ 252729 w 1347351"/>
                    <a:gd name="connsiteY1" fmla="*/ 0 h 857284"/>
                    <a:gd name="connsiteX2" fmla="*/ 622935 w 1347351"/>
                    <a:gd name="connsiteY2" fmla="*/ 83820 h 857284"/>
                    <a:gd name="connsiteX3" fmla="*/ 666750 w 1347351"/>
                    <a:gd name="connsiteY3" fmla="*/ 230505 h 857284"/>
                    <a:gd name="connsiteX4" fmla="*/ 923290 w 1347351"/>
                    <a:gd name="connsiteY4" fmla="*/ 527685 h 857284"/>
                    <a:gd name="connsiteX5" fmla="*/ 1290955 w 1347351"/>
                    <a:gd name="connsiteY5" fmla="*/ 634365 h 857284"/>
                    <a:gd name="connsiteX6" fmla="*/ 1138555 w 1347351"/>
                    <a:gd name="connsiteY6" fmla="*/ 843915 h 857284"/>
                    <a:gd name="connsiteX7" fmla="*/ 472440 w 1347351"/>
                    <a:gd name="connsiteY7" fmla="*/ 457200 h 857284"/>
                    <a:gd name="connsiteX8" fmla="*/ 0 w 1347351"/>
                    <a:gd name="connsiteY8" fmla="*/ 763905 h 857284"/>
                    <a:gd name="connsiteX9" fmla="*/ 154305 w 1347351"/>
                    <a:gd name="connsiteY9" fmla="*/ 97155 h 857284"/>
                    <a:gd name="connsiteX0" fmla="*/ 154305 w 1347351"/>
                    <a:gd name="connsiteY0" fmla="*/ 97155 h 857284"/>
                    <a:gd name="connsiteX1" fmla="*/ 252729 w 1347351"/>
                    <a:gd name="connsiteY1" fmla="*/ 0 h 857284"/>
                    <a:gd name="connsiteX2" fmla="*/ 622935 w 1347351"/>
                    <a:gd name="connsiteY2" fmla="*/ 83820 h 857284"/>
                    <a:gd name="connsiteX3" fmla="*/ 666750 w 1347351"/>
                    <a:gd name="connsiteY3" fmla="*/ 230505 h 857284"/>
                    <a:gd name="connsiteX4" fmla="*/ 923290 w 1347351"/>
                    <a:gd name="connsiteY4" fmla="*/ 527685 h 857284"/>
                    <a:gd name="connsiteX5" fmla="*/ 1290955 w 1347351"/>
                    <a:gd name="connsiteY5" fmla="*/ 634365 h 857284"/>
                    <a:gd name="connsiteX6" fmla="*/ 1138555 w 1347351"/>
                    <a:gd name="connsiteY6" fmla="*/ 843915 h 857284"/>
                    <a:gd name="connsiteX7" fmla="*/ 651510 w 1347351"/>
                    <a:gd name="connsiteY7" fmla="*/ 721995 h 857284"/>
                    <a:gd name="connsiteX8" fmla="*/ 0 w 1347351"/>
                    <a:gd name="connsiteY8" fmla="*/ 763905 h 857284"/>
                    <a:gd name="connsiteX9" fmla="*/ 154305 w 1347351"/>
                    <a:gd name="connsiteY9" fmla="*/ 97155 h 857284"/>
                    <a:gd name="connsiteX0" fmla="*/ 154305 w 1347351"/>
                    <a:gd name="connsiteY0" fmla="*/ 97155 h 802146"/>
                    <a:gd name="connsiteX1" fmla="*/ 252729 w 1347351"/>
                    <a:gd name="connsiteY1" fmla="*/ 0 h 802146"/>
                    <a:gd name="connsiteX2" fmla="*/ 622935 w 1347351"/>
                    <a:gd name="connsiteY2" fmla="*/ 83820 h 802146"/>
                    <a:gd name="connsiteX3" fmla="*/ 666750 w 1347351"/>
                    <a:gd name="connsiteY3" fmla="*/ 230505 h 802146"/>
                    <a:gd name="connsiteX4" fmla="*/ 923290 w 1347351"/>
                    <a:gd name="connsiteY4" fmla="*/ 527685 h 802146"/>
                    <a:gd name="connsiteX5" fmla="*/ 1290955 w 1347351"/>
                    <a:gd name="connsiteY5" fmla="*/ 634365 h 802146"/>
                    <a:gd name="connsiteX6" fmla="*/ 1138555 w 1347351"/>
                    <a:gd name="connsiteY6" fmla="*/ 784860 h 802146"/>
                    <a:gd name="connsiteX7" fmla="*/ 651510 w 1347351"/>
                    <a:gd name="connsiteY7" fmla="*/ 721995 h 802146"/>
                    <a:gd name="connsiteX8" fmla="*/ 0 w 1347351"/>
                    <a:gd name="connsiteY8" fmla="*/ 763905 h 802146"/>
                    <a:gd name="connsiteX9" fmla="*/ 154305 w 1347351"/>
                    <a:gd name="connsiteY9" fmla="*/ 97155 h 802146"/>
                    <a:gd name="connsiteX0" fmla="*/ 154305 w 1346306"/>
                    <a:gd name="connsiteY0" fmla="*/ 97155 h 853673"/>
                    <a:gd name="connsiteX1" fmla="*/ 252729 w 1346306"/>
                    <a:gd name="connsiteY1" fmla="*/ 0 h 853673"/>
                    <a:gd name="connsiteX2" fmla="*/ 622935 w 1346306"/>
                    <a:gd name="connsiteY2" fmla="*/ 83820 h 853673"/>
                    <a:gd name="connsiteX3" fmla="*/ 666750 w 1346306"/>
                    <a:gd name="connsiteY3" fmla="*/ 230505 h 853673"/>
                    <a:gd name="connsiteX4" fmla="*/ 923290 w 1346306"/>
                    <a:gd name="connsiteY4" fmla="*/ 527685 h 853673"/>
                    <a:gd name="connsiteX5" fmla="*/ 1290955 w 1346306"/>
                    <a:gd name="connsiteY5" fmla="*/ 634365 h 853673"/>
                    <a:gd name="connsiteX6" fmla="*/ 1134745 w 1346306"/>
                    <a:gd name="connsiteY6" fmla="*/ 840105 h 853673"/>
                    <a:gd name="connsiteX7" fmla="*/ 651510 w 1346306"/>
                    <a:gd name="connsiteY7" fmla="*/ 721995 h 853673"/>
                    <a:gd name="connsiteX8" fmla="*/ 0 w 1346306"/>
                    <a:gd name="connsiteY8" fmla="*/ 763905 h 853673"/>
                    <a:gd name="connsiteX9" fmla="*/ 154305 w 1346306"/>
                    <a:gd name="connsiteY9" fmla="*/ 97155 h 853673"/>
                    <a:gd name="connsiteX0" fmla="*/ 154305 w 1346306"/>
                    <a:gd name="connsiteY0" fmla="*/ 97155 h 855474"/>
                    <a:gd name="connsiteX1" fmla="*/ 252729 w 1346306"/>
                    <a:gd name="connsiteY1" fmla="*/ 0 h 855474"/>
                    <a:gd name="connsiteX2" fmla="*/ 622935 w 1346306"/>
                    <a:gd name="connsiteY2" fmla="*/ 83820 h 855474"/>
                    <a:gd name="connsiteX3" fmla="*/ 666750 w 1346306"/>
                    <a:gd name="connsiteY3" fmla="*/ 230505 h 855474"/>
                    <a:gd name="connsiteX4" fmla="*/ 923290 w 1346306"/>
                    <a:gd name="connsiteY4" fmla="*/ 527685 h 855474"/>
                    <a:gd name="connsiteX5" fmla="*/ 1290955 w 1346306"/>
                    <a:gd name="connsiteY5" fmla="*/ 634365 h 855474"/>
                    <a:gd name="connsiteX6" fmla="*/ 1134745 w 1346306"/>
                    <a:gd name="connsiteY6" fmla="*/ 840105 h 855474"/>
                    <a:gd name="connsiteX7" fmla="*/ 651510 w 1346306"/>
                    <a:gd name="connsiteY7" fmla="*/ 721995 h 855474"/>
                    <a:gd name="connsiteX8" fmla="*/ 0 w 1346306"/>
                    <a:gd name="connsiteY8" fmla="*/ 763905 h 855474"/>
                    <a:gd name="connsiteX9" fmla="*/ 154305 w 1346306"/>
                    <a:gd name="connsiteY9" fmla="*/ 97155 h 855474"/>
                    <a:gd name="connsiteX0" fmla="*/ 154305 w 1346306"/>
                    <a:gd name="connsiteY0" fmla="*/ 97155 h 855474"/>
                    <a:gd name="connsiteX1" fmla="*/ 252729 w 1346306"/>
                    <a:gd name="connsiteY1" fmla="*/ 0 h 855474"/>
                    <a:gd name="connsiteX2" fmla="*/ 622935 w 1346306"/>
                    <a:gd name="connsiteY2" fmla="*/ 83820 h 855474"/>
                    <a:gd name="connsiteX3" fmla="*/ 666750 w 1346306"/>
                    <a:gd name="connsiteY3" fmla="*/ 230505 h 855474"/>
                    <a:gd name="connsiteX4" fmla="*/ 923290 w 1346306"/>
                    <a:gd name="connsiteY4" fmla="*/ 527685 h 855474"/>
                    <a:gd name="connsiteX5" fmla="*/ 1290955 w 1346306"/>
                    <a:gd name="connsiteY5" fmla="*/ 634365 h 855474"/>
                    <a:gd name="connsiteX6" fmla="*/ 1134745 w 1346306"/>
                    <a:gd name="connsiteY6" fmla="*/ 840105 h 855474"/>
                    <a:gd name="connsiteX7" fmla="*/ 1061085 w 1346306"/>
                    <a:gd name="connsiteY7" fmla="*/ 847725 h 855474"/>
                    <a:gd name="connsiteX8" fmla="*/ 0 w 1346306"/>
                    <a:gd name="connsiteY8" fmla="*/ 763905 h 855474"/>
                    <a:gd name="connsiteX9" fmla="*/ 154305 w 1346306"/>
                    <a:gd name="connsiteY9" fmla="*/ 97155 h 855474"/>
                    <a:gd name="connsiteX0" fmla="*/ 154305 w 1346306"/>
                    <a:gd name="connsiteY0" fmla="*/ 97155 h 855474"/>
                    <a:gd name="connsiteX1" fmla="*/ 252729 w 1346306"/>
                    <a:gd name="connsiteY1" fmla="*/ 0 h 855474"/>
                    <a:gd name="connsiteX2" fmla="*/ 622935 w 1346306"/>
                    <a:gd name="connsiteY2" fmla="*/ 83820 h 855474"/>
                    <a:gd name="connsiteX3" fmla="*/ 666750 w 1346306"/>
                    <a:gd name="connsiteY3" fmla="*/ 230505 h 855474"/>
                    <a:gd name="connsiteX4" fmla="*/ 923290 w 1346306"/>
                    <a:gd name="connsiteY4" fmla="*/ 527685 h 855474"/>
                    <a:gd name="connsiteX5" fmla="*/ 1290955 w 1346306"/>
                    <a:gd name="connsiteY5" fmla="*/ 634365 h 855474"/>
                    <a:gd name="connsiteX6" fmla="*/ 1134745 w 1346306"/>
                    <a:gd name="connsiteY6" fmla="*/ 840105 h 855474"/>
                    <a:gd name="connsiteX7" fmla="*/ 1061085 w 1346306"/>
                    <a:gd name="connsiteY7" fmla="*/ 847725 h 855474"/>
                    <a:gd name="connsiteX8" fmla="*/ 1062354 w 1346306"/>
                    <a:gd name="connsiteY8" fmla="*/ 851534 h 855474"/>
                    <a:gd name="connsiteX9" fmla="*/ 0 w 1346306"/>
                    <a:gd name="connsiteY9" fmla="*/ 763905 h 855474"/>
                    <a:gd name="connsiteX10" fmla="*/ 154305 w 1346306"/>
                    <a:gd name="connsiteY10" fmla="*/ 97155 h 855474"/>
                    <a:gd name="connsiteX0" fmla="*/ 154305 w 1346306"/>
                    <a:gd name="connsiteY0" fmla="*/ 97155 h 855474"/>
                    <a:gd name="connsiteX1" fmla="*/ 252729 w 1346306"/>
                    <a:gd name="connsiteY1" fmla="*/ 0 h 855474"/>
                    <a:gd name="connsiteX2" fmla="*/ 622935 w 1346306"/>
                    <a:gd name="connsiteY2" fmla="*/ 83820 h 855474"/>
                    <a:gd name="connsiteX3" fmla="*/ 666750 w 1346306"/>
                    <a:gd name="connsiteY3" fmla="*/ 230505 h 855474"/>
                    <a:gd name="connsiteX4" fmla="*/ 923290 w 1346306"/>
                    <a:gd name="connsiteY4" fmla="*/ 527685 h 855474"/>
                    <a:gd name="connsiteX5" fmla="*/ 1290955 w 1346306"/>
                    <a:gd name="connsiteY5" fmla="*/ 634365 h 855474"/>
                    <a:gd name="connsiteX6" fmla="*/ 1134745 w 1346306"/>
                    <a:gd name="connsiteY6" fmla="*/ 840105 h 855474"/>
                    <a:gd name="connsiteX7" fmla="*/ 1061085 w 1346306"/>
                    <a:gd name="connsiteY7" fmla="*/ 847725 h 855474"/>
                    <a:gd name="connsiteX8" fmla="*/ 658494 w 1346306"/>
                    <a:gd name="connsiteY8" fmla="*/ 729614 h 855474"/>
                    <a:gd name="connsiteX9" fmla="*/ 0 w 1346306"/>
                    <a:gd name="connsiteY9" fmla="*/ 763905 h 855474"/>
                    <a:gd name="connsiteX10" fmla="*/ 154305 w 1346306"/>
                    <a:gd name="connsiteY10" fmla="*/ 97155 h 855474"/>
                    <a:gd name="connsiteX0" fmla="*/ 154305 w 1346306"/>
                    <a:gd name="connsiteY0" fmla="*/ 97155 h 855474"/>
                    <a:gd name="connsiteX1" fmla="*/ 252729 w 1346306"/>
                    <a:gd name="connsiteY1" fmla="*/ 0 h 855474"/>
                    <a:gd name="connsiteX2" fmla="*/ 622935 w 1346306"/>
                    <a:gd name="connsiteY2" fmla="*/ 83820 h 855474"/>
                    <a:gd name="connsiteX3" fmla="*/ 666750 w 1346306"/>
                    <a:gd name="connsiteY3" fmla="*/ 230505 h 855474"/>
                    <a:gd name="connsiteX4" fmla="*/ 923290 w 1346306"/>
                    <a:gd name="connsiteY4" fmla="*/ 527685 h 855474"/>
                    <a:gd name="connsiteX5" fmla="*/ 1290955 w 1346306"/>
                    <a:gd name="connsiteY5" fmla="*/ 634365 h 855474"/>
                    <a:gd name="connsiteX6" fmla="*/ 1134745 w 1346306"/>
                    <a:gd name="connsiteY6" fmla="*/ 840105 h 855474"/>
                    <a:gd name="connsiteX7" fmla="*/ 1061085 w 1346306"/>
                    <a:gd name="connsiteY7" fmla="*/ 847725 h 855474"/>
                    <a:gd name="connsiteX8" fmla="*/ 658494 w 1346306"/>
                    <a:gd name="connsiteY8" fmla="*/ 729614 h 855474"/>
                    <a:gd name="connsiteX9" fmla="*/ 654684 w 1346306"/>
                    <a:gd name="connsiteY9" fmla="*/ 727709 h 855474"/>
                    <a:gd name="connsiteX10" fmla="*/ 0 w 1346306"/>
                    <a:gd name="connsiteY10" fmla="*/ 763905 h 855474"/>
                    <a:gd name="connsiteX11" fmla="*/ 154305 w 1346306"/>
                    <a:gd name="connsiteY11" fmla="*/ 97155 h 855474"/>
                    <a:gd name="connsiteX0" fmla="*/ 154305 w 1346306"/>
                    <a:gd name="connsiteY0" fmla="*/ 97155 h 855474"/>
                    <a:gd name="connsiteX1" fmla="*/ 252729 w 1346306"/>
                    <a:gd name="connsiteY1" fmla="*/ 0 h 855474"/>
                    <a:gd name="connsiteX2" fmla="*/ 622935 w 1346306"/>
                    <a:gd name="connsiteY2" fmla="*/ 83820 h 855474"/>
                    <a:gd name="connsiteX3" fmla="*/ 666750 w 1346306"/>
                    <a:gd name="connsiteY3" fmla="*/ 230505 h 855474"/>
                    <a:gd name="connsiteX4" fmla="*/ 923290 w 1346306"/>
                    <a:gd name="connsiteY4" fmla="*/ 527685 h 855474"/>
                    <a:gd name="connsiteX5" fmla="*/ 1290955 w 1346306"/>
                    <a:gd name="connsiteY5" fmla="*/ 634365 h 855474"/>
                    <a:gd name="connsiteX6" fmla="*/ 1134745 w 1346306"/>
                    <a:gd name="connsiteY6" fmla="*/ 840105 h 855474"/>
                    <a:gd name="connsiteX7" fmla="*/ 1061085 w 1346306"/>
                    <a:gd name="connsiteY7" fmla="*/ 847725 h 855474"/>
                    <a:gd name="connsiteX8" fmla="*/ 658494 w 1346306"/>
                    <a:gd name="connsiteY8" fmla="*/ 729614 h 855474"/>
                    <a:gd name="connsiteX9" fmla="*/ 582294 w 1346306"/>
                    <a:gd name="connsiteY9" fmla="*/ 647699 h 855474"/>
                    <a:gd name="connsiteX10" fmla="*/ 0 w 1346306"/>
                    <a:gd name="connsiteY10" fmla="*/ 763905 h 855474"/>
                    <a:gd name="connsiteX11" fmla="*/ 154305 w 1346306"/>
                    <a:gd name="connsiteY11" fmla="*/ 97155 h 855474"/>
                    <a:gd name="connsiteX0" fmla="*/ 154305 w 1346306"/>
                    <a:gd name="connsiteY0" fmla="*/ 97155 h 855474"/>
                    <a:gd name="connsiteX1" fmla="*/ 252729 w 1346306"/>
                    <a:gd name="connsiteY1" fmla="*/ 0 h 855474"/>
                    <a:gd name="connsiteX2" fmla="*/ 622935 w 1346306"/>
                    <a:gd name="connsiteY2" fmla="*/ 83820 h 855474"/>
                    <a:gd name="connsiteX3" fmla="*/ 666750 w 1346306"/>
                    <a:gd name="connsiteY3" fmla="*/ 230505 h 855474"/>
                    <a:gd name="connsiteX4" fmla="*/ 923290 w 1346306"/>
                    <a:gd name="connsiteY4" fmla="*/ 527685 h 855474"/>
                    <a:gd name="connsiteX5" fmla="*/ 1290955 w 1346306"/>
                    <a:gd name="connsiteY5" fmla="*/ 634365 h 855474"/>
                    <a:gd name="connsiteX6" fmla="*/ 1134745 w 1346306"/>
                    <a:gd name="connsiteY6" fmla="*/ 840105 h 855474"/>
                    <a:gd name="connsiteX7" fmla="*/ 1061085 w 1346306"/>
                    <a:gd name="connsiteY7" fmla="*/ 847725 h 855474"/>
                    <a:gd name="connsiteX8" fmla="*/ 658494 w 1346306"/>
                    <a:gd name="connsiteY8" fmla="*/ 729614 h 855474"/>
                    <a:gd name="connsiteX9" fmla="*/ 582294 w 1346306"/>
                    <a:gd name="connsiteY9" fmla="*/ 647699 h 855474"/>
                    <a:gd name="connsiteX10" fmla="*/ 586104 w 1346306"/>
                    <a:gd name="connsiteY10" fmla="*/ 645794 h 855474"/>
                    <a:gd name="connsiteX11" fmla="*/ 0 w 1346306"/>
                    <a:gd name="connsiteY11" fmla="*/ 763905 h 855474"/>
                    <a:gd name="connsiteX12" fmla="*/ 154305 w 1346306"/>
                    <a:gd name="connsiteY12" fmla="*/ 97155 h 855474"/>
                    <a:gd name="connsiteX0" fmla="*/ 154305 w 1346306"/>
                    <a:gd name="connsiteY0" fmla="*/ 97155 h 941069"/>
                    <a:gd name="connsiteX1" fmla="*/ 252729 w 1346306"/>
                    <a:gd name="connsiteY1" fmla="*/ 0 h 941069"/>
                    <a:gd name="connsiteX2" fmla="*/ 622935 w 1346306"/>
                    <a:gd name="connsiteY2" fmla="*/ 83820 h 941069"/>
                    <a:gd name="connsiteX3" fmla="*/ 666750 w 1346306"/>
                    <a:gd name="connsiteY3" fmla="*/ 230505 h 941069"/>
                    <a:gd name="connsiteX4" fmla="*/ 923290 w 1346306"/>
                    <a:gd name="connsiteY4" fmla="*/ 527685 h 941069"/>
                    <a:gd name="connsiteX5" fmla="*/ 1290955 w 1346306"/>
                    <a:gd name="connsiteY5" fmla="*/ 634365 h 941069"/>
                    <a:gd name="connsiteX6" fmla="*/ 1134745 w 1346306"/>
                    <a:gd name="connsiteY6" fmla="*/ 840105 h 941069"/>
                    <a:gd name="connsiteX7" fmla="*/ 1061085 w 1346306"/>
                    <a:gd name="connsiteY7" fmla="*/ 847725 h 941069"/>
                    <a:gd name="connsiteX8" fmla="*/ 658494 w 1346306"/>
                    <a:gd name="connsiteY8" fmla="*/ 729614 h 941069"/>
                    <a:gd name="connsiteX9" fmla="*/ 582294 w 1346306"/>
                    <a:gd name="connsiteY9" fmla="*/ 647699 h 941069"/>
                    <a:gd name="connsiteX10" fmla="*/ 506094 w 1346306"/>
                    <a:gd name="connsiteY10" fmla="*/ 941069 h 941069"/>
                    <a:gd name="connsiteX11" fmla="*/ 0 w 1346306"/>
                    <a:gd name="connsiteY11" fmla="*/ 763905 h 941069"/>
                    <a:gd name="connsiteX12" fmla="*/ 154305 w 1346306"/>
                    <a:gd name="connsiteY12" fmla="*/ 97155 h 941069"/>
                    <a:gd name="connsiteX0" fmla="*/ 154305 w 1346306"/>
                    <a:gd name="connsiteY0" fmla="*/ 97155 h 941069"/>
                    <a:gd name="connsiteX1" fmla="*/ 252729 w 1346306"/>
                    <a:gd name="connsiteY1" fmla="*/ 0 h 941069"/>
                    <a:gd name="connsiteX2" fmla="*/ 622935 w 1346306"/>
                    <a:gd name="connsiteY2" fmla="*/ 83820 h 941069"/>
                    <a:gd name="connsiteX3" fmla="*/ 666750 w 1346306"/>
                    <a:gd name="connsiteY3" fmla="*/ 230505 h 941069"/>
                    <a:gd name="connsiteX4" fmla="*/ 923290 w 1346306"/>
                    <a:gd name="connsiteY4" fmla="*/ 527685 h 941069"/>
                    <a:gd name="connsiteX5" fmla="*/ 1290955 w 1346306"/>
                    <a:gd name="connsiteY5" fmla="*/ 634365 h 941069"/>
                    <a:gd name="connsiteX6" fmla="*/ 1134745 w 1346306"/>
                    <a:gd name="connsiteY6" fmla="*/ 840105 h 941069"/>
                    <a:gd name="connsiteX7" fmla="*/ 1061085 w 1346306"/>
                    <a:gd name="connsiteY7" fmla="*/ 847725 h 941069"/>
                    <a:gd name="connsiteX8" fmla="*/ 658494 w 1346306"/>
                    <a:gd name="connsiteY8" fmla="*/ 729614 h 941069"/>
                    <a:gd name="connsiteX9" fmla="*/ 572769 w 1346306"/>
                    <a:gd name="connsiteY9" fmla="*/ 645794 h 941069"/>
                    <a:gd name="connsiteX10" fmla="*/ 506094 w 1346306"/>
                    <a:gd name="connsiteY10" fmla="*/ 941069 h 941069"/>
                    <a:gd name="connsiteX11" fmla="*/ 0 w 1346306"/>
                    <a:gd name="connsiteY11" fmla="*/ 763905 h 941069"/>
                    <a:gd name="connsiteX12" fmla="*/ 154305 w 1346306"/>
                    <a:gd name="connsiteY12" fmla="*/ 97155 h 941069"/>
                    <a:gd name="connsiteX0" fmla="*/ 154305 w 1346306"/>
                    <a:gd name="connsiteY0" fmla="*/ 97155 h 941069"/>
                    <a:gd name="connsiteX1" fmla="*/ 252729 w 1346306"/>
                    <a:gd name="connsiteY1" fmla="*/ 0 h 941069"/>
                    <a:gd name="connsiteX2" fmla="*/ 622935 w 1346306"/>
                    <a:gd name="connsiteY2" fmla="*/ 83820 h 941069"/>
                    <a:gd name="connsiteX3" fmla="*/ 666750 w 1346306"/>
                    <a:gd name="connsiteY3" fmla="*/ 230505 h 941069"/>
                    <a:gd name="connsiteX4" fmla="*/ 923290 w 1346306"/>
                    <a:gd name="connsiteY4" fmla="*/ 527685 h 941069"/>
                    <a:gd name="connsiteX5" fmla="*/ 1290955 w 1346306"/>
                    <a:gd name="connsiteY5" fmla="*/ 634365 h 941069"/>
                    <a:gd name="connsiteX6" fmla="*/ 1134745 w 1346306"/>
                    <a:gd name="connsiteY6" fmla="*/ 840105 h 941069"/>
                    <a:gd name="connsiteX7" fmla="*/ 1061085 w 1346306"/>
                    <a:gd name="connsiteY7" fmla="*/ 847725 h 941069"/>
                    <a:gd name="connsiteX8" fmla="*/ 658494 w 1346306"/>
                    <a:gd name="connsiteY8" fmla="*/ 729614 h 941069"/>
                    <a:gd name="connsiteX9" fmla="*/ 572769 w 1346306"/>
                    <a:gd name="connsiteY9" fmla="*/ 626744 h 941069"/>
                    <a:gd name="connsiteX10" fmla="*/ 506094 w 1346306"/>
                    <a:gd name="connsiteY10" fmla="*/ 941069 h 941069"/>
                    <a:gd name="connsiteX11" fmla="*/ 0 w 1346306"/>
                    <a:gd name="connsiteY11" fmla="*/ 763905 h 941069"/>
                    <a:gd name="connsiteX12" fmla="*/ 154305 w 1346306"/>
                    <a:gd name="connsiteY12" fmla="*/ 97155 h 941069"/>
                    <a:gd name="connsiteX0" fmla="*/ 154305 w 1346306"/>
                    <a:gd name="connsiteY0" fmla="*/ 97155 h 941069"/>
                    <a:gd name="connsiteX1" fmla="*/ 252729 w 1346306"/>
                    <a:gd name="connsiteY1" fmla="*/ 0 h 941069"/>
                    <a:gd name="connsiteX2" fmla="*/ 622935 w 1346306"/>
                    <a:gd name="connsiteY2" fmla="*/ 83820 h 941069"/>
                    <a:gd name="connsiteX3" fmla="*/ 666750 w 1346306"/>
                    <a:gd name="connsiteY3" fmla="*/ 230505 h 941069"/>
                    <a:gd name="connsiteX4" fmla="*/ 923290 w 1346306"/>
                    <a:gd name="connsiteY4" fmla="*/ 527685 h 941069"/>
                    <a:gd name="connsiteX5" fmla="*/ 1290955 w 1346306"/>
                    <a:gd name="connsiteY5" fmla="*/ 634365 h 941069"/>
                    <a:gd name="connsiteX6" fmla="*/ 1134745 w 1346306"/>
                    <a:gd name="connsiteY6" fmla="*/ 840105 h 941069"/>
                    <a:gd name="connsiteX7" fmla="*/ 1061085 w 1346306"/>
                    <a:gd name="connsiteY7" fmla="*/ 847725 h 941069"/>
                    <a:gd name="connsiteX8" fmla="*/ 658494 w 1346306"/>
                    <a:gd name="connsiteY8" fmla="*/ 729614 h 941069"/>
                    <a:gd name="connsiteX9" fmla="*/ 574674 w 1346306"/>
                    <a:gd name="connsiteY9" fmla="*/ 641984 h 941069"/>
                    <a:gd name="connsiteX10" fmla="*/ 506094 w 1346306"/>
                    <a:gd name="connsiteY10" fmla="*/ 941069 h 941069"/>
                    <a:gd name="connsiteX11" fmla="*/ 0 w 1346306"/>
                    <a:gd name="connsiteY11" fmla="*/ 763905 h 941069"/>
                    <a:gd name="connsiteX12" fmla="*/ 154305 w 1346306"/>
                    <a:gd name="connsiteY12" fmla="*/ 97155 h 941069"/>
                    <a:gd name="connsiteX0" fmla="*/ 154305 w 1346306"/>
                    <a:gd name="connsiteY0" fmla="*/ 97155 h 941069"/>
                    <a:gd name="connsiteX1" fmla="*/ 252729 w 1346306"/>
                    <a:gd name="connsiteY1" fmla="*/ 0 h 941069"/>
                    <a:gd name="connsiteX2" fmla="*/ 622935 w 1346306"/>
                    <a:gd name="connsiteY2" fmla="*/ 83820 h 941069"/>
                    <a:gd name="connsiteX3" fmla="*/ 666750 w 1346306"/>
                    <a:gd name="connsiteY3" fmla="*/ 230505 h 941069"/>
                    <a:gd name="connsiteX4" fmla="*/ 923290 w 1346306"/>
                    <a:gd name="connsiteY4" fmla="*/ 527685 h 941069"/>
                    <a:gd name="connsiteX5" fmla="*/ 1290955 w 1346306"/>
                    <a:gd name="connsiteY5" fmla="*/ 634365 h 941069"/>
                    <a:gd name="connsiteX6" fmla="*/ 1134745 w 1346306"/>
                    <a:gd name="connsiteY6" fmla="*/ 840105 h 941069"/>
                    <a:gd name="connsiteX7" fmla="*/ 1061085 w 1346306"/>
                    <a:gd name="connsiteY7" fmla="*/ 847725 h 941069"/>
                    <a:gd name="connsiteX8" fmla="*/ 658494 w 1346306"/>
                    <a:gd name="connsiteY8" fmla="*/ 729614 h 941069"/>
                    <a:gd name="connsiteX9" fmla="*/ 574674 w 1346306"/>
                    <a:gd name="connsiteY9" fmla="*/ 641984 h 941069"/>
                    <a:gd name="connsiteX10" fmla="*/ 506094 w 1346306"/>
                    <a:gd name="connsiteY10" fmla="*/ 941069 h 941069"/>
                    <a:gd name="connsiteX11" fmla="*/ 509904 w 1346306"/>
                    <a:gd name="connsiteY11" fmla="*/ 939164 h 941069"/>
                    <a:gd name="connsiteX12" fmla="*/ 0 w 1346306"/>
                    <a:gd name="connsiteY12" fmla="*/ 763905 h 941069"/>
                    <a:gd name="connsiteX13" fmla="*/ 154305 w 1346306"/>
                    <a:gd name="connsiteY13" fmla="*/ 97155 h 941069"/>
                    <a:gd name="connsiteX0" fmla="*/ 154305 w 1346306"/>
                    <a:gd name="connsiteY0" fmla="*/ 97155 h 1383029"/>
                    <a:gd name="connsiteX1" fmla="*/ 252729 w 1346306"/>
                    <a:gd name="connsiteY1" fmla="*/ 0 h 1383029"/>
                    <a:gd name="connsiteX2" fmla="*/ 622935 w 1346306"/>
                    <a:gd name="connsiteY2" fmla="*/ 83820 h 1383029"/>
                    <a:gd name="connsiteX3" fmla="*/ 666750 w 1346306"/>
                    <a:gd name="connsiteY3" fmla="*/ 230505 h 1383029"/>
                    <a:gd name="connsiteX4" fmla="*/ 923290 w 1346306"/>
                    <a:gd name="connsiteY4" fmla="*/ 527685 h 1383029"/>
                    <a:gd name="connsiteX5" fmla="*/ 1290955 w 1346306"/>
                    <a:gd name="connsiteY5" fmla="*/ 634365 h 1383029"/>
                    <a:gd name="connsiteX6" fmla="*/ 1134745 w 1346306"/>
                    <a:gd name="connsiteY6" fmla="*/ 840105 h 1383029"/>
                    <a:gd name="connsiteX7" fmla="*/ 1061085 w 1346306"/>
                    <a:gd name="connsiteY7" fmla="*/ 847725 h 1383029"/>
                    <a:gd name="connsiteX8" fmla="*/ 658494 w 1346306"/>
                    <a:gd name="connsiteY8" fmla="*/ 729614 h 1383029"/>
                    <a:gd name="connsiteX9" fmla="*/ 574674 w 1346306"/>
                    <a:gd name="connsiteY9" fmla="*/ 641984 h 1383029"/>
                    <a:gd name="connsiteX10" fmla="*/ 506094 w 1346306"/>
                    <a:gd name="connsiteY10" fmla="*/ 941069 h 1383029"/>
                    <a:gd name="connsiteX11" fmla="*/ 768984 w 1346306"/>
                    <a:gd name="connsiteY11" fmla="*/ 1383029 h 1383029"/>
                    <a:gd name="connsiteX12" fmla="*/ 0 w 1346306"/>
                    <a:gd name="connsiteY12" fmla="*/ 763905 h 1383029"/>
                    <a:gd name="connsiteX13" fmla="*/ 154305 w 1346306"/>
                    <a:gd name="connsiteY13" fmla="*/ 97155 h 1383029"/>
                    <a:gd name="connsiteX0" fmla="*/ 154305 w 1346306"/>
                    <a:gd name="connsiteY0" fmla="*/ 97155 h 1383029"/>
                    <a:gd name="connsiteX1" fmla="*/ 252729 w 1346306"/>
                    <a:gd name="connsiteY1" fmla="*/ 0 h 1383029"/>
                    <a:gd name="connsiteX2" fmla="*/ 622935 w 1346306"/>
                    <a:gd name="connsiteY2" fmla="*/ 83820 h 1383029"/>
                    <a:gd name="connsiteX3" fmla="*/ 666750 w 1346306"/>
                    <a:gd name="connsiteY3" fmla="*/ 230505 h 1383029"/>
                    <a:gd name="connsiteX4" fmla="*/ 923290 w 1346306"/>
                    <a:gd name="connsiteY4" fmla="*/ 527685 h 1383029"/>
                    <a:gd name="connsiteX5" fmla="*/ 1290955 w 1346306"/>
                    <a:gd name="connsiteY5" fmla="*/ 634365 h 1383029"/>
                    <a:gd name="connsiteX6" fmla="*/ 1134745 w 1346306"/>
                    <a:gd name="connsiteY6" fmla="*/ 840105 h 1383029"/>
                    <a:gd name="connsiteX7" fmla="*/ 1061085 w 1346306"/>
                    <a:gd name="connsiteY7" fmla="*/ 847725 h 1383029"/>
                    <a:gd name="connsiteX8" fmla="*/ 658494 w 1346306"/>
                    <a:gd name="connsiteY8" fmla="*/ 729614 h 1383029"/>
                    <a:gd name="connsiteX9" fmla="*/ 574674 w 1346306"/>
                    <a:gd name="connsiteY9" fmla="*/ 641984 h 1383029"/>
                    <a:gd name="connsiteX10" fmla="*/ 506094 w 1346306"/>
                    <a:gd name="connsiteY10" fmla="*/ 941069 h 1383029"/>
                    <a:gd name="connsiteX11" fmla="*/ 768984 w 1346306"/>
                    <a:gd name="connsiteY11" fmla="*/ 1383029 h 1383029"/>
                    <a:gd name="connsiteX12" fmla="*/ 765174 w 1346306"/>
                    <a:gd name="connsiteY12" fmla="*/ 1379219 h 1383029"/>
                    <a:gd name="connsiteX13" fmla="*/ 0 w 1346306"/>
                    <a:gd name="connsiteY13" fmla="*/ 763905 h 1383029"/>
                    <a:gd name="connsiteX14" fmla="*/ 154305 w 1346306"/>
                    <a:gd name="connsiteY14" fmla="*/ 97155 h 1383029"/>
                    <a:gd name="connsiteX0" fmla="*/ 154305 w 1346306"/>
                    <a:gd name="connsiteY0" fmla="*/ 97155 h 1522094"/>
                    <a:gd name="connsiteX1" fmla="*/ 252729 w 1346306"/>
                    <a:gd name="connsiteY1" fmla="*/ 0 h 1522094"/>
                    <a:gd name="connsiteX2" fmla="*/ 622935 w 1346306"/>
                    <a:gd name="connsiteY2" fmla="*/ 83820 h 1522094"/>
                    <a:gd name="connsiteX3" fmla="*/ 666750 w 1346306"/>
                    <a:gd name="connsiteY3" fmla="*/ 230505 h 1522094"/>
                    <a:gd name="connsiteX4" fmla="*/ 923290 w 1346306"/>
                    <a:gd name="connsiteY4" fmla="*/ 527685 h 1522094"/>
                    <a:gd name="connsiteX5" fmla="*/ 1290955 w 1346306"/>
                    <a:gd name="connsiteY5" fmla="*/ 634365 h 1522094"/>
                    <a:gd name="connsiteX6" fmla="*/ 1134745 w 1346306"/>
                    <a:gd name="connsiteY6" fmla="*/ 840105 h 1522094"/>
                    <a:gd name="connsiteX7" fmla="*/ 1061085 w 1346306"/>
                    <a:gd name="connsiteY7" fmla="*/ 847725 h 1522094"/>
                    <a:gd name="connsiteX8" fmla="*/ 658494 w 1346306"/>
                    <a:gd name="connsiteY8" fmla="*/ 729614 h 1522094"/>
                    <a:gd name="connsiteX9" fmla="*/ 574674 w 1346306"/>
                    <a:gd name="connsiteY9" fmla="*/ 641984 h 1522094"/>
                    <a:gd name="connsiteX10" fmla="*/ 506094 w 1346306"/>
                    <a:gd name="connsiteY10" fmla="*/ 941069 h 1522094"/>
                    <a:gd name="connsiteX11" fmla="*/ 768984 w 1346306"/>
                    <a:gd name="connsiteY11" fmla="*/ 1383029 h 1522094"/>
                    <a:gd name="connsiteX12" fmla="*/ 734694 w 1346306"/>
                    <a:gd name="connsiteY12" fmla="*/ 1522094 h 1522094"/>
                    <a:gd name="connsiteX13" fmla="*/ 0 w 1346306"/>
                    <a:gd name="connsiteY13" fmla="*/ 763905 h 1522094"/>
                    <a:gd name="connsiteX14" fmla="*/ 154305 w 1346306"/>
                    <a:gd name="connsiteY14" fmla="*/ 97155 h 1522094"/>
                    <a:gd name="connsiteX0" fmla="*/ 154305 w 1346306"/>
                    <a:gd name="connsiteY0" fmla="*/ 97155 h 1522094"/>
                    <a:gd name="connsiteX1" fmla="*/ 252729 w 1346306"/>
                    <a:gd name="connsiteY1" fmla="*/ 0 h 1522094"/>
                    <a:gd name="connsiteX2" fmla="*/ 622935 w 1346306"/>
                    <a:gd name="connsiteY2" fmla="*/ 83820 h 1522094"/>
                    <a:gd name="connsiteX3" fmla="*/ 666750 w 1346306"/>
                    <a:gd name="connsiteY3" fmla="*/ 230505 h 1522094"/>
                    <a:gd name="connsiteX4" fmla="*/ 923290 w 1346306"/>
                    <a:gd name="connsiteY4" fmla="*/ 527685 h 1522094"/>
                    <a:gd name="connsiteX5" fmla="*/ 1290955 w 1346306"/>
                    <a:gd name="connsiteY5" fmla="*/ 634365 h 1522094"/>
                    <a:gd name="connsiteX6" fmla="*/ 1134745 w 1346306"/>
                    <a:gd name="connsiteY6" fmla="*/ 840105 h 1522094"/>
                    <a:gd name="connsiteX7" fmla="*/ 1061085 w 1346306"/>
                    <a:gd name="connsiteY7" fmla="*/ 847725 h 1522094"/>
                    <a:gd name="connsiteX8" fmla="*/ 658494 w 1346306"/>
                    <a:gd name="connsiteY8" fmla="*/ 729614 h 1522094"/>
                    <a:gd name="connsiteX9" fmla="*/ 574674 w 1346306"/>
                    <a:gd name="connsiteY9" fmla="*/ 641984 h 1522094"/>
                    <a:gd name="connsiteX10" fmla="*/ 506094 w 1346306"/>
                    <a:gd name="connsiteY10" fmla="*/ 941069 h 1522094"/>
                    <a:gd name="connsiteX11" fmla="*/ 768984 w 1346306"/>
                    <a:gd name="connsiteY11" fmla="*/ 1383029 h 1522094"/>
                    <a:gd name="connsiteX12" fmla="*/ 734694 w 1346306"/>
                    <a:gd name="connsiteY12" fmla="*/ 1522094 h 1522094"/>
                    <a:gd name="connsiteX13" fmla="*/ 0 w 1346306"/>
                    <a:gd name="connsiteY13" fmla="*/ 763905 h 1522094"/>
                    <a:gd name="connsiteX14" fmla="*/ 154305 w 1346306"/>
                    <a:gd name="connsiteY14" fmla="*/ 97155 h 1522094"/>
                    <a:gd name="connsiteX0" fmla="*/ 154305 w 1346306"/>
                    <a:gd name="connsiteY0" fmla="*/ 97155 h 1522094"/>
                    <a:gd name="connsiteX1" fmla="*/ 252729 w 1346306"/>
                    <a:gd name="connsiteY1" fmla="*/ 0 h 1522094"/>
                    <a:gd name="connsiteX2" fmla="*/ 622935 w 1346306"/>
                    <a:gd name="connsiteY2" fmla="*/ 83820 h 1522094"/>
                    <a:gd name="connsiteX3" fmla="*/ 666750 w 1346306"/>
                    <a:gd name="connsiteY3" fmla="*/ 230505 h 1522094"/>
                    <a:gd name="connsiteX4" fmla="*/ 923290 w 1346306"/>
                    <a:gd name="connsiteY4" fmla="*/ 527685 h 1522094"/>
                    <a:gd name="connsiteX5" fmla="*/ 1290955 w 1346306"/>
                    <a:gd name="connsiteY5" fmla="*/ 634365 h 1522094"/>
                    <a:gd name="connsiteX6" fmla="*/ 1134745 w 1346306"/>
                    <a:gd name="connsiteY6" fmla="*/ 840105 h 1522094"/>
                    <a:gd name="connsiteX7" fmla="*/ 1061085 w 1346306"/>
                    <a:gd name="connsiteY7" fmla="*/ 847725 h 1522094"/>
                    <a:gd name="connsiteX8" fmla="*/ 658494 w 1346306"/>
                    <a:gd name="connsiteY8" fmla="*/ 729614 h 1522094"/>
                    <a:gd name="connsiteX9" fmla="*/ 574674 w 1346306"/>
                    <a:gd name="connsiteY9" fmla="*/ 641984 h 1522094"/>
                    <a:gd name="connsiteX10" fmla="*/ 506094 w 1346306"/>
                    <a:gd name="connsiteY10" fmla="*/ 941069 h 1522094"/>
                    <a:gd name="connsiteX11" fmla="*/ 768984 w 1346306"/>
                    <a:gd name="connsiteY11" fmla="*/ 1383029 h 1522094"/>
                    <a:gd name="connsiteX12" fmla="*/ 734694 w 1346306"/>
                    <a:gd name="connsiteY12" fmla="*/ 1522094 h 1522094"/>
                    <a:gd name="connsiteX13" fmla="*/ 0 w 1346306"/>
                    <a:gd name="connsiteY13" fmla="*/ 763905 h 1522094"/>
                    <a:gd name="connsiteX14" fmla="*/ 154305 w 1346306"/>
                    <a:gd name="connsiteY14" fmla="*/ 97155 h 1522094"/>
                    <a:gd name="connsiteX0" fmla="*/ 154305 w 1346306"/>
                    <a:gd name="connsiteY0" fmla="*/ 97155 h 1529713"/>
                    <a:gd name="connsiteX1" fmla="*/ 252729 w 1346306"/>
                    <a:gd name="connsiteY1" fmla="*/ 0 h 1529713"/>
                    <a:gd name="connsiteX2" fmla="*/ 622935 w 1346306"/>
                    <a:gd name="connsiteY2" fmla="*/ 83820 h 1529713"/>
                    <a:gd name="connsiteX3" fmla="*/ 666750 w 1346306"/>
                    <a:gd name="connsiteY3" fmla="*/ 230505 h 1529713"/>
                    <a:gd name="connsiteX4" fmla="*/ 923290 w 1346306"/>
                    <a:gd name="connsiteY4" fmla="*/ 527685 h 1529713"/>
                    <a:gd name="connsiteX5" fmla="*/ 1290955 w 1346306"/>
                    <a:gd name="connsiteY5" fmla="*/ 634365 h 1529713"/>
                    <a:gd name="connsiteX6" fmla="*/ 1134745 w 1346306"/>
                    <a:gd name="connsiteY6" fmla="*/ 840105 h 1529713"/>
                    <a:gd name="connsiteX7" fmla="*/ 1061085 w 1346306"/>
                    <a:gd name="connsiteY7" fmla="*/ 847725 h 1529713"/>
                    <a:gd name="connsiteX8" fmla="*/ 658494 w 1346306"/>
                    <a:gd name="connsiteY8" fmla="*/ 729614 h 1529713"/>
                    <a:gd name="connsiteX9" fmla="*/ 574674 w 1346306"/>
                    <a:gd name="connsiteY9" fmla="*/ 641984 h 1529713"/>
                    <a:gd name="connsiteX10" fmla="*/ 506094 w 1346306"/>
                    <a:gd name="connsiteY10" fmla="*/ 941069 h 1529713"/>
                    <a:gd name="connsiteX11" fmla="*/ 768984 w 1346306"/>
                    <a:gd name="connsiteY11" fmla="*/ 1383029 h 1529713"/>
                    <a:gd name="connsiteX12" fmla="*/ 734694 w 1346306"/>
                    <a:gd name="connsiteY12" fmla="*/ 1522094 h 1529713"/>
                    <a:gd name="connsiteX13" fmla="*/ 734694 w 1346306"/>
                    <a:gd name="connsiteY13" fmla="*/ 1529713 h 1529713"/>
                    <a:gd name="connsiteX14" fmla="*/ 0 w 1346306"/>
                    <a:gd name="connsiteY14" fmla="*/ 763905 h 1529713"/>
                    <a:gd name="connsiteX15" fmla="*/ 154305 w 1346306"/>
                    <a:gd name="connsiteY15" fmla="*/ 97155 h 1529713"/>
                    <a:gd name="connsiteX0" fmla="*/ 154305 w 1346306"/>
                    <a:gd name="connsiteY0" fmla="*/ 97155 h 1864993"/>
                    <a:gd name="connsiteX1" fmla="*/ 252729 w 1346306"/>
                    <a:gd name="connsiteY1" fmla="*/ 0 h 1864993"/>
                    <a:gd name="connsiteX2" fmla="*/ 622935 w 1346306"/>
                    <a:gd name="connsiteY2" fmla="*/ 83820 h 1864993"/>
                    <a:gd name="connsiteX3" fmla="*/ 666750 w 1346306"/>
                    <a:gd name="connsiteY3" fmla="*/ 230505 h 1864993"/>
                    <a:gd name="connsiteX4" fmla="*/ 923290 w 1346306"/>
                    <a:gd name="connsiteY4" fmla="*/ 527685 h 1864993"/>
                    <a:gd name="connsiteX5" fmla="*/ 1290955 w 1346306"/>
                    <a:gd name="connsiteY5" fmla="*/ 634365 h 1864993"/>
                    <a:gd name="connsiteX6" fmla="*/ 1134745 w 1346306"/>
                    <a:gd name="connsiteY6" fmla="*/ 840105 h 1864993"/>
                    <a:gd name="connsiteX7" fmla="*/ 1061085 w 1346306"/>
                    <a:gd name="connsiteY7" fmla="*/ 847725 h 1864993"/>
                    <a:gd name="connsiteX8" fmla="*/ 658494 w 1346306"/>
                    <a:gd name="connsiteY8" fmla="*/ 729614 h 1864993"/>
                    <a:gd name="connsiteX9" fmla="*/ 574674 w 1346306"/>
                    <a:gd name="connsiteY9" fmla="*/ 641984 h 1864993"/>
                    <a:gd name="connsiteX10" fmla="*/ 506094 w 1346306"/>
                    <a:gd name="connsiteY10" fmla="*/ 941069 h 1864993"/>
                    <a:gd name="connsiteX11" fmla="*/ 768984 w 1346306"/>
                    <a:gd name="connsiteY11" fmla="*/ 1383029 h 1864993"/>
                    <a:gd name="connsiteX12" fmla="*/ 734694 w 1346306"/>
                    <a:gd name="connsiteY12" fmla="*/ 1522094 h 1864993"/>
                    <a:gd name="connsiteX13" fmla="*/ 506094 w 1346306"/>
                    <a:gd name="connsiteY13" fmla="*/ 1864993 h 1864993"/>
                    <a:gd name="connsiteX14" fmla="*/ 0 w 1346306"/>
                    <a:gd name="connsiteY14" fmla="*/ 763905 h 1864993"/>
                    <a:gd name="connsiteX15" fmla="*/ 154305 w 1346306"/>
                    <a:gd name="connsiteY15" fmla="*/ 97155 h 1864993"/>
                    <a:gd name="connsiteX0" fmla="*/ 154305 w 1346306"/>
                    <a:gd name="connsiteY0" fmla="*/ 97155 h 1979293"/>
                    <a:gd name="connsiteX1" fmla="*/ 252729 w 1346306"/>
                    <a:gd name="connsiteY1" fmla="*/ 0 h 1979293"/>
                    <a:gd name="connsiteX2" fmla="*/ 622935 w 1346306"/>
                    <a:gd name="connsiteY2" fmla="*/ 83820 h 1979293"/>
                    <a:gd name="connsiteX3" fmla="*/ 666750 w 1346306"/>
                    <a:gd name="connsiteY3" fmla="*/ 230505 h 1979293"/>
                    <a:gd name="connsiteX4" fmla="*/ 923290 w 1346306"/>
                    <a:gd name="connsiteY4" fmla="*/ 527685 h 1979293"/>
                    <a:gd name="connsiteX5" fmla="*/ 1290955 w 1346306"/>
                    <a:gd name="connsiteY5" fmla="*/ 634365 h 1979293"/>
                    <a:gd name="connsiteX6" fmla="*/ 1134745 w 1346306"/>
                    <a:gd name="connsiteY6" fmla="*/ 840105 h 1979293"/>
                    <a:gd name="connsiteX7" fmla="*/ 1061085 w 1346306"/>
                    <a:gd name="connsiteY7" fmla="*/ 847725 h 1979293"/>
                    <a:gd name="connsiteX8" fmla="*/ 658494 w 1346306"/>
                    <a:gd name="connsiteY8" fmla="*/ 729614 h 1979293"/>
                    <a:gd name="connsiteX9" fmla="*/ 574674 w 1346306"/>
                    <a:gd name="connsiteY9" fmla="*/ 641984 h 1979293"/>
                    <a:gd name="connsiteX10" fmla="*/ 506094 w 1346306"/>
                    <a:gd name="connsiteY10" fmla="*/ 941069 h 1979293"/>
                    <a:gd name="connsiteX11" fmla="*/ 768984 w 1346306"/>
                    <a:gd name="connsiteY11" fmla="*/ 1383029 h 1979293"/>
                    <a:gd name="connsiteX12" fmla="*/ 734694 w 1346306"/>
                    <a:gd name="connsiteY12" fmla="*/ 1522094 h 1979293"/>
                    <a:gd name="connsiteX13" fmla="*/ 363219 w 1346306"/>
                    <a:gd name="connsiteY13" fmla="*/ 1979293 h 1979293"/>
                    <a:gd name="connsiteX14" fmla="*/ 0 w 1346306"/>
                    <a:gd name="connsiteY14" fmla="*/ 763905 h 1979293"/>
                    <a:gd name="connsiteX15" fmla="*/ 154305 w 1346306"/>
                    <a:gd name="connsiteY15" fmla="*/ 97155 h 1979293"/>
                    <a:gd name="connsiteX0" fmla="*/ 154305 w 1346306"/>
                    <a:gd name="connsiteY0" fmla="*/ 97155 h 1983103"/>
                    <a:gd name="connsiteX1" fmla="*/ 252729 w 1346306"/>
                    <a:gd name="connsiteY1" fmla="*/ 0 h 1983103"/>
                    <a:gd name="connsiteX2" fmla="*/ 622935 w 1346306"/>
                    <a:gd name="connsiteY2" fmla="*/ 83820 h 1983103"/>
                    <a:gd name="connsiteX3" fmla="*/ 666750 w 1346306"/>
                    <a:gd name="connsiteY3" fmla="*/ 230505 h 1983103"/>
                    <a:gd name="connsiteX4" fmla="*/ 923290 w 1346306"/>
                    <a:gd name="connsiteY4" fmla="*/ 527685 h 1983103"/>
                    <a:gd name="connsiteX5" fmla="*/ 1290955 w 1346306"/>
                    <a:gd name="connsiteY5" fmla="*/ 634365 h 1983103"/>
                    <a:gd name="connsiteX6" fmla="*/ 1134745 w 1346306"/>
                    <a:gd name="connsiteY6" fmla="*/ 840105 h 1983103"/>
                    <a:gd name="connsiteX7" fmla="*/ 1061085 w 1346306"/>
                    <a:gd name="connsiteY7" fmla="*/ 847725 h 1983103"/>
                    <a:gd name="connsiteX8" fmla="*/ 658494 w 1346306"/>
                    <a:gd name="connsiteY8" fmla="*/ 729614 h 1983103"/>
                    <a:gd name="connsiteX9" fmla="*/ 574674 w 1346306"/>
                    <a:gd name="connsiteY9" fmla="*/ 641984 h 1983103"/>
                    <a:gd name="connsiteX10" fmla="*/ 506094 w 1346306"/>
                    <a:gd name="connsiteY10" fmla="*/ 941069 h 1983103"/>
                    <a:gd name="connsiteX11" fmla="*/ 768984 w 1346306"/>
                    <a:gd name="connsiteY11" fmla="*/ 1383029 h 1983103"/>
                    <a:gd name="connsiteX12" fmla="*/ 734694 w 1346306"/>
                    <a:gd name="connsiteY12" fmla="*/ 1522094 h 1983103"/>
                    <a:gd name="connsiteX13" fmla="*/ 363219 w 1346306"/>
                    <a:gd name="connsiteY13" fmla="*/ 1979293 h 1983103"/>
                    <a:gd name="connsiteX14" fmla="*/ 367029 w 1346306"/>
                    <a:gd name="connsiteY14" fmla="*/ 1983103 h 1983103"/>
                    <a:gd name="connsiteX15" fmla="*/ 0 w 1346306"/>
                    <a:gd name="connsiteY15" fmla="*/ 763905 h 1983103"/>
                    <a:gd name="connsiteX16" fmla="*/ 154305 w 1346306"/>
                    <a:gd name="connsiteY16" fmla="*/ 97155 h 1983103"/>
                    <a:gd name="connsiteX0" fmla="*/ 154305 w 1346306"/>
                    <a:gd name="connsiteY0" fmla="*/ 97155 h 1979293"/>
                    <a:gd name="connsiteX1" fmla="*/ 252729 w 1346306"/>
                    <a:gd name="connsiteY1" fmla="*/ 0 h 1979293"/>
                    <a:gd name="connsiteX2" fmla="*/ 622935 w 1346306"/>
                    <a:gd name="connsiteY2" fmla="*/ 83820 h 1979293"/>
                    <a:gd name="connsiteX3" fmla="*/ 666750 w 1346306"/>
                    <a:gd name="connsiteY3" fmla="*/ 230505 h 1979293"/>
                    <a:gd name="connsiteX4" fmla="*/ 923290 w 1346306"/>
                    <a:gd name="connsiteY4" fmla="*/ 527685 h 1979293"/>
                    <a:gd name="connsiteX5" fmla="*/ 1290955 w 1346306"/>
                    <a:gd name="connsiteY5" fmla="*/ 634365 h 1979293"/>
                    <a:gd name="connsiteX6" fmla="*/ 1134745 w 1346306"/>
                    <a:gd name="connsiteY6" fmla="*/ 840105 h 1979293"/>
                    <a:gd name="connsiteX7" fmla="*/ 1061085 w 1346306"/>
                    <a:gd name="connsiteY7" fmla="*/ 847725 h 1979293"/>
                    <a:gd name="connsiteX8" fmla="*/ 658494 w 1346306"/>
                    <a:gd name="connsiteY8" fmla="*/ 729614 h 1979293"/>
                    <a:gd name="connsiteX9" fmla="*/ 574674 w 1346306"/>
                    <a:gd name="connsiteY9" fmla="*/ 641984 h 1979293"/>
                    <a:gd name="connsiteX10" fmla="*/ 506094 w 1346306"/>
                    <a:gd name="connsiteY10" fmla="*/ 941069 h 1979293"/>
                    <a:gd name="connsiteX11" fmla="*/ 768984 w 1346306"/>
                    <a:gd name="connsiteY11" fmla="*/ 1383029 h 1979293"/>
                    <a:gd name="connsiteX12" fmla="*/ 734694 w 1346306"/>
                    <a:gd name="connsiteY12" fmla="*/ 1522094 h 1979293"/>
                    <a:gd name="connsiteX13" fmla="*/ 363219 w 1346306"/>
                    <a:gd name="connsiteY13" fmla="*/ 1979293 h 1979293"/>
                    <a:gd name="connsiteX14" fmla="*/ 187959 w 1346306"/>
                    <a:gd name="connsiteY14" fmla="*/ 1813558 h 1979293"/>
                    <a:gd name="connsiteX15" fmla="*/ 0 w 1346306"/>
                    <a:gd name="connsiteY15" fmla="*/ 763905 h 1979293"/>
                    <a:gd name="connsiteX16" fmla="*/ 154305 w 1346306"/>
                    <a:gd name="connsiteY16" fmla="*/ 97155 h 1979293"/>
                    <a:gd name="connsiteX0" fmla="*/ 154305 w 1346306"/>
                    <a:gd name="connsiteY0" fmla="*/ 97155 h 1979293"/>
                    <a:gd name="connsiteX1" fmla="*/ 252729 w 1346306"/>
                    <a:gd name="connsiteY1" fmla="*/ 0 h 1979293"/>
                    <a:gd name="connsiteX2" fmla="*/ 622935 w 1346306"/>
                    <a:gd name="connsiteY2" fmla="*/ 83820 h 1979293"/>
                    <a:gd name="connsiteX3" fmla="*/ 666750 w 1346306"/>
                    <a:gd name="connsiteY3" fmla="*/ 230505 h 1979293"/>
                    <a:gd name="connsiteX4" fmla="*/ 923290 w 1346306"/>
                    <a:gd name="connsiteY4" fmla="*/ 527685 h 1979293"/>
                    <a:gd name="connsiteX5" fmla="*/ 1290955 w 1346306"/>
                    <a:gd name="connsiteY5" fmla="*/ 634365 h 1979293"/>
                    <a:gd name="connsiteX6" fmla="*/ 1134745 w 1346306"/>
                    <a:gd name="connsiteY6" fmla="*/ 840105 h 1979293"/>
                    <a:gd name="connsiteX7" fmla="*/ 1061085 w 1346306"/>
                    <a:gd name="connsiteY7" fmla="*/ 847725 h 1979293"/>
                    <a:gd name="connsiteX8" fmla="*/ 658494 w 1346306"/>
                    <a:gd name="connsiteY8" fmla="*/ 729614 h 1979293"/>
                    <a:gd name="connsiteX9" fmla="*/ 574674 w 1346306"/>
                    <a:gd name="connsiteY9" fmla="*/ 641984 h 1979293"/>
                    <a:gd name="connsiteX10" fmla="*/ 506094 w 1346306"/>
                    <a:gd name="connsiteY10" fmla="*/ 941069 h 1979293"/>
                    <a:gd name="connsiteX11" fmla="*/ 768984 w 1346306"/>
                    <a:gd name="connsiteY11" fmla="*/ 1383029 h 1979293"/>
                    <a:gd name="connsiteX12" fmla="*/ 734694 w 1346306"/>
                    <a:gd name="connsiteY12" fmla="*/ 1522094 h 1979293"/>
                    <a:gd name="connsiteX13" fmla="*/ 363219 w 1346306"/>
                    <a:gd name="connsiteY13" fmla="*/ 1979293 h 1979293"/>
                    <a:gd name="connsiteX14" fmla="*/ 187959 w 1346306"/>
                    <a:gd name="connsiteY14" fmla="*/ 1813558 h 1979293"/>
                    <a:gd name="connsiteX15" fmla="*/ 0 w 1346306"/>
                    <a:gd name="connsiteY15" fmla="*/ 763905 h 1979293"/>
                    <a:gd name="connsiteX16" fmla="*/ 154305 w 1346306"/>
                    <a:gd name="connsiteY16" fmla="*/ 97155 h 1979293"/>
                    <a:gd name="connsiteX0" fmla="*/ 154305 w 1346306"/>
                    <a:gd name="connsiteY0" fmla="*/ 97155 h 2001010"/>
                    <a:gd name="connsiteX1" fmla="*/ 252729 w 1346306"/>
                    <a:gd name="connsiteY1" fmla="*/ 0 h 2001010"/>
                    <a:gd name="connsiteX2" fmla="*/ 622935 w 1346306"/>
                    <a:gd name="connsiteY2" fmla="*/ 83820 h 2001010"/>
                    <a:gd name="connsiteX3" fmla="*/ 666750 w 1346306"/>
                    <a:gd name="connsiteY3" fmla="*/ 230505 h 2001010"/>
                    <a:gd name="connsiteX4" fmla="*/ 923290 w 1346306"/>
                    <a:gd name="connsiteY4" fmla="*/ 527685 h 2001010"/>
                    <a:gd name="connsiteX5" fmla="*/ 1290955 w 1346306"/>
                    <a:gd name="connsiteY5" fmla="*/ 634365 h 2001010"/>
                    <a:gd name="connsiteX6" fmla="*/ 1134745 w 1346306"/>
                    <a:gd name="connsiteY6" fmla="*/ 840105 h 2001010"/>
                    <a:gd name="connsiteX7" fmla="*/ 1061085 w 1346306"/>
                    <a:gd name="connsiteY7" fmla="*/ 847725 h 2001010"/>
                    <a:gd name="connsiteX8" fmla="*/ 658494 w 1346306"/>
                    <a:gd name="connsiteY8" fmla="*/ 729614 h 2001010"/>
                    <a:gd name="connsiteX9" fmla="*/ 574674 w 1346306"/>
                    <a:gd name="connsiteY9" fmla="*/ 641984 h 2001010"/>
                    <a:gd name="connsiteX10" fmla="*/ 506094 w 1346306"/>
                    <a:gd name="connsiteY10" fmla="*/ 941069 h 2001010"/>
                    <a:gd name="connsiteX11" fmla="*/ 768984 w 1346306"/>
                    <a:gd name="connsiteY11" fmla="*/ 1383029 h 2001010"/>
                    <a:gd name="connsiteX12" fmla="*/ 734694 w 1346306"/>
                    <a:gd name="connsiteY12" fmla="*/ 1522094 h 2001010"/>
                    <a:gd name="connsiteX13" fmla="*/ 363219 w 1346306"/>
                    <a:gd name="connsiteY13" fmla="*/ 1979293 h 2001010"/>
                    <a:gd name="connsiteX14" fmla="*/ 187959 w 1346306"/>
                    <a:gd name="connsiteY14" fmla="*/ 1813558 h 2001010"/>
                    <a:gd name="connsiteX15" fmla="*/ 0 w 1346306"/>
                    <a:gd name="connsiteY15" fmla="*/ 763905 h 2001010"/>
                    <a:gd name="connsiteX16" fmla="*/ 154305 w 1346306"/>
                    <a:gd name="connsiteY16" fmla="*/ 97155 h 2001010"/>
                    <a:gd name="connsiteX0" fmla="*/ 154305 w 1346306"/>
                    <a:gd name="connsiteY0" fmla="*/ 97155 h 1999321"/>
                    <a:gd name="connsiteX1" fmla="*/ 252729 w 1346306"/>
                    <a:gd name="connsiteY1" fmla="*/ 0 h 1999321"/>
                    <a:gd name="connsiteX2" fmla="*/ 622935 w 1346306"/>
                    <a:gd name="connsiteY2" fmla="*/ 83820 h 1999321"/>
                    <a:gd name="connsiteX3" fmla="*/ 666750 w 1346306"/>
                    <a:gd name="connsiteY3" fmla="*/ 230505 h 1999321"/>
                    <a:gd name="connsiteX4" fmla="*/ 923290 w 1346306"/>
                    <a:gd name="connsiteY4" fmla="*/ 527685 h 1999321"/>
                    <a:gd name="connsiteX5" fmla="*/ 1290955 w 1346306"/>
                    <a:gd name="connsiteY5" fmla="*/ 634365 h 1999321"/>
                    <a:gd name="connsiteX6" fmla="*/ 1134745 w 1346306"/>
                    <a:gd name="connsiteY6" fmla="*/ 840105 h 1999321"/>
                    <a:gd name="connsiteX7" fmla="*/ 1061085 w 1346306"/>
                    <a:gd name="connsiteY7" fmla="*/ 847725 h 1999321"/>
                    <a:gd name="connsiteX8" fmla="*/ 658494 w 1346306"/>
                    <a:gd name="connsiteY8" fmla="*/ 729614 h 1999321"/>
                    <a:gd name="connsiteX9" fmla="*/ 574674 w 1346306"/>
                    <a:gd name="connsiteY9" fmla="*/ 641984 h 1999321"/>
                    <a:gd name="connsiteX10" fmla="*/ 506094 w 1346306"/>
                    <a:gd name="connsiteY10" fmla="*/ 941069 h 1999321"/>
                    <a:gd name="connsiteX11" fmla="*/ 768984 w 1346306"/>
                    <a:gd name="connsiteY11" fmla="*/ 1383029 h 1999321"/>
                    <a:gd name="connsiteX12" fmla="*/ 734694 w 1346306"/>
                    <a:gd name="connsiteY12" fmla="*/ 1522094 h 1999321"/>
                    <a:gd name="connsiteX13" fmla="*/ 363219 w 1346306"/>
                    <a:gd name="connsiteY13" fmla="*/ 1979293 h 1999321"/>
                    <a:gd name="connsiteX14" fmla="*/ 187959 w 1346306"/>
                    <a:gd name="connsiteY14" fmla="*/ 1813558 h 1999321"/>
                    <a:gd name="connsiteX15" fmla="*/ 0 w 1346306"/>
                    <a:gd name="connsiteY15" fmla="*/ 763905 h 1999321"/>
                    <a:gd name="connsiteX16" fmla="*/ 154305 w 1346306"/>
                    <a:gd name="connsiteY16" fmla="*/ 97155 h 1999321"/>
                    <a:gd name="connsiteX0" fmla="*/ 154305 w 1346306"/>
                    <a:gd name="connsiteY0" fmla="*/ 97155 h 1999321"/>
                    <a:gd name="connsiteX1" fmla="*/ 252729 w 1346306"/>
                    <a:gd name="connsiteY1" fmla="*/ 0 h 1999321"/>
                    <a:gd name="connsiteX2" fmla="*/ 622935 w 1346306"/>
                    <a:gd name="connsiteY2" fmla="*/ 83820 h 1999321"/>
                    <a:gd name="connsiteX3" fmla="*/ 666750 w 1346306"/>
                    <a:gd name="connsiteY3" fmla="*/ 230505 h 1999321"/>
                    <a:gd name="connsiteX4" fmla="*/ 923290 w 1346306"/>
                    <a:gd name="connsiteY4" fmla="*/ 527685 h 1999321"/>
                    <a:gd name="connsiteX5" fmla="*/ 1290955 w 1346306"/>
                    <a:gd name="connsiteY5" fmla="*/ 634365 h 1999321"/>
                    <a:gd name="connsiteX6" fmla="*/ 1134745 w 1346306"/>
                    <a:gd name="connsiteY6" fmla="*/ 840105 h 1999321"/>
                    <a:gd name="connsiteX7" fmla="*/ 1061085 w 1346306"/>
                    <a:gd name="connsiteY7" fmla="*/ 847725 h 1999321"/>
                    <a:gd name="connsiteX8" fmla="*/ 658494 w 1346306"/>
                    <a:gd name="connsiteY8" fmla="*/ 729614 h 1999321"/>
                    <a:gd name="connsiteX9" fmla="*/ 574674 w 1346306"/>
                    <a:gd name="connsiteY9" fmla="*/ 641984 h 1999321"/>
                    <a:gd name="connsiteX10" fmla="*/ 506094 w 1346306"/>
                    <a:gd name="connsiteY10" fmla="*/ 941069 h 1999321"/>
                    <a:gd name="connsiteX11" fmla="*/ 768984 w 1346306"/>
                    <a:gd name="connsiteY11" fmla="*/ 1383029 h 1999321"/>
                    <a:gd name="connsiteX12" fmla="*/ 734694 w 1346306"/>
                    <a:gd name="connsiteY12" fmla="*/ 1522094 h 1999321"/>
                    <a:gd name="connsiteX13" fmla="*/ 363219 w 1346306"/>
                    <a:gd name="connsiteY13" fmla="*/ 1979293 h 1999321"/>
                    <a:gd name="connsiteX14" fmla="*/ 187959 w 1346306"/>
                    <a:gd name="connsiteY14" fmla="*/ 1813558 h 1999321"/>
                    <a:gd name="connsiteX15" fmla="*/ 187959 w 1346306"/>
                    <a:gd name="connsiteY15" fmla="*/ 1805938 h 1999321"/>
                    <a:gd name="connsiteX16" fmla="*/ 0 w 1346306"/>
                    <a:gd name="connsiteY16" fmla="*/ 763905 h 1999321"/>
                    <a:gd name="connsiteX17" fmla="*/ 154305 w 1346306"/>
                    <a:gd name="connsiteY17" fmla="*/ 97155 h 1999321"/>
                    <a:gd name="connsiteX0" fmla="*/ 154305 w 1346306"/>
                    <a:gd name="connsiteY0" fmla="*/ 97155 h 1999321"/>
                    <a:gd name="connsiteX1" fmla="*/ 252729 w 1346306"/>
                    <a:gd name="connsiteY1" fmla="*/ 0 h 1999321"/>
                    <a:gd name="connsiteX2" fmla="*/ 622935 w 1346306"/>
                    <a:gd name="connsiteY2" fmla="*/ 83820 h 1999321"/>
                    <a:gd name="connsiteX3" fmla="*/ 666750 w 1346306"/>
                    <a:gd name="connsiteY3" fmla="*/ 230505 h 1999321"/>
                    <a:gd name="connsiteX4" fmla="*/ 923290 w 1346306"/>
                    <a:gd name="connsiteY4" fmla="*/ 527685 h 1999321"/>
                    <a:gd name="connsiteX5" fmla="*/ 1290955 w 1346306"/>
                    <a:gd name="connsiteY5" fmla="*/ 634365 h 1999321"/>
                    <a:gd name="connsiteX6" fmla="*/ 1134745 w 1346306"/>
                    <a:gd name="connsiteY6" fmla="*/ 840105 h 1999321"/>
                    <a:gd name="connsiteX7" fmla="*/ 1061085 w 1346306"/>
                    <a:gd name="connsiteY7" fmla="*/ 847725 h 1999321"/>
                    <a:gd name="connsiteX8" fmla="*/ 658494 w 1346306"/>
                    <a:gd name="connsiteY8" fmla="*/ 729614 h 1999321"/>
                    <a:gd name="connsiteX9" fmla="*/ 574674 w 1346306"/>
                    <a:gd name="connsiteY9" fmla="*/ 641984 h 1999321"/>
                    <a:gd name="connsiteX10" fmla="*/ 506094 w 1346306"/>
                    <a:gd name="connsiteY10" fmla="*/ 941069 h 1999321"/>
                    <a:gd name="connsiteX11" fmla="*/ 768984 w 1346306"/>
                    <a:gd name="connsiteY11" fmla="*/ 1383029 h 1999321"/>
                    <a:gd name="connsiteX12" fmla="*/ 734694 w 1346306"/>
                    <a:gd name="connsiteY12" fmla="*/ 1522094 h 1999321"/>
                    <a:gd name="connsiteX13" fmla="*/ 363219 w 1346306"/>
                    <a:gd name="connsiteY13" fmla="*/ 1979293 h 1999321"/>
                    <a:gd name="connsiteX14" fmla="*/ 187959 w 1346306"/>
                    <a:gd name="connsiteY14" fmla="*/ 1813558 h 1999321"/>
                    <a:gd name="connsiteX15" fmla="*/ 502284 w 1346306"/>
                    <a:gd name="connsiteY15" fmla="*/ 1423033 h 1999321"/>
                    <a:gd name="connsiteX16" fmla="*/ 0 w 1346306"/>
                    <a:gd name="connsiteY16" fmla="*/ 763905 h 1999321"/>
                    <a:gd name="connsiteX17" fmla="*/ 154305 w 1346306"/>
                    <a:gd name="connsiteY17" fmla="*/ 97155 h 1999321"/>
                    <a:gd name="connsiteX0" fmla="*/ 154305 w 1346306"/>
                    <a:gd name="connsiteY0" fmla="*/ 97155 h 1999321"/>
                    <a:gd name="connsiteX1" fmla="*/ 252729 w 1346306"/>
                    <a:gd name="connsiteY1" fmla="*/ 0 h 1999321"/>
                    <a:gd name="connsiteX2" fmla="*/ 622935 w 1346306"/>
                    <a:gd name="connsiteY2" fmla="*/ 83820 h 1999321"/>
                    <a:gd name="connsiteX3" fmla="*/ 666750 w 1346306"/>
                    <a:gd name="connsiteY3" fmla="*/ 230505 h 1999321"/>
                    <a:gd name="connsiteX4" fmla="*/ 923290 w 1346306"/>
                    <a:gd name="connsiteY4" fmla="*/ 527685 h 1999321"/>
                    <a:gd name="connsiteX5" fmla="*/ 1290955 w 1346306"/>
                    <a:gd name="connsiteY5" fmla="*/ 634365 h 1999321"/>
                    <a:gd name="connsiteX6" fmla="*/ 1134745 w 1346306"/>
                    <a:gd name="connsiteY6" fmla="*/ 840105 h 1999321"/>
                    <a:gd name="connsiteX7" fmla="*/ 1061085 w 1346306"/>
                    <a:gd name="connsiteY7" fmla="*/ 847725 h 1999321"/>
                    <a:gd name="connsiteX8" fmla="*/ 658494 w 1346306"/>
                    <a:gd name="connsiteY8" fmla="*/ 729614 h 1999321"/>
                    <a:gd name="connsiteX9" fmla="*/ 574674 w 1346306"/>
                    <a:gd name="connsiteY9" fmla="*/ 641984 h 1999321"/>
                    <a:gd name="connsiteX10" fmla="*/ 506094 w 1346306"/>
                    <a:gd name="connsiteY10" fmla="*/ 941069 h 1999321"/>
                    <a:gd name="connsiteX11" fmla="*/ 768984 w 1346306"/>
                    <a:gd name="connsiteY11" fmla="*/ 1383029 h 1999321"/>
                    <a:gd name="connsiteX12" fmla="*/ 734694 w 1346306"/>
                    <a:gd name="connsiteY12" fmla="*/ 1522094 h 1999321"/>
                    <a:gd name="connsiteX13" fmla="*/ 363219 w 1346306"/>
                    <a:gd name="connsiteY13" fmla="*/ 1979293 h 1999321"/>
                    <a:gd name="connsiteX14" fmla="*/ 187959 w 1346306"/>
                    <a:gd name="connsiteY14" fmla="*/ 1813558 h 1999321"/>
                    <a:gd name="connsiteX15" fmla="*/ 502284 w 1346306"/>
                    <a:gd name="connsiteY15" fmla="*/ 1423033 h 1999321"/>
                    <a:gd name="connsiteX16" fmla="*/ 498474 w 1346306"/>
                    <a:gd name="connsiteY16" fmla="*/ 1417318 h 1999321"/>
                    <a:gd name="connsiteX17" fmla="*/ 0 w 1346306"/>
                    <a:gd name="connsiteY17" fmla="*/ 763905 h 1999321"/>
                    <a:gd name="connsiteX18" fmla="*/ 154305 w 1346306"/>
                    <a:gd name="connsiteY18" fmla="*/ 97155 h 1999321"/>
                    <a:gd name="connsiteX0" fmla="*/ 154305 w 1346306"/>
                    <a:gd name="connsiteY0" fmla="*/ 97155 h 1999321"/>
                    <a:gd name="connsiteX1" fmla="*/ 252729 w 1346306"/>
                    <a:gd name="connsiteY1" fmla="*/ 0 h 1999321"/>
                    <a:gd name="connsiteX2" fmla="*/ 622935 w 1346306"/>
                    <a:gd name="connsiteY2" fmla="*/ 83820 h 1999321"/>
                    <a:gd name="connsiteX3" fmla="*/ 666750 w 1346306"/>
                    <a:gd name="connsiteY3" fmla="*/ 230505 h 1999321"/>
                    <a:gd name="connsiteX4" fmla="*/ 923290 w 1346306"/>
                    <a:gd name="connsiteY4" fmla="*/ 527685 h 1999321"/>
                    <a:gd name="connsiteX5" fmla="*/ 1290955 w 1346306"/>
                    <a:gd name="connsiteY5" fmla="*/ 634365 h 1999321"/>
                    <a:gd name="connsiteX6" fmla="*/ 1134745 w 1346306"/>
                    <a:gd name="connsiteY6" fmla="*/ 840105 h 1999321"/>
                    <a:gd name="connsiteX7" fmla="*/ 1061085 w 1346306"/>
                    <a:gd name="connsiteY7" fmla="*/ 847725 h 1999321"/>
                    <a:gd name="connsiteX8" fmla="*/ 658494 w 1346306"/>
                    <a:gd name="connsiteY8" fmla="*/ 729614 h 1999321"/>
                    <a:gd name="connsiteX9" fmla="*/ 574674 w 1346306"/>
                    <a:gd name="connsiteY9" fmla="*/ 641984 h 1999321"/>
                    <a:gd name="connsiteX10" fmla="*/ 506094 w 1346306"/>
                    <a:gd name="connsiteY10" fmla="*/ 941069 h 1999321"/>
                    <a:gd name="connsiteX11" fmla="*/ 768984 w 1346306"/>
                    <a:gd name="connsiteY11" fmla="*/ 1383029 h 1999321"/>
                    <a:gd name="connsiteX12" fmla="*/ 734694 w 1346306"/>
                    <a:gd name="connsiteY12" fmla="*/ 1522094 h 1999321"/>
                    <a:gd name="connsiteX13" fmla="*/ 363219 w 1346306"/>
                    <a:gd name="connsiteY13" fmla="*/ 1979293 h 1999321"/>
                    <a:gd name="connsiteX14" fmla="*/ 187959 w 1346306"/>
                    <a:gd name="connsiteY14" fmla="*/ 1813558 h 1999321"/>
                    <a:gd name="connsiteX15" fmla="*/ 502284 w 1346306"/>
                    <a:gd name="connsiteY15" fmla="*/ 1423033 h 1999321"/>
                    <a:gd name="connsiteX16" fmla="*/ 323214 w 1346306"/>
                    <a:gd name="connsiteY16" fmla="*/ 1108708 h 1999321"/>
                    <a:gd name="connsiteX17" fmla="*/ 0 w 1346306"/>
                    <a:gd name="connsiteY17" fmla="*/ 763905 h 1999321"/>
                    <a:gd name="connsiteX18" fmla="*/ 154305 w 1346306"/>
                    <a:gd name="connsiteY18" fmla="*/ 97155 h 1999321"/>
                    <a:gd name="connsiteX0" fmla="*/ 154305 w 1346306"/>
                    <a:gd name="connsiteY0" fmla="*/ 97155 h 1999321"/>
                    <a:gd name="connsiteX1" fmla="*/ 252729 w 1346306"/>
                    <a:gd name="connsiteY1" fmla="*/ 0 h 1999321"/>
                    <a:gd name="connsiteX2" fmla="*/ 622935 w 1346306"/>
                    <a:gd name="connsiteY2" fmla="*/ 83820 h 1999321"/>
                    <a:gd name="connsiteX3" fmla="*/ 666750 w 1346306"/>
                    <a:gd name="connsiteY3" fmla="*/ 230505 h 1999321"/>
                    <a:gd name="connsiteX4" fmla="*/ 923290 w 1346306"/>
                    <a:gd name="connsiteY4" fmla="*/ 527685 h 1999321"/>
                    <a:gd name="connsiteX5" fmla="*/ 1290955 w 1346306"/>
                    <a:gd name="connsiteY5" fmla="*/ 634365 h 1999321"/>
                    <a:gd name="connsiteX6" fmla="*/ 1134745 w 1346306"/>
                    <a:gd name="connsiteY6" fmla="*/ 840105 h 1999321"/>
                    <a:gd name="connsiteX7" fmla="*/ 1061085 w 1346306"/>
                    <a:gd name="connsiteY7" fmla="*/ 847725 h 1999321"/>
                    <a:gd name="connsiteX8" fmla="*/ 658494 w 1346306"/>
                    <a:gd name="connsiteY8" fmla="*/ 729614 h 1999321"/>
                    <a:gd name="connsiteX9" fmla="*/ 574674 w 1346306"/>
                    <a:gd name="connsiteY9" fmla="*/ 641984 h 1999321"/>
                    <a:gd name="connsiteX10" fmla="*/ 506094 w 1346306"/>
                    <a:gd name="connsiteY10" fmla="*/ 941069 h 1999321"/>
                    <a:gd name="connsiteX11" fmla="*/ 768984 w 1346306"/>
                    <a:gd name="connsiteY11" fmla="*/ 1383029 h 1999321"/>
                    <a:gd name="connsiteX12" fmla="*/ 734694 w 1346306"/>
                    <a:gd name="connsiteY12" fmla="*/ 1522094 h 1999321"/>
                    <a:gd name="connsiteX13" fmla="*/ 363219 w 1346306"/>
                    <a:gd name="connsiteY13" fmla="*/ 1979293 h 1999321"/>
                    <a:gd name="connsiteX14" fmla="*/ 187959 w 1346306"/>
                    <a:gd name="connsiteY14" fmla="*/ 1813558 h 1999321"/>
                    <a:gd name="connsiteX15" fmla="*/ 502284 w 1346306"/>
                    <a:gd name="connsiteY15" fmla="*/ 1423033 h 1999321"/>
                    <a:gd name="connsiteX16" fmla="*/ 323214 w 1346306"/>
                    <a:gd name="connsiteY16" fmla="*/ 1108708 h 1999321"/>
                    <a:gd name="connsiteX17" fmla="*/ 319404 w 1346306"/>
                    <a:gd name="connsiteY17" fmla="*/ 1114423 h 1999321"/>
                    <a:gd name="connsiteX18" fmla="*/ 0 w 1346306"/>
                    <a:gd name="connsiteY18" fmla="*/ 763905 h 1999321"/>
                    <a:gd name="connsiteX19" fmla="*/ 154305 w 1346306"/>
                    <a:gd name="connsiteY19" fmla="*/ 97155 h 1999321"/>
                    <a:gd name="connsiteX0" fmla="*/ 154305 w 1346306"/>
                    <a:gd name="connsiteY0" fmla="*/ 97155 h 1999321"/>
                    <a:gd name="connsiteX1" fmla="*/ 252729 w 1346306"/>
                    <a:gd name="connsiteY1" fmla="*/ 0 h 1999321"/>
                    <a:gd name="connsiteX2" fmla="*/ 622935 w 1346306"/>
                    <a:gd name="connsiteY2" fmla="*/ 83820 h 1999321"/>
                    <a:gd name="connsiteX3" fmla="*/ 666750 w 1346306"/>
                    <a:gd name="connsiteY3" fmla="*/ 230505 h 1999321"/>
                    <a:gd name="connsiteX4" fmla="*/ 923290 w 1346306"/>
                    <a:gd name="connsiteY4" fmla="*/ 527685 h 1999321"/>
                    <a:gd name="connsiteX5" fmla="*/ 1290955 w 1346306"/>
                    <a:gd name="connsiteY5" fmla="*/ 634365 h 1999321"/>
                    <a:gd name="connsiteX6" fmla="*/ 1134745 w 1346306"/>
                    <a:gd name="connsiteY6" fmla="*/ 840105 h 1999321"/>
                    <a:gd name="connsiteX7" fmla="*/ 1061085 w 1346306"/>
                    <a:gd name="connsiteY7" fmla="*/ 847725 h 1999321"/>
                    <a:gd name="connsiteX8" fmla="*/ 658494 w 1346306"/>
                    <a:gd name="connsiteY8" fmla="*/ 729614 h 1999321"/>
                    <a:gd name="connsiteX9" fmla="*/ 574674 w 1346306"/>
                    <a:gd name="connsiteY9" fmla="*/ 641984 h 1999321"/>
                    <a:gd name="connsiteX10" fmla="*/ 506094 w 1346306"/>
                    <a:gd name="connsiteY10" fmla="*/ 941069 h 1999321"/>
                    <a:gd name="connsiteX11" fmla="*/ 768984 w 1346306"/>
                    <a:gd name="connsiteY11" fmla="*/ 1383029 h 1999321"/>
                    <a:gd name="connsiteX12" fmla="*/ 734694 w 1346306"/>
                    <a:gd name="connsiteY12" fmla="*/ 1522094 h 1999321"/>
                    <a:gd name="connsiteX13" fmla="*/ 363219 w 1346306"/>
                    <a:gd name="connsiteY13" fmla="*/ 1979293 h 1999321"/>
                    <a:gd name="connsiteX14" fmla="*/ 187959 w 1346306"/>
                    <a:gd name="connsiteY14" fmla="*/ 1813558 h 1999321"/>
                    <a:gd name="connsiteX15" fmla="*/ 502284 w 1346306"/>
                    <a:gd name="connsiteY15" fmla="*/ 1423033 h 1999321"/>
                    <a:gd name="connsiteX16" fmla="*/ 323214 w 1346306"/>
                    <a:gd name="connsiteY16" fmla="*/ 1108708 h 1999321"/>
                    <a:gd name="connsiteX17" fmla="*/ 233679 w 1346306"/>
                    <a:gd name="connsiteY17" fmla="*/ 1097278 h 1999321"/>
                    <a:gd name="connsiteX18" fmla="*/ 0 w 1346306"/>
                    <a:gd name="connsiteY18" fmla="*/ 763905 h 1999321"/>
                    <a:gd name="connsiteX19" fmla="*/ 154305 w 1346306"/>
                    <a:gd name="connsiteY19" fmla="*/ 97155 h 1999321"/>
                    <a:gd name="connsiteX0" fmla="*/ 154305 w 1346306"/>
                    <a:gd name="connsiteY0" fmla="*/ 97155 h 1999321"/>
                    <a:gd name="connsiteX1" fmla="*/ 252729 w 1346306"/>
                    <a:gd name="connsiteY1" fmla="*/ 0 h 1999321"/>
                    <a:gd name="connsiteX2" fmla="*/ 622935 w 1346306"/>
                    <a:gd name="connsiteY2" fmla="*/ 83820 h 1999321"/>
                    <a:gd name="connsiteX3" fmla="*/ 666750 w 1346306"/>
                    <a:gd name="connsiteY3" fmla="*/ 230505 h 1999321"/>
                    <a:gd name="connsiteX4" fmla="*/ 923290 w 1346306"/>
                    <a:gd name="connsiteY4" fmla="*/ 527685 h 1999321"/>
                    <a:gd name="connsiteX5" fmla="*/ 1290955 w 1346306"/>
                    <a:gd name="connsiteY5" fmla="*/ 634365 h 1999321"/>
                    <a:gd name="connsiteX6" fmla="*/ 1134745 w 1346306"/>
                    <a:gd name="connsiteY6" fmla="*/ 840105 h 1999321"/>
                    <a:gd name="connsiteX7" fmla="*/ 1061085 w 1346306"/>
                    <a:gd name="connsiteY7" fmla="*/ 847725 h 1999321"/>
                    <a:gd name="connsiteX8" fmla="*/ 658494 w 1346306"/>
                    <a:gd name="connsiteY8" fmla="*/ 729614 h 1999321"/>
                    <a:gd name="connsiteX9" fmla="*/ 574674 w 1346306"/>
                    <a:gd name="connsiteY9" fmla="*/ 641984 h 1999321"/>
                    <a:gd name="connsiteX10" fmla="*/ 506094 w 1346306"/>
                    <a:gd name="connsiteY10" fmla="*/ 941069 h 1999321"/>
                    <a:gd name="connsiteX11" fmla="*/ 768984 w 1346306"/>
                    <a:gd name="connsiteY11" fmla="*/ 1383029 h 1999321"/>
                    <a:gd name="connsiteX12" fmla="*/ 734694 w 1346306"/>
                    <a:gd name="connsiteY12" fmla="*/ 1522094 h 1999321"/>
                    <a:gd name="connsiteX13" fmla="*/ 363219 w 1346306"/>
                    <a:gd name="connsiteY13" fmla="*/ 1979293 h 1999321"/>
                    <a:gd name="connsiteX14" fmla="*/ 187959 w 1346306"/>
                    <a:gd name="connsiteY14" fmla="*/ 1813558 h 1999321"/>
                    <a:gd name="connsiteX15" fmla="*/ 502284 w 1346306"/>
                    <a:gd name="connsiteY15" fmla="*/ 1423033 h 1999321"/>
                    <a:gd name="connsiteX16" fmla="*/ 323214 w 1346306"/>
                    <a:gd name="connsiteY16" fmla="*/ 1108708 h 1999321"/>
                    <a:gd name="connsiteX17" fmla="*/ 237489 w 1346306"/>
                    <a:gd name="connsiteY17" fmla="*/ 1085848 h 1999321"/>
                    <a:gd name="connsiteX18" fmla="*/ 0 w 1346306"/>
                    <a:gd name="connsiteY18" fmla="*/ 763905 h 1999321"/>
                    <a:gd name="connsiteX19" fmla="*/ 154305 w 1346306"/>
                    <a:gd name="connsiteY19" fmla="*/ 97155 h 1999321"/>
                    <a:gd name="connsiteX0" fmla="*/ 154305 w 1346306"/>
                    <a:gd name="connsiteY0" fmla="*/ 97155 h 1999321"/>
                    <a:gd name="connsiteX1" fmla="*/ 252729 w 1346306"/>
                    <a:gd name="connsiteY1" fmla="*/ 0 h 1999321"/>
                    <a:gd name="connsiteX2" fmla="*/ 622935 w 1346306"/>
                    <a:gd name="connsiteY2" fmla="*/ 83820 h 1999321"/>
                    <a:gd name="connsiteX3" fmla="*/ 666750 w 1346306"/>
                    <a:gd name="connsiteY3" fmla="*/ 230505 h 1999321"/>
                    <a:gd name="connsiteX4" fmla="*/ 923290 w 1346306"/>
                    <a:gd name="connsiteY4" fmla="*/ 527685 h 1999321"/>
                    <a:gd name="connsiteX5" fmla="*/ 1290955 w 1346306"/>
                    <a:gd name="connsiteY5" fmla="*/ 634365 h 1999321"/>
                    <a:gd name="connsiteX6" fmla="*/ 1134745 w 1346306"/>
                    <a:gd name="connsiteY6" fmla="*/ 840105 h 1999321"/>
                    <a:gd name="connsiteX7" fmla="*/ 1061085 w 1346306"/>
                    <a:gd name="connsiteY7" fmla="*/ 847725 h 1999321"/>
                    <a:gd name="connsiteX8" fmla="*/ 658494 w 1346306"/>
                    <a:gd name="connsiteY8" fmla="*/ 729614 h 1999321"/>
                    <a:gd name="connsiteX9" fmla="*/ 574674 w 1346306"/>
                    <a:gd name="connsiteY9" fmla="*/ 641984 h 1999321"/>
                    <a:gd name="connsiteX10" fmla="*/ 506094 w 1346306"/>
                    <a:gd name="connsiteY10" fmla="*/ 941069 h 1999321"/>
                    <a:gd name="connsiteX11" fmla="*/ 768984 w 1346306"/>
                    <a:gd name="connsiteY11" fmla="*/ 1383029 h 1999321"/>
                    <a:gd name="connsiteX12" fmla="*/ 734694 w 1346306"/>
                    <a:gd name="connsiteY12" fmla="*/ 1522094 h 1999321"/>
                    <a:gd name="connsiteX13" fmla="*/ 363219 w 1346306"/>
                    <a:gd name="connsiteY13" fmla="*/ 1979293 h 1999321"/>
                    <a:gd name="connsiteX14" fmla="*/ 187959 w 1346306"/>
                    <a:gd name="connsiteY14" fmla="*/ 1813558 h 1999321"/>
                    <a:gd name="connsiteX15" fmla="*/ 502284 w 1346306"/>
                    <a:gd name="connsiteY15" fmla="*/ 1423033 h 1999321"/>
                    <a:gd name="connsiteX16" fmla="*/ 323214 w 1346306"/>
                    <a:gd name="connsiteY16" fmla="*/ 1108708 h 1999321"/>
                    <a:gd name="connsiteX17" fmla="*/ 237489 w 1346306"/>
                    <a:gd name="connsiteY17" fmla="*/ 1095373 h 1999321"/>
                    <a:gd name="connsiteX18" fmla="*/ 0 w 1346306"/>
                    <a:gd name="connsiteY18" fmla="*/ 763905 h 1999321"/>
                    <a:gd name="connsiteX19" fmla="*/ 154305 w 1346306"/>
                    <a:gd name="connsiteY19" fmla="*/ 97155 h 1999321"/>
                    <a:gd name="connsiteX0" fmla="*/ 154305 w 1346306"/>
                    <a:gd name="connsiteY0" fmla="*/ 97155 h 1999321"/>
                    <a:gd name="connsiteX1" fmla="*/ 252729 w 1346306"/>
                    <a:gd name="connsiteY1" fmla="*/ 0 h 1999321"/>
                    <a:gd name="connsiteX2" fmla="*/ 622935 w 1346306"/>
                    <a:gd name="connsiteY2" fmla="*/ 83820 h 1999321"/>
                    <a:gd name="connsiteX3" fmla="*/ 666750 w 1346306"/>
                    <a:gd name="connsiteY3" fmla="*/ 230505 h 1999321"/>
                    <a:gd name="connsiteX4" fmla="*/ 923290 w 1346306"/>
                    <a:gd name="connsiteY4" fmla="*/ 527685 h 1999321"/>
                    <a:gd name="connsiteX5" fmla="*/ 1290955 w 1346306"/>
                    <a:gd name="connsiteY5" fmla="*/ 634365 h 1999321"/>
                    <a:gd name="connsiteX6" fmla="*/ 1134745 w 1346306"/>
                    <a:gd name="connsiteY6" fmla="*/ 840105 h 1999321"/>
                    <a:gd name="connsiteX7" fmla="*/ 1061085 w 1346306"/>
                    <a:gd name="connsiteY7" fmla="*/ 847725 h 1999321"/>
                    <a:gd name="connsiteX8" fmla="*/ 658494 w 1346306"/>
                    <a:gd name="connsiteY8" fmla="*/ 729614 h 1999321"/>
                    <a:gd name="connsiteX9" fmla="*/ 574674 w 1346306"/>
                    <a:gd name="connsiteY9" fmla="*/ 641984 h 1999321"/>
                    <a:gd name="connsiteX10" fmla="*/ 506094 w 1346306"/>
                    <a:gd name="connsiteY10" fmla="*/ 941069 h 1999321"/>
                    <a:gd name="connsiteX11" fmla="*/ 768984 w 1346306"/>
                    <a:gd name="connsiteY11" fmla="*/ 1383029 h 1999321"/>
                    <a:gd name="connsiteX12" fmla="*/ 734694 w 1346306"/>
                    <a:gd name="connsiteY12" fmla="*/ 1522094 h 1999321"/>
                    <a:gd name="connsiteX13" fmla="*/ 363219 w 1346306"/>
                    <a:gd name="connsiteY13" fmla="*/ 1979293 h 1999321"/>
                    <a:gd name="connsiteX14" fmla="*/ 187959 w 1346306"/>
                    <a:gd name="connsiteY14" fmla="*/ 1813558 h 1999321"/>
                    <a:gd name="connsiteX15" fmla="*/ 502284 w 1346306"/>
                    <a:gd name="connsiteY15" fmla="*/ 1423033 h 1999321"/>
                    <a:gd name="connsiteX16" fmla="*/ 323214 w 1346306"/>
                    <a:gd name="connsiteY16" fmla="*/ 1108708 h 1999321"/>
                    <a:gd name="connsiteX17" fmla="*/ 237489 w 1346306"/>
                    <a:gd name="connsiteY17" fmla="*/ 1095373 h 1999321"/>
                    <a:gd name="connsiteX18" fmla="*/ 235584 w 1346306"/>
                    <a:gd name="connsiteY18" fmla="*/ 1095373 h 1999321"/>
                    <a:gd name="connsiteX19" fmla="*/ 0 w 1346306"/>
                    <a:gd name="connsiteY19" fmla="*/ 763905 h 1999321"/>
                    <a:gd name="connsiteX20" fmla="*/ 154305 w 1346306"/>
                    <a:gd name="connsiteY20" fmla="*/ 97155 h 1999321"/>
                    <a:gd name="connsiteX0" fmla="*/ 154305 w 1346306"/>
                    <a:gd name="connsiteY0" fmla="*/ 97155 h 1999321"/>
                    <a:gd name="connsiteX1" fmla="*/ 252729 w 1346306"/>
                    <a:gd name="connsiteY1" fmla="*/ 0 h 1999321"/>
                    <a:gd name="connsiteX2" fmla="*/ 622935 w 1346306"/>
                    <a:gd name="connsiteY2" fmla="*/ 83820 h 1999321"/>
                    <a:gd name="connsiteX3" fmla="*/ 666750 w 1346306"/>
                    <a:gd name="connsiteY3" fmla="*/ 230505 h 1999321"/>
                    <a:gd name="connsiteX4" fmla="*/ 923290 w 1346306"/>
                    <a:gd name="connsiteY4" fmla="*/ 527685 h 1999321"/>
                    <a:gd name="connsiteX5" fmla="*/ 1290955 w 1346306"/>
                    <a:gd name="connsiteY5" fmla="*/ 634365 h 1999321"/>
                    <a:gd name="connsiteX6" fmla="*/ 1134745 w 1346306"/>
                    <a:gd name="connsiteY6" fmla="*/ 840105 h 1999321"/>
                    <a:gd name="connsiteX7" fmla="*/ 1061085 w 1346306"/>
                    <a:gd name="connsiteY7" fmla="*/ 847725 h 1999321"/>
                    <a:gd name="connsiteX8" fmla="*/ 658494 w 1346306"/>
                    <a:gd name="connsiteY8" fmla="*/ 729614 h 1999321"/>
                    <a:gd name="connsiteX9" fmla="*/ 574674 w 1346306"/>
                    <a:gd name="connsiteY9" fmla="*/ 641984 h 1999321"/>
                    <a:gd name="connsiteX10" fmla="*/ 506094 w 1346306"/>
                    <a:gd name="connsiteY10" fmla="*/ 941069 h 1999321"/>
                    <a:gd name="connsiteX11" fmla="*/ 768984 w 1346306"/>
                    <a:gd name="connsiteY11" fmla="*/ 1383029 h 1999321"/>
                    <a:gd name="connsiteX12" fmla="*/ 734694 w 1346306"/>
                    <a:gd name="connsiteY12" fmla="*/ 1522094 h 1999321"/>
                    <a:gd name="connsiteX13" fmla="*/ 363219 w 1346306"/>
                    <a:gd name="connsiteY13" fmla="*/ 1979293 h 1999321"/>
                    <a:gd name="connsiteX14" fmla="*/ 187959 w 1346306"/>
                    <a:gd name="connsiteY14" fmla="*/ 1813558 h 1999321"/>
                    <a:gd name="connsiteX15" fmla="*/ 502284 w 1346306"/>
                    <a:gd name="connsiteY15" fmla="*/ 1423033 h 1999321"/>
                    <a:gd name="connsiteX16" fmla="*/ 323214 w 1346306"/>
                    <a:gd name="connsiteY16" fmla="*/ 1108708 h 1999321"/>
                    <a:gd name="connsiteX17" fmla="*/ 237489 w 1346306"/>
                    <a:gd name="connsiteY17" fmla="*/ 1095373 h 1999321"/>
                    <a:gd name="connsiteX18" fmla="*/ 309879 w 1346306"/>
                    <a:gd name="connsiteY18" fmla="*/ 1384933 h 1999321"/>
                    <a:gd name="connsiteX19" fmla="*/ 0 w 1346306"/>
                    <a:gd name="connsiteY19" fmla="*/ 763905 h 1999321"/>
                    <a:gd name="connsiteX20" fmla="*/ 154305 w 1346306"/>
                    <a:gd name="connsiteY20" fmla="*/ 97155 h 1999321"/>
                    <a:gd name="connsiteX0" fmla="*/ 154305 w 1346306"/>
                    <a:gd name="connsiteY0" fmla="*/ 97155 h 1999321"/>
                    <a:gd name="connsiteX1" fmla="*/ 252729 w 1346306"/>
                    <a:gd name="connsiteY1" fmla="*/ 0 h 1999321"/>
                    <a:gd name="connsiteX2" fmla="*/ 622935 w 1346306"/>
                    <a:gd name="connsiteY2" fmla="*/ 83820 h 1999321"/>
                    <a:gd name="connsiteX3" fmla="*/ 666750 w 1346306"/>
                    <a:gd name="connsiteY3" fmla="*/ 230505 h 1999321"/>
                    <a:gd name="connsiteX4" fmla="*/ 923290 w 1346306"/>
                    <a:gd name="connsiteY4" fmla="*/ 527685 h 1999321"/>
                    <a:gd name="connsiteX5" fmla="*/ 1290955 w 1346306"/>
                    <a:gd name="connsiteY5" fmla="*/ 634365 h 1999321"/>
                    <a:gd name="connsiteX6" fmla="*/ 1134745 w 1346306"/>
                    <a:gd name="connsiteY6" fmla="*/ 840105 h 1999321"/>
                    <a:gd name="connsiteX7" fmla="*/ 1061085 w 1346306"/>
                    <a:gd name="connsiteY7" fmla="*/ 847725 h 1999321"/>
                    <a:gd name="connsiteX8" fmla="*/ 658494 w 1346306"/>
                    <a:gd name="connsiteY8" fmla="*/ 729614 h 1999321"/>
                    <a:gd name="connsiteX9" fmla="*/ 574674 w 1346306"/>
                    <a:gd name="connsiteY9" fmla="*/ 641984 h 1999321"/>
                    <a:gd name="connsiteX10" fmla="*/ 506094 w 1346306"/>
                    <a:gd name="connsiteY10" fmla="*/ 941069 h 1999321"/>
                    <a:gd name="connsiteX11" fmla="*/ 768984 w 1346306"/>
                    <a:gd name="connsiteY11" fmla="*/ 1383029 h 1999321"/>
                    <a:gd name="connsiteX12" fmla="*/ 734694 w 1346306"/>
                    <a:gd name="connsiteY12" fmla="*/ 1522094 h 1999321"/>
                    <a:gd name="connsiteX13" fmla="*/ 363219 w 1346306"/>
                    <a:gd name="connsiteY13" fmla="*/ 1979293 h 1999321"/>
                    <a:gd name="connsiteX14" fmla="*/ 187959 w 1346306"/>
                    <a:gd name="connsiteY14" fmla="*/ 1813558 h 1999321"/>
                    <a:gd name="connsiteX15" fmla="*/ 502284 w 1346306"/>
                    <a:gd name="connsiteY15" fmla="*/ 1423033 h 1999321"/>
                    <a:gd name="connsiteX16" fmla="*/ 323214 w 1346306"/>
                    <a:gd name="connsiteY16" fmla="*/ 1108708 h 1999321"/>
                    <a:gd name="connsiteX17" fmla="*/ 237489 w 1346306"/>
                    <a:gd name="connsiteY17" fmla="*/ 1095373 h 1999321"/>
                    <a:gd name="connsiteX18" fmla="*/ 309879 w 1346306"/>
                    <a:gd name="connsiteY18" fmla="*/ 1384933 h 1999321"/>
                    <a:gd name="connsiteX19" fmla="*/ 302259 w 1346306"/>
                    <a:gd name="connsiteY19" fmla="*/ 1384933 h 1999321"/>
                    <a:gd name="connsiteX20" fmla="*/ 0 w 1346306"/>
                    <a:gd name="connsiteY20" fmla="*/ 763905 h 1999321"/>
                    <a:gd name="connsiteX21" fmla="*/ 154305 w 1346306"/>
                    <a:gd name="connsiteY21" fmla="*/ 97155 h 1999321"/>
                    <a:gd name="connsiteX0" fmla="*/ 154305 w 1346306"/>
                    <a:gd name="connsiteY0" fmla="*/ 97155 h 1999321"/>
                    <a:gd name="connsiteX1" fmla="*/ 252729 w 1346306"/>
                    <a:gd name="connsiteY1" fmla="*/ 0 h 1999321"/>
                    <a:gd name="connsiteX2" fmla="*/ 622935 w 1346306"/>
                    <a:gd name="connsiteY2" fmla="*/ 83820 h 1999321"/>
                    <a:gd name="connsiteX3" fmla="*/ 666750 w 1346306"/>
                    <a:gd name="connsiteY3" fmla="*/ 230505 h 1999321"/>
                    <a:gd name="connsiteX4" fmla="*/ 923290 w 1346306"/>
                    <a:gd name="connsiteY4" fmla="*/ 527685 h 1999321"/>
                    <a:gd name="connsiteX5" fmla="*/ 1290955 w 1346306"/>
                    <a:gd name="connsiteY5" fmla="*/ 634365 h 1999321"/>
                    <a:gd name="connsiteX6" fmla="*/ 1134745 w 1346306"/>
                    <a:gd name="connsiteY6" fmla="*/ 840105 h 1999321"/>
                    <a:gd name="connsiteX7" fmla="*/ 1061085 w 1346306"/>
                    <a:gd name="connsiteY7" fmla="*/ 847725 h 1999321"/>
                    <a:gd name="connsiteX8" fmla="*/ 658494 w 1346306"/>
                    <a:gd name="connsiteY8" fmla="*/ 729614 h 1999321"/>
                    <a:gd name="connsiteX9" fmla="*/ 574674 w 1346306"/>
                    <a:gd name="connsiteY9" fmla="*/ 641984 h 1999321"/>
                    <a:gd name="connsiteX10" fmla="*/ 506094 w 1346306"/>
                    <a:gd name="connsiteY10" fmla="*/ 941069 h 1999321"/>
                    <a:gd name="connsiteX11" fmla="*/ 768984 w 1346306"/>
                    <a:gd name="connsiteY11" fmla="*/ 1383029 h 1999321"/>
                    <a:gd name="connsiteX12" fmla="*/ 734694 w 1346306"/>
                    <a:gd name="connsiteY12" fmla="*/ 1522094 h 1999321"/>
                    <a:gd name="connsiteX13" fmla="*/ 363219 w 1346306"/>
                    <a:gd name="connsiteY13" fmla="*/ 1979293 h 1999321"/>
                    <a:gd name="connsiteX14" fmla="*/ 187959 w 1346306"/>
                    <a:gd name="connsiteY14" fmla="*/ 1813558 h 1999321"/>
                    <a:gd name="connsiteX15" fmla="*/ 502284 w 1346306"/>
                    <a:gd name="connsiteY15" fmla="*/ 1423033 h 1999321"/>
                    <a:gd name="connsiteX16" fmla="*/ 323214 w 1346306"/>
                    <a:gd name="connsiteY16" fmla="*/ 1108708 h 1999321"/>
                    <a:gd name="connsiteX17" fmla="*/ 237489 w 1346306"/>
                    <a:gd name="connsiteY17" fmla="*/ 1095373 h 1999321"/>
                    <a:gd name="connsiteX18" fmla="*/ 309879 w 1346306"/>
                    <a:gd name="connsiteY18" fmla="*/ 1384933 h 1999321"/>
                    <a:gd name="connsiteX19" fmla="*/ 302259 w 1346306"/>
                    <a:gd name="connsiteY19" fmla="*/ 1463038 h 1999321"/>
                    <a:gd name="connsiteX20" fmla="*/ 0 w 1346306"/>
                    <a:gd name="connsiteY20" fmla="*/ 763905 h 1999321"/>
                    <a:gd name="connsiteX21" fmla="*/ 154305 w 1346306"/>
                    <a:gd name="connsiteY21" fmla="*/ 97155 h 1999321"/>
                    <a:gd name="connsiteX0" fmla="*/ 154305 w 1346306"/>
                    <a:gd name="connsiteY0" fmla="*/ 97155 h 1999321"/>
                    <a:gd name="connsiteX1" fmla="*/ 252729 w 1346306"/>
                    <a:gd name="connsiteY1" fmla="*/ 0 h 1999321"/>
                    <a:gd name="connsiteX2" fmla="*/ 622935 w 1346306"/>
                    <a:gd name="connsiteY2" fmla="*/ 83820 h 1999321"/>
                    <a:gd name="connsiteX3" fmla="*/ 666750 w 1346306"/>
                    <a:gd name="connsiteY3" fmla="*/ 230505 h 1999321"/>
                    <a:gd name="connsiteX4" fmla="*/ 923290 w 1346306"/>
                    <a:gd name="connsiteY4" fmla="*/ 527685 h 1999321"/>
                    <a:gd name="connsiteX5" fmla="*/ 1290955 w 1346306"/>
                    <a:gd name="connsiteY5" fmla="*/ 634365 h 1999321"/>
                    <a:gd name="connsiteX6" fmla="*/ 1134745 w 1346306"/>
                    <a:gd name="connsiteY6" fmla="*/ 840105 h 1999321"/>
                    <a:gd name="connsiteX7" fmla="*/ 1061085 w 1346306"/>
                    <a:gd name="connsiteY7" fmla="*/ 847725 h 1999321"/>
                    <a:gd name="connsiteX8" fmla="*/ 658494 w 1346306"/>
                    <a:gd name="connsiteY8" fmla="*/ 729614 h 1999321"/>
                    <a:gd name="connsiteX9" fmla="*/ 574674 w 1346306"/>
                    <a:gd name="connsiteY9" fmla="*/ 641984 h 1999321"/>
                    <a:gd name="connsiteX10" fmla="*/ 506094 w 1346306"/>
                    <a:gd name="connsiteY10" fmla="*/ 941069 h 1999321"/>
                    <a:gd name="connsiteX11" fmla="*/ 768984 w 1346306"/>
                    <a:gd name="connsiteY11" fmla="*/ 1383029 h 1999321"/>
                    <a:gd name="connsiteX12" fmla="*/ 734694 w 1346306"/>
                    <a:gd name="connsiteY12" fmla="*/ 1522094 h 1999321"/>
                    <a:gd name="connsiteX13" fmla="*/ 363219 w 1346306"/>
                    <a:gd name="connsiteY13" fmla="*/ 1979293 h 1999321"/>
                    <a:gd name="connsiteX14" fmla="*/ 187959 w 1346306"/>
                    <a:gd name="connsiteY14" fmla="*/ 1813558 h 1999321"/>
                    <a:gd name="connsiteX15" fmla="*/ 502284 w 1346306"/>
                    <a:gd name="connsiteY15" fmla="*/ 1423033 h 1999321"/>
                    <a:gd name="connsiteX16" fmla="*/ 323214 w 1346306"/>
                    <a:gd name="connsiteY16" fmla="*/ 1108708 h 1999321"/>
                    <a:gd name="connsiteX17" fmla="*/ 237489 w 1346306"/>
                    <a:gd name="connsiteY17" fmla="*/ 1095373 h 1999321"/>
                    <a:gd name="connsiteX18" fmla="*/ 309879 w 1346306"/>
                    <a:gd name="connsiteY18" fmla="*/ 1384933 h 1999321"/>
                    <a:gd name="connsiteX19" fmla="*/ 448944 w 1346306"/>
                    <a:gd name="connsiteY19" fmla="*/ 1360168 h 1999321"/>
                    <a:gd name="connsiteX20" fmla="*/ 0 w 1346306"/>
                    <a:gd name="connsiteY20" fmla="*/ 763905 h 1999321"/>
                    <a:gd name="connsiteX21" fmla="*/ 154305 w 1346306"/>
                    <a:gd name="connsiteY21" fmla="*/ 97155 h 1999321"/>
                    <a:gd name="connsiteX0" fmla="*/ 154305 w 1346306"/>
                    <a:gd name="connsiteY0" fmla="*/ 97155 h 1999321"/>
                    <a:gd name="connsiteX1" fmla="*/ 252729 w 1346306"/>
                    <a:gd name="connsiteY1" fmla="*/ 0 h 1999321"/>
                    <a:gd name="connsiteX2" fmla="*/ 622935 w 1346306"/>
                    <a:gd name="connsiteY2" fmla="*/ 83820 h 1999321"/>
                    <a:gd name="connsiteX3" fmla="*/ 666750 w 1346306"/>
                    <a:gd name="connsiteY3" fmla="*/ 230505 h 1999321"/>
                    <a:gd name="connsiteX4" fmla="*/ 923290 w 1346306"/>
                    <a:gd name="connsiteY4" fmla="*/ 527685 h 1999321"/>
                    <a:gd name="connsiteX5" fmla="*/ 1290955 w 1346306"/>
                    <a:gd name="connsiteY5" fmla="*/ 634365 h 1999321"/>
                    <a:gd name="connsiteX6" fmla="*/ 1134745 w 1346306"/>
                    <a:gd name="connsiteY6" fmla="*/ 840105 h 1999321"/>
                    <a:gd name="connsiteX7" fmla="*/ 1061085 w 1346306"/>
                    <a:gd name="connsiteY7" fmla="*/ 847725 h 1999321"/>
                    <a:gd name="connsiteX8" fmla="*/ 658494 w 1346306"/>
                    <a:gd name="connsiteY8" fmla="*/ 729614 h 1999321"/>
                    <a:gd name="connsiteX9" fmla="*/ 574674 w 1346306"/>
                    <a:gd name="connsiteY9" fmla="*/ 641984 h 1999321"/>
                    <a:gd name="connsiteX10" fmla="*/ 506094 w 1346306"/>
                    <a:gd name="connsiteY10" fmla="*/ 941069 h 1999321"/>
                    <a:gd name="connsiteX11" fmla="*/ 768984 w 1346306"/>
                    <a:gd name="connsiteY11" fmla="*/ 1383029 h 1999321"/>
                    <a:gd name="connsiteX12" fmla="*/ 734694 w 1346306"/>
                    <a:gd name="connsiteY12" fmla="*/ 1522094 h 1999321"/>
                    <a:gd name="connsiteX13" fmla="*/ 363219 w 1346306"/>
                    <a:gd name="connsiteY13" fmla="*/ 1979293 h 1999321"/>
                    <a:gd name="connsiteX14" fmla="*/ 187959 w 1346306"/>
                    <a:gd name="connsiteY14" fmla="*/ 1813558 h 1999321"/>
                    <a:gd name="connsiteX15" fmla="*/ 502284 w 1346306"/>
                    <a:gd name="connsiteY15" fmla="*/ 1423033 h 1999321"/>
                    <a:gd name="connsiteX16" fmla="*/ 323214 w 1346306"/>
                    <a:gd name="connsiteY16" fmla="*/ 1108708 h 1999321"/>
                    <a:gd name="connsiteX17" fmla="*/ 237489 w 1346306"/>
                    <a:gd name="connsiteY17" fmla="*/ 1095373 h 1999321"/>
                    <a:gd name="connsiteX18" fmla="*/ 309879 w 1346306"/>
                    <a:gd name="connsiteY18" fmla="*/ 1384933 h 1999321"/>
                    <a:gd name="connsiteX19" fmla="*/ 307974 w 1346306"/>
                    <a:gd name="connsiteY19" fmla="*/ 1470658 h 1999321"/>
                    <a:gd name="connsiteX20" fmla="*/ 0 w 1346306"/>
                    <a:gd name="connsiteY20" fmla="*/ 763905 h 1999321"/>
                    <a:gd name="connsiteX21" fmla="*/ 154305 w 1346306"/>
                    <a:gd name="connsiteY21" fmla="*/ 97155 h 1999321"/>
                    <a:gd name="connsiteX0" fmla="*/ 154305 w 1346306"/>
                    <a:gd name="connsiteY0" fmla="*/ 97155 h 1999321"/>
                    <a:gd name="connsiteX1" fmla="*/ 252729 w 1346306"/>
                    <a:gd name="connsiteY1" fmla="*/ 0 h 1999321"/>
                    <a:gd name="connsiteX2" fmla="*/ 622935 w 1346306"/>
                    <a:gd name="connsiteY2" fmla="*/ 83820 h 1999321"/>
                    <a:gd name="connsiteX3" fmla="*/ 666750 w 1346306"/>
                    <a:gd name="connsiteY3" fmla="*/ 230505 h 1999321"/>
                    <a:gd name="connsiteX4" fmla="*/ 923290 w 1346306"/>
                    <a:gd name="connsiteY4" fmla="*/ 527685 h 1999321"/>
                    <a:gd name="connsiteX5" fmla="*/ 1290955 w 1346306"/>
                    <a:gd name="connsiteY5" fmla="*/ 634365 h 1999321"/>
                    <a:gd name="connsiteX6" fmla="*/ 1134745 w 1346306"/>
                    <a:gd name="connsiteY6" fmla="*/ 840105 h 1999321"/>
                    <a:gd name="connsiteX7" fmla="*/ 1061085 w 1346306"/>
                    <a:gd name="connsiteY7" fmla="*/ 847725 h 1999321"/>
                    <a:gd name="connsiteX8" fmla="*/ 658494 w 1346306"/>
                    <a:gd name="connsiteY8" fmla="*/ 729614 h 1999321"/>
                    <a:gd name="connsiteX9" fmla="*/ 574674 w 1346306"/>
                    <a:gd name="connsiteY9" fmla="*/ 641984 h 1999321"/>
                    <a:gd name="connsiteX10" fmla="*/ 506094 w 1346306"/>
                    <a:gd name="connsiteY10" fmla="*/ 941069 h 1999321"/>
                    <a:gd name="connsiteX11" fmla="*/ 768984 w 1346306"/>
                    <a:gd name="connsiteY11" fmla="*/ 1383029 h 1999321"/>
                    <a:gd name="connsiteX12" fmla="*/ 734694 w 1346306"/>
                    <a:gd name="connsiteY12" fmla="*/ 1522094 h 1999321"/>
                    <a:gd name="connsiteX13" fmla="*/ 363219 w 1346306"/>
                    <a:gd name="connsiteY13" fmla="*/ 1979293 h 1999321"/>
                    <a:gd name="connsiteX14" fmla="*/ 187959 w 1346306"/>
                    <a:gd name="connsiteY14" fmla="*/ 1813558 h 1999321"/>
                    <a:gd name="connsiteX15" fmla="*/ 502284 w 1346306"/>
                    <a:gd name="connsiteY15" fmla="*/ 1423033 h 1999321"/>
                    <a:gd name="connsiteX16" fmla="*/ 323214 w 1346306"/>
                    <a:gd name="connsiteY16" fmla="*/ 1108708 h 1999321"/>
                    <a:gd name="connsiteX17" fmla="*/ 237489 w 1346306"/>
                    <a:gd name="connsiteY17" fmla="*/ 1095373 h 1999321"/>
                    <a:gd name="connsiteX18" fmla="*/ 309879 w 1346306"/>
                    <a:gd name="connsiteY18" fmla="*/ 1384933 h 1999321"/>
                    <a:gd name="connsiteX19" fmla="*/ 307974 w 1346306"/>
                    <a:gd name="connsiteY19" fmla="*/ 1470658 h 1999321"/>
                    <a:gd name="connsiteX20" fmla="*/ 0 w 1346306"/>
                    <a:gd name="connsiteY20" fmla="*/ 763905 h 1999321"/>
                    <a:gd name="connsiteX21" fmla="*/ 154305 w 1346306"/>
                    <a:gd name="connsiteY21" fmla="*/ 97155 h 1999321"/>
                    <a:gd name="connsiteX0" fmla="*/ 154305 w 1346306"/>
                    <a:gd name="connsiteY0" fmla="*/ 97155 h 1999321"/>
                    <a:gd name="connsiteX1" fmla="*/ 252729 w 1346306"/>
                    <a:gd name="connsiteY1" fmla="*/ 0 h 1999321"/>
                    <a:gd name="connsiteX2" fmla="*/ 622935 w 1346306"/>
                    <a:gd name="connsiteY2" fmla="*/ 83820 h 1999321"/>
                    <a:gd name="connsiteX3" fmla="*/ 666750 w 1346306"/>
                    <a:gd name="connsiteY3" fmla="*/ 230505 h 1999321"/>
                    <a:gd name="connsiteX4" fmla="*/ 923290 w 1346306"/>
                    <a:gd name="connsiteY4" fmla="*/ 527685 h 1999321"/>
                    <a:gd name="connsiteX5" fmla="*/ 1290955 w 1346306"/>
                    <a:gd name="connsiteY5" fmla="*/ 634365 h 1999321"/>
                    <a:gd name="connsiteX6" fmla="*/ 1134745 w 1346306"/>
                    <a:gd name="connsiteY6" fmla="*/ 840105 h 1999321"/>
                    <a:gd name="connsiteX7" fmla="*/ 1061085 w 1346306"/>
                    <a:gd name="connsiteY7" fmla="*/ 847725 h 1999321"/>
                    <a:gd name="connsiteX8" fmla="*/ 658494 w 1346306"/>
                    <a:gd name="connsiteY8" fmla="*/ 729614 h 1999321"/>
                    <a:gd name="connsiteX9" fmla="*/ 574674 w 1346306"/>
                    <a:gd name="connsiteY9" fmla="*/ 641984 h 1999321"/>
                    <a:gd name="connsiteX10" fmla="*/ 506094 w 1346306"/>
                    <a:gd name="connsiteY10" fmla="*/ 941069 h 1999321"/>
                    <a:gd name="connsiteX11" fmla="*/ 768984 w 1346306"/>
                    <a:gd name="connsiteY11" fmla="*/ 1383029 h 1999321"/>
                    <a:gd name="connsiteX12" fmla="*/ 734694 w 1346306"/>
                    <a:gd name="connsiteY12" fmla="*/ 1522094 h 1999321"/>
                    <a:gd name="connsiteX13" fmla="*/ 363219 w 1346306"/>
                    <a:gd name="connsiteY13" fmla="*/ 1979293 h 1999321"/>
                    <a:gd name="connsiteX14" fmla="*/ 187959 w 1346306"/>
                    <a:gd name="connsiteY14" fmla="*/ 1813558 h 1999321"/>
                    <a:gd name="connsiteX15" fmla="*/ 502284 w 1346306"/>
                    <a:gd name="connsiteY15" fmla="*/ 1423033 h 1999321"/>
                    <a:gd name="connsiteX16" fmla="*/ 323214 w 1346306"/>
                    <a:gd name="connsiteY16" fmla="*/ 1108708 h 1999321"/>
                    <a:gd name="connsiteX17" fmla="*/ 237489 w 1346306"/>
                    <a:gd name="connsiteY17" fmla="*/ 1095373 h 1999321"/>
                    <a:gd name="connsiteX18" fmla="*/ 309879 w 1346306"/>
                    <a:gd name="connsiteY18" fmla="*/ 1384933 h 1999321"/>
                    <a:gd name="connsiteX19" fmla="*/ 307974 w 1346306"/>
                    <a:gd name="connsiteY19" fmla="*/ 1470658 h 1999321"/>
                    <a:gd name="connsiteX20" fmla="*/ 0 w 1346306"/>
                    <a:gd name="connsiteY20" fmla="*/ 763905 h 1999321"/>
                    <a:gd name="connsiteX21" fmla="*/ 154305 w 1346306"/>
                    <a:gd name="connsiteY21" fmla="*/ 97155 h 1999321"/>
                    <a:gd name="connsiteX0" fmla="*/ 154305 w 1346306"/>
                    <a:gd name="connsiteY0" fmla="*/ 97155 h 1999321"/>
                    <a:gd name="connsiteX1" fmla="*/ 252729 w 1346306"/>
                    <a:gd name="connsiteY1" fmla="*/ 0 h 1999321"/>
                    <a:gd name="connsiteX2" fmla="*/ 622935 w 1346306"/>
                    <a:gd name="connsiteY2" fmla="*/ 83820 h 1999321"/>
                    <a:gd name="connsiteX3" fmla="*/ 666750 w 1346306"/>
                    <a:gd name="connsiteY3" fmla="*/ 230505 h 1999321"/>
                    <a:gd name="connsiteX4" fmla="*/ 923290 w 1346306"/>
                    <a:gd name="connsiteY4" fmla="*/ 527685 h 1999321"/>
                    <a:gd name="connsiteX5" fmla="*/ 1290955 w 1346306"/>
                    <a:gd name="connsiteY5" fmla="*/ 634365 h 1999321"/>
                    <a:gd name="connsiteX6" fmla="*/ 1134745 w 1346306"/>
                    <a:gd name="connsiteY6" fmla="*/ 840105 h 1999321"/>
                    <a:gd name="connsiteX7" fmla="*/ 1061085 w 1346306"/>
                    <a:gd name="connsiteY7" fmla="*/ 847725 h 1999321"/>
                    <a:gd name="connsiteX8" fmla="*/ 658494 w 1346306"/>
                    <a:gd name="connsiteY8" fmla="*/ 729614 h 1999321"/>
                    <a:gd name="connsiteX9" fmla="*/ 574674 w 1346306"/>
                    <a:gd name="connsiteY9" fmla="*/ 641984 h 1999321"/>
                    <a:gd name="connsiteX10" fmla="*/ 506094 w 1346306"/>
                    <a:gd name="connsiteY10" fmla="*/ 941069 h 1999321"/>
                    <a:gd name="connsiteX11" fmla="*/ 768984 w 1346306"/>
                    <a:gd name="connsiteY11" fmla="*/ 1383029 h 1999321"/>
                    <a:gd name="connsiteX12" fmla="*/ 734694 w 1346306"/>
                    <a:gd name="connsiteY12" fmla="*/ 1522094 h 1999321"/>
                    <a:gd name="connsiteX13" fmla="*/ 363219 w 1346306"/>
                    <a:gd name="connsiteY13" fmla="*/ 1979293 h 1999321"/>
                    <a:gd name="connsiteX14" fmla="*/ 187959 w 1346306"/>
                    <a:gd name="connsiteY14" fmla="*/ 1813558 h 1999321"/>
                    <a:gd name="connsiteX15" fmla="*/ 502284 w 1346306"/>
                    <a:gd name="connsiteY15" fmla="*/ 1423033 h 1999321"/>
                    <a:gd name="connsiteX16" fmla="*/ 323214 w 1346306"/>
                    <a:gd name="connsiteY16" fmla="*/ 1108708 h 1999321"/>
                    <a:gd name="connsiteX17" fmla="*/ 237489 w 1346306"/>
                    <a:gd name="connsiteY17" fmla="*/ 1095373 h 1999321"/>
                    <a:gd name="connsiteX18" fmla="*/ 309879 w 1346306"/>
                    <a:gd name="connsiteY18" fmla="*/ 1384933 h 1999321"/>
                    <a:gd name="connsiteX19" fmla="*/ 307974 w 1346306"/>
                    <a:gd name="connsiteY19" fmla="*/ 1470658 h 1999321"/>
                    <a:gd name="connsiteX20" fmla="*/ 0 w 1346306"/>
                    <a:gd name="connsiteY20" fmla="*/ 763905 h 1999321"/>
                    <a:gd name="connsiteX21" fmla="*/ 154305 w 1346306"/>
                    <a:gd name="connsiteY21" fmla="*/ 97155 h 1999321"/>
                    <a:gd name="connsiteX0" fmla="*/ 154305 w 1346306"/>
                    <a:gd name="connsiteY0" fmla="*/ 97155 h 1999321"/>
                    <a:gd name="connsiteX1" fmla="*/ 252729 w 1346306"/>
                    <a:gd name="connsiteY1" fmla="*/ 0 h 1999321"/>
                    <a:gd name="connsiteX2" fmla="*/ 622935 w 1346306"/>
                    <a:gd name="connsiteY2" fmla="*/ 83820 h 1999321"/>
                    <a:gd name="connsiteX3" fmla="*/ 666750 w 1346306"/>
                    <a:gd name="connsiteY3" fmla="*/ 230505 h 1999321"/>
                    <a:gd name="connsiteX4" fmla="*/ 923290 w 1346306"/>
                    <a:gd name="connsiteY4" fmla="*/ 527685 h 1999321"/>
                    <a:gd name="connsiteX5" fmla="*/ 1290955 w 1346306"/>
                    <a:gd name="connsiteY5" fmla="*/ 634365 h 1999321"/>
                    <a:gd name="connsiteX6" fmla="*/ 1134745 w 1346306"/>
                    <a:gd name="connsiteY6" fmla="*/ 840105 h 1999321"/>
                    <a:gd name="connsiteX7" fmla="*/ 1061085 w 1346306"/>
                    <a:gd name="connsiteY7" fmla="*/ 847725 h 1999321"/>
                    <a:gd name="connsiteX8" fmla="*/ 658494 w 1346306"/>
                    <a:gd name="connsiteY8" fmla="*/ 729614 h 1999321"/>
                    <a:gd name="connsiteX9" fmla="*/ 574674 w 1346306"/>
                    <a:gd name="connsiteY9" fmla="*/ 641984 h 1999321"/>
                    <a:gd name="connsiteX10" fmla="*/ 506094 w 1346306"/>
                    <a:gd name="connsiteY10" fmla="*/ 941069 h 1999321"/>
                    <a:gd name="connsiteX11" fmla="*/ 768984 w 1346306"/>
                    <a:gd name="connsiteY11" fmla="*/ 1383029 h 1999321"/>
                    <a:gd name="connsiteX12" fmla="*/ 734694 w 1346306"/>
                    <a:gd name="connsiteY12" fmla="*/ 1522094 h 1999321"/>
                    <a:gd name="connsiteX13" fmla="*/ 363219 w 1346306"/>
                    <a:gd name="connsiteY13" fmla="*/ 1979293 h 1999321"/>
                    <a:gd name="connsiteX14" fmla="*/ 187959 w 1346306"/>
                    <a:gd name="connsiteY14" fmla="*/ 1813558 h 1999321"/>
                    <a:gd name="connsiteX15" fmla="*/ 502284 w 1346306"/>
                    <a:gd name="connsiteY15" fmla="*/ 1423033 h 1999321"/>
                    <a:gd name="connsiteX16" fmla="*/ 323214 w 1346306"/>
                    <a:gd name="connsiteY16" fmla="*/ 1108708 h 1999321"/>
                    <a:gd name="connsiteX17" fmla="*/ 237489 w 1346306"/>
                    <a:gd name="connsiteY17" fmla="*/ 1095373 h 1999321"/>
                    <a:gd name="connsiteX18" fmla="*/ 309879 w 1346306"/>
                    <a:gd name="connsiteY18" fmla="*/ 1384933 h 1999321"/>
                    <a:gd name="connsiteX19" fmla="*/ 307974 w 1346306"/>
                    <a:gd name="connsiteY19" fmla="*/ 1470658 h 1999321"/>
                    <a:gd name="connsiteX20" fmla="*/ 0 w 1346306"/>
                    <a:gd name="connsiteY20" fmla="*/ 763905 h 1999321"/>
                    <a:gd name="connsiteX21" fmla="*/ 154305 w 1346306"/>
                    <a:gd name="connsiteY21" fmla="*/ 97155 h 1999321"/>
                    <a:gd name="connsiteX0" fmla="*/ 154305 w 1346306"/>
                    <a:gd name="connsiteY0" fmla="*/ 97155 h 1999321"/>
                    <a:gd name="connsiteX1" fmla="*/ 252729 w 1346306"/>
                    <a:gd name="connsiteY1" fmla="*/ 0 h 1999321"/>
                    <a:gd name="connsiteX2" fmla="*/ 622935 w 1346306"/>
                    <a:gd name="connsiteY2" fmla="*/ 83820 h 1999321"/>
                    <a:gd name="connsiteX3" fmla="*/ 666750 w 1346306"/>
                    <a:gd name="connsiteY3" fmla="*/ 230505 h 1999321"/>
                    <a:gd name="connsiteX4" fmla="*/ 923290 w 1346306"/>
                    <a:gd name="connsiteY4" fmla="*/ 527685 h 1999321"/>
                    <a:gd name="connsiteX5" fmla="*/ 1290955 w 1346306"/>
                    <a:gd name="connsiteY5" fmla="*/ 634365 h 1999321"/>
                    <a:gd name="connsiteX6" fmla="*/ 1134745 w 1346306"/>
                    <a:gd name="connsiteY6" fmla="*/ 840105 h 1999321"/>
                    <a:gd name="connsiteX7" fmla="*/ 1061085 w 1346306"/>
                    <a:gd name="connsiteY7" fmla="*/ 847725 h 1999321"/>
                    <a:gd name="connsiteX8" fmla="*/ 658494 w 1346306"/>
                    <a:gd name="connsiteY8" fmla="*/ 729614 h 1999321"/>
                    <a:gd name="connsiteX9" fmla="*/ 574674 w 1346306"/>
                    <a:gd name="connsiteY9" fmla="*/ 641984 h 1999321"/>
                    <a:gd name="connsiteX10" fmla="*/ 506094 w 1346306"/>
                    <a:gd name="connsiteY10" fmla="*/ 941069 h 1999321"/>
                    <a:gd name="connsiteX11" fmla="*/ 768984 w 1346306"/>
                    <a:gd name="connsiteY11" fmla="*/ 1383029 h 1999321"/>
                    <a:gd name="connsiteX12" fmla="*/ 734694 w 1346306"/>
                    <a:gd name="connsiteY12" fmla="*/ 1522094 h 1999321"/>
                    <a:gd name="connsiteX13" fmla="*/ 363219 w 1346306"/>
                    <a:gd name="connsiteY13" fmla="*/ 1979293 h 1999321"/>
                    <a:gd name="connsiteX14" fmla="*/ 187959 w 1346306"/>
                    <a:gd name="connsiteY14" fmla="*/ 1813558 h 1999321"/>
                    <a:gd name="connsiteX15" fmla="*/ 502284 w 1346306"/>
                    <a:gd name="connsiteY15" fmla="*/ 1423033 h 1999321"/>
                    <a:gd name="connsiteX16" fmla="*/ 323214 w 1346306"/>
                    <a:gd name="connsiteY16" fmla="*/ 1108708 h 1999321"/>
                    <a:gd name="connsiteX17" fmla="*/ 237489 w 1346306"/>
                    <a:gd name="connsiteY17" fmla="*/ 1095373 h 1999321"/>
                    <a:gd name="connsiteX18" fmla="*/ 309879 w 1346306"/>
                    <a:gd name="connsiteY18" fmla="*/ 1384933 h 1999321"/>
                    <a:gd name="connsiteX19" fmla="*/ 307974 w 1346306"/>
                    <a:gd name="connsiteY19" fmla="*/ 1470658 h 1999321"/>
                    <a:gd name="connsiteX20" fmla="*/ 0 w 1346306"/>
                    <a:gd name="connsiteY20" fmla="*/ 763905 h 1999321"/>
                    <a:gd name="connsiteX21" fmla="*/ 154305 w 1346306"/>
                    <a:gd name="connsiteY21" fmla="*/ 97155 h 1999321"/>
                    <a:gd name="connsiteX0" fmla="*/ 154305 w 1346306"/>
                    <a:gd name="connsiteY0" fmla="*/ 97155 h 1999321"/>
                    <a:gd name="connsiteX1" fmla="*/ 252729 w 1346306"/>
                    <a:gd name="connsiteY1" fmla="*/ 0 h 1999321"/>
                    <a:gd name="connsiteX2" fmla="*/ 622935 w 1346306"/>
                    <a:gd name="connsiteY2" fmla="*/ 83820 h 1999321"/>
                    <a:gd name="connsiteX3" fmla="*/ 666750 w 1346306"/>
                    <a:gd name="connsiteY3" fmla="*/ 230505 h 1999321"/>
                    <a:gd name="connsiteX4" fmla="*/ 923290 w 1346306"/>
                    <a:gd name="connsiteY4" fmla="*/ 527685 h 1999321"/>
                    <a:gd name="connsiteX5" fmla="*/ 1290955 w 1346306"/>
                    <a:gd name="connsiteY5" fmla="*/ 634365 h 1999321"/>
                    <a:gd name="connsiteX6" fmla="*/ 1134745 w 1346306"/>
                    <a:gd name="connsiteY6" fmla="*/ 840105 h 1999321"/>
                    <a:gd name="connsiteX7" fmla="*/ 1061085 w 1346306"/>
                    <a:gd name="connsiteY7" fmla="*/ 847725 h 1999321"/>
                    <a:gd name="connsiteX8" fmla="*/ 658494 w 1346306"/>
                    <a:gd name="connsiteY8" fmla="*/ 729614 h 1999321"/>
                    <a:gd name="connsiteX9" fmla="*/ 574674 w 1346306"/>
                    <a:gd name="connsiteY9" fmla="*/ 641984 h 1999321"/>
                    <a:gd name="connsiteX10" fmla="*/ 506094 w 1346306"/>
                    <a:gd name="connsiteY10" fmla="*/ 941069 h 1999321"/>
                    <a:gd name="connsiteX11" fmla="*/ 768984 w 1346306"/>
                    <a:gd name="connsiteY11" fmla="*/ 1383029 h 1999321"/>
                    <a:gd name="connsiteX12" fmla="*/ 734694 w 1346306"/>
                    <a:gd name="connsiteY12" fmla="*/ 1522094 h 1999321"/>
                    <a:gd name="connsiteX13" fmla="*/ 363219 w 1346306"/>
                    <a:gd name="connsiteY13" fmla="*/ 1979293 h 1999321"/>
                    <a:gd name="connsiteX14" fmla="*/ 187959 w 1346306"/>
                    <a:gd name="connsiteY14" fmla="*/ 1813558 h 1999321"/>
                    <a:gd name="connsiteX15" fmla="*/ 502284 w 1346306"/>
                    <a:gd name="connsiteY15" fmla="*/ 1423033 h 1999321"/>
                    <a:gd name="connsiteX16" fmla="*/ 323214 w 1346306"/>
                    <a:gd name="connsiteY16" fmla="*/ 1108708 h 1999321"/>
                    <a:gd name="connsiteX17" fmla="*/ 237489 w 1346306"/>
                    <a:gd name="connsiteY17" fmla="*/ 1095373 h 1999321"/>
                    <a:gd name="connsiteX18" fmla="*/ 309879 w 1346306"/>
                    <a:gd name="connsiteY18" fmla="*/ 1384933 h 1999321"/>
                    <a:gd name="connsiteX19" fmla="*/ 307974 w 1346306"/>
                    <a:gd name="connsiteY19" fmla="*/ 1470658 h 1999321"/>
                    <a:gd name="connsiteX20" fmla="*/ 0 w 1346306"/>
                    <a:gd name="connsiteY20" fmla="*/ 763905 h 1999321"/>
                    <a:gd name="connsiteX21" fmla="*/ 154305 w 1346306"/>
                    <a:gd name="connsiteY21" fmla="*/ 97155 h 1999321"/>
                    <a:gd name="connsiteX0" fmla="*/ 154305 w 1346306"/>
                    <a:gd name="connsiteY0" fmla="*/ 97155 h 1999321"/>
                    <a:gd name="connsiteX1" fmla="*/ 252729 w 1346306"/>
                    <a:gd name="connsiteY1" fmla="*/ 0 h 1999321"/>
                    <a:gd name="connsiteX2" fmla="*/ 622935 w 1346306"/>
                    <a:gd name="connsiteY2" fmla="*/ 83820 h 1999321"/>
                    <a:gd name="connsiteX3" fmla="*/ 666750 w 1346306"/>
                    <a:gd name="connsiteY3" fmla="*/ 230505 h 1999321"/>
                    <a:gd name="connsiteX4" fmla="*/ 923290 w 1346306"/>
                    <a:gd name="connsiteY4" fmla="*/ 527685 h 1999321"/>
                    <a:gd name="connsiteX5" fmla="*/ 1290955 w 1346306"/>
                    <a:gd name="connsiteY5" fmla="*/ 634365 h 1999321"/>
                    <a:gd name="connsiteX6" fmla="*/ 1134745 w 1346306"/>
                    <a:gd name="connsiteY6" fmla="*/ 840105 h 1999321"/>
                    <a:gd name="connsiteX7" fmla="*/ 1061085 w 1346306"/>
                    <a:gd name="connsiteY7" fmla="*/ 847725 h 1999321"/>
                    <a:gd name="connsiteX8" fmla="*/ 658494 w 1346306"/>
                    <a:gd name="connsiteY8" fmla="*/ 729614 h 1999321"/>
                    <a:gd name="connsiteX9" fmla="*/ 574674 w 1346306"/>
                    <a:gd name="connsiteY9" fmla="*/ 641984 h 1999321"/>
                    <a:gd name="connsiteX10" fmla="*/ 506094 w 1346306"/>
                    <a:gd name="connsiteY10" fmla="*/ 941069 h 1999321"/>
                    <a:gd name="connsiteX11" fmla="*/ 768984 w 1346306"/>
                    <a:gd name="connsiteY11" fmla="*/ 1383029 h 1999321"/>
                    <a:gd name="connsiteX12" fmla="*/ 734694 w 1346306"/>
                    <a:gd name="connsiteY12" fmla="*/ 1522094 h 1999321"/>
                    <a:gd name="connsiteX13" fmla="*/ 363219 w 1346306"/>
                    <a:gd name="connsiteY13" fmla="*/ 1979293 h 1999321"/>
                    <a:gd name="connsiteX14" fmla="*/ 187959 w 1346306"/>
                    <a:gd name="connsiteY14" fmla="*/ 1813558 h 1999321"/>
                    <a:gd name="connsiteX15" fmla="*/ 502284 w 1346306"/>
                    <a:gd name="connsiteY15" fmla="*/ 1423033 h 1999321"/>
                    <a:gd name="connsiteX16" fmla="*/ 323214 w 1346306"/>
                    <a:gd name="connsiteY16" fmla="*/ 1108708 h 1999321"/>
                    <a:gd name="connsiteX17" fmla="*/ 237489 w 1346306"/>
                    <a:gd name="connsiteY17" fmla="*/ 1095373 h 1999321"/>
                    <a:gd name="connsiteX18" fmla="*/ 309879 w 1346306"/>
                    <a:gd name="connsiteY18" fmla="*/ 1384933 h 1999321"/>
                    <a:gd name="connsiteX19" fmla="*/ 307974 w 1346306"/>
                    <a:gd name="connsiteY19" fmla="*/ 1470658 h 1999321"/>
                    <a:gd name="connsiteX20" fmla="*/ 307974 w 1346306"/>
                    <a:gd name="connsiteY20" fmla="*/ 1470658 h 1999321"/>
                    <a:gd name="connsiteX21" fmla="*/ 0 w 1346306"/>
                    <a:gd name="connsiteY21" fmla="*/ 763905 h 1999321"/>
                    <a:gd name="connsiteX22" fmla="*/ 154305 w 1346306"/>
                    <a:gd name="connsiteY22" fmla="*/ 97155 h 1999321"/>
                    <a:gd name="connsiteX0" fmla="*/ 154305 w 1346306"/>
                    <a:gd name="connsiteY0" fmla="*/ 97155 h 1999321"/>
                    <a:gd name="connsiteX1" fmla="*/ 252729 w 1346306"/>
                    <a:gd name="connsiteY1" fmla="*/ 0 h 1999321"/>
                    <a:gd name="connsiteX2" fmla="*/ 622935 w 1346306"/>
                    <a:gd name="connsiteY2" fmla="*/ 83820 h 1999321"/>
                    <a:gd name="connsiteX3" fmla="*/ 666750 w 1346306"/>
                    <a:gd name="connsiteY3" fmla="*/ 230505 h 1999321"/>
                    <a:gd name="connsiteX4" fmla="*/ 923290 w 1346306"/>
                    <a:gd name="connsiteY4" fmla="*/ 527685 h 1999321"/>
                    <a:gd name="connsiteX5" fmla="*/ 1290955 w 1346306"/>
                    <a:gd name="connsiteY5" fmla="*/ 634365 h 1999321"/>
                    <a:gd name="connsiteX6" fmla="*/ 1134745 w 1346306"/>
                    <a:gd name="connsiteY6" fmla="*/ 840105 h 1999321"/>
                    <a:gd name="connsiteX7" fmla="*/ 1061085 w 1346306"/>
                    <a:gd name="connsiteY7" fmla="*/ 847725 h 1999321"/>
                    <a:gd name="connsiteX8" fmla="*/ 658494 w 1346306"/>
                    <a:gd name="connsiteY8" fmla="*/ 729614 h 1999321"/>
                    <a:gd name="connsiteX9" fmla="*/ 574674 w 1346306"/>
                    <a:gd name="connsiteY9" fmla="*/ 641984 h 1999321"/>
                    <a:gd name="connsiteX10" fmla="*/ 506094 w 1346306"/>
                    <a:gd name="connsiteY10" fmla="*/ 941069 h 1999321"/>
                    <a:gd name="connsiteX11" fmla="*/ 768984 w 1346306"/>
                    <a:gd name="connsiteY11" fmla="*/ 1383029 h 1999321"/>
                    <a:gd name="connsiteX12" fmla="*/ 734694 w 1346306"/>
                    <a:gd name="connsiteY12" fmla="*/ 1522094 h 1999321"/>
                    <a:gd name="connsiteX13" fmla="*/ 363219 w 1346306"/>
                    <a:gd name="connsiteY13" fmla="*/ 1979293 h 1999321"/>
                    <a:gd name="connsiteX14" fmla="*/ 187959 w 1346306"/>
                    <a:gd name="connsiteY14" fmla="*/ 1813558 h 1999321"/>
                    <a:gd name="connsiteX15" fmla="*/ 502284 w 1346306"/>
                    <a:gd name="connsiteY15" fmla="*/ 1423033 h 1999321"/>
                    <a:gd name="connsiteX16" fmla="*/ 323214 w 1346306"/>
                    <a:gd name="connsiteY16" fmla="*/ 1108708 h 1999321"/>
                    <a:gd name="connsiteX17" fmla="*/ 237489 w 1346306"/>
                    <a:gd name="connsiteY17" fmla="*/ 1095373 h 1999321"/>
                    <a:gd name="connsiteX18" fmla="*/ 309879 w 1346306"/>
                    <a:gd name="connsiteY18" fmla="*/ 1384933 h 1999321"/>
                    <a:gd name="connsiteX19" fmla="*/ 307974 w 1346306"/>
                    <a:gd name="connsiteY19" fmla="*/ 1470658 h 1999321"/>
                    <a:gd name="connsiteX20" fmla="*/ 307974 w 1346306"/>
                    <a:gd name="connsiteY20" fmla="*/ 1470658 h 1999321"/>
                    <a:gd name="connsiteX21" fmla="*/ 313689 w 1346306"/>
                    <a:gd name="connsiteY21" fmla="*/ 1468753 h 1999321"/>
                    <a:gd name="connsiteX22" fmla="*/ 0 w 1346306"/>
                    <a:gd name="connsiteY22" fmla="*/ 763905 h 1999321"/>
                    <a:gd name="connsiteX23" fmla="*/ 154305 w 1346306"/>
                    <a:gd name="connsiteY23" fmla="*/ 97155 h 1999321"/>
                    <a:gd name="connsiteX0" fmla="*/ 154305 w 1346306"/>
                    <a:gd name="connsiteY0" fmla="*/ 97155 h 1999321"/>
                    <a:gd name="connsiteX1" fmla="*/ 252729 w 1346306"/>
                    <a:gd name="connsiteY1" fmla="*/ 0 h 1999321"/>
                    <a:gd name="connsiteX2" fmla="*/ 622935 w 1346306"/>
                    <a:gd name="connsiteY2" fmla="*/ 83820 h 1999321"/>
                    <a:gd name="connsiteX3" fmla="*/ 666750 w 1346306"/>
                    <a:gd name="connsiteY3" fmla="*/ 230505 h 1999321"/>
                    <a:gd name="connsiteX4" fmla="*/ 923290 w 1346306"/>
                    <a:gd name="connsiteY4" fmla="*/ 527685 h 1999321"/>
                    <a:gd name="connsiteX5" fmla="*/ 1290955 w 1346306"/>
                    <a:gd name="connsiteY5" fmla="*/ 634365 h 1999321"/>
                    <a:gd name="connsiteX6" fmla="*/ 1134745 w 1346306"/>
                    <a:gd name="connsiteY6" fmla="*/ 840105 h 1999321"/>
                    <a:gd name="connsiteX7" fmla="*/ 1061085 w 1346306"/>
                    <a:gd name="connsiteY7" fmla="*/ 847725 h 1999321"/>
                    <a:gd name="connsiteX8" fmla="*/ 658494 w 1346306"/>
                    <a:gd name="connsiteY8" fmla="*/ 729614 h 1999321"/>
                    <a:gd name="connsiteX9" fmla="*/ 574674 w 1346306"/>
                    <a:gd name="connsiteY9" fmla="*/ 641984 h 1999321"/>
                    <a:gd name="connsiteX10" fmla="*/ 506094 w 1346306"/>
                    <a:gd name="connsiteY10" fmla="*/ 941069 h 1999321"/>
                    <a:gd name="connsiteX11" fmla="*/ 768984 w 1346306"/>
                    <a:gd name="connsiteY11" fmla="*/ 1383029 h 1999321"/>
                    <a:gd name="connsiteX12" fmla="*/ 734694 w 1346306"/>
                    <a:gd name="connsiteY12" fmla="*/ 1522094 h 1999321"/>
                    <a:gd name="connsiteX13" fmla="*/ 363219 w 1346306"/>
                    <a:gd name="connsiteY13" fmla="*/ 1979293 h 1999321"/>
                    <a:gd name="connsiteX14" fmla="*/ 187959 w 1346306"/>
                    <a:gd name="connsiteY14" fmla="*/ 1813558 h 1999321"/>
                    <a:gd name="connsiteX15" fmla="*/ 502284 w 1346306"/>
                    <a:gd name="connsiteY15" fmla="*/ 1423033 h 1999321"/>
                    <a:gd name="connsiteX16" fmla="*/ 323214 w 1346306"/>
                    <a:gd name="connsiteY16" fmla="*/ 1108708 h 1999321"/>
                    <a:gd name="connsiteX17" fmla="*/ 237489 w 1346306"/>
                    <a:gd name="connsiteY17" fmla="*/ 1095373 h 1999321"/>
                    <a:gd name="connsiteX18" fmla="*/ 309879 w 1346306"/>
                    <a:gd name="connsiteY18" fmla="*/ 1384933 h 1999321"/>
                    <a:gd name="connsiteX19" fmla="*/ 307974 w 1346306"/>
                    <a:gd name="connsiteY19" fmla="*/ 1470658 h 1999321"/>
                    <a:gd name="connsiteX20" fmla="*/ 307974 w 1346306"/>
                    <a:gd name="connsiteY20" fmla="*/ 1470658 h 1999321"/>
                    <a:gd name="connsiteX21" fmla="*/ 3174 w 1346306"/>
                    <a:gd name="connsiteY21" fmla="*/ 1712593 h 1999321"/>
                    <a:gd name="connsiteX22" fmla="*/ 0 w 1346306"/>
                    <a:gd name="connsiteY22" fmla="*/ 763905 h 1999321"/>
                    <a:gd name="connsiteX23" fmla="*/ 154305 w 1346306"/>
                    <a:gd name="connsiteY23" fmla="*/ 97155 h 1999321"/>
                    <a:gd name="connsiteX0" fmla="*/ 154305 w 1346306"/>
                    <a:gd name="connsiteY0" fmla="*/ 97155 h 1999321"/>
                    <a:gd name="connsiteX1" fmla="*/ 252729 w 1346306"/>
                    <a:gd name="connsiteY1" fmla="*/ 0 h 1999321"/>
                    <a:gd name="connsiteX2" fmla="*/ 622935 w 1346306"/>
                    <a:gd name="connsiteY2" fmla="*/ 83820 h 1999321"/>
                    <a:gd name="connsiteX3" fmla="*/ 666750 w 1346306"/>
                    <a:gd name="connsiteY3" fmla="*/ 230505 h 1999321"/>
                    <a:gd name="connsiteX4" fmla="*/ 923290 w 1346306"/>
                    <a:gd name="connsiteY4" fmla="*/ 527685 h 1999321"/>
                    <a:gd name="connsiteX5" fmla="*/ 1290955 w 1346306"/>
                    <a:gd name="connsiteY5" fmla="*/ 634365 h 1999321"/>
                    <a:gd name="connsiteX6" fmla="*/ 1134745 w 1346306"/>
                    <a:gd name="connsiteY6" fmla="*/ 840105 h 1999321"/>
                    <a:gd name="connsiteX7" fmla="*/ 1061085 w 1346306"/>
                    <a:gd name="connsiteY7" fmla="*/ 847725 h 1999321"/>
                    <a:gd name="connsiteX8" fmla="*/ 658494 w 1346306"/>
                    <a:gd name="connsiteY8" fmla="*/ 729614 h 1999321"/>
                    <a:gd name="connsiteX9" fmla="*/ 574674 w 1346306"/>
                    <a:gd name="connsiteY9" fmla="*/ 641984 h 1999321"/>
                    <a:gd name="connsiteX10" fmla="*/ 506094 w 1346306"/>
                    <a:gd name="connsiteY10" fmla="*/ 941069 h 1999321"/>
                    <a:gd name="connsiteX11" fmla="*/ 768984 w 1346306"/>
                    <a:gd name="connsiteY11" fmla="*/ 1383029 h 1999321"/>
                    <a:gd name="connsiteX12" fmla="*/ 734694 w 1346306"/>
                    <a:gd name="connsiteY12" fmla="*/ 1522094 h 1999321"/>
                    <a:gd name="connsiteX13" fmla="*/ 363219 w 1346306"/>
                    <a:gd name="connsiteY13" fmla="*/ 1979293 h 1999321"/>
                    <a:gd name="connsiteX14" fmla="*/ 187959 w 1346306"/>
                    <a:gd name="connsiteY14" fmla="*/ 1813558 h 1999321"/>
                    <a:gd name="connsiteX15" fmla="*/ 502284 w 1346306"/>
                    <a:gd name="connsiteY15" fmla="*/ 1423033 h 1999321"/>
                    <a:gd name="connsiteX16" fmla="*/ 323214 w 1346306"/>
                    <a:gd name="connsiteY16" fmla="*/ 1108708 h 1999321"/>
                    <a:gd name="connsiteX17" fmla="*/ 237489 w 1346306"/>
                    <a:gd name="connsiteY17" fmla="*/ 1095373 h 1999321"/>
                    <a:gd name="connsiteX18" fmla="*/ 309879 w 1346306"/>
                    <a:gd name="connsiteY18" fmla="*/ 1384933 h 1999321"/>
                    <a:gd name="connsiteX19" fmla="*/ 307974 w 1346306"/>
                    <a:gd name="connsiteY19" fmla="*/ 1470658 h 1999321"/>
                    <a:gd name="connsiteX20" fmla="*/ 258444 w 1346306"/>
                    <a:gd name="connsiteY20" fmla="*/ 1630678 h 1999321"/>
                    <a:gd name="connsiteX21" fmla="*/ 3174 w 1346306"/>
                    <a:gd name="connsiteY21" fmla="*/ 1712593 h 1999321"/>
                    <a:gd name="connsiteX22" fmla="*/ 0 w 1346306"/>
                    <a:gd name="connsiteY22" fmla="*/ 763905 h 1999321"/>
                    <a:gd name="connsiteX23" fmla="*/ 154305 w 1346306"/>
                    <a:gd name="connsiteY23" fmla="*/ 97155 h 1999321"/>
                    <a:gd name="connsiteX0" fmla="*/ 154305 w 1346306"/>
                    <a:gd name="connsiteY0" fmla="*/ 97155 h 1999321"/>
                    <a:gd name="connsiteX1" fmla="*/ 252729 w 1346306"/>
                    <a:gd name="connsiteY1" fmla="*/ 0 h 1999321"/>
                    <a:gd name="connsiteX2" fmla="*/ 622935 w 1346306"/>
                    <a:gd name="connsiteY2" fmla="*/ 83820 h 1999321"/>
                    <a:gd name="connsiteX3" fmla="*/ 666750 w 1346306"/>
                    <a:gd name="connsiteY3" fmla="*/ 230505 h 1999321"/>
                    <a:gd name="connsiteX4" fmla="*/ 923290 w 1346306"/>
                    <a:gd name="connsiteY4" fmla="*/ 527685 h 1999321"/>
                    <a:gd name="connsiteX5" fmla="*/ 1290955 w 1346306"/>
                    <a:gd name="connsiteY5" fmla="*/ 634365 h 1999321"/>
                    <a:gd name="connsiteX6" fmla="*/ 1134745 w 1346306"/>
                    <a:gd name="connsiteY6" fmla="*/ 840105 h 1999321"/>
                    <a:gd name="connsiteX7" fmla="*/ 1061085 w 1346306"/>
                    <a:gd name="connsiteY7" fmla="*/ 847725 h 1999321"/>
                    <a:gd name="connsiteX8" fmla="*/ 658494 w 1346306"/>
                    <a:gd name="connsiteY8" fmla="*/ 729614 h 1999321"/>
                    <a:gd name="connsiteX9" fmla="*/ 574674 w 1346306"/>
                    <a:gd name="connsiteY9" fmla="*/ 641984 h 1999321"/>
                    <a:gd name="connsiteX10" fmla="*/ 506094 w 1346306"/>
                    <a:gd name="connsiteY10" fmla="*/ 941069 h 1999321"/>
                    <a:gd name="connsiteX11" fmla="*/ 768984 w 1346306"/>
                    <a:gd name="connsiteY11" fmla="*/ 1383029 h 1999321"/>
                    <a:gd name="connsiteX12" fmla="*/ 734694 w 1346306"/>
                    <a:gd name="connsiteY12" fmla="*/ 1522094 h 1999321"/>
                    <a:gd name="connsiteX13" fmla="*/ 363219 w 1346306"/>
                    <a:gd name="connsiteY13" fmla="*/ 1979293 h 1999321"/>
                    <a:gd name="connsiteX14" fmla="*/ 187959 w 1346306"/>
                    <a:gd name="connsiteY14" fmla="*/ 1813558 h 1999321"/>
                    <a:gd name="connsiteX15" fmla="*/ 502284 w 1346306"/>
                    <a:gd name="connsiteY15" fmla="*/ 1423033 h 1999321"/>
                    <a:gd name="connsiteX16" fmla="*/ 323214 w 1346306"/>
                    <a:gd name="connsiteY16" fmla="*/ 1108708 h 1999321"/>
                    <a:gd name="connsiteX17" fmla="*/ 237489 w 1346306"/>
                    <a:gd name="connsiteY17" fmla="*/ 1095373 h 1999321"/>
                    <a:gd name="connsiteX18" fmla="*/ 309879 w 1346306"/>
                    <a:gd name="connsiteY18" fmla="*/ 1384933 h 1999321"/>
                    <a:gd name="connsiteX19" fmla="*/ 307974 w 1346306"/>
                    <a:gd name="connsiteY19" fmla="*/ 1470658 h 1999321"/>
                    <a:gd name="connsiteX20" fmla="*/ 121284 w 1346306"/>
                    <a:gd name="connsiteY20" fmla="*/ 1760218 h 1999321"/>
                    <a:gd name="connsiteX21" fmla="*/ 3174 w 1346306"/>
                    <a:gd name="connsiteY21" fmla="*/ 1712593 h 1999321"/>
                    <a:gd name="connsiteX22" fmla="*/ 0 w 1346306"/>
                    <a:gd name="connsiteY22" fmla="*/ 763905 h 1999321"/>
                    <a:gd name="connsiteX23" fmla="*/ 154305 w 1346306"/>
                    <a:gd name="connsiteY23" fmla="*/ 97155 h 1999321"/>
                    <a:gd name="connsiteX0" fmla="*/ 242571 w 1434572"/>
                    <a:gd name="connsiteY0" fmla="*/ 97155 h 1999321"/>
                    <a:gd name="connsiteX1" fmla="*/ 340995 w 1434572"/>
                    <a:gd name="connsiteY1" fmla="*/ 0 h 1999321"/>
                    <a:gd name="connsiteX2" fmla="*/ 711201 w 1434572"/>
                    <a:gd name="connsiteY2" fmla="*/ 83820 h 1999321"/>
                    <a:gd name="connsiteX3" fmla="*/ 755016 w 1434572"/>
                    <a:gd name="connsiteY3" fmla="*/ 230505 h 1999321"/>
                    <a:gd name="connsiteX4" fmla="*/ 1011556 w 1434572"/>
                    <a:gd name="connsiteY4" fmla="*/ 527685 h 1999321"/>
                    <a:gd name="connsiteX5" fmla="*/ 1379221 w 1434572"/>
                    <a:gd name="connsiteY5" fmla="*/ 634365 h 1999321"/>
                    <a:gd name="connsiteX6" fmla="*/ 1223011 w 1434572"/>
                    <a:gd name="connsiteY6" fmla="*/ 840105 h 1999321"/>
                    <a:gd name="connsiteX7" fmla="*/ 1149351 w 1434572"/>
                    <a:gd name="connsiteY7" fmla="*/ 847725 h 1999321"/>
                    <a:gd name="connsiteX8" fmla="*/ 746760 w 1434572"/>
                    <a:gd name="connsiteY8" fmla="*/ 729614 h 1999321"/>
                    <a:gd name="connsiteX9" fmla="*/ 662940 w 1434572"/>
                    <a:gd name="connsiteY9" fmla="*/ 641984 h 1999321"/>
                    <a:gd name="connsiteX10" fmla="*/ 594360 w 1434572"/>
                    <a:gd name="connsiteY10" fmla="*/ 941069 h 1999321"/>
                    <a:gd name="connsiteX11" fmla="*/ 857250 w 1434572"/>
                    <a:gd name="connsiteY11" fmla="*/ 1383029 h 1999321"/>
                    <a:gd name="connsiteX12" fmla="*/ 822960 w 1434572"/>
                    <a:gd name="connsiteY12" fmla="*/ 1522094 h 1999321"/>
                    <a:gd name="connsiteX13" fmla="*/ 451485 w 1434572"/>
                    <a:gd name="connsiteY13" fmla="*/ 1979293 h 1999321"/>
                    <a:gd name="connsiteX14" fmla="*/ 276225 w 1434572"/>
                    <a:gd name="connsiteY14" fmla="*/ 1813558 h 1999321"/>
                    <a:gd name="connsiteX15" fmla="*/ 590550 w 1434572"/>
                    <a:gd name="connsiteY15" fmla="*/ 1423033 h 1999321"/>
                    <a:gd name="connsiteX16" fmla="*/ 411480 w 1434572"/>
                    <a:gd name="connsiteY16" fmla="*/ 1108708 h 1999321"/>
                    <a:gd name="connsiteX17" fmla="*/ 325755 w 1434572"/>
                    <a:gd name="connsiteY17" fmla="*/ 1095373 h 1999321"/>
                    <a:gd name="connsiteX18" fmla="*/ 398145 w 1434572"/>
                    <a:gd name="connsiteY18" fmla="*/ 1384933 h 1999321"/>
                    <a:gd name="connsiteX19" fmla="*/ 396240 w 1434572"/>
                    <a:gd name="connsiteY19" fmla="*/ 1470658 h 1999321"/>
                    <a:gd name="connsiteX20" fmla="*/ 0 w 1434572"/>
                    <a:gd name="connsiteY20" fmla="*/ 1967863 h 1999321"/>
                    <a:gd name="connsiteX21" fmla="*/ 91440 w 1434572"/>
                    <a:gd name="connsiteY21" fmla="*/ 1712593 h 1999321"/>
                    <a:gd name="connsiteX22" fmla="*/ 88266 w 1434572"/>
                    <a:gd name="connsiteY22" fmla="*/ 763905 h 1999321"/>
                    <a:gd name="connsiteX23" fmla="*/ 242571 w 1434572"/>
                    <a:gd name="connsiteY23" fmla="*/ 97155 h 1999321"/>
                    <a:gd name="connsiteX0" fmla="*/ 410211 w 1602212"/>
                    <a:gd name="connsiteY0" fmla="*/ 97155 h 1999321"/>
                    <a:gd name="connsiteX1" fmla="*/ 508635 w 1602212"/>
                    <a:gd name="connsiteY1" fmla="*/ 0 h 1999321"/>
                    <a:gd name="connsiteX2" fmla="*/ 878841 w 1602212"/>
                    <a:gd name="connsiteY2" fmla="*/ 83820 h 1999321"/>
                    <a:gd name="connsiteX3" fmla="*/ 922656 w 1602212"/>
                    <a:gd name="connsiteY3" fmla="*/ 230505 h 1999321"/>
                    <a:gd name="connsiteX4" fmla="*/ 1179196 w 1602212"/>
                    <a:gd name="connsiteY4" fmla="*/ 527685 h 1999321"/>
                    <a:gd name="connsiteX5" fmla="*/ 1546861 w 1602212"/>
                    <a:gd name="connsiteY5" fmla="*/ 634365 h 1999321"/>
                    <a:gd name="connsiteX6" fmla="*/ 1390651 w 1602212"/>
                    <a:gd name="connsiteY6" fmla="*/ 840105 h 1999321"/>
                    <a:gd name="connsiteX7" fmla="*/ 1316991 w 1602212"/>
                    <a:gd name="connsiteY7" fmla="*/ 847725 h 1999321"/>
                    <a:gd name="connsiteX8" fmla="*/ 914400 w 1602212"/>
                    <a:gd name="connsiteY8" fmla="*/ 729614 h 1999321"/>
                    <a:gd name="connsiteX9" fmla="*/ 830580 w 1602212"/>
                    <a:gd name="connsiteY9" fmla="*/ 641984 h 1999321"/>
                    <a:gd name="connsiteX10" fmla="*/ 762000 w 1602212"/>
                    <a:gd name="connsiteY10" fmla="*/ 941069 h 1999321"/>
                    <a:gd name="connsiteX11" fmla="*/ 1024890 w 1602212"/>
                    <a:gd name="connsiteY11" fmla="*/ 1383029 h 1999321"/>
                    <a:gd name="connsiteX12" fmla="*/ 990600 w 1602212"/>
                    <a:gd name="connsiteY12" fmla="*/ 1522094 h 1999321"/>
                    <a:gd name="connsiteX13" fmla="*/ 619125 w 1602212"/>
                    <a:gd name="connsiteY13" fmla="*/ 1979293 h 1999321"/>
                    <a:gd name="connsiteX14" fmla="*/ 443865 w 1602212"/>
                    <a:gd name="connsiteY14" fmla="*/ 1813558 h 1999321"/>
                    <a:gd name="connsiteX15" fmla="*/ 758190 w 1602212"/>
                    <a:gd name="connsiteY15" fmla="*/ 1423033 h 1999321"/>
                    <a:gd name="connsiteX16" fmla="*/ 579120 w 1602212"/>
                    <a:gd name="connsiteY16" fmla="*/ 1108708 h 1999321"/>
                    <a:gd name="connsiteX17" fmla="*/ 493395 w 1602212"/>
                    <a:gd name="connsiteY17" fmla="*/ 1095373 h 1999321"/>
                    <a:gd name="connsiteX18" fmla="*/ 565785 w 1602212"/>
                    <a:gd name="connsiteY18" fmla="*/ 1384933 h 1999321"/>
                    <a:gd name="connsiteX19" fmla="*/ 563880 w 1602212"/>
                    <a:gd name="connsiteY19" fmla="*/ 1470658 h 1999321"/>
                    <a:gd name="connsiteX20" fmla="*/ 167640 w 1602212"/>
                    <a:gd name="connsiteY20" fmla="*/ 1967863 h 1999321"/>
                    <a:gd name="connsiteX21" fmla="*/ 0 w 1602212"/>
                    <a:gd name="connsiteY21" fmla="*/ 1794508 h 1999321"/>
                    <a:gd name="connsiteX22" fmla="*/ 255906 w 1602212"/>
                    <a:gd name="connsiteY22" fmla="*/ 763905 h 1999321"/>
                    <a:gd name="connsiteX23" fmla="*/ 410211 w 1602212"/>
                    <a:gd name="connsiteY23" fmla="*/ 97155 h 1999321"/>
                    <a:gd name="connsiteX0" fmla="*/ 430572 w 1622573"/>
                    <a:gd name="connsiteY0" fmla="*/ 97155 h 1999321"/>
                    <a:gd name="connsiteX1" fmla="*/ 528996 w 1622573"/>
                    <a:gd name="connsiteY1" fmla="*/ 0 h 1999321"/>
                    <a:gd name="connsiteX2" fmla="*/ 899202 w 1622573"/>
                    <a:gd name="connsiteY2" fmla="*/ 83820 h 1999321"/>
                    <a:gd name="connsiteX3" fmla="*/ 943017 w 1622573"/>
                    <a:gd name="connsiteY3" fmla="*/ 230505 h 1999321"/>
                    <a:gd name="connsiteX4" fmla="*/ 1199557 w 1622573"/>
                    <a:gd name="connsiteY4" fmla="*/ 527685 h 1999321"/>
                    <a:gd name="connsiteX5" fmla="*/ 1567222 w 1622573"/>
                    <a:gd name="connsiteY5" fmla="*/ 634365 h 1999321"/>
                    <a:gd name="connsiteX6" fmla="*/ 1411012 w 1622573"/>
                    <a:gd name="connsiteY6" fmla="*/ 840105 h 1999321"/>
                    <a:gd name="connsiteX7" fmla="*/ 1337352 w 1622573"/>
                    <a:gd name="connsiteY7" fmla="*/ 847725 h 1999321"/>
                    <a:gd name="connsiteX8" fmla="*/ 934761 w 1622573"/>
                    <a:gd name="connsiteY8" fmla="*/ 729614 h 1999321"/>
                    <a:gd name="connsiteX9" fmla="*/ 850941 w 1622573"/>
                    <a:gd name="connsiteY9" fmla="*/ 641984 h 1999321"/>
                    <a:gd name="connsiteX10" fmla="*/ 782361 w 1622573"/>
                    <a:gd name="connsiteY10" fmla="*/ 941069 h 1999321"/>
                    <a:gd name="connsiteX11" fmla="*/ 1045251 w 1622573"/>
                    <a:gd name="connsiteY11" fmla="*/ 1383029 h 1999321"/>
                    <a:gd name="connsiteX12" fmla="*/ 1010961 w 1622573"/>
                    <a:gd name="connsiteY12" fmla="*/ 1522094 h 1999321"/>
                    <a:gd name="connsiteX13" fmla="*/ 639486 w 1622573"/>
                    <a:gd name="connsiteY13" fmla="*/ 1979293 h 1999321"/>
                    <a:gd name="connsiteX14" fmla="*/ 464226 w 1622573"/>
                    <a:gd name="connsiteY14" fmla="*/ 1813558 h 1999321"/>
                    <a:gd name="connsiteX15" fmla="*/ 778551 w 1622573"/>
                    <a:gd name="connsiteY15" fmla="*/ 1423033 h 1999321"/>
                    <a:gd name="connsiteX16" fmla="*/ 599481 w 1622573"/>
                    <a:gd name="connsiteY16" fmla="*/ 1108708 h 1999321"/>
                    <a:gd name="connsiteX17" fmla="*/ 513756 w 1622573"/>
                    <a:gd name="connsiteY17" fmla="*/ 1095373 h 1999321"/>
                    <a:gd name="connsiteX18" fmla="*/ 586146 w 1622573"/>
                    <a:gd name="connsiteY18" fmla="*/ 1384933 h 1999321"/>
                    <a:gd name="connsiteX19" fmla="*/ 584241 w 1622573"/>
                    <a:gd name="connsiteY19" fmla="*/ 1470658 h 1999321"/>
                    <a:gd name="connsiteX20" fmla="*/ 188001 w 1622573"/>
                    <a:gd name="connsiteY20" fmla="*/ 1967863 h 1999321"/>
                    <a:gd name="connsiteX21" fmla="*/ 20361 w 1622573"/>
                    <a:gd name="connsiteY21" fmla="*/ 1794508 h 1999321"/>
                    <a:gd name="connsiteX22" fmla="*/ 276267 w 1622573"/>
                    <a:gd name="connsiteY22" fmla="*/ 763905 h 1999321"/>
                    <a:gd name="connsiteX23" fmla="*/ 430572 w 1622573"/>
                    <a:gd name="connsiteY23" fmla="*/ 97155 h 1999321"/>
                    <a:gd name="connsiteX0" fmla="*/ 437624 w 1629625"/>
                    <a:gd name="connsiteY0" fmla="*/ 97155 h 1999321"/>
                    <a:gd name="connsiteX1" fmla="*/ 536048 w 1629625"/>
                    <a:gd name="connsiteY1" fmla="*/ 0 h 1999321"/>
                    <a:gd name="connsiteX2" fmla="*/ 906254 w 1629625"/>
                    <a:gd name="connsiteY2" fmla="*/ 83820 h 1999321"/>
                    <a:gd name="connsiteX3" fmla="*/ 950069 w 1629625"/>
                    <a:gd name="connsiteY3" fmla="*/ 230505 h 1999321"/>
                    <a:gd name="connsiteX4" fmla="*/ 1206609 w 1629625"/>
                    <a:gd name="connsiteY4" fmla="*/ 527685 h 1999321"/>
                    <a:gd name="connsiteX5" fmla="*/ 1574274 w 1629625"/>
                    <a:gd name="connsiteY5" fmla="*/ 634365 h 1999321"/>
                    <a:gd name="connsiteX6" fmla="*/ 1418064 w 1629625"/>
                    <a:gd name="connsiteY6" fmla="*/ 840105 h 1999321"/>
                    <a:gd name="connsiteX7" fmla="*/ 1344404 w 1629625"/>
                    <a:gd name="connsiteY7" fmla="*/ 847725 h 1999321"/>
                    <a:gd name="connsiteX8" fmla="*/ 941813 w 1629625"/>
                    <a:gd name="connsiteY8" fmla="*/ 729614 h 1999321"/>
                    <a:gd name="connsiteX9" fmla="*/ 857993 w 1629625"/>
                    <a:gd name="connsiteY9" fmla="*/ 641984 h 1999321"/>
                    <a:gd name="connsiteX10" fmla="*/ 789413 w 1629625"/>
                    <a:gd name="connsiteY10" fmla="*/ 941069 h 1999321"/>
                    <a:gd name="connsiteX11" fmla="*/ 1052303 w 1629625"/>
                    <a:gd name="connsiteY11" fmla="*/ 1383029 h 1999321"/>
                    <a:gd name="connsiteX12" fmla="*/ 1018013 w 1629625"/>
                    <a:gd name="connsiteY12" fmla="*/ 1522094 h 1999321"/>
                    <a:gd name="connsiteX13" fmla="*/ 646538 w 1629625"/>
                    <a:gd name="connsiteY13" fmla="*/ 1979293 h 1999321"/>
                    <a:gd name="connsiteX14" fmla="*/ 471278 w 1629625"/>
                    <a:gd name="connsiteY14" fmla="*/ 1813558 h 1999321"/>
                    <a:gd name="connsiteX15" fmla="*/ 785603 w 1629625"/>
                    <a:gd name="connsiteY15" fmla="*/ 1423033 h 1999321"/>
                    <a:gd name="connsiteX16" fmla="*/ 606533 w 1629625"/>
                    <a:gd name="connsiteY16" fmla="*/ 1108708 h 1999321"/>
                    <a:gd name="connsiteX17" fmla="*/ 520808 w 1629625"/>
                    <a:gd name="connsiteY17" fmla="*/ 1095373 h 1999321"/>
                    <a:gd name="connsiteX18" fmla="*/ 593198 w 1629625"/>
                    <a:gd name="connsiteY18" fmla="*/ 1384933 h 1999321"/>
                    <a:gd name="connsiteX19" fmla="*/ 591293 w 1629625"/>
                    <a:gd name="connsiteY19" fmla="*/ 1470658 h 1999321"/>
                    <a:gd name="connsiteX20" fmla="*/ 195053 w 1629625"/>
                    <a:gd name="connsiteY20" fmla="*/ 1967863 h 1999321"/>
                    <a:gd name="connsiteX21" fmla="*/ 27413 w 1629625"/>
                    <a:gd name="connsiteY21" fmla="*/ 1794508 h 1999321"/>
                    <a:gd name="connsiteX22" fmla="*/ 283319 w 1629625"/>
                    <a:gd name="connsiteY22" fmla="*/ 763905 h 1999321"/>
                    <a:gd name="connsiteX23" fmla="*/ 437624 w 1629625"/>
                    <a:gd name="connsiteY23" fmla="*/ 97155 h 1999321"/>
                    <a:gd name="connsiteX0" fmla="*/ 437395 w 1629396"/>
                    <a:gd name="connsiteY0" fmla="*/ 97155 h 1999321"/>
                    <a:gd name="connsiteX1" fmla="*/ 535819 w 1629396"/>
                    <a:gd name="connsiteY1" fmla="*/ 0 h 1999321"/>
                    <a:gd name="connsiteX2" fmla="*/ 906025 w 1629396"/>
                    <a:gd name="connsiteY2" fmla="*/ 83820 h 1999321"/>
                    <a:gd name="connsiteX3" fmla="*/ 949840 w 1629396"/>
                    <a:gd name="connsiteY3" fmla="*/ 230505 h 1999321"/>
                    <a:gd name="connsiteX4" fmla="*/ 1206380 w 1629396"/>
                    <a:gd name="connsiteY4" fmla="*/ 527685 h 1999321"/>
                    <a:gd name="connsiteX5" fmla="*/ 1574045 w 1629396"/>
                    <a:gd name="connsiteY5" fmla="*/ 634365 h 1999321"/>
                    <a:gd name="connsiteX6" fmla="*/ 1417835 w 1629396"/>
                    <a:gd name="connsiteY6" fmla="*/ 840105 h 1999321"/>
                    <a:gd name="connsiteX7" fmla="*/ 1344175 w 1629396"/>
                    <a:gd name="connsiteY7" fmla="*/ 847725 h 1999321"/>
                    <a:gd name="connsiteX8" fmla="*/ 941584 w 1629396"/>
                    <a:gd name="connsiteY8" fmla="*/ 729614 h 1999321"/>
                    <a:gd name="connsiteX9" fmla="*/ 857764 w 1629396"/>
                    <a:gd name="connsiteY9" fmla="*/ 641984 h 1999321"/>
                    <a:gd name="connsiteX10" fmla="*/ 789184 w 1629396"/>
                    <a:gd name="connsiteY10" fmla="*/ 941069 h 1999321"/>
                    <a:gd name="connsiteX11" fmla="*/ 1052074 w 1629396"/>
                    <a:gd name="connsiteY11" fmla="*/ 1383029 h 1999321"/>
                    <a:gd name="connsiteX12" fmla="*/ 1017784 w 1629396"/>
                    <a:gd name="connsiteY12" fmla="*/ 1522094 h 1999321"/>
                    <a:gd name="connsiteX13" fmla="*/ 646309 w 1629396"/>
                    <a:gd name="connsiteY13" fmla="*/ 1979293 h 1999321"/>
                    <a:gd name="connsiteX14" fmla="*/ 471049 w 1629396"/>
                    <a:gd name="connsiteY14" fmla="*/ 1813558 h 1999321"/>
                    <a:gd name="connsiteX15" fmla="*/ 785374 w 1629396"/>
                    <a:gd name="connsiteY15" fmla="*/ 1423033 h 1999321"/>
                    <a:gd name="connsiteX16" fmla="*/ 606304 w 1629396"/>
                    <a:gd name="connsiteY16" fmla="*/ 1108708 h 1999321"/>
                    <a:gd name="connsiteX17" fmla="*/ 520579 w 1629396"/>
                    <a:gd name="connsiteY17" fmla="*/ 1095373 h 1999321"/>
                    <a:gd name="connsiteX18" fmla="*/ 592969 w 1629396"/>
                    <a:gd name="connsiteY18" fmla="*/ 1384933 h 1999321"/>
                    <a:gd name="connsiteX19" fmla="*/ 591064 w 1629396"/>
                    <a:gd name="connsiteY19" fmla="*/ 1470658 h 1999321"/>
                    <a:gd name="connsiteX20" fmla="*/ 194824 w 1629396"/>
                    <a:gd name="connsiteY20" fmla="*/ 1967863 h 1999321"/>
                    <a:gd name="connsiteX21" fmla="*/ 27184 w 1629396"/>
                    <a:gd name="connsiteY21" fmla="*/ 1794508 h 1999321"/>
                    <a:gd name="connsiteX22" fmla="*/ 283090 w 1629396"/>
                    <a:gd name="connsiteY22" fmla="*/ 763905 h 1999321"/>
                    <a:gd name="connsiteX23" fmla="*/ 437395 w 1629396"/>
                    <a:gd name="connsiteY23" fmla="*/ 97155 h 1999321"/>
                    <a:gd name="connsiteX0" fmla="*/ 442869 w 1634870"/>
                    <a:gd name="connsiteY0" fmla="*/ 97155 h 1999321"/>
                    <a:gd name="connsiteX1" fmla="*/ 541293 w 1634870"/>
                    <a:gd name="connsiteY1" fmla="*/ 0 h 1999321"/>
                    <a:gd name="connsiteX2" fmla="*/ 911499 w 1634870"/>
                    <a:gd name="connsiteY2" fmla="*/ 83820 h 1999321"/>
                    <a:gd name="connsiteX3" fmla="*/ 955314 w 1634870"/>
                    <a:gd name="connsiteY3" fmla="*/ 230505 h 1999321"/>
                    <a:gd name="connsiteX4" fmla="*/ 1211854 w 1634870"/>
                    <a:gd name="connsiteY4" fmla="*/ 527685 h 1999321"/>
                    <a:gd name="connsiteX5" fmla="*/ 1579519 w 1634870"/>
                    <a:gd name="connsiteY5" fmla="*/ 634365 h 1999321"/>
                    <a:gd name="connsiteX6" fmla="*/ 1423309 w 1634870"/>
                    <a:gd name="connsiteY6" fmla="*/ 840105 h 1999321"/>
                    <a:gd name="connsiteX7" fmla="*/ 1349649 w 1634870"/>
                    <a:gd name="connsiteY7" fmla="*/ 847725 h 1999321"/>
                    <a:gd name="connsiteX8" fmla="*/ 947058 w 1634870"/>
                    <a:gd name="connsiteY8" fmla="*/ 729614 h 1999321"/>
                    <a:gd name="connsiteX9" fmla="*/ 863238 w 1634870"/>
                    <a:gd name="connsiteY9" fmla="*/ 641984 h 1999321"/>
                    <a:gd name="connsiteX10" fmla="*/ 794658 w 1634870"/>
                    <a:gd name="connsiteY10" fmla="*/ 941069 h 1999321"/>
                    <a:gd name="connsiteX11" fmla="*/ 1057548 w 1634870"/>
                    <a:gd name="connsiteY11" fmla="*/ 1383029 h 1999321"/>
                    <a:gd name="connsiteX12" fmla="*/ 1023258 w 1634870"/>
                    <a:gd name="connsiteY12" fmla="*/ 1522094 h 1999321"/>
                    <a:gd name="connsiteX13" fmla="*/ 651783 w 1634870"/>
                    <a:gd name="connsiteY13" fmla="*/ 1979293 h 1999321"/>
                    <a:gd name="connsiteX14" fmla="*/ 476523 w 1634870"/>
                    <a:gd name="connsiteY14" fmla="*/ 1813558 h 1999321"/>
                    <a:gd name="connsiteX15" fmla="*/ 790848 w 1634870"/>
                    <a:gd name="connsiteY15" fmla="*/ 1423033 h 1999321"/>
                    <a:gd name="connsiteX16" fmla="*/ 611778 w 1634870"/>
                    <a:gd name="connsiteY16" fmla="*/ 1108708 h 1999321"/>
                    <a:gd name="connsiteX17" fmla="*/ 526053 w 1634870"/>
                    <a:gd name="connsiteY17" fmla="*/ 1095373 h 1999321"/>
                    <a:gd name="connsiteX18" fmla="*/ 598443 w 1634870"/>
                    <a:gd name="connsiteY18" fmla="*/ 1384933 h 1999321"/>
                    <a:gd name="connsiteX19" fmla="*/ 596538 w 1634870"/>
                    <a:gd name="connsiteY19" fmla="*/ 1470658 h 1999321"/>
                    <a:gd name="connsiteX20" fmla="*/ 200298 w 1634870"/>
                    <a:gd name="connsiteY20" fmla="*/ 1967863 h 1999321"/>
                    <a:gd name="connsiteX21" fmla="*/ 32658 w 1634870"/>
                    <a:gd name="connsiteY21" fmla="*/ 1794508 h 1999321"/>
                    <a:gd name="connsiteX22" fmla="*/ 288564 w 1634870"/>
                    <a:gd name="connsiteY22" fmla="*/ 763905 h 1999321"/>
                    <a:gd name="connsiteX23" fmla="*/ 442869 w 1634870"/>
                    <a:gd name="connsiteY23" fmla="*/ 97155 h 1999321"/>
                    <a:gd name="connsiteX0" fmla="*/ 442869 w 1634870"/>
                    <a:gd name="connsiteY0" fmla="*/ 97155 h 1999321"/>
                    <a:gd name="connsiteX1" fmla="*/ 541293 w 1634870"/>
                    <a:gd name="connsiteY1" fmla="*/ 0 h 1999321"/>
                    <a:gd name="connsiteX2" fmla="*/ 911499 w 1634870"/>
                    <a:gd name="connsiteY2" fmla="*/ 83820 h 1999321"/>
                    <a:gd name="connsiteX3" fmla="*/ 955314 w 1634870"/>
                    <a:gd name="connsiteY3" fmla="*/ 230505 h 1999321"/>
                    <a:gd name="connsiteX4" fmla="*/ 1211854 w 1634870"/>
                    <a:gd name="connsiteY4" fmla="*/ 527685 h 1999321"/>
                    <a:gd name="connsiteX5" fmla="*/ 1579519 w 1634870"/>
                    <a:gd name="connsiteY5" fmla="*/ 634365 h 1999321"/>
                    <a:gd name="connsiteX6" fmla="*/ 1423309 w 1634870"/>
                    <a:gd name="connsiteY6" fmla="*/ 840105 h 1999321"/>
                    <a:gd name="connsiteX7" fmla="*/ 1349649 w 1634870"/>
                    <a:gd name="connsiteY7" fmla="*/ 847725 h 1999321"/>
                    <a:gd name="connsiteX8" fmla="*/ 947058 w 1634870"/>
                    <a:gd name="connsiteY8" fmla="*/ 729614 h 1999321"/>
                    <a:gd name="connsiteX9" fmla="*/ 863238 w 1634870"/>
                    <a:gd name="connsiteY9" fmla="*/ 641984 h 1999321"/>
                    <a:gd name="connsiteX10" fmla="*/ 794658 w 1634870"/>
                    <a:gd name="connsiteY10" fmla="*/ 941069 h 1999321"/>
                    <a:gd name="connsiteX11" fmla="*/ 1057548 w 1634870"/>
                    <a:gd name="connsiteY11" fmla="*/ 1383029 h 1999321"/>
                    <a:gd name="connsiteX12" fmla="*/ 1023258 w 1634870"/>
                    <a:gd name="connsiteY12" fmla="*/ 1522094 h 1999321"/>
                    <a:gd name="connsiteX13" fmla="*/ 651783 w 1634870"/>
                    <a:gd name="connsiteY13" fmla="*/ 1979293 h 1999321"/>
                    <a:gd name="connsiteX14" fmla="*/ 476523 w 1634870"/>
                    <a:gd name="connsiteY14" fmla="*/ 1813558 h 1999321"/>
                    <a:gd name="connsiteX15" fmla="*/ 790848 w 1634870"/>
                    <a:gd name="connsiteY15" fmla="*/ 1423033 h 1999321"/>
                    <a:gd name="connsiteX16" fmla="*/ 611778 w 1634870"/>
                    <a:gd name="connsiteY16" fmla="*/ 1108708 h 1999321"/>
                    <a:gd name="connsiteX17" fmla="*/ 526053 w 1634870"/>
                    <a:gd name="connsiteY17" fmla="*/ 1095373 h 1999321"/>
                    <a:gd name="connsiteX18" fmla="*/ 598443 w 1634870"/>
                    <a:gd name="connsiteY18" fmla="*/ 1384933 h 1999321"/>
                    <a:gd name="connsiteX19" fmla="*/ 596538 w 1634870"/>
                    <a:gd name="connsiteY19" fmla="*/ 1470658 h 1999321"/>
                    <a:gd name="connsiteX20" fmla="*/ 200298 w 1634870"/>
                    <a:gd name="connsiteY20" fmla="*/ 1967863 h 1999321"/>
                    <a:gd name="connsiteX21" fmla="*/ 32658 w 1634870"/>
                    <a:gd name="connsiteY21" fmla="*/ 1794508 h 1999321"/>
                    <a:gd name="connsiteX22" fmla="*/ 288564 w 1634870"/>
                    <a:gd name="connsiteY22" fmla="*/ 763905 h 1999321"/>
                    <a:gd name="connsiteX23" fmla="*/ 286023 w 1634870"/>
                    <a:gd name="connsiteY23" fmla="*/ 769618 h 1999321"/>
                    <a:gd name="connsiteX24" fmla="*/ 442869 w 1634870"/>
                    <a:gd name="connsiteY24" fmla="*/ 97155 h 1999321"/>
                    <a:gd name="connsiteX0" fmla="*/ 442869 w 1634870"/>
                    <a:gd name="connsiteY0" fmla="*/ 97155 h 1999321"/>
                    <a:gd name="connsiteX1" fmla="*/ 541293 w 1634870"/>
                    <a:gd name="connsiteY1" fmla="*/ 0 h 1999321"/>
                    <a:gd name="connsiteX2" fmla="*/ 911499 w 1634870"/>
                    <a:gd name="connsiteY2" fmla="*/ 83820 h 1999321"/>
                    <a:gd name="connsiteX3" fmla="*/ 955314 w 1634870"/>
                    <a:gd name="connsiteY3" fmla="*/ 230505 h 1999321"/>
                    <a:gd name="connsiteX4" fmla="*/ 1211854 w 1634870"/>
                    <a:gd name="connsiteY4" fmla="*/ 527685 h 1999321"/>
                    <a:gd name="connsiteX5" fmla="*/ 1579519 w 1634870"/>
                    <a:gd name="connsiteY5" fmla="*/ 634365 h 1999321"/>
                    <a:gd name="connsiteX6" fmla="*/ 1423309 w 1634870"/>
                    <a:gd name="connsiteY6" fmla="*/ 840105 h 1999321"/>
                    <a:gd name="connsiteX7" fmla="*/ 1349649 w 1634870"/>
                    <a:gd name="connsiteY7" fmla="*/ 847725 h 1999321"/>
                    <a:gd name="connsiteX8" fmla="*/ 947058 w 1634870"/>
                    <a:gd name="connsiteY8" fmla="*/ 729614 h 1999321"/>
                    <a:gd name="connsiteX9" fmla="*/ 863238 w 1634870"/>
                    <a:gd name="connsiteY9" fmla="*/ 641984 h 1999321"/>
                    <a:gd name="connsiteX10" fmla="*/ 794658 w 1634870"/>
                    <a:gd name="connsiteY10" fmla="*/ 941069 h 1999321"/>
                    <a:gd name="connsiteX11" fmla="*/ 1057548 w 1634870"/>
                    <a:gd name="connsiteY11" fmla="*/ 1383029 h 1999321"/>
                    <a:gd name="connsiteX12" fmla="*/ 1023258 w 1634870"/>
                    <a:gd name="connsiteY12" fmla="*/ 1522094 h 1999321"/>
                    <a:gd name="connsiteX13" fmla="*/ 651783 w 1634870"/>
                    <a:gd name="connsiteY13" fmla="*/ 1979293 h 1999321"/>
                    <a:gd name="connsiteX14" fmla="*/ 476523 w 1634870"/>
                    <a:gd name="connsiteY14" fmla="*/ 1813558 h 1999321"/>
                    <a:gd name="connsiteX15" fmla="*/ 790848 w 1634870"/>
                    <a:gd name="connsiteY15" fmla="*/ 1423033 h 1999321"/>
                    <a:gd name="connsiteX16" fmla="*/ 611778 w 1634870"/>
                    <a:gd name="connsiteY16" fmla="*/ 1108708 h 1999321"/>
                    <a:gd name="connsiteX17" fmla="*/ 526053 w 1634870"/>
                    <a:gd name="connsiteY17" fmla="*/ 1095373 h 1999321"/>
                    <a:gd name="connsiteX18" fmla="*/ 598443 w 1634870"/>
                    <a:gd name="connsiteY18" fmla="*/ 1384933 h 1999321"/>
                    <a:gd name="connsiteX19" fmla="*/ 596538 w 1634870"/>
                    <a:gd name="connsiteY19" fmla="*/ 1470658 h 1999321"/>
                    <a:gd name="connsiteX20" fmla="*/ 200298 w 1634870"/>
                    <a:gd name="connsiteY20" fmla="*/ 1967863 h 1999321"/>
                    <a:gd name="connsiteX21" fmla="*/ 32658 w 1634870"/>
                    <a:gd name="connsiteY21" fmla="*/ 1794508 h 1999321"/>
                    <a:gd name="connsiteX22" fmla="*/ 288564 w 1634870"/>
                    <a:gd name="connsiteY22" fmla="*/ 763905 h 1999321"/>
                    <a:gd name="connsiteX23" fmla="*/ 295548 w 1634870"/>
                    <a:gd name="connsiteY23" fmla="*/ 739138 h 1999321"/>
                    <a:gd name="connsiteX24" fmla="*/ 442869 w 1634870"/>
                    <a:gd name="connsiteY24" fmla="*/ 97155 h 1999321"/>
                    <a:gd name="connsiteX0" fmla="*/ 442869 w 1634870"/>
                    <a:gd name="connsiteY0" fmla="*/ 97155 h 1999321"/>
                    <a:gd name="connsiteX1" fmla="*/ 541293 w 1634870"/>
                    <a:gd name="connsiteY1" fmla="*/ 0 h 1999321"/>
                    <a:gd name="connsiteX2" fmla="*/ 911499 w 1634870"/>
                    <a:gd name="connsiteY2" fmla="*/ 83820 h 1999321"/>
                    <a:gd name="connsiteX3" fmla="*/ 955314 w 1634870"/>
                    <a:gd name="connsiteY3" fmla="*/ 230505 h 1999321"/>
                    <a:gd name="connsiteX4" fmla="*/ 1211854 w 1634870"/>
                    <a:gd name="connsiteY4" fmla="*/ 527685 h 1999321"/>
                    <a:gd name="connsiteX5" fmla="*/ 1579519 w 1634870"/>
                    <a:gd name="connsiteY5" fmla="*/ 634365 h 1999321"/>
                    <a:gd name="connsiteX6" fmla="*/ 1423309 w 1634870"/>
                    <a:gd name="connsiteY6" fmla="*/ 840105 h 1999321"/>
                    <a:gd name="connsiteX7" fmla="*/ 1349649 w 1634870"/>
                    <a:gd name="connsiteY7" fmla="*/ 847725 h 1999321"/>
                    <a:gd name="connsiteX8" fmla="*/ 947058 w 1634870"/>
                    <a:gd name="connsiteY8" fmla="*/ 729614 h 1999321"/>
                    <a:gd name="connsiteX9" fmla="*/ 863238 w 1634870"/>
                    <a:gd name="connsiteY9" fmla="*/ 641984 h 1999321"/>
                    <a:gd name="connsiteX10" fmla="*/ 794658 w 1634870"/>
                    <a:gd name="connsiteY10" fmla="*/ 941069 h 1999321"/>
                    <a:gd name="connsiteX11" fmla="*/ 1057548 w 1634870"/>
                    <a:gd name="connsiteY11" fmla="*/ 1383029 h 1999321"/>
                    <a:gd name="connsiteX12" fmla="*/ 1023258 w 1634870"/>
                    <a:gd name="connsiteY12" fmla="*/ 1522094 h 1999321"/>
                    <a:gd name="connsiteX13" fmla="*/ 651783 w 1634870"/>
                    <a:gd name="connsiteY13" fmla="*/ 1979293 h 1999321"/>
                    <a:gd name="connsiteX14" fmla="*/ 476523 w 1634870"/>
                    <a:gd name="connsiteY14" fmla="*/ 1813558 h 1999321"/>
                    <a:gd name="connsiteX15" fmla="*/ 790848 w 1634870"/>
                    <a:gd name="connsiteY15" fmla="*/ 1423033 h 1999321"/>
                    <a:gd name="connsiteX16" fmla="*/ 611778 w 1634870"/>
                    <a:gd name="connsiteY16" fmla="*/ 1108708 h 1999321"/>
                    <a:gd name="connsiteX17" fmla="*/ 526053 w 1634870"/>
                    <a:gd name="connsiteY17" fmla="*/ 1095373 h 1999321"/>
                    <a:gd name="connsiteX18" fmla="*/ 598443 w 1634870"/>
                    <a:gd name="connsiteY18" fmla="*/ 1384933 h 1999321"/>
                    <a:gd name="connsiteX19" fmla="*/ 596538 w 1634870"/>
                    <a:gd name="connsiteY19" fmla="*/ 1470658 h 1999321"/>
                    <a:gd name="connsiteX20" fmla="*/ 200298 w 1634870"/>
                    <a:gd name="connsiteY20" fmla="*/ 1967863 h 1999321"/>
                    <a:gd name="connsiteX21" fmla="*/ 32658 w 1634870"/>
                    <a:gd name="connsiteY21" fmla="*/ 1794508 h 1999321"/>
                    <a:gd name="connsiteX22" fmla="*/ 345714 w 1634870"/>
                    <a:gd name="connsiteY22" fmla="*/ 1396365 h 1999321"/>
                    <a:gd name="connsiteX23" fmla="*/ 295548 w 1634870"/>
                    <a:gd name="connsiteY23" fmla="*/ 739138 h 1999321"/>
                    <a:gd name="connsiteX24" fmla="*/ 442869 w 1634870"/>
                    <a:gd name="connsiteY24" fmla="*/ 97155 h 1999321"/>
                    <a:gd name="connsiteX0" fmla="*/ 442869 w 1634870"/>
                    <a:gd name="connsiteY0" fmla="*/ 97155 h 1999321"/>
                    <a:gd name="connsiteX1" fmla="*/ 541293 w 1634870"/>
                    <a:gd name="connsiteY1" fmla="*/ 0 h 1999321"/>
                    <a:gd name="connsiteX2" fmla="*/ 911499 w 1634870"/>
                    <a:gd name="connsiteY2" fmla="*/ 83820 h 1999321"/>
                    <a:gd name="connsiteX3" fmla="*/ 955314 w 1634870"/>
                    <a:gd name="connsiteY3" fmla="*/ 230505 h 1999321"/>
                    <a:gd name="connsiteX4" fmla="*/ 1211854 w 1634870"/>
                    <a:gd name="connsiteY4" fmla="*/ 527685 h 1999321"/>
                    <a:gd name="connsiteX5" fmla="*/ 1579519 w 1634870"/>
                    <a:gd name="connsiteY5" fmla="*/ 634365 h 1999321"/>
                    <a:gd name="connsiteX6" fmla="*/ 1423309 w 1634870"/>
                    <a:gd name="connsiteY6" fmla="*/ 840105 h 1999321"/>
                    <a:gd name="connsiteX7" fmla="*/ 1349649 w 1634870"/>
                    <a:gd name="connsiteY7" fmla="*/ 847725 h 1999321"/>
                    <a:gd name="connsiteX8" fmla="*/ 947058 w 1634870"/>
                    <a:gd name="connsiteY8" fmla="*/ 729614 h 1999321"/>
                    <a:gd name="connsiteX9" fmla="*/ 863238 w 1634870"/>
                    <a:gd name="connsiteY9" fmla="*/ 641984 h 1999321"/>
                    <a:gd name="connsiteX10" fmla="*/ 794658 w 1634870"/>
                    <a:gd name="connsiteY10" fmla="*/ 941069 h 1999321"/>
                    <a:gd name="connsiteX11" fmla="*/ 1057548 w 1634870"/>
                    <a:gd name="connsiteY11" fmla="*/ 1383029 h 1999321"/>
                    <a:gd name="connsiteX12" fmla="*/ 1023258 w 1634870"/>
                    <a:gd name="connsiteY12" fmla="*/ 1522094 h 1999321"/>
                    <a:gd name="connsiteX13" fmla="*/ 651783 w 1634870"/>
                    <a:gd name="connsiteY13" fmla="*/ 1979293 h 1999321"/>
                    <a:gd name="connsiteX14" fmla="*/ 476523 w 1634870"/>
                    <a:gd name="connsiteY14" fmla="*/ 1813558 h 1999321"/>
                    <a:gd name="connsiteX15" fmla="*/ 790848 w 1634870"/>
                    <a:gd name="connsiteY15" fmla="*/ 1423033 h 1999321"/>
                    <a:gd name="connsiteX16" fmla="*/ 611778 w 1634870"/>
                    <a:gd name="connsiteY16" fmla="*/ 1108708 h 1999321"/>
                    <a:gd name="connsiteX17" fmla="*/ 526053 w 1634870"/>
                    <a:gd name="connsiteY17" fmla="*/ 1095373 h 1999321"/>
                    <a:gd name="connsiteX18" fmla="*/ 598443 w 1634870"/>
                    <a:gd name="connsiteY18" fmla="*/ 1384933 h 1999321"/>
                    <a:gd name="connsiteX19" fmla="*/ 596538 w 1634870"/>
                    <a:gd name="connsiteY19" fmla="*/ 1470658 h 1999321"/>
                    <a:gd name="connsiteX20" fmla="*/ 200298 w 1634870"/>
                    <a:gd name="connsiteY20" fmla="*/ 1967863 h 1999321"/>
                    <a:gd name="connsiteX21" fmla="*/ 32658 w 1634870"/>
                    <a:gd name="connsiteY21" fmla="*/ 1794508 h 1999321"/>
                    <a:gd name="connsiteX22" fmla="*/ 345714 w 1634870"/>
                    <a:gd name="connsiteY22" fmla="*/ 1396365 h 1999321"/>
                    <a:gd name="connsiteX23" fmla="*/ 238398 w 1634870"/>
                    <a:gd name="connsiteY23" fmla="*/ 1000123 h 1999321"/>
                    <a:gd name="connsiteX24" fmla="*/ 442869 w 1634870"/>
                    <a:gd name="connsiteY24" fmla="*/ 97155 h 1999321"/>
                    <a:gd name="connsiteX0" fmla="*/ 442869 w 1634870"/>
                    <a:gd name="connsiteY0" fmla="*/ 97155 h 1999321"/>
                    <a:gd name="connsiteX1" fmla="*/ 541293 w 1634870"/>
                    <a:gd name="connsiteY1" fmla="*/ 0 h 1999321"/>
                    <a:gd name="connsiteX2" fmla="*/ 911499 w 1634870"/>
                    <a:gd name="connsiteY2" fmla="*/ 83820 h 1999321"/>
                    <a:gd name="connsiteX3" fmla="*/ 955314 w 1634870"/>
                    <a:gd name="connsiteY3" fmla="*/ 230505 h 1999321"/>
                    <a:gd name="connsiteX4" fmla="*/ 1211854 w 1634870"/>
                    <a:gd name="connsiteY4" fmla="*/ 527685 h 1999321"/>
                    <a:gd name="connsiteX5" fmla="*/ 1579519 w 1634870"/>
                    <a:gd name="connsiteY5" fmla="*/ 634365 h 1999321"/>
                    <a:gd name="connsiteX6" fmla="*/ 1423309 w 1634870"/>
                    <a:gd name="connsiteY6" fmla="*/ 840105 h 1999321"/>
                    <a:gd name="connsiteX7" fmla="*/ 1349649 w 1634870"/>
                    <a:gd name="connsiteY7" fmla="*/ 847725 h 1999321"/>
                    <a:gd name="connsiteX8" fmla="*/ 947058 w 1634870"/>
                    <a:gd name="connsiteY8" fmla="*/ 729614 h 1999321"/>
                    <a:gd name="connsiteX9" fmla="*/ 863238 w 1634870"/>
                    <a:gd name="connsiteY9" fmla="*/ 641984 h 1999321"/>
                    <a:gd name="connsiteX10" fmla="*/ 794658 w 1634870"/>
                    <a:gd name="connsiteY10" fmla="*/ 941069 h 1999321"/>
                    <a:gd name="connsiteX11" fmla="*/ 1057548 w 1634870"/>
                    <a:gd name="connsiteY11" fmla="*/ 1383029 h 1999321"/>
                    <a:gd name="connsiteX12" fmla="*/ 1023258 w 1634870"/>
                    <a:gd name="connsiteY12" fmla="*/ 1522094 h 1999321"/>
                    <a:gd name="connsiteX13" fmla="*/ 651783 w 1634870"/>
                    <a:gd name="connsiteY13" fmla="*/ 1979293 h 1999321"/>
                    <a:gd name="connsiteX14" fmla="*/ 476523 w 1634870"/>
                    <a:gd name="connsiteY14" fmla="*/ 1813558 h 1999321"/>
                    <a:gd name="connsiteX15" fmla="*/ 790848 w 1634870"/>
                    <a:gd name="connsiteY15" fmla="*/ 1423033 h 1999321"/>
                    <a:gd name="connsiteX16" fmla="*/ 611778 w 1634870"/>
                    <a:gd name="connsiteY16" fmla="*/ 1108708 h 1999321"/>
                    <a:gd name="connsiteX17" fmla="*/ 526053 w 1634870"/>
                    <a:gd name="connsiteY17" fmla="*/ 1095373 h 1999321"/>
                    <a:gd name="connsiteX18" fmla="*/ 598443 w 1634870"/>
                    <a:gd name="connsiteY18" fmla="*/ 1384933 h 1999321"/>
                    <a:gd name="connsiteX19" fmla="*/ 596538 w 1634870"/>
                    <a:gd name="connsiteY19" fmla="*/ 1470658 h 1999321"/>
                    <a:gd name="connsiteX20" fmla="*/ 200298 w 1634870"/>
                    <a:gd name="connsiteY20" fmla="*/ 1967863 h 1999321"/>
                    <a:gd name="connsiteX21" fmla="*/ 32658 w 1634870"/>
                    <a:gd name="connsiteY21" fmla="*/ 1794508 h 1999321"/>
                    <a:gd name="connsiteX22" fmla="*/ 345714 w 1634870"/>
                    <a:gd name="connsiteY22" fmla="*/ 1396365 h 1999321"/>
                    <a:gd name="connsiteX23" fmla="*/ 238398 w 1634870"/>
                    <a:gd name="connsiteY23" fmla="*/ 1000123 h 1999321"/>
                    <a:gd name="connsiteX24" fmla="*/ 442869 w 1634870"/>
                    <a:gd name="connsiteY24" fmla="*/ 97155 h 1999321"/>
                    <a:gd name="connsiteX0" fmla="*/ 442869 w 1634870"/>
                    <a:gd name="connsiteY0" fmla="*/ 97155 h 1999321"/>
                    <a:gd name="connsiteX1" fmla="*/ 541293 w 1634870"/>
                    <a:gd name="connsiteY1" fmla="*/ 0 h 1999321"/>
                    <a:gd name="connsiteX2" fmla="*/ 911499 w 1634870"/>
                    <a:gd name="connsiteY2" fmla="*/ 83820 h 1999321"/>
                    <a:gd name="connsiteX3" fmla="*/ 955314 w 1634870"/>
                    <a:gd name="connsiteY3" fmla="*/ 230505 h 1999321"/>
                    <a:gd name="connsiteX4" fmla="*/ 1211854 w 1634870"/>
                    <a:gd name="connsiteY4" fmla="*/ 527685 h 1999321"/>
                    <a:gd name="connsiteX5" fmla="*/ 1579519 w 1634870"/>
                    <a:gd name="connsiteY5" fmla="*/ 634365 h 1999321"/>
                    <a:gd name="connsiteX6" fmla="*/ 1423309 w 1634870"/>
                    <a:gd name="connsiteY6" fmla="*/ 840105 h 1999321"/>
                    <a:gd name="connsiteX7" fmla="*/ 1349649 w 1634870"/>
                    <a:gd name="connsiteY7" fmla="*/ 847725 h 1999321"/>
                    <a:gd name="connsiteX8" fmla="*/ 947058 w 1634870"/>
                    <a:gd name="connsiteY8" fmla="*/ 729614 h 1999321"/>
                    <a:gd name="connsiteX9" fmla="*/ 863238 w 1634870"/>
                    <a:gd name="connsiteY9" fmla="*/ 641984 h 1999321"/>
                    <a:gd name="connsiteX10" fmla="*/ 794658 w 1634870"/>
                    <a:gd name="connsiteY10" fmla="*/ 941069 h 1999321"/>
                    <a:gd name="connsiteX11" fmla="*/ 1057548 w 1634870"/>
                    <a:gd name="connsiteY11" fmla="*/ 1383029 h 1999321"/>
                    <a:gd name="connsiteX12" fmla="*/ 1023258 w 1634870"/>
                    <a:gd name="connsiteY12" fmla="*/ 1522094 h 1999321"/>
                    <a:gd name="connsiteX13" fmla="*/ 651783 w 1634870"/>
                    <a:gd name="connsiteY13" fmla="*/ 1979293 h 1999321"/>
                    <a:gd name="connsiteX14" fmla="*/ 476523 w 1634870"/>
                    <a:gd name="connsiteY14" fmla="*/ 1813558 h 1999321"/>
                    <a:gd name="connsiteX15" fmla="*/ 790848 w 1634870"/>
                    <a:gd name="connsiteY15" fmla="*/ 1423033 h 1999321"/>
                    <a:gd name="connsiteX16" fmla="*/ 611778 w 1634870"/>
                    <a:gd name="connsiteY16" fmla="*/ 1108708 h 1999321"/>
                    <a:gd name="connsiteX17" fmla="*/ 526053 w 1634870"/>
                    <a:gd name="connsiteY17" fmla="*/ 1095373 h 1999321"/>
                    <a:gd name="connsiteX18" fmla="*/ 598443 w 1634870"/>
                    <a:gd name="connsiteY18" fmla="*/ 1384933 h 1999321"/>
                    <a:gd name="connsiteX19" fmla="*/ 596538 w 1634870"/>
                    <a:gd name="connsiteY19" fmla="*/ 1470658 h 1999321"/>
                    <a:gd name="connsiteX20" fmla="*/ 200298 w 1634870"/>
                    <a:gd name="connsiteY20" fmla="*/ 1967863 h 1999321"/>
                    <a:gd name="connsiteX21" fmla="*/ 32658 w 1634870"/>
                    <a:gd name="connsiteY21" fmla="*/ 1794508 h 1999321"/>
                    <a:gd name="connsiteX22" fmla="*/ 345714 w 1634870"/>
                    <a:gd name="connsiteY22" fmla="*/ 1396365 h 1999321"/>
                    <a:gd name="connsiteX23" fmla="*/ 238398 w 1634870"/>
                    <a:gd name="connsiteY23" fmla="*/ 1000123 h 1999321"/>
                    <a:gd name="connsiteX24" fmla="*/ 442869 w 1634870"/>
                    <a:gd name="connsiteY24" fmla="*/ 97155 h 1999321"/>
                    <a:gd name="connsiteX0" fmla="*/ 442869 w 1634870"/>
                    <a:gd name="connsiteY0" fmla="*/ 97155 h 1999321"/>
                    <a:gd name="connsiteX1" fmla="*/ 541293 w 1634870"/>
                    <a:gd name="connsiteY1" fmla="*/ 0 h 1999321"/>
                    <a:gd name="connsiteX2" fmla="*/ 911499 w 1634870"/>
                    <a:gd name="connsiteY2" fmla="*/ 83820 h 1999321"/>
                    <a:gd name="connsiteX3" fmla="*/ 955314 w 1634870"/>
                    <a:gd name="connsiteY3" fmla="*/ 230505 h 1999321"/>
                    <a:gd name="connsiteX4" fmla="*/ 1211854 w 1634870"/>
                    <a:gd name="connsiteY4" fmla="*/ 527685 h 1999321"/>
                    <a:gd name="connsiteX5" fmla="*/ 1579519 w 1634870"/>
                    <a:gd name="connsiteY5" fmla="*/ 634365 h 1999321"/>
                    <a:gd name="connsiteX6" fmla="*/ 1423309 w 1634870"/>
                    <a:gd name="connsiteY6" fmla="*/ 840105 h 1999321"/>
                    <a:gd name="connsiteX7" fmla="*/ 1349649 w 1634870"/>
                    <a:gd name="connsiteY7" fmla="*/ 847725 h 1999321"/>
                    <a:gd name="connsiteX8" fmla="*/ 947058 w 1634870"/>
                    <a:gd name="connsiteY8" fmla="*/ 729614 h 1999321"/>
                    <a:gd name="connsiteX9" fmla="*/ 863238 w 1634870"/>
                    <a:gd name="connsiteY9" fmla="*/ 641984 h 1999321"/>
                    <a:gd name="connsiteX10" fmla="*/ 794658 w 1634870"/>
                    <a:gd name="connsiteY10" fmla="*/ 941069 h 1999321"/>
                    <a:gd name="connsiteX11" fmla="*/ 1057548 w 1634870"/>
                    <a:gd name="connsiteY11" fmla="*/ 1383029 h 1999321"/>
                    <a:gd name="connsiteX12" fmla="*/ 1023258 w 1634870"/>
                    <a:gd name="connsiteY12" fmla="*/ 1522094 h 1999321"/>
                    <a:gd name="connsiteX13" fmla="*/ 651783 w 1634870"/>
                    <a:gd name="connsiteY13" fmla="*/ 1979293 h 1999321"/>
                    <a:gd name="connsiteX14" fmla="*/ 476523 w 1634870"/>
                    <a:gd name="connsiteY14" fmla="*/ 1813558 h 1999321"/>
                    <a:gd name="connsiteX15" fmla="*/ 790848 w 1634870"/>
                    <a:gd name="connsiteY15" fmla="*/ 1423033 h 1999321"/>
                    <a:gd name="connsiteX16" fmla="*/ 611778 w 1634870"/>
                    <a:gd name="connsiteY16" fmla="*/ 1108708 h 1999321"/>
                    <a:gd name="connsiteX17" fmla="*/ 526053 w 1634870"/>
                    <a:gd name="connsiteY17" fmla="*/ 1095373 h 1999321"/>
                    <a:gd name="connsiteX18" fmla="*/ 598443 w 1634870"/>
                    <a:gd name="connsiteY18" fmla="*/ 1384933 h 1999321"/>
                    <a:gd name="connsiteX19" fmla="*/ 596538 w 1634870"/>
                    <a:gd name="connsiteY19" fmla="*/ 1470658 h 1999321"/>
                    <a:gd name="connsiteX20" fmla="*/ 200298 w 1634870"/>
                    <a:gd name="connsiteY20" fmla="*/ 1967863 h 1999321"/>
                    <a:gd name="connsiteX21" fmla="*/ 32658 w 1634870"/>
                    <a:gd name="connsiteY21" fmla="*/ 1794508 h 1999321"/>
                    <a:gd name="connsiteX22" fmla="*/ 345714 w 1634870"/>
                    <a:gd name="connsiteY22" fmla="*/ 1396365 h 1999321"/>
                    <a:gd name="connsiteX23" fmla="*/ 238398 w 1634870"/>
                    <a:gd name="connsiteY23" fmla="*/ 1000123 h 1999321"/>
                    <a:gd name="connsiteX24" fmla="*/ 442869 w 1634870"/>
                    <a:gd name="connsiteY24" fmla="*/ 97155 h 1999321"/>
                    <a:gd name="connsiteX0" fmla="*/ 442869 w 1634870"/>
                    <a:gd name="connsiteY0" fmla="*/ 97155 h 1999321"/>
                    <a:gd name="connsiteX1" fmla="*/ 541293 w 1634870"/>
                    <a:gd name="connsiteY1" fmla="*/ 0 h 1999321"/>
                    <a:gd name="connsiteX2" fmla="*/ 911499 w 1634870"/>
                    <a:gd name="connsiteY2" fmla="*/ 83820 h 1999321"/>
                    <a:gd name="connsiteX3" fmla="*/ 955314 w 1634870"/>
                    <a:gd name="connsiteY3" fmla="*/ 230505 h 1999321"/>
                    <a:gd name="connsiteX4" fmla="*/ 1211854 w 1634870"/>
                    <a:gd name="connsiteY4" fmla="*/ 527685 h 1999321"/>
                    <a:gd name="connsiteX5" fmla="*/ 1579519 w 1634870"/>
                    <a:gd name="connsiteY5" fmla="*/ 634365 h 1999321"/>
                    <a:gd name="connsiteX6" fmla="*/ 1423309 w 1634870"/>
                    <a:gd name="connsiteY6" fmla="*/ 840105 h 1999321"/>
                    <a:gd name="connsiteX7" fmla="*/ 1349649 w 1634870"/>
                    <a:gd name="connsiteY7" fmla="*/ 847725 h 1999321"/>
                    <a:gd name="connsiteX8" fmla="*/ 947058 w 1634870"/>
                    <a:gd name="connsiteY8" fmla="*/ 729614 h 1999321"/>
                    <a:gd name="connsiteX9" fmla="*/ 863238 w 1634870"/>
                    <a:gd name="connsiteY9" fmla="*/ 641984 h 1999321"/>
                    <a:gd name="connsiteX10" fmla="*/ 794658 w 1634870"/>
                    <a:gd name="connsiteY10" fmla="*/ 941069 h 1999321"/>
                    <a:gd name="connsiteX11" fmla="*/ 1057548 w 1634870"/>
                    <a:gd name="connsiteY11" fmla="*/ 1383029 h 1999321"/>
                    <a:gd name="connsiteX12" fmla="*/ 1023258 w 1634870"/>
                    <a:gd name="connsiteY12" fmla="*/ 1522094 h 1999321"/>
                    <a:gd name="connsiteX13" fmla="*/ 651783 w 1634870"/>
                    <a:gd name="connsiteY13" fmla="*/ 1979293 h 1999321"/>
                    <a:gd name="connsiteX14" fmla="*/ 476523 w 1634870"/>
                    <a:gd name="connsiteY14" fmla="*/ 1813558 h 1999321"/>
                    <a:gd name="connsiteX15" fmla="*/ 790848 w 1634870"/>
                    <a:gd name="connsiteY15" fmla="*/ 1423033 h 1999321"/>
                    <a:gd name="connsiteX16" fmla="*/ 611778 w 1634870"/>
                    <a:gd name="connsiteY16" fmla="*/ 1108708 h 1999321"/>
                    <a:gd name="connsiteX17" fmla="*/ 526053 w 1634870"/>
                    <a:gd name="connsiteY17" fmla="*/ 1095373 h 1999321"/>
                    <a:gd name="connsiteX18" fmla="*/ 598443 w 1634870"/>
                    <a:gd name="connsiteY18" fmla="*/ 1384933 h 1999321"/>
                    <a:gd name="connsiteX19" fmla="*/ 596538 w 1634870"/>
                    <a:gd name="connsiteY19" fmla="*/ 1470658 h 1999321"/>
                    <a:gd name="connsiteX20" fmla="*/ 200298 w 1634870"/>
                    <a:gd name="connsiteY20" fmla="*/ 1967863 h 1999321"/>
                    <a:gd name="connsiteX21" fmla="*/ 32658 w 1634870"/>
                    <a:gd name="connsiteY21" fmla="*/ 1794508 h 1999321"/>
                    <a:gd name="connsiteX22" fmla="*/ 345714 w 1634870"/>
                    <a:gd name="connsiteY22" fmla="*/ 1396365 h 1999321"/>
                    <a:gd name="connsiteX23" fmla="*/ 238398 w 1634870"/>
                    <a:gd name="connsiteY23" fmla="*/ 1000123 h 1999321"/>
                    <a:gd name="connsiteX24" fmla="*/ 442869 w 1634870"/>
                    <a:gd name="connsiteY24" fmla="*/ 97155 h 1999321"/>
                    <a:gd name="connsiteX0" fmla="*/ 442869 w 1634870"/>
                    <a:gd name="connsiteY0" fmla="*/ 97155 h 1999321"/>
                    <a:gd name="connsiteX1" fmla="*/ 541293 w 1634870"/>
                    <a:gd name="connsiteY1" fmla="*/ 0 h 1999321"/>
                    <a:gd name="connsiteX2" fmla="*/ 911499 w 1634870"/>
                    <a:gd name="connsiteY2" fmla="*/ 83820 h 1999321"/>
                    <a:gd name="connsiteX3" fmla="*/ 955314 w 1634870"/>
                    <a:gd name="connsiteY3" fmla="*/ 230505 h 1999321"/>
                    <a:gd name="connsiteX4" fmla="*/ 1211854 w 1634870"/>
                    <a:gd name="connsiteY4" fmla="*/ 527685 h 1999321"/>
                    <a:gd name="connsiteX5" fmla="*/ 1579519 w 1634870"/>
                    <a:gd name="connsiteY5" fmla="*/ 634365 h 1999321"/>
                    <a:gd name="connsiteX6" fmla="*/ 1423309 w 1634870"/>
                    <a:gd name="connsiteY6" fmla="*/ 840105 h 1999321"/>
                    <a:gd name="connsiteX7" fmla="*/ 1349649 w 1634870"/>
                    <a:gd name="connsiteY7" fmla="*/ 847725 h 1999321"/>
                    <a:gd name="connsiteX8" fmla="*/ 947058 w 1634870"/>
                    <a:gd name="connsiteY8" fmla="*/ 729614 h 1999321"/>
                    <a:gd name="connsiteX9" fmla="*/ 863238 w 1634870"/>
                    <a:gd name="connsiteY9" fmla="*/ 641984 h 1999321"/>
                    <a:gd name="connsiteX10" fmla="*/ 794658 w 1634870"/>
                    <a:gd name="connsiteY10" fmla="*/ 941069 h 1999321"/>
                    <a:gd name="connsiteX11" fmla="*/ 1057548 w 1634870"/>
                    <a:gd name="connsiteY11" fmla="*/ 1383029 h 1999321"/>
                    <a:gd name="connsiteX12" fmla="*/ 1023258 w 1634870"/>
                    <a:gd name="connsiteY12" fmla="*/ 1522094 h 1999321"/>
                    <a:gd name="connsiteX13" fmla="*/ 651783 w 1634870"/>
                    <a:gd name="connsiteY13" fmla="*/ 1979293 h 1999321"/>
                    <a:gd name="connsiteX14" fmla="*/ 476523 w 1634870"/>
                    <a:gd name="connsiteY14" fmla="*/ 1813558 h 1999321"/>
                    <a:gd name="connsiteX15" fmla="*/ 790848 w 1634870"/>
                    <a:gd name="connsiteY15" fmla="*/ 1423033 h 1999321"/>
                    <a:gd name="connsiteX16" fmla="*/ 611778 w 1634870"/>
                    <a:gd name="connsiteY16" fmla="*/ 1108708 h 1999321"/>
                    <a:gd name="connsiteX17" fmla="*/ 526053 w 1634870"/>
                    <a:gd name="connsiteY17" fmla="*/ 1095373 h 1999321"/>
                    <a:gd name="connsiteX18" fmla="*/ 598443 w 1634870"/>
                    <a:gd name="connsiteY18" fmla="*/ 1384933 h 1999321"/>
                    <a:gd name="connsiteX19" fmla="*/ 596538 w 1634870"/>
                    <a:gd name="connsiteY19" fmla="*/ 1470658 h 1999321"/>
                    <a:gd name="connsiteX20" fmla="*/ 200298 w 1634870"/>
                    <a:gd name="connsiteY20" fmla="*/ 1967863 h 1999321"/>
                    <a:gd name="connsiteX21" fmla="*/ 32658 w 1634870"/>
                    <a:gd name="connsiteY21" fmla="*/ 1794508 h 1999321"/>
                    <a:gd name="connsiteX22" fmla="*/ 345714 w 1634870"/>
                    <a:gd name="connsiteY22" fmla="*/ 1396365 h 1999321"/>
                    <a:gd name="connsiteX23" fmla="*/ 238398 w 1634870"/>
                    <a:gd name="connsiteY23" fmla="*/ 1000123 h 1999321"/>
                    <a:gd name="connsiteX24" fmla="*/ 442869 w 1634870"/>
                    <a:gd name="connsiteY24" fmla="*/ 97155 h 19993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1634870" h="1999321">
                      <a:moveTo>
                        <a:pt x="442869" y="97155"/>
                      </a:moveTo>
                      <a:cubicBezTo>
                        <a:pt x="460437" y="15240"/>
                        <a:pt x="495150" y="3810"/>
                        <a:pt x="541293" y="0"/>
                      </a:cubicBezTo>
                      <a:lnTo>
                        <a:pt x="911499" y="83820"/>
                      </a:lnTo>
                      <a:cubicBezTo>
                        <a:pt x="992779" y="114300"/>
                        <a:pt x="969284" y="201930"/>
                        <a:pt x="955314" y="230505"/>
                      </a:cubicBezTo>
                      <a:lnTo>
                        <a:pt x="1211854" y="527685"/>
                      </a:lnTo>
                      <a:cubicBezTo>
                        <a:pt x="1338219" y="561340"/>
                        <a:pt x="1456964" y="598805"/>
                        <a:pt x="1579519" y="634365"/>
                      </a:cubicBezTo>
                      <a:cubicBezTo>
                        <a:pt x="1686834" y="706120"/>
                        <a:pt x="1639844" y="913130"/>
                        <a:pt x="1423309" y="840105"/>
                      </a:cubicBezTo>
                      <a:lnTo>
                        <a:pt x="1349649" y="847725"/>
                      </a:lnTo>
                      <a:lnTo>
                        <a:pt x="947058" y="729614"/>
                      </a:lnTo>
                      <a:lnTo>
                        <a:pt x="863238" y="641984"/>
                      </a:lnTo>
                      <a:lnTo>
                        <a:pt x="794658" y="941069"/>
                      </a:lnTo>
                      <a:lnTo>
                        <a:pt x="1057548" y="1383029"/>
                      </a:lnTo>
                      <a:cubicBezTo>
                        <a:pt x="1072788" y="1442719"/>
                        <a:pt x="1057548" y="1483359"/>
                        <a:pt x="1023258" y="1522094"/>
                      </a:cubicBezTo>
                      <a:lnTo>
                        <a:pt x="651783" y="1979293"/>
                      </a:lnTo>
                      <a:cubicBezTo>
                        <a:pt x="505733" y="2055493"/>
                        <a:pt x="416833" y="1895473"/>
                        <a:pt x="476523" y="1813558"/>
                      </a:cubicBezTo>
                      <a:lnTo>
                        <a:pt x="790848" y="1423033"/>
                      </a:lnTo>
                      <a:lnTo>
                        <a:pt x="611778" y="1108708"/>
                      </a:lnTo>
                      <a:lnTo>
                        <a:pt x="526053" y="1095373"/>
                      </a:lnTo>
                      <a:lnTo>
                        <a:pt x="598443" y="1384933"/>
                      </a:lnTo>
                      <a:cubicBezTo>
                        <a:pt x="613048" y="1413508"/>
                        <a:pt x="608603" y="1443988"/>
                        <a:pt x="596538" y="1470658"/>
                      </a:cubicBezTo>
                      <a:lnTo>
                        <a:pt x="200298" y="1967863"/>
                      </a:lnTo>
                      <a:cubicBezTo>
                        <a:pt x="72028" y="2056763"/>
                        <a:pt x="-63862" y="1905633"/>
                        <a:pt x="32658" y="1794508"/>
                      </a:cubicBezTo>
                      <a:lnTo>
                        <a:pt x="345714" y="1396365"/>
                      </a:lnTo>
                      <a:cubicBezTo>
                        <a:pt x="309942" y="1264284"/>
                        <a:pt x="257025" y="1109344"/>
                        <a:pt x="238398" y="1000123"/>
                      </a:cubicBezTo>
                      <a:cubicBezTo>
                        <a:pt x="270360" y="712469"/>
                        <a:pt x="376617" y="400049"/>
                        <a:pt x="442869" y="97155"/>
                      </a:cubicBezTo>
                      <a:close/>
                    </a:path>
                  </a:pathLst>
                </a:custGeom>
                <a:grp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Arial" panose="020B0604020202020204" pitchFamily="34" charset="0"/>
                    <a:cs typeface="Arial" panose="020B0604020202020204" pitchFamily="34" charset="0"/>
                  </a:endParaRPr>
                </a:p>
              </p:txBody>
            </p:sp>
          </p:grpSp>
        </p:grpSp>
        <p:grpSp>
          <p:nvGrpSpPr>
            <p:cNvPr id="13" name="Group 141">
              <a:extLst>
                <a:ext uri="{FF2B5EF4-FFF2-40B4-BE49-F238E27FC236}">
                  <a16:creationId xmlns:a16="http://schemas.microsoft.com/office/drawing/2014/main" id="{332033F6-D1E0-4B5A-9CCC-495BEEB1B92C}"/>
                </a:ext>
              </a:extLst>
            </p:cNvPr>
            <p:cNvGrpSpPr/>
            <p:nvPr/>
          </p:nvGrpSpPr>
          <p:grpSpPr>
            <a:xfrm>
              <a:off x="2638086" y="2878487"/>
              <a:ext cx="3491911" cy="2668615"/>
              <a:chOff x="2638086" y="2878487"/>
              <a:chExt cx="3491911" cy="2668615"/>
            </a:xfrm>
          </p:grpSpPr>
          <p:grpSp>
            <p:nvGrpSpPr>
              <p:cNvPr id="14" name="Group 140">
                <a:extLst>
                  <a:ext uri="{FF2B5EF4-FFF2-40B4-BE49-F238E27FC236}">
                    <a16:creationId xmlns:a16="http://schemas.microsoft.com/office/drawing/2014/main" id="{1DA09C22-B508-404E-B924-287AA5673E4E}"/>
                  </a:ext>
                </a:extLst>
              </p:cNvPr>
              <p:cNvGrpSpPr/>
              <p:nvPr/>
            </p:nvGrpSpPr>
            <p:grpSpPr>
              <a:xfrm>
                <a:off x="2638086" y="2878487"/>
                <a:ext cx="3491911" cy="2668615"/>
                <a:chOff x="2638086" y="2878487"/>
                <a:chExt cx="3491911" cy="2668615"/>
              </a:xfrm>
            </p:grpSpPr>
            <p:sp>
              <p:nvSpPr>
                <p:cNvPr id="40" name="Freeform 113">
                  <a:extLst>
                    <a:ext uri="{FF2B5EF4-FFF2-40B4-BE49-F238E27FC236}">
                      <a16:creationId xmlns:a16="http://schemas.microsoft.com/office/drawing/2014/main" id="{A7FEF07A-91CA-47C6-9A88-BE4B9D436FF3}"/>
                    </a:ext>
                  </a:extLst>
                </p:cNvPr>
                <p:cNvSpPr/>
                <p:nvPr/>
              </p:nvSpPr>
              <p:spPr>
                <a:xfrm flipH="1">
                  <a:off x="3452771" y="4505056"/>
                  <a:ext cx="1041616" cy="1042046"/>
                </a:xfrm>
                <a:custGeom>
                  <a:avLst/>
                  <a:gdLst>
                    <a:gd name="connsiteX0" fmla="*/ 603727 w 1542756"/>
                    <a:gd name="connsiteY0" fmla="*/ 0 h 1543391"/>
                    <a:gd name="connsiteX1" fmla="*/ 754417 w 1542756"/>
                    <a:gd name="connsiteY1" fmla="*/ 134410 h 1543391"/>
                    <a:gd name="connsiteX2" fmla="*/ 687979 w 1542756"/>
                    <a:gd name="connsiteY2" fmla="*/ 245864 h 1543391"/>
                    <a:gd name="connsiteX3" fmla="*/ 677999 w 1542756"/>
                    <a:gd name="connsiteY3" fmla="*/ 314539 h 1543391"/>
                    <a:gd name="connsiteX4" fmla="*/ 699473 w 1542756"/>
                    <a:gd name="connsiteY4" fmla="*/ 330541 h 1543391"/>
                    <a:gd name="connsiteX5" fmla="*/ 1212215 w 1542756"/>
                    <a:gd name="connsiteY5" fmla="*/ 330541 h 1543391"/>
                    <a:gd name="connsiteX6" fmla="*/ 1212215 w 1542756"/>
                    <a:gd name="connsiteY6" fmla="*/ 841219 h 1543391"/>
                    <a:gd name="connsiteX7" fmla="*/ 1228217 w 1542756"/>
                    <a:gd name="connsiteY7" fmla="*/ 862694 h 1543391"/>
                    <a:gd name="connsiteX8" fmla="*/ 1296893 w 1542756"/>
                    <a:gd name="connsiteY8" fmla="*/ 852714 h 1543391"/>
                    <a:gd name="connsiteX9" fmla="*/ 1408346 w 1542756"/>
                    <a:gd name="connsiteY9" fmla="*/ 786276 h 1543391"/>
                    <a:gd name="connsiteX10" fmla="*/ 1542756 w 1542756"/>
                    <a:gd name="connsiteY10" fmla="*/ 936966 h 1543391"/>
                    <a:gd name="connsiteX11" fmla="*/ 1408346 w 1542756"/>
                    <a:gd name="connsiteY11" fmla="*/ 1087656 h 1543391"/>
                    <a:gd name="connsiteX12" fmla="*/ 1296893 w 1542756"/>
                    <a:gd name="connsiteY12" fmla="*/ 1021218 h 1543391"/>
                    <a:gd name="connsiteX13" fmla="*/ 1227044 w 1542756"/>
                    <a:gd name="connsiteY13" fmla="*/ 1009804 h 1543391"/>
                    <a:gd name="connsiteX14" fmla="*/ 1212215 w 1542756"/>
                    <a:gd name="connsiteY14" fmla="*/ 1030456 h 1543391"/>
                    <a:gd name="connsiteX15" fmla="*/ 1212215 w 1542756"/>
                    <a:gd name="connsiteY15" fmla="*/ 1543391 h 1543391"/>
                    <a:gd name="connsiteX16" fmla="*/ 698836 w 1542756"/>
                    <a:gd name="connsiteY16" fmla="*/ 1543391 h 1543391"/>
                    <a:gd name="connsiteX17" fmla="*/ 677999 w 1542756"/>
                    <a:gd name="connsiteY17" fmla="*/ 1527864 h 1543391"/>
                    <a:gd name="connsiteX18" fmla="*/ 687979 w 1542756"/>
                    <a:gd name="connsiteY18" fmla="*/ 1459189 h 1543391"/>
                    <a:gd name="connsiteX19" fmla="*/ 754417 w 1542756"/>
                    <a:gd name="connsiteY19" fmla="*/ 1347735 h 1543391"/>
                    <a:gd name="connsiteX20" fmla="*/ 603727 w 1542756"/>
                    <a:gd name="connsiteY20" fmla="*/ 1213325 h 1543391"/>
                    <a:gd name="connsiteX21" fmla="*/ 453037 w 1542756"/>
                    <a:gd name="connsiteY21" fmla="*/ 1347735 h 1543391"/>
                    <a:gd name="connsiteX22" fmla="*/ 519475 w 1542756"/>
                    <a:gd name="connsiteY22" fmla="*/ 1459189 h 1543391"/>
                    <a:gd name="connsiteX23" fmla="*/ 530889 w 1542756"/>
                    <a:gd name="connsiteY23" fmla="*/ 1529038 h 1543391"/>
                    <a:gd name="connsiteX24" fmla="*/ 510900 w 1542756"/>
                    <a:gd name="connsiteY24" fmla="*/ 1543391 h 1543391"/>
                    <a:gd name="connsiteX25" fmla="*/ 0 w 1542756"/>
                    <a:gd name="connsiteY25" fmla="*/ 1543391 h 1543391"/>
                    <a:gd name="connsiteX26" fmla="*/ 0 w 1542756"/>
                    <a:gd name="connsiteY26" fmla="*/ 1030456 h 1543391"/>
                    <a:gd name="connsiteX27" fmla="*/ 14829 w 1542756"/>
                    <a:gd name="connsiteY27" fmla="*/ 1009804 h 1543391"/>
                    <a:gd name="connsiteX28" fmla="*/ 84678 w 1542756"/>
                    <a:gd name="connsiteY28" fmla="*/ 1021218 h 1543391"/>
                    <a:gd name="connsiteX29" fmla="*/ 196131 w 1542756"/>
                    <a:gd name="connsiteY29" fmla="*/ 1087656 h 1543391"/>
                    <a:gd name="connsiteX30" fmla="*/ 330541 w 1542756"/>
                    <a:gd name="connsiteY30" fmla="*/ 936966 h 1543391"/>
                    <a:gd name="connsiteX31" fmla="*/ 196131 w 1542756"/>
                    <a:gd name="connsiteY31" fmla="*/ 786276 h 1543391"/>
                    <a:gd name="connsiteX32" fmla="*/ 84678 w 1542756"/>
                    <a:gd name="connsiteY32" fmla="*/ 852714 h 1543391"/>
                    <a:gd name="connsiteX33" fmla="*/ 16002 w 1542756"/>
                    <a:gd name="connsiteY33" fmla="*/ 862694 h 1543391"/>
                    <a:gd name="connsiteX34" fmla="*/ 0 w 1542756"/>
                    <a:gd name="connsiteY34" fmla="*/ 841219 h 1543391"/>
                    <a:gd name="connsiteX35" fmla="*/ 0 w 1542756"/>
                    <a:gd name="connsiteY35" fmla="*/ 330541 h 1543391"/>
                    <a:gd name="connsiteX36" fmla="*/ 510238 w 1542756"/>
                    <a:gd name="connsiteY36" fmla="*/ 330541 h 1543391"/>
                    <a:gd name="connsiteX37" fmla="*/ 530889 w 1542756"/>
                    <a:gd name="connsiteY37" fmla="*/ 315713 h 1543391"/>
                    <a:gd name="connsiteX38" fmla="*/ 519475 w 1542756"/>
                    <a:gd name="connsiteY38" fmla="*/ 245864 h 1543391"/>
                    <a:gd name="connsiteX39" fmla="*/ 453037 w 1542756"/>
                    <a:gd name="connsiteY39" fmla="*/ 134410 h 1543391"/>
                    <a:gd name="connsiteX40" fmla="*/ 603727 w 1542756"/>
                    <a:gd name="connsiteY40" fmla="*/ 0 h 1543391"/>
                    <a:gd name="connsiteX0" fmla="*/ 603727 w 1542756"/>
                    <a:gd name="connsiteY0" fmla="*/ 0 h 1543391"/>
                    <a:gd name="connsiteX1" fmla="*/ 754417 w 1542756"/>
                    <a:gd name="connsiteY1" fmla="*/ 134410 h 1543391"/>
                    <a:gd name="connsiteX2" fmla="*/ 687979 w 1542756"/>
                    <a:gd name="connsiteY2" fmla="*/ 245864 h 1543391"/>
                    <a:gd name="connsiteX3" fmla="*/ 677999 w 1542756"/>
                    <a:gd name="connsiteY3" fmla="*/ 314539 h 1543391"/>
                    <a:gd name="connsiteX4" fmla="*/ 699473 w 1542756"/>
                    <a:gd name="connsiteY4" fmla="*/ 330541 h 1543391"/>
                    <a:gd name="connsiteX5" fmla="*/ 1212215 w 1542756"/>
                    <a:gd name="connsiteY5" fmla="*/ 330541 h 1543391"/>
                    <a:gd name="connsiteX6" fmla="*/ 1212215 w 1542756"/>
                    <a:gd name="connsiteY6" fmla="*/ 841219 h 1543391"/>
                    <a:gd name="connsiteX7" fmla="*/ 1228217 w 1542756"/>
                    <a:gd name="connsiteY7" fmla="*/ 862694 h 1543391"/>
                    <a:gd name="connsiteX8" fmla="*/ 1296893 w 1542756"/>
                    <a:gd name="connsiteY8" fmla="*/ 852714 h 1543391"/>
                    <a:gd name="connsiteX9" fmla="*/ 1408346 w 1542756"/>
                    <a:gd name="connsiteY9" fmla="*/ 786276 h 1543391"/>
                    <a:gd name="connsiteX10" fmla="*/ 1542756 w 1542756"/>
                    <a:gd name="connsiteY10" fmla="*/ 936966 h 1543391"/>
                    <a:gd name="connsiteX11" fmla="*/ 1408346 w 1542756"/>
                    <a:gd name="connsiteY11" fmla="*/ 1087656 h 1543391"/>
                    <a:gd name="connsiteX12" fmla="*/ 1296893 w 1542756"/>
                    <a:gd name="connsiteY12" fmla="*/ 1021218 h 1543391"/>
                    <a:gd name="connsiteX13" fmla="*/ 1227044 w 1542756"/>
                    <a:gd name="connsiteY13" fmla="*/ 1009804 h 1543391"/>
                    <a:gd name="connsiteX14" fmla="*/ 1212215 w 1542756"/>
                    <a:gd name="connsiteY14" fmla="*/ 1030456 h 1543391"/>
                    <a:gd name="connsiteX15" fmla="*/ 1212215 w 1542756"/>
                    <a:gd name="connsiteY15" fmla="*/ 1543391 h 1543391"/>
                    <a:gd name="connsiteX16" fmla="*/ 698836 w 1542756"/>
                    <a:gd name="connsiteY16" fmla="*/ 1543391 h 1543391"/>
                    <a:gd name="connsiteX17" fmla="*/ 677999 w 1542756"/>
                    <a:gd name="connsiteY17" fmla="*/ 1527864 h 1543391"/>
                    <a:gd name="connsiteX18" fmla="*/ 687979 w 1542756"/>
                    <a:gd name="connsiteY18" fmla="*/ 1459189 h 1543391"/>
                    <a:gd name="connsiteX19" fmla="*/ 754417 w 1542756"/>
                    <a:gd name="connsiteY19" fmla="*/ 1347735 h 1543391"/>
                    <a:gd name="connsiteX20" fmla="*/ 603727 w 1542756"/>
                    <a:gd name="connsiteY20" fmla="*/ 1213325 h 1543391"/>
                    <a:gd name="connsiteX21" fmla="*/ 453037 w 1542756"/>
                    <a:gd name="connsiteY21" fmla="*/ 1347735 h 1543391"/>
                    <a:gd name="connsiteX22" fmla="*/ 519475 w 1542756"/>
                    <a:gd name="connsiteY22" fmla="*/ 1459189 h 1543391"/>
                    <a:gd name="connsiteX23" fmla="*/ 530889 w 1542756"/>
                    <a:gd name="connsiteY23" fmla="*/ 1529038 h 1543391"/>
                    <a:gd name="connsiteX24" fmla="*/ 510900 w 1542756"/>
                    <a:gd name="connsiteY24" fmla="*/ 1543391 h 1543391"/>
                    <a:gd name="connsiteX25" fmla="*/ 0 w 1542756"/>
                    <a:gd name="connsiteY25" fmla="*/ 1543391 h 1543391"/>
                    <a:gd name="connsiteX26" fmla="*/ 0 w 1542756"/>
                    <a:gd name="connsiteY26" fmla="*/ 1030456 h 1543391"/>
                    <a:gd name="connsiteX27" fmla="*/ 14829 w 1542756"/>
                    <a:gd name="connsiteY27" fmla="*/ 1009804 h 1543391"/>
                    <a:gd name="connsiteX28" fmla="*/ 84678 w 1542756"/>
                    <a:gd name="connsiteY28" fmla="*/ 1021218 h 1543391"/>
                    <a:gd name="connsiteX29" fmla="*/ 196131 w 1542756"/>
                    <a:gd name="connsiteY29" fmla="*/ 1087656 h 1543391"/>
                    <a:gd name="connsiteX30" fmla="*/ 330541 w 1542756"/>
                    <a:gd name="connsiteY30" fmla="*/ 936966 h 1543391"/>
                    <a:gd name="connsiteX31" fmla="*/ 196131 w 1542756"/>
                    <a:gd name="connsiteY31" fmla="*/ 786276 h 1543391"/>
                    <a:gd name="connsiteX32" fmla="*/ 84678 w 1542756"/>
                    <a:gd name="connsiteY32" fmla="*/ 852714 h 1543391"/>
                    <a:gd name="connsiteX33" fmla="*/ 16002 w 1542756"/>
                    <a:gd name="connsiteY33" fmla="*/ 862694 h 1543391"/>
                    <a:gd name="connsiteX34" fmla="*/ 0 w 1542756"/>
                    <a:gd name="connsiteY34" fmla="*/ 841219 h 1543391"/>
                    <a:gd name="connsiteX35" fmla="*/ 0 w 1542756"/>
                    <a:gd name="connsiteY35" fmla="*/ 330541 h 1543391"/>
                    <a:gd name="connsiteX36" fmla="*/ 510238 w 1542756"/>
                    <a:gd name="connsiteY36" fmla="*/ 330541 h 1543391"/>
                    <a:gd name="connsiteX37" fmla="*/ 530889 w 1542756"/>
                    <a:gd name="connsiteY37" fmla="*/ 315713 h 1543391"/>
                    <a:gd name="connsiteX38" fmla="*/ 519475 w 1542756"/>
                    <a:gd name="connsiteY38" fmla="*/ 245864 h 1543391"/>
                    <a:gd name="connsiteX39" fmla="*/ 453037 w 1542756"/>
                    <a:gd name="connsiteY39" fmla="*/ 134410 h 1543391"/>
                    <a:gd name="connsiteX40" fmla="*/ 603727 w 1542756"/>
                    <a:gd name="connsiteY40" fmla="*/ 0 h 1543391"/>
                    <a:gd name="connsiteX0" fmla="*/ 603727 w 1542756"/>
                    <a:gd name="connsiteY0" fmla="*/ 0 h 1543391"/>
                    <a:gd name="connsiteX1" fmla="*/ 754417 w 1542756"/>
                    <a:gd name="connsiteY1" fmla="*/ 134410 h 1543391"/>
                    <a:gd name="connsiteX2" fmla="*/ 687979 w 1542756"/>
                    <a:gd name="connsiteY2" fmla="*/ 245864 h 1543391"/>
                    <a:gd name="connsiteX3" fmla="*/ 677999 w 1542756"/>
                    <a:gd name="connsiteY3" fmla="*/ 314539 h 1543391"/>
                    <a:gd name="connsiteX4" fmla="*/ 699473 w 1542756"/>
                    <a:gd name="connsiteY4" fmla="*/ 330541 h 1543391"/>
                    <a:gd name="connsiteX5" fmla="*/ 1212215 w 1542756"/>
                    <a:gd name="connsiteY5" fmla="*/ 330541 h 1543391"/>
                    <a:gd name="connsiteX6" fmla="*/ 1212215 w 1542756"/>
                    <a:gd name="connsiteY6" fmla="*/ 841219 h 1543391"/>
                    <a:gd name="connsiteX7" fmla="*/ 1228217 w 1542756"/>
                    <a:gd name="connsiteY7" fmla="*/ 862694 h 1543391"/>
                    <a:gd name="connsiteX8" fmla="*/ 1296893 w 1542756"/>
                    <a:gd name="connsiteY8" fmla="*/ 852714 h 1543391"/>
                    <a:gd name="connsiteX9" fmla="*/ 1408346 w 1542756"/>
                    <a:gd name="connsiteY9" fmla="*/ 786276 h 1543391"/>
                    <a:gd name="connsiteX10" fmla="*/ 1542756 w 1542756"/>
                    <a:gd name="connsiteY10" fmla="*/ 936966 h 1543391"/>
                    <a:gd name="connsiteX11" fmla="*/ 1408346 w 1542756"/>
                    <a:gd name="connsiteY11" fmla="*/ 1087656 h 1543391"/>
                    <a:gd name="connsiteX12" fmla="*/ 1296893 w 1542756"/>
                    <a:gd name="connsiteY12" fmla="*/ 1021218 h 1543391"/>
                    <a:gd name="connsiteX13" fmla="*/ 1227044 w 1542756"/>
                    <a:gd name="connsiteY13" fmla="*/ 1009804 h 1543391"/>
                    <a:gd name="connsiteX14" fmla="*/ 1212215 w 1542756"/>
                    <a:gd name="connsiteY14" fmla="*/ 1030456 h 1543391"/>
                    <a:gd name="connsiteX15" fmla="*/ 1212215 w 1542756"/>
                    <a:gd name="connsiteY15" fmla="*/ 1543391 h 1543391"/>
                    <a:gd name="connsiteX16" fmla="*/ 698836 w 1542756"/>
                    <a:gd name="connsiteY16" fmla="*/ 1543391 h 1543391"/>
                    <a:gd name="connsiteX17" fmla="*/ 677999 w 1542756"/>
                    <a:gd name="connsiteY17" fmla="*/ 1527864 h 1543391"/>
                    <a:gd name="connsiteX18" fmla="*/ 687979 w 1542756"/>
                    <a:gd name="connsiteY18" fmla="*/ 1459189 h 1543391"/>
                    <a:gd name="connsiteX19" fmla="*/ 754417 w 1542756"/>
                    <a:gd name="connsiteY19" fmla="*/ 1347735 h 1543391"/>
                    <a:gd name="connsiteX20" fmla="*/ 603727 w 1542756"/>
                    <a:gd name="connsiteY20" fmla="*/ 1213325 h 1543391"/>
                    <a:gd name="connsiteX21" fmla="*/ 453037 w 1542756"/>
                    <a:gd name="connsiteY21" fmla="*/ 1347735 h 1543391"/>
                    <a:gd name="connsiteX22" fmla="*/ 519475 w 1542756"/>
                    <a:gd name="connsiteY22" fmla="*/ 1459189 h 1543391"/>
                    <a:gd name="connsiteX23" fmla="*/ 530889 w 1542756"/>
                    <a:gd name="connsiteY23" fmla="*/ 1529038 h 1543391"/>
                    <a:gd name="connsiteX24" fmla="*/ 510900 w 1542756"/>
                    <a:gd name="connsiteY24" fmla="*/ 1543391 h 1543391"/>
                    <a:gd name="connsiteX25" fmla="*/ 0 w 1542756"/>
                    <a:gd name="connsiteY25" fmla="*/ 1543391 h 1543391"/>
                    <a:gd name="connsiteX26" fmla="*/ 0 w 1542756"/>
                    <a:gd name="connsiteY26" fmla="*/ 1030456 h 1543391"/>
                    <a:gd name="connsiteX27" fmla="*/ 14829 w 1542756"/>
                    <a:gd name="connsiteY27" fmla="*/ 1009804 h 1543391"/>
                    <a:gd name="connsiteX28" fmla="*/ 84678 w 1542756"/>
                    <a:gd name="connsiteY28" fmla="*/ 1021218 h 1543391"/>
                    <a:gd name="connsiteX29" fmla="*/ 196131 w 1542756"/>
                    <a:gd name="connsiteY29" fmla="*/ 1087656 h 1543391"/>
                    <a:gd name="connsiteX30" fmla="*/ 330541 w 1542756"/>
                    <a:gd name="connsiteY30" fmla="*/ 936966 h 1543391"/>
                    <a:gd name="connsiteX31" fmla="*/ 196131 w 1542756"/>
                    <a:gd name="connsiteY31" fmla="*/ 786276 h 1543391"/>
                    <a:gd name="connsiteX32" fmla="*/ 84678 w 1542756"/>
                    <a:gd name="connsiteY32" fmla="*/ 852714 h 1543391"/>
                    <a:gd name="connsiteX33" fmla="*/ 16002 w 1542756"/>
                    <a:gd name="connsiteY33" fmla="*/ 862694 h 1543391"/>
                    <a:gd name="connsiteX34" fmla="*/ 0 w 1542756"/>
                    <a:gd name="connsiteY34" fmla="*/ 841219 h 1543391"/>
                    <a:gd name="connsiteX35" fmla="*/ 0 w 1542756"/>
                    <a:gd name="connsiteY35" fmla="*/ 330541 h 1543391"/>
                    <a:gd name="connsiteX36" fmla="*/ 510238 w 1542756"/>
                    <a:gd name="connsiteY36" fmla="*/ 330541 h 1543391"/>
                    <a:gd name="connsiteX37" fmla="*/ 530889 w 1542756"/>
                    <a:gd name="connsiteY37" fmla="*/ 315713 h 1543391"/>
                    <a:gd name="connsiteX38" fmla="*/ 519475 w 1542756"/>
                    <a:gd name="connsiteY38" fmla="*/ 245864 h 1543391"/>
                    <a:gd name="connsiteX39" fmla="*/ 453037 w 1542756"/>
                    <a:gd name="connsiteY39" fmla="*/ 134410 h 1543391"/>
                    <a:gd name="connsiteX40" fmla="*/ 603727 w 1542756"/>
                    <a:gd name="connsiteY40" fmla="*/ 0 h 1543391"/>
                    <a:gd name="connsiteX0" fmla="*/ 603727 w 1542756"/>
                    <a:gd name="connsiteY0" fmla="*/ 0 h 1543391"/>
                    <a:gd name="connsiteX1" fmla="*/ 754417 w 1542756"/>
                    <a:gd name="connsiteY1" fmla="*/ 134410 h 1543391"/>
                    <a:gd name="connsiteX2" fmla="*/ 687979 w 1542756"/>
                    <a:gd name="connsiteY2" fmla="*/ 245864 h 1543391"/>
                    <a:gd name="connsiteX3" fmla="*/ 677999 w 1542756"/>
                    <a:gd name="connsiteY3" fmla="*/ 314539 h 1543391"/>
                    <a:gd name="connsiteX4" fmla="*/ 699473 w 1542756"/>
                    <a:gd name="connsiteY4" fmla="*/ 330541 h 1543391"/>
                    <a:gd name="connsiteX5" fmla="*/ 1212215 w 1542756"/>
                    <a:gd name="connsiteY5" fmla="*/ 330541 h 1543391"/>
                    <a:gd name="connsiteX6" fmla="*/ 1212215 w 1542756"/>
                    <a:gd name="connsiteY6" fmla="*/ 841219 h 1543391"/>
                    <a:gd name="connsiteX7" fmla="*/ 1228217 w 1542756"/>
                    <a:gd name="connsiteY7" fmla="*/ 862694 h 1543391"/>
                    <a:gd name="connsiteX8" fmla="*/ 1296893 w 1542756"/>
                    <a:gd name="connsiteY8" fmla="*/ 852714 h 1543391"/>
                    <a:gd name="connsiteX9" fmla="*/ 1408346 w 1542756"/>
                    <a:gd name="connsiteY9" fmla="*/ 786276 h 1543391"/>
                    <a:gd name="connsiteX10" fmla="*/ 1542756 w 1542756"/>
                    <a:gd name="connsiteY10" fmla="*/ 936966 h 1543391"/>
                    <a:gd name="connsiteX11" fmla="*/ 1408346 w 1542756"/>
                    <a:gd name="connsiteY11" fmla="*/ 1087656 h 1543391"/>
                    <a:gd name="connsiteX12" fmla="*/ 1296893 w 1542756"/>
                    <a:gd name="connsiteY12" fmla="*/ 1021218 h 1543391"/>
                    <a:gd name="connsiteX13" fmla="*/ 1227044 w 1542756"/>
                    <a:gd name="connsiteY13" fmla="*/ 1009804 h 1543391"/>
                    <a:gd name="connsiteX14" fmla="*/ 1212215 w 1542756"/>
                    <a:gd name="connsiteY14" fmla="*/ 1030456 h 1543391"/>
                    <a:gd name="connsiteX15" fmla="*/ 1212215 w 1542756"/>
                    <a:gd name="connsiteY15" fmla="*/ 1543391 h 1543391"/>
                    <a:gd name="connsiteX16" fmla="*/ 698836 w 1542756"/>
                    <a:gd name="connsiteY16" fmla="*/ 1543391 h 1543391"/>
                    <a:gd name="connsiteX17" fmla="*/ 677999 w 1542756"/>
                    <a:gd name="connsiteY17" fmla="*/ 1527864 h 1543391"/>
                    <a:gd name="connsiteX18" fmla="*/ 687979 w 1542756"/>
                    <a:gd name="connsiteY18" fmla="*/ 1459189 h 1543391"/>
                    <a:gd name="connsiteX19" fmla="*/ 754417 w 1542756"/>
                    <a:gd name="connsiteY19" fmla="*/ 1347735 h 1543391"/>
                    <a:gd name="connsiteX20" fmla="*/ 603727 w 1542756"/>
                    <a:gd name="connsiteY20" fmla="*/ 1213325 h 1543391"/>
                    <a:gd name="connsiteX21" fmla="*/ 453037 w 1542756"/>
                    <a:gd name="connsiteY21" fmla="*/ 1347735 h 1543391"/>
                    <a:gd name="connsiteX22" fmla="*/ 519475 w 1542756"/>
                    <a:gd name="connsiteY22" fmla="*/ 1459189 h 1543391"/>
                    <a:gd name="connsiteX23" fmla="*/ 530889 w 1542756"/>
                    <a:gd name="connsiteY23" fmla="*/ 1529038 h 1543391"/>
                    <a:gd name="connsiteX24" fmla="*/ 510900 w 1542756"/>
                    <a:gd name="connsiteY24" fmla="*/ 1543391 h 1543391"/>
                    <a:gd name="connsiteX25" fmla="*/ 0 w 1542756"/>
                    <a:gd name="connsiteY25" fmla="*/ 1543391 h 1543391"/>
                    <a:gd name="connsiteX26" fmla="*/ 0 w 1542756"/>
                    <a:gd name="connsiteY26" fmla="*/ 1030456 h 1543391"/>
                    <a:gd name="connsiteX27" fmla="*/ 14829 w 1542756"/>
                    <a:gd name="connsiteY27" fmla="*/ 1009804 h 1543391"/>
                    <a:gd name="connsiteX28" fmla="*/ 84678 w 1542756"/>
                    <a:gd name="connsiteY28" fmla="*/ 1021218 h 1543391"/>
                    <a:gd name="connsiteX29" fmla="*/ 196131 w 1542756"/>
                    <a:gd name="connsiteY29" fmla="*/ 1087656 h 1543391"/>
                    <a:gd name="connsiteX30" fmla="*/ 330541 w 1542756"/>
                    <a:gd name="connsiteY30" fmla="*/ 936966 h 1543391"/>
                    <a:gd name="connsiteX31" fmla="*/ 196131 w 1542756"/>
                    <a:gd name="connsiteY31" fmla="*/ 786276 h 1543391"/>
                    <a:gd name="connsiteX32" fmla="*/ 84678 w 1542756"/>
                    <a:gd name="connsiteY32" fmla="*/ 852714 h 1543391"/>
                    <a:gd name="connsiteX33" fmla="*/ 16002 w 1542756"/>
                    <a:gd name="connsiteY33" fmla="*/ 862694 h 1543391"/>
                    <a:gd name="connsiteX34" fmla="*/ 0 w 1542756"/>
                    <a:gd name="connsiteY34" fmla="*/ 841219 h 1543391"/>
                    <a:gd name="connsiteX35" fmla="*/ 0 w 1542756"/>
                    <a:gd name="connsiteY35" fmla="*/ 330541 h 1543391"/>
                    <a:gd name="connsiteX36" fmla="*/ 510238 w 1542756"/>
                    <a:gd name="connsiteY36" fmla="*/ 330541 h 1543391"/>
                    <a:gd name="connsiteX37" fmla="*/ 530889 w 1542756"/>
                    <a:gd name="connsiteY37" fmla="*/ 315713 h 1543391"/>
                    <a:gd name="connsiteX38" fmla="*/ 519475 w 1542756"/>
                    <a:gd name="connsiteY38" fmla="*/ 245864 h 1543391"/>
                    <a:gd name="connsiteX39" fmla="*/ 453037 w 1542756"/>
                    <a:gd name="connsiteY39" fmla="*/ 134410 h 1543391"/>
                    <a:gd name="connsiteX40" fmla="*/ 603727 w 1542756"/>
                    <a:gd name="connsiteY40" fmla="*/ 0 h 1543391"/>
                    <a:gd name="connsiteX0" fmla="*/ 603727 w 1542756"/>
                    <a:gd name="connsiteY0" fmla="*/ 0 h 1543391"/>
                    <a:gd name="connsiteX1" fmla="*/ 754417 w 1542756"/>
                    <a:gd name="connsiteY1" fmla="*/ 134410 h 1543391"/>
                    <a:gd name="connsiteX2" fmla="*/ 687979 w 1542756"/>
                    <a:gd name="connsiteY2" fmla="*/ 245864 h 1543391"/>
                    <a:gd name="connsiteX3" fmla="*/ 677999 w 1542756"/>
                    <a:gd name="connsiteY3" fmla="*/ 314539 h 1543391"/>
                    <a:gd name="connsiteX4" fmla="*/ 699473 w 1542756"/>
                    <a:gd name="connsiteY4" fmla="*/ 330541 h 1543391"/>
                    <a:gd name="connsiteX5" fmla="*/ 1212215 w 1542756"/>
                    <a:gd name="connsiteY5" fmla="*/ 330541 h 1543391"/>
                    <a:gd name="connsiteX6" fmla="*/ 1212215 w 1542756"/>
                    <a:gd name="connsiteY6" fmla="*/ 841219 h 1543391"/>
                    <a:gd name="connsiteX7" fmla="*/ 1228217 w 1542756"/>
                    <a:gd name="connsiteY7" fmla="*/ 862694 h 1543391"/>
                    <a:gd name="connsiteX8" fmla="*/ 1296893 w 1542756"/>
                    <a:gd name="connsiteY8" fmla="*/ 852714 h 1543391"/>
                    <a:gd name="connsiteX9" fmla="*/ 1408346 w 1542756"/>
                    <a:gd name="connsiteY9" fmla="*/ 786276 h 1543391"/>
                    <a:gd name="connsiteX10" fmla="*/ 1542756 w 1542756"/>
                    <a:gd name="connsiteY10" fmla="*/ 936966 h 1543391"/>
                    <a:gd name="connsiteX11" fmla="*/ 1408346 w 1542756"/>
                    <a:gd name="connsiteY11" fmla="*/ 1087656 h 1543391"/>
                    <a:gd name="connsiteX12" fmla="*/ 1296893 w 1542756"/>
                    <a:gd name="connsiteY12" fmla="*/ 1021218 h 1543391"/>
                    <a:gd name="connsiteX13" fmla="*/ 1227044 w 1542756"/>
                    <a:gd name="connsiteY13" fmla="*/ 1009804 h 1543391"/>
                    <a:gd name="connsiteX14" fmla="*/ 1212215 w 1542756"/>
                    <a:gd name="connsiteY14" fmla="*/ 1030456 h 1543391"/>
                    <a:gd name="connsiteX15" fmla="*/ 1212215 w 1542756"/>
                    <a:gd name="connsiteY15" fmla="*/ 1543391 h 1543391"/>
                    <a:gd name="connsiteX16" fmla="*/ 698836 w 1542756"/>
                    <a:gd name="connsiteY16" fmla="*/ 1543391 h 1543391"/>
                    <a:gd name="connsiteX17" fmla="*/ 677999 w 1542756"/>
                    <a:gd name="connsiteY17" fmla="*/ 1527864 h 1543391"/>
                    <a:gd name="connsiteX18" fmla="*/ 687979 w 1542756"/>
                    <a:gd name="connsiteY18" fmla="*/ 1459189 h 1543391"/>
                    <a:gd name="connsiteX19" fmla="*/ 754417 w 1542756"/>
                    <a:gd name="connsiteY19" fmla="*/ 1347735 h 1543391"/>
                    <a:gd name="connsiteX20" fmla="*/ 603727 w 1542756"/>
                    <a:gd name="connsiteY20" fmla="*/ 1213325 h 1543391"/>
                    <a:gd name="connsiteX21" fmla="*/ 453037 w 1542756"/>
                    <a:gd name="connsiteY21" fmla="*/ 1347735 h 1543391"/>
                    <a:gd name="connsiteX22" fmla="*/ 522614 w 1542756"/>
                    <a:gd name="connsiteY22" fmla="*/ 1456051 h 1543391"/>
                    <a:gd name="connsiteX23" fmla="*/ 530889 w 1542756"/>
                    <a:gd name="connsiteY23" fmla="*/ 1529038 h 1543391"/>
                    <a:gd name="connsiteX24" fmla="*/ 510900 w 1542756"/>
                    <a:gd name="connsiteY24" fmla="*/ 1543391 h 1543391"/>
                    <a:gd name="connsiteX25" fmla="*/ 0 w 1542756"/>
                    <a:gd name="connsiteY25" fmla="*/ 1543391 h 1543391"/>
                    <a:gd name="connsiteX26" fmla="*/ 0 w 1542756"/>
                    <a:gd name="connsiteY26" fmla="*/ 1030456 h 1543391"/>
                    <a:gd name="connsiteX27" fmla="*/ 14829 w 1542756"/>
                    <a:gd name="connsiteY27" fmla="*/ 1009804 h 1543391"/>
                    <a:gd name="connsiteX28" fmla="*/ 84678 w 1542756"/>
                    <a:gd name="connsiteY28" fmla="*/ 1021218 h 1543391"/>
                    <a:gd name="connsiteX29" fmla="*/ 196131 w 1542756"/>
                    <a:gd name="connsiteY29" fmla="*/ 1087656 h 1543391"/>
                    <a:gd name="connsiteX30" fmla="*/ 330541 w 1542756"/>
                    <a:gd name="connsiteY30" fmla="*/ 936966 h 1543391"/>
                    <a:gd name="connsiteX31" fmla="*/ 196131 w 1542756"/>
                    <a:gd name="connsiteY31" fmla="*/ 786276 h 1543391"/>
                    <a:gd name="connsiteX32" fmla="*/ 84678 w 1542756"/>
                    <a:gd name="connsiteY32" fmla="*/ 852714 h 1543391"/>
                    <a:gd name="connsiteX33" fmla="*/ 16002 w 1542756"/>
                    <a:gd name="connsiteY33" fmla="*/ 862694 h 1543391"/>
                    <a:gd name="connsiteX34" fmla="*/ 0 w 1542756"/>
                    <a:gd name="connsiteY34" fmla="*/ 841219 h 1543391"/>
                    <a:gd name="connsiteX35" fmla="*/ 0 w 1542756"/>
                    <a:gd name="connsiteY35" fmla="*/ 330541 h 1543391"/>
                    <a:gd name="connsiteX36" fmla="*/ 510238 w 1542756"/>
                    <a:gd name="connsiteY36" fmla="*/ 330541 h 1543391"/>
                    <a:gd name="connsiteX37" fmla="*/ 530889 w 1542756"/>
                    <a:gd name="connsiteY37" fmla="*/ 315713 h 1543391"/>
                    <a:gd name="connsiteX38" fmla="*/ 519475 w 1542756"/>
                    <a:gd name="connsiteY38" fmla="*/ 245864 h 1543391"/>
                    <a:gd name="connsiteX39" fmla="*/ 453037 w 1542756"/>
                    <a:gd name="connsiteY39" fmla="*/ 134410 h 1543391"/>
                    <a:gd name="connsiteX40" fmla="*/ 603727 w 1542756"/>
                    <a:gd name="connsiteY40" fmla="*/ 0 h 1543391"/>
                    <a:gd name="connsiteX0" fmla="*/ 603727 w 1542756"/>
                    <a:gd name="connsiteY0" fmla="*/ 0 h 1543391"/>
                    <a:gd name="connsiteX1" fmla="*/ 754417 w 1542756"/>
                    <a:gd name="connsiteY1" fmla="*/ 134410 h 1543391"/>
                    <a:gd name="connsiteX2" fmla="*/ 687979 w 1542756"/>
                    <a:gd name="connsiteY2" fmla="*/ 245864 h 1543391"/>
                    <a:gd name="connsiteX3" fmla="*/ 677999 w 1542756"/>
                    <a:gd name="connsiteY3" fmla="*/ 314539 h 1543391"/>
                    <a:gd name="connsiteX4" fmla="*/ 699473 w 1542756"/>
                    <a:gd name="connsiteY4" fmla="*/ 330541 h 1543391"/>
                    <a:gd name="connsiteX5" fmla="*/ 1212215 w 1542756"/>
                    <a:gd name="connsiteY5" fmla="*/ 330541 h 1543391"/>
                    <a:gd name="connsiteX6" fmla="*/ 1212215 w 1542756"/>
                    <a:gd name="connsiteY6" fmla="*/ 841219 h 1543391"/>
                    <a:gd name="connsiteX7" fmla="*/ 1228217 w 1542756"/>
                    <a:gd name="connsiteY7" fmla="*/ 862694 h 1543391"/>
                    <a:gd name="connsiteX8" fmla="*/ 1296893 w 1542756"/>
                    <a:gd name="connsiteY8" fmla="*/ 852714 h 1543391"/>
                    <a:gd name="connsiteX9" fmla="*/ 1408346 w 1542756"/>
                    <a:gd name="connsiteY9" fmla="*/ 786276 h 1543391"/>
                    <a:gd name="connsiteX10" fmla="*/ 1542756 w 1542756"/>
                    <a:gd name="connsiteY10" fmla="*/ 936966 h 1543391"/>
                    <a:gd name="connsiteX11" fmla="*/ 1408346 w 1542756"/>
                    <a:gd name="connsiteY11" fmla="*/ 1087656 h 1543391"/>
                    <a:gd name="connsiteX12" fmla="*/ 1296893 w 1542756"/>
                    <a:gd name="connsiteY12" fmla="*/ 1021218 h 1543391"/>
                    <a:gd name="connsiteX13" fmla="*/ 1227044 w 1542756"/>
                    <a:gd name="connsiteY13" fmla="*/ 1009804 h 1543391"/>
                    <a:gd name="connsiteX14" fmla="*/ 1212215 w 1542756"/>
                    <a:gd name="connsiteY14" fmla="*/ 1030456 h 1543391"/>
                    <a:gd name="connsiteX15" fmla="*/ 1212215 w 1542756"/>
                    <a:gd name="connsiteY15" fmla="*/ 1543391 h 1543391"/>
                    <a:gd name="connsiteX16" fmla="*/ 698836 w 1542756"/>
                    <a:gd name="connsiteY16" fmla="*/ 1543391 h 1543391"/>
                    <a:gd name="connsiteX17" fmla="*/ 677999 w 1542756"/>
                    <a:gd name="connsiteY17" fmla="*/ 1527864 h 1543391"/>
                    <a:gd name="connsiteX18" fmla="*/ 687979 w 1542756"/>
                    <a:gd name="connsiteY18" fmla="*/ 1459189 h 1543391"/>
                    <a:gd name="connsiteX19" fmla="*/ 754417 w 1542756"/>
                    <a:gd name="connsiteY19" fmla="*/ 1347735 h 1543391"/>
                    <a:gd name="connsiteX20" fmla="*/ 603727 w 1542756"/>
                    <a:gd name="connsiteY20" fmla="*/ 1213325 h 1543391"/>
                    <a:gd name="connsiteX21" fmla="*/ 453037 w 1542756"/>
                    <a:gd name="connsiteY21" fmla="*/ 1347735 h 1543391"/>
                    <a:gd name="connsiteX22" fmla="*/ 522614 w 1542756"/>
                    <a:gd name="connsiteY22" fmla="*/ 1456051 h 1543391"/>
                    <a:gd name="connsiteX23" fmla="*/ 530889 w 1542756"/>
                    <a:gd name="connsiteY23" fmla="*/ 1529038 h 1543391"/>
                    <a:gd name="connsiteX24" fmla="*/ 510900 w 1542756"/>
                    <a:gd name="connsiteY24" fmla="*/ 1543391 h 1543391"/>
                    <a:gd name="connsiteX25" fmla="*/ 0 w 1542756"/>
                    <a:gd name="connsiteY25" fmla="*/ 1543391 h 1543391"/>
                    <a:gd name="connsiteX26" fmla="*/ 0 w 1542756"/>
                    <a:gd name="connsiteY26" fmla="*/ 1030456 h 1543391"/>
                    <a:gd name="connsiteX27" fmla="*/ 14829 w 1542756"/>
                    <a:gd name="connsiteY27" fmla="*/ 1009804 h 1543391"/>
                    <a:gd name="connsiteX28" fmla="*/ 84678 w 1542756"/>
                    <a:gd name="connsiteY28" fmla="*/ 1021218 h 1543391"/>
                    <a:gd name="connsiteX29" fmla="*/ 196131 w 1542756"/>
                    <a:gd name="connsiteY29" fmla="*/ 1087656 h 1543391"/>
                    <a:gd name="connsiteX30" fmla="*/ 330541 w 1542756"/>
                    <a:gd name="connsiteY30" fmla="*/ 936966 h 1543391"/>
                    <a:gd name="connsiteX31" fmla="*/ 196131 w 1542756"/>
                    <a:gd name="connsiteY31" fmla="*/ 786276 h 1543391"/>
                    <a:gd name="connsiteX32" fmla="*/ 84678 w 1542756"/>
                    <a:gd name="connsiteY32" fmla="*/ 852714 h 1543391"/>
                    <a:gd name="connsiteX33" fmla="*/ 16002 w 1542756"/>
                    <a:gd name="connsiteY33" fmla="*/ 862694 h 1543391"/>
                    <a:gd name="connsiteX34" fmla="*/ 0 w 1542756"/>
                    <a:gd name="connsiteY34" fmla="*/ 841219 h 1543391"/>
                    <a:gd name="connsiteX35" fmla="*/ 0 w 1542756"/>
                    <a:gd name="connsiteY35" fmla="*/ 330541 h 1543391"/>
                    <a:gd name="connsiteX36" fmla="*/ 510238 w 1542756"/>
                    <a:gd name="connsiteY36" fmla="*/ 330541 h 1543391"/>
                    <a:gd name="connsiteX37" fmla="*/ 530889 w 1542756"/>
                    <a:gd name="connsiteY37" fmla="*/ 315713 h 1543391"/>
                    <a:gd name="connsiteX38" fmla="*/ 519475 w 1542756"/>
                    <a:gd name="connsiteY38" fmla="*/ 245864 h 1543391"/>
                    <a:gd name="connsiteX39" fmla="*/ 453037 w 1542756"/>
                    <a:gd name="connsiteY39" fmla="*/ 134410 h 1543391"/>
                    <a:gd name="connsiteX40" fmla="*/ 603727 w 1542756"/>
                    <a:gd name="connsiteY40" fmla="*/ 0 h 1543391"/>
                    <a:gd name="connsiteX0" fmla="*/ 603727 w 1542756"/>
                    <a:gd name="connsiteY0" fmla="*/ 0 h 1543391"/>
                    <a:gd name="connsiteX1" fmla="*/ 754417 w 1542756"/>
                    <a:gd name="connsiteY1" fmla="*/ 134410 h 1543391"/>
                    <a:gd name="connsiteX2" fmla="*/ 687979 w 1542756"/>
                    <a:gd name="connsiteY2" fmla="*/ 245864 h 1543391"/>
                    <a:gd name="connsiteX3" fmla="*/ 677999 w 1542756"/>
                    <a:gd name="connsiteY3" fmla="*/ 314539 h 1543391"/>
                    <a:gd name="connsiteX4" fmla="*/ 699473 w 1542756"/>
                    <a:gd name="connsiteY4" fmla="*/ 330541 h 1543391"/>
                    <a:gd name="connsiteX5" fmla="*/ 1212215 w 1542756"/>
                    <a:gd name="connsiteY5" fmla="*/ 330541 h 1543391"/>
                    <a:gd name="connsiteX6" fmla="*/ 1212215 w 1542756"/>
                    <a:gd name="connsiteY6" fmla="*/ 841219 h 1543391"/>
                    <a:gd name="connsiteX7" fmla="*/ 1228217 w 1542756"/>
                    <a:gd name="connsiteY7" fmla="*/ 862694 h 1543391"/>
                    <a:gd name="connsiteX8" fmla="*/ 1296893 w 1542756"/>
                    <a:gd name="connsiteY8" fmla="*/ 852714 h 1543391"/>
                    <a:gd name="connsiteX9" fmla="*/ 1408346 w 1542756"/>
                    <a:gd name="connsiteY9" fmla="*/ 786276 h 1543391"/>
                    <a:gd name="connsiteX10" fmla="*/ 1542756 w 1542756"/>
                    <a:gd name="connsiteY10" fmla="*/ 936966 h 1543391"/>
                    <a:gd name="connsiteX11" fmla="*/ 1408346 w 1542756"/>
                    <a:gd name="connsiteY11" fmla="*/ 1087656 h 1543391"/>
                    <a:gd name="connsiteX12" fmla="*/ 1296893 w 1542756"/>
                    <a:gd name="connsiteY12" fmla="*/ 1021218 h 1543391"/>
                    <a:gd name="connsiteX13" fmla="*/ 1227044 w 1542756"/>
                    <a:gd name="connsiteY13" fmla="*/ 1009804 h 1543391"/>
                    <a:gd name="connsiteX14" fmla="*/ 1212215 w 1542756"/>
                    <a:gd name="connsiteY14" fmla="*/ 1030456 h 1543391"/>
                    <a:gd name="connsiteX15" fmla="*/ 1212215 w 1542756"/>
                    <a:gd name="connsiteY15" fmla="*/ 1543391 h 1543391"/>
                    <a:gd name="connsiteX16" fmla="*/ 698836 w 1542756"/>
                    <a:gd name="connsiteY16" fmla="*/ 1543391 h 1543391"/>
                    <a:gd name="connsiteX17" fmla="*/ 677999 w 1542756"/>
                    <a:gd name="connsiteY17" fmla="*/ 1527864 h 1543391"/>
                    <a:gd name="connsiteX18" fmla="*/ 687979 w 1542756"/>
                    <a:gd name="connsiteY18" fmla="*/ 1459189 h 1543391"/>
                    <a:gd name="connsiteX19" fmla="*/ 754417 w 1542756"/>
                    <a:gd name="connsiteY19" fmla="*/ 1347735 h 1543391"/>
                    <a:gd name="connsiteX20" fmla="*/ 603727 w 1542756"/>
                    <a:gd name="connsiteY20" fmla="*/ 1213325 h 1543391"/>
                    <a:gd name="connsiteX21" fmla="*/ 453037 w 1542756"/>
                    <a:gd name="connsiteY21" fmla="*/ 1347735 h 1543391"/>
                    <a:gd name="connsiteX22" fmla="*/ 522614 w 1542756"/>
                    <a:gd name="connsiteY22" fmla="*/ 1456051 h 1543391"/>
                    <a:gd name="connsiteX23" fmla="*/ 530889 w 1542756"/>
                    <a:gd name="connsiteY23" fmla="*/ 1529038 h 1543391"/>
                    <a:gd name="connsiteX24" fmla="*/ 510900 w 1542756"/>
                    <a:gd name="connsiteY24" fmla="*/ 1543391 h 1543391"/>
                    <a:gd name="connsiteX25" fmla="*/ 0 w 1542756"/>
                    <a:gd name="connsiteY25" fmla="*/ 1543391 h 1543391"/>
                    <a:gd name="connsiteX26" fmla="*/ 0 w 1542756"/>
                    <a:gd name="connsiteY26" fmla="*/ 1030456 h 1543391"/>
                    <a:gd name="connsiteX27" fmla="*/ 14829 w 1542756"/>
                    <a:gd name="connsiteY27" fmla="*/ 1009804 h 1543391"/>
                    <a:gd name="connsiteX28" fmla="*/ 84678 w 1542756"/>
                    <a:gd name="connsiteY28" fmla="*/ 1021218 h 1543391"/>
                    <a:gd name="connsiteX29" fmla="*/ 196131 w 1542756"/>
                    <a:gd name="connsiteY29" fmla="*/ 1087656 h 1543391"/>
                    <a:gd name="connsiteX30" fmla="*/ 330541 w 1542756"/>
                    <a:gd name="connsiteY30" fmla="*/ 936966 h 1543391"/>
                    <a:gd name="connsiteX31" fmla="*/ 196131 w 1542756"/>
                    <a:gd name="connsiteY31" fmla="*/ 786276 h 1543391"/>
                    <a:gd name="connsiteX32" fmla="*/ 84678 w 1542756"/>
                    <a:gd name="connsiteY32" fmla="*/ 852714 h 1543391"/>
                    <a:gd name="connsiteX33" fmla="*/ 16002 w 1542756"/>
                    <a:gd name="connsiteY33" fmla="*/ 862694 h 1543391"/>
                    <a:gd name="connsiteX34" fmla="*/ 0 w 1542756"/>
                    <a:gd name="connsiteY34" fmla="*/ 841219 h 1543391"/>
                    <a:gd name="connsiteX35" fmla="*/ 0 w 1542756"/>
                    <a:gd name="connsiteY35" fmla="*/ 330541 h 1543391"/>
                    <a:gd name="connsiteX36" fmla="*/ 510238 w 1542756"/>
                    <a:gd name="connsiteY36" fmla="*/ 330541 h 1543391"/>
                    <a:gd name="connsiteX37" fmla="*/ 530889 w 1542756"/>
                    <a:gd name="connsiteY37" fmla="*/ 315713 h 1543391"/>
                    <a:gd name="connsiteX38" fmla="*/ 519475 w 1542756"/>
                    <a:gd name="connsiteY38" fmla="*/ 245864 h 1543391"/>
                    <a:gd name="connsiteX39" fmla="*/ 453037 w 1542756"/>
                    <a:gd name="connsiteY39" fmla="*/ 134410 h 1543391"/>
                    <a:gd name="connsiteX40" fmla="*/ 603727 w 1542756"/>
                    <a:gd name="connsiteY40" fmla="*/ 0 h 1543391"/>
                    <a:gd name="connsiteX0" fmla="*/ 603727 w 1542756"/>
                    <a:gd name="connsiteY0" fmla="*/ 0 h 1543391"/>
                    <a:gd name="connsiteX1" fmla="*/ 754417 w 1542756"/>
                    <a:gd name="connsiteY1" fmla="*/ 134410 h 1543391"/>
                    <a:gd name="connsiteX2" fmla="*/ 687979 w 1542756"/>
                    <a:gd name="connsiteY2" fmla="*/ 245864 h 1543391"/>
                    <a:gd name="connsiteX3" fmla="*/ 677999 w 1542756"/>
                    <a:gd name="connsiteY3" fmla="*/ 314539 h 1543391"/>
                    <a:gd name="connsiteX4" fmla="*/ 699473 w 1542756"/>
                    <a:gd name="connsiteY4" fmla="*/ 330541 h 1543391"/>
                    <a:gd name="connsiteX5" fmla="*/ 1212215 w 1542756"/>
                    <a:gd name="connsiteY5" fmla="*/ 330541 h 1543391"/>
                    <a:gd name="connsiteX6" fmla="*/ 1212215 w 1542756"/>
                    <a:gd name="connsiteY6" fmla="*/ 841219 h 1543391"/>
                    <a:gd name="connsiteX7" fmla="*/ 1228217 w 1542756"/>
                    <a:gd name="connsiteY7" fmla="*/ 862694 h 1543391"/>
                    <a:gd name="connsiteX8" fmla="*/ 1296893 w 1542756"/>
                    <a:gd name="connsiteY8" fmla="*/ 852714 h 1543391"/>
                    <a:gd name="connsiteX9" fmla="*/ 1408346 w 1542756"/>
                    <a:gd name="connsiteY9" fmla="*/ 786276 h 1543391"/>
                    <a:gd name="connsiteX10" fmla="*/ 1542756 w 1542756"/>
                    <a:gd name="connsiteY10" fmla="*/ 936966 h 1543391"/>
                    <a:gd name="connsiteX11" fmla="*/ 1408346 w 1542756"/>
                    <a:gd name="connsiteY11" fmla="*/ 1087656 h 1543391"/>
                    <a:gd name="connsiteX12" fmla="*/ 1296893 w 1542756"/>
                    <a:gd name="connsiteY12" fmla="*/ 1021218 h 1543391"/>
                    <a:gd name="connsiteX13" fmla="*/ 1227044 w 1542756"/>
                    <a:gd name="connsiteY13" fmla="*/ 1009804 h 1543391"/>
                    <a:gd name="connsiteX14" fmla="*/ 1212215 w 1542756"/>
                    <a:gd name="connsiteY14" fmla="*/ 1030456 h 1543391"/>
                    <a:gd name="connsiteX15" fmla="*/ 1212215 w 1542756"/>
                    <a:gd name="connsiteY15" fmla="*/ 1543391 h 1543391"/>
                    <a:gd name="connsiteX16" fmla="*/ 698836 w 1542756"/>
                    <a:gd name="connsiteY16" fmla="*/ 1543391 h 1543391"/>
                    <a:gd name="connsiteX17" fmla="*/ 677999 w 1542756"/>
                    <a:gd name="connsiteY17" fmla="*/ 1527864 h 1543391"/>
                    <a:gd name="connsiteX18" fmla="*/ 687979 w 1542756"/>
                    <a:gd name="connsiteY18" fmla="*/ 1459189 h 1543391"/>
                    <a:gd name="connsiteX19" fmla="*/ 754417 w 1542756"/>
                    <a:gd name="connsiteY19" fmla="*/ 1347735 h 1543391"/>
                    <a:gd name="connsiteX20" fmla="*/ 603727 w 1542756"/>
                    <a:gd name="connsiteY20" fmla="*/ 1213325 h 1543391"/>
                    <a:gd name="connsiteX21" fmla="*/ 453037 w 1542756"/>
                    <a:gd name="connsiteY21" fmla="*/ 1347735 h 1543391"/>
                    <a:gd name="connsiteX22" fmla="*/ 522614 w 1542756"/>
                    <a:gd name="connsiteY22" fmla="*/ 1456051 h 1543391"/>
                    <a:gd name="connsiteX23" fmla="*/ 530889 w 1542756"/>
                    <a:gd name="connsiteY23" fmla="*/ 1529038 h 1543391"/>
                    <a:gd name="connsiteX24" fmla="*/ 510900 w 1542756"/>
                    <a:gd name="connsiteY24" fmla="*/ 1543391 h 1543391"/>
                    <a:gd name="connsiteX25" fmla="*/ 0 w 1542756"/>
                    <a:gd name="connsiteY25" fmla="*/ 1543391 h 1543391"/>
                    <a:gd name="connsiteX26" fmla="*/ 0 w 1542756"/>
                    <a:gd name="connsiteY26" fmla="*/ 1030456 h 1543391"/>
                    <a:gd name="connsiteX27" fmla="*/ 14829 w 1542756"/>
                    <a:gd name="connsiteY27" fmla="*/ 1009804 h 1543391"/>
                    <a:gd name="connsiteX28" fmla="*/ 84678 w 1542756"/>
                    <a:gd name="connsiteY28" fmla="*/ 1021218 h 1543391"/>
                    <a:gd name="connsiteX29" fmla="*/ 196131 w 1542756"/>
                    <a:gd name="connsiteY29" fmla="*/ 1087656 h 1543391"/>
                    <a:gd name="connsiteX30" fmla="*/ 330541 w 1542756"/>
                    <a:gd name="connsiteY30" fmla="*/ 936966 h 1543391"/>
                    <a:gd name="connsiteX31" fmla="*/ 196131 w 1542756"/>
                    <a:gd name="connsiteY31" fmla="*/ 786276 h 1543391"/>
                    <a:gd name="connsiteX32" fmla="*/ 84678 w 1542756"/>
                    <a:gd name="connsiteY32" fmla="*/ 852714 h 1543391"/>
                    <a:gd name="connsiteX33" fmla="*/ 16002 w 1542756"/>
                    <a:gd name="connsiteY33" fmla="*/ 862694 h 1543391"/>
                    <a:gd name="connsiteX34" fmla="*/ 0 w 1542756"/>
                    <a:gd name="connsiteY34" fmla="*/ 841219 h 1543391"/>
                    <a:gd name="connsiteX35" fmla="*/ 0 w 1542756"/>
                    <a:gd name="connsiteY35" fmla="*/ 330541 h 1543391"/>
                    <a:gd name="connsiteX36" fmla="*/ 510238 w 1542756"/>
                    <a:gd name="connsiteY36" fmla="*/ 330541 h 1543391"/>
                    <a:gd name="connsiteX37" fmla="*/ 530889 w 1542756"/>
                    <a:gd name="connsiteY37" fmla="*/ 315713 h 1543391"/>
                    <a:gd name="connsiteX38" fmla="*/ 519475 w 1542756"/>
                    <a:gd name="connsiteY38" fmla="*/ 245864 h 1543391"/>
                    <a:gd name="connsiteX39" fmla="*/ 453037 w 1542756"/>
                    <a:gd name="connsiteY39" fmla="*/ 134410 h 1543391"/>
                    <a:gd name="connsiteX40" fmla="*/ 603727 w 1542756"/>
                    <a:gd name="connsiteY40" fmla="*/ 0 h 1543391"/>
                    <a:gd name="connsiteX0" fmla="*/ 603727 w 1542756"/>
                    <a:gd name="connsiteY0" fmla="*/ 0 h 1543391"/>
                    <a:gd name="connsiteX1" fmla="*/ 754417 w 1542756"/>
                    <a:gd name="connsiteY1" fmla="*/ 134410 h 1543391"/>
                    <a:gd name="connsiteX2" fmla="*/ 687979 w 1542756"/>
                    <a:gd name="connsiteY2" fmla="*/ 245864 h 1543391"/>
                    <a:gd name="connsiteX3" fmla="*/ 677999 w 1542756"/>
                    <a:gd name="connsiteY3" fmla="*/ 314539 h 1543391"/>
                    <a:gd name="connsiteX4" fmla="*/ 699473 w 1542756"/>
                    <a:gd name="connsiteY4" fmla="*/ 330541 h 1543391"/>
                    <a:gd name="connsiteX5" fmla="*/ 1212215 w 1542756"/>
                    <a:gd name="connsiteY5" fmla="*/ 330541 h 1543391"/>
                    <a:gd name="connsiteX6" fmla="*/ 1212215 w 1542756"/>
                    <a:gd name="connsiteY6" fmla="*/ 841219 h 1543391"/>
                    <a:gd name="connsiteX7" fmla="*/ 1228217 w 1542756"/>
                    <a:gd name="connsiteY7" fmla="*/ 862694 h 1543391"/>
                    <a:gd name="connsiteX8" fmla="*/ 1296893 w 1542756"/>
                    <a:gd name="connsiteY8" fmla="*/ 852714 h 1543391"/>
                    <a:gd name="connsiteX9" fmla="*/ 1408346 w 1542756"/>
                    <a:gd name="connsiteY9" fmla="*/ 786276 h 1543391"/>
                    <a:gd name="connsiteX10" fmla="*/ 1542756 w 1542756"/>
                    <a:gd name="connsiteY10" fmla="*/ 936966 h 1543391"/>
                    <a:gd name="connsiteX11" fmla="*/ 1408346 w 1542756"/>
                    <a:gd name="connsiteY11" fmla="*/ 1087656 h 1543391"/>
                    <a:gd name="connsiteX12" fmla="*/ 1296893 w 1542756"/>
                    <a:gd name="connsiteY12" fmla="*/ 1021218 h 1543391"/>
                    <a:gd name="connsiteX13" fmla="*/ 1227044 w 1542756"/>
                    <a:gd name="connsiteY13" fmla="*/ 1009804 h 1543391"/>
                    <a:gd name="connsiteX14" fmla="*/ 1212215 w 1542756"/>
                    <a:gd name="connsiteY14" fmla="*/ 1030456 h 1543391"/>
                    <a:gd name="connsiteX15" fmla="*/ 1212215 w 1542756"/>
                    <a:gd name="connsiteY15" fmla="*/ 1543391 h 1543391"/>
                    <a:gd name="connsiteX16" fmla="*/ 698836 w 1542756"/>
                    <a:gd name="connsiteY16" fmla="*/ 1543391 h 1543391"/>
                    <a:gd name="connsiteX17" fmla="*/ 677999 w 1542756"/>
                    <a:gd name="connsiteY17" fmla="*/ 1527864 h 1543391"/>
                    <a:gd name="connsiteX18" fmla="*/ 687979 w 1542756"/>
                    <a:gd name="connsiteY18" fmla="*/ 1459189 h 1543391"/>
                    <a:gd name="connsiteX19" fmla="*/ 754417 w 1542756"/>
                    <a:gd name="connsiteY19" fmla="*/ 1347735 h 1543391"/>
                    <a:gd name="connsiteX20" fmla="*/ 603727 w 1542756"/>
                    <a:gd name="connsiteY20" fmla="*/ 1213325 h 1543391"/>
                    <a:gd name="connsiteX21" fmla="*/ 453037 w 1542756"/>
                    <a:gd name="connsiteY21" fmla="*/ 1347735 h 1543391"/>
                    <a:gd name="connsiteX22" fmla="*/ 522614 w 1542756"/>
                    <a:gd name="connsiteY22" fmla="*/ 1456051 h 1543391"/>
                    <a:gd name="connsiteX23" fmla="*/ 530889 w 1542756"/>
                    <a:gd name="connsiteY23" fmla="*/ 1529038 h 1543391"/>
                    <a:gd name="connsiteX24" fmla="*/ 510900 w 1542756"/>
                    <a:gd name="connsiteY24" fmla="*/ 1543391 h 1543391"/>
                    <a:gd name="connsiteX25" fmla="*/ 0 w 1542756"/>
                    <a:gd name="connsiteY25" fmla="*/ 1543391 h 1543391"/>
                    <a:gd name="connsiteX26" fmla="*/ 0 w 1542756"/>
                    <a:gd name="connsiteY26" fmla="*/ 1030456 h 1543391"/>
                    <a:gd name="connsiteX27" fmla="*/ 14829 w 1542756"/>
                    <a:gd name="connsiteY27" fmla="*/ 1009804 h 1543391"/>
                    <a:gd name="connsiteX28" fmla="*/ 84678 w 1542756"/>
                    <a:gd name="connsiteY28" fmla="*/ 1021218 h 1543391"/>
                    <a:gd name="connsiteX29" fmla="*/ 196131 w 1542756"/>
                    <a:gd name="connsiteY29" fmla="*/ 1087656 h 1543391"/>
                    <a:gd name="connsiteX30" fmla="*/ 330541 w 1542756"/>
                    <a:gd name="connsiteY30" fmla="*/ 936966 h 1543391"/>
                    <a:gd name="connsiteX31" fmla="*/ 196131 w 1542756"/>
                    <a:gd name="connsiteY31" fmla="*/ 786276 h 1543391"/>
                    <a:gd name="connsiteX32" fmla="*/ 84678 w 1542756"/>
                    <a:gd name="connsiteY32" fmla="*/ 852714 h 1543391"/>
                    <a:gd name="connsiteX33" fmla="*/ 16002 w 1542756"/>
                    <a:gd name="connsiteY33" fmla="*/ 862694 h 1543391"/>
                    <a:gd name="connsiteX34" fmla="*/ 0 w 1542756"/>
                    <a:gd name="connsiteY34" fmla="*/ 841219 h 1543391"/>
                    <a:gd name="connsiteX35" fmla="*/ 0 w 1542756"/>
                    <a:gd name="connsiteY35" fmla="*/ 330541 h 1543391"/>
                    <a:gd name="connsiteX36" fmla="*/ 510238 w 1542756"/>
                    <a:gd name="connsiteY36" fmla="*/ 330541 h 1543391"/>
                    <a:gd name="connsiteX37" fmla="*/ 530889 w 1542756"/>
                    <a:gd name="connsiteY37" fmla="*/ 315713 h 1543391"/>
                    <a:gd name="connsiteX38" fmla="*/ 519475 w 1542756"/>
                    <a:gd name="connsiteY38" fmla="*/ 245864 h 1543391"/>
                    <a:gd name="connsiteX39" fmla="*/ 453037 w 1542756"/>
                    <a:gd name="connsiteY39" fmla="*/ 134410 h 1543391"/>
                    <a:gd name="connsiteX40" fmla="*/ 603727 w 1542756"/>
                    <a:gd name="connsiteY40" fmla="*/ 0 h 1543391"/>
                    <a:gd name="connsiteX0" fmla="*/ 603727 w 1542756"/>
                    <a:gd name="connsiteY0" fmla="*/ 0 h 1543391"/>
                    <a:gd name="connsiteX1" fmla="*/ 754417 w 1542756"/>
                    <a:gd name="connsiteY1" fmla="*/ 134410 h 1543391"/>
                    <a:gd name="connsiteX2" fmla="*/ 687979 w 1542756"/>
                    <a:gd name="connsiteY2" fmla="*/ 245864 h 1543391"/>
                    <a:gd name="connsiteX3" fmla="*/ 677999 w 1542756"/>
                    <a:gd name="connsiteY3" fmla="*/ 314539 h 1543391"/>
                    <a:gd name="connsiteX4" fmla="*/ 699473 w 1542756"/>
                    <a:gd name="connsiteY4" fmla="*/ 330541 h 1543391"/>
                    <a:gd name="connsiteX5" fmla="*/ 1212215 w 1542756"/>
                    <a:gd name="connsiteY5" fmla="*/ 330541 h 1543391"/>
                    <a:gd name="connsiteX6" fmla="*/ 1212215 w 1542756"/>
                    <a:gd name="connsiteY6" fmla="*/ 841219 h 1543391"/>
                    <a:gd name="connsiteX7" fmla="*/ 1228217 w 1542756"/>
                    <a:gd name="connsiteY7" fmla="*/ 862694 h 1543391"/>
                    <a:gd name="connsiteX8" fmla="*/ 1296893 w 1542756"/>
                    <a:gd name="connsiteY8" fmla="*/ 852714 h 1543391"/>
                    <a:gd name="connsiteX9" fmla="*/ 1408346 w 1542756"/>
                    <a:gd name="connsiteY9" fmla="*/ 786276 h 1543391"/>
                    <a:gd name="connsiteX10" fmla="*/ 1542756 w 1542756"/>
                    <a:gd name="connsiteY10" fmla="*/ 936966 h 1543391"/>
                    <a:gd name="connsiteX11" fmla="*/ 1408346 w 1542756"/>
                    <a:gd name="connsiteY11" fmla="*/ 1087656 h 1543391"/>
                    <a:gd name="connsiteX12" fmla="*/ 1296893 w 1542756"/>
                    <a:gd name="connsiteY12" fmla="*/ 1021218 h 1543391"/>
                    <a:gd name="connsiteX13" fmla="*/ 1227044 w 1542756"/>
                    <a:gd name="connsiteY13" fmla="*/ 1009804 h 1543391"/>
                    <a:gd name="connsiteX14" fmla="*/ 1212215 w 1542756"/>
                    <a:gd name="connsiteY14" fmla="*/ 1030456 h 1543391"/>
                    <a:gd name="connsiteX15" fmla="*/ 1212215 w 1542756"/>
                    <a:gd name="connsiteY15" fmla="*/ 1543391 h 1543391"/>
                    <a:gd name="connsiteX16" fmla="*/ 698836 w 1542756"/>
                    <a:gd name="connsiteY16" fmla="*/ 1543391 h 1543391"/>
                    <a:gd name="connsiteX17" fmla="*/ 677999 w 1542756"/>
                    <a:gd name="connsiteY17" fmla="*/ 1527864 h 1543391"/>
                    <a:gd name="connsiteX18" fmla="*/ 687979 w 1542756"/>
                    <a:gd name="connsiteY18" fmla="*/ 1459189 h 1543391"/>
                    <a:gd name="connsiteX19" fmla="*/ 754417 w 1542756"/>
                    <a:gd name="connsiteY19" fmla="*/ 1347735 h 1543391"/>
                    <a:gd name="connsiteX20" fmla="*/ 603727 w 1542756"/>
                    <a:gd name="connsiteY20" fmla="*/ 1213325 h 1543391"/>
                    <a:gd name="connsiteX21" fmla="*/ 455431 w 1542756"/>
                    <a:gd name="connsiteY21" fmla="*/ 1347735 h 1543391"/>
                    <a:gd name="connsiteX22" fmla="*/ 522614 w 1542756"/>
                    <a:gd name="connsiteY22" fmla="*/ 1456051 h 1543391"/>
                    <a:gd name="connsiteX23" fmla="*/ 530889 w 1542756"/>
                    <a:gd name="connsiteY23" fmla="*/ 1529038 h 1543391"/>
                    <a:gd name="connsiteX24" fmla="*/ 510900 w 1542756"/>
                    <a:gd name="connsiteY24" fmla="*/ 1543391 h 1543391"/>
                    <a:gd name="connsiteX25" fmla="*/ 0 w 1542756"/>
                    <a:gd name="connsiteY25" fmla="*/ 1543391 h 1543391"/>
                    <a:gd name="connsiteX26" fmla="*/ 0 w 1542756"/>
                    <a:gd name="connsiteY26" fmla="*/ 1030456 h 1543391"/>
                    <a:gd name="connsiteX27" fmla="*/ 14829 w 1542756"/>
                    <a:gd name="connsiteY27" fmla="*/ 1009804 h 1543391"/>
                    <a:gd name="connsiteX28" fmla="*/ 84678 w 1542756"/>
                    <a:gd name="connsiteY28" fmla="*/ 1021218 h 1543391"/>
                    <a:gd name="connsiteX29" fmla="*/ 196131 w 1542756"/>
                    <a:gd name="connsiteY29" fmla="*/ 1087656 h 1543391"/>
                    <a:gd name="connsiteX30" fmla="*/ 330541 w 1542756"/>
                    <a:gd name="connsiteY30" fmla="*/ 936966 h 1543391"/>
                    <a:gd name="connsiteX31" fmla="*/ 196131 w 1542756"/>
                    <a:gd name="connsiteY31" fmla="*/ 786276 h 1543391"/>
                    <a:gd name="connsiteX32" fmla="*/ 84678 w 1542756"/>
                    <a:gd name="connsiteY32" fmla="*/ 852714 h 1543391"/>
                    <a:gd name="connsiteX33" fmla="*/ 16002 w 1542756"/>
                    <a:gd name="connsiteY33" fmla="*/ 862694 h 1543391"/>
                    <a:gd name="connsiteX34" fmla="*/ 0 w 1542756"/>
                    <a:gd name="connsiteY34" fmla="*/ 841219 h 1543391"/>
                    <a:gd name="connsiteX35" fmla="*/ 0 w 1542756"/>
                    <a:gd name="connsiteY35" fmla="*/ 330541 h 1543391"/>
                    <a:gd name="connsiteX36" fmla="*/ 510238 w 1542756"/>
                    <a:gd name="connsiteY36" fmla="*/ 330541 h 1543391"/>
                    <a:gd name="connsiteX37" fmla="*/ 530889 w 1542756"/>
                    <a:gd name="connsiteY37" fmla="*/ 315713 h 1543391"/>
                    <a:gd name="connsiteX38" fmla="*/ 519475 w 1542756"/>
                    <a:gd name="connsiteY38" fmla="*/ 245864 h 1543391"/>
                    <a:gd name="connsiteX39" fmla="*/ 453037 w 1542756"/>
                    <a:gd name="connsiteY39" fmla="*/ 134410 h 1543391"/>
                    <a:gd name="connsiteX40" fmla="*/ 603727 w 1542756"/>
                    <a:gd name="connsiteY40" fmla="*/ 0 h 1543391"/>
                    <a:gd name="connsiteX0" fmla="*/ 603727 w 1542756"/>
                    <a:gd name="connsiteY0" fmla="*/ 0 h 1543391"/>
                    <a:gd name="connsiteX1" fmla="*/ 754417 w 1542756"/>
                    <a:gd name="connsiteY1" fmla="*/ 134410 h 1543391"/>
                    <a:gd name="connsiteX2" fmla="*/ 687979 w 1542756"/>
                    <a:gd name="connsiteY2" fmla="*/ 245864 h 1543391"/>
                    <a:gd name="connsiteX3" fmla="*/ 677999 w 1542756"/>
                    <a:gd name="connsiteY3" fmla="*/ 314539 h 1543391"/>
                    <a:gd name="connsiteX4" fmla="*/ 699473 w 1542756"/>
                    <a:gd name="connsiteY4" fmla="*/ 330541 h 1543391"/>
                    <a:gd name="connsiteX5" fmla="*/ 1212215 w 1542756"/>
                    <a:gd name="connsiteY5" fmla="*/ 330541 h 1543391"/>
                    <a:gd name="connsiteX6" fmla="*/ 1212215 w 1542756"/>
                    <a:gd name="connsiteY6" fmla="*/ 841219 h 1543391"/>
                    <a:gd name="connsiteX7" fmla="*/ 1228217 w 1542756"/>
                    <a:gd name="connsiteY7" fmla="*/ 862694 h 1543391"/>
                    <a:gd name="connsiteX8" fmla="*/ 1296893 w 1542756"/>
                    <a:gd name="connsiteY8" fmla="*/ 852714 h 1543391"/>
                    <a:gd name="connsiteX9" fmla="*/ 1408346 w 1542756"/>
                    <a:gd name="connsiteY9" fmla="*/ 786276 h 1543391"/>
                    <a:gd name="connsiteX10" fmla="*/ 1542756 w 1542756"/>
                    <a:gd name="connsiteY10" fmla="*/ 936966 h 1543391"/>
                    <a:gd name="connsiteX11" fmla="*/ 1408346 w 1542756"/>
                    <a:gd name="connsiteY11" fmla="*/ 1087656 h 1543391"/>
                    <a:gd name="connsiteX12" fmla="*/ 1296893 w 1542756"/>
                    <a:gd name="connsiteY12" fmla="*/ 1021218 h 1543391"/>
                    <a:gd name="connsiteX13" fmla="*/ 1227044 w 1542756"/>
                    <a:gd name="connsiteY13" fmla="*/ 1009804 h 1543391"/>
                    <a:gd name="connsiteX14" fmla="*/ 1212215 w 1542756"/>
                    <a:gd name="connsiteY14" fmla="*/ 1030456 h 1543391"/>
                    <a:gd name="connsiteX15" fmla="*/ 1212215 w 1542756"/>
                    <a:gd name="connsiteY15" fmla="*/ 1543391 h 1543391"/>
                    <a:gd name="connsiteX16" fmla="*/ 698836 w 1542756"/>
                    <a:gd name="connsiteY16" fmla="*/ 1543391 h 1543391"/>
                    <a:gd name="connsiteX17" fmla="*/ 677999 w 1542756"/>
                    <a:gd name="connsiteY17" fmla="*/ 1527864 h 1543391"/>
                    <a:gd name="connsiteX18" fmla="*/ 687979 w 1542756"/>
                    <a:gd name="connsiteY18" fmla="*/ 1459189 h 1543391"/>
                    <a:gd name="connsiteX19" fmla="*/ 754417 w 1542756"/>
                    <a:gd name="connsiteY19" fmla="*/ 1347735 h 1543391"/>
                    <a:gd name="connsiteX20" fmla="*/ 603727 w 1542756"/>
                    <a:gd name="connsiteY20" fmla="*/ 1213325 h 1543391"/>
                    <a:gd name="connsiteX21" fmla="*/ 457825 w 1542756"/>
                    <a:gd name="connsiteY21" fmla="*/ 1347735 h 1543391"/>
                    <a:gd name="connsiteX22" fmla="*/ 522614 w 1542756"/>
                    <a:gd name="connsiteY22" fmla="*/ 1456051 h 1543391"/>
                    <a:gd name="connsiteX23" fmla="*/ 530889 w 1542756"/>
                    <a:gd name="connsiteY23" fmla="*/ 1529038 h 1543391"/>
                    <a:gd name="connsiteX24" fmla="*/ 510900 w 1542756"/>
                    <a:gd name="connsiteY24" fmla="*/ 1543391 h 1543391"/>
                    <a:gd name="connsiteX25" fmla="*/ 0 w 1542756"/>
                    <a:gd name="connsiteY25" fmla="*/ 1543391 h 1543391"/>
                    <a:gd name="connsiteX26" fmla="*/ 0 w 1542756"/>
                    <a:gd name="connsiteY26" fmla="*/ 1030456 h 1543391"/>
                    <a:gd name="connsiteX27" fmla="*/ 14829 w 1542756"/>
                    <a:gd name="connsiteY27" fmla="*/ 1009804 h 1543391"/>
                    <a:gd name="connsiteX28" fmla="*/ 84678 w 1542756"/>
                    <a:gd name="connsiteY28" fmla="*/ 1021218 h 1543391"/>
                    <a:gd name="connsiteX29" fmla="*/ 196131 w 1542756"/>
                    <a:gd name="connsiteY29" fmla="*/ 1087656 h 1543391"/>
                    <a:gd name="connsiteX30" fmla="*/ 330541 w 1542756"/>
                    <a:gd name="connsiteY30" fmla="*/ 936966 h 1543391"/>
                    <a:gd name="connsiteX31" fmla="*/ 196131 w 1542756"/>
                    <a:gd name="connsiteY31" fmla="*/ 786276 h 1543391"/>
                    <a:gd name="connsiteX32" fmla="*/ 84678 w 1542756"/>
                    <a:gd name="connsiteY32" fmla="*/ 852714 h 1543391"/>
                    <a:gd name="connsiteX33" fmla="*/ 16002 w 1542756"/>
                    <a:gd name="connsiteY33" fmla="*/ 862694 h 1543391"/>
                    <a:gd name="connsiteX34" fmla="*/ 0 w 1542756"/>
                    <a:gd name="connsiteY34" fmla="*/ 841219 h 1543391"/>
                    <a:gd name="connsiteX35" fmla="*/ 0 w 1542756"/>
                    <a:gd name="connsiteY35" fmla="*/ 330541 h 1543391"/>
                    <a:gd name="connsiteX36" fmla="*/ 510238 w 1542756"/>
                    <a:gd name="connsiteY36" fmla="*/ 330541 h 1543391"/>
                    <a:gd name="connsiteX37" fmla="*/ 530889 w 1542756"/>
                    <a:gd name="connsiteY37" fmla="*/ 315713 h 1543391"/>
                    <a:gd name="connsiteX38" fmla="*/ 519475 w 1542756"/>
                    <a:gd name="connsiteY38" fmla="*/ 245864 h 1543391"/>
                    <a:gd name="connsiteX39" fmla="*/ 453037 w 1542756"/>
                    <a:gd name="connsiteY39" fmla="*/ 134410 h 1543391"/>
                    <a:gd name="connsiteX40" fmla="*/ 603727 w 1542756"/>
                    <a:gd name="connsiteY40" fmla="*/ 0 h 1543391"/>
                    <a:gd name="connsiteX0" fmla="*/ 603727 w 1542756"/>
                    <a:gd name="connsiteY0" fmla="*/ 0 h 1543391"/>
                    <a:gd name="connsiteX1" fmla="*/ 754417 w 1542756"/>
                    <a:gd name="connsiteY1" fmla="*/ 134410 h 1543391"/>
                    <a:gd name="connsiteX2" fmla="*/ 687979 w 1542756"/>
                    <a:gd name="connsiteY2" fmla="*/ 245864 h 1543391"/>
                    <a:gd name="connsiteX3" fmla="*/ 677999 w 1542756"/>
                    <a:gd name="connsiteY3" fmla="*/ 314539 h 1543391"/>
                    <a:gd name="connsiteX4" fmla="*/ 699473 w 1542756"/>
                    <a:gd name="connsiteY4" fmla="*/ 330541 h 1543391"/>
                    <a:gd name="connsiteX5" fmla="*/ 1212215 w 1542756"/>
                    <a:gd name="connsiteY5" fmla="*/ 330541 h 1543391"/>
                    <a:gd name="connsiteX6" fmla="*/ 1212215 w 1542756"/>
                    <a:gd name="connsiteY6" fmla="*/ 841219 h 1543391"/>
                    <a:gd name="connsiteX7" fmla="*/ 1228217 w 1542756"/>
                    <a:gd name="connsiteY7" fmla="*/ 862694 h 1543391"/>
                    <a:gd name="connsiteX8" fmla="*/ 1296893 w 1542756"/>
                    <a:gd name="connsiteY8" fmla="*/ 852714 h 1543391"/>
                    <a:gd name="connsiteX9" fmla="*/ 1408346 w 1542756"/>
                    <a:gd name="connsiteY9" fmla="*/ 786276 h 1543391"/>
                    <a:gd name="connsiteX10" fmla="*/ 1542756 w 1542756"/>
                    <a:gd name="connsiteY10" fmla="*/ 936966 h 1543391"/>
                    <a:gd name="connsiteX11" fmla="*/ 1408346 w 1542756"/>
                    <a:gd name="connsiteY11" fmla="*/ 1087656 h 1543391"/>
                    <a:gd name="connsiteX12" fmla="*/ 1296893 w 1542756"/>
                    <a:gd name="connsiteY12" fmla="*/ 1021218 h 1543391"/>
                    <a:gd name="connsiteX13" fmla="*/ 1227044 w 1542756"/>
                    <a:gd name="connsiteY13" fmla="*/ 1009804 h 1543391"/>
                    <a:gd name="connsiteX14" fmla="*/ 1212215 w 1542756"/>
                    <a:gd name="connsiteY14" fmla="*/ 1030456 h 1543391"/>
                    <a:gd name="connsiteX15" fmla="*/ 1212215 w 1542756"/>
                    <a:gd name="connsiteY15" fmla="*/ 1543391 h 1543391"/>
                    <a:gd name="connsiteX16" fmla="*/ 698836 w 1542756"/>
                    <a:gd name="connsiteY16" fmla="*/ 1543391 h 1543391"/>
                    <a:gd name="connsiteX17" fmla="*/ 677999 w 1542756"/>
                    <a:gd name="connsiteY17" fmla="*/ 1527864 h 1543391"/>
                    <a:gd name="connsiteX18" fmla="*/ 687979 w 1542756"/>
                    <a:gd name="connsiteY18" fmla="*/ 1459189 h 1543391"/>
                    <a:gd name="connsiteX19" fmla="*/ 754417 w 1542756"/>
                    <a:gd name="connsiteY19" fmla="*/ 1347735 h 1543391"/>
                    <a:gd name="connsiteX20" fmla="*/ 603727 w 1542756"/>
                    <a:gd name="connsiteY20" fmla="*/ 1213325 h 1543391"/>
                    <a:gd name="connsiteX21" fmla="*/ 457825 w 1542756"/>
                    <a:gd name="connsiteY21" fmla="*/ 1347735 h 1543391"/>
                    <a:gd name="connsiteX22" fmla="*/ 522614 w 1542756"/>
                    <a:gd name="connsiteY22" fmla="*/ 1456051 h 1543391"/>
                    <a:gd name="connsiteX23" fmla="*/ 530889 w 1542756"/>
                    <a:gd name="connsiteY23" fmla="*/ 1529038 h 1543391"/>
                    <a:gd name="connsiteX24" fmla="*/ 510900 w 1542756"/>
                    <a:gd name="connsiteY24" fmla="*/ 1543391 h 1543391"/>
                    <a:gd name="connsiteX25" fmla="*/ 0 w 1542756"/>
                    <a:gd name="connsiteY25" fmla="*/ 1543391 h 1543391"/>
                    <a:gd name="connsiteX26" fmla="*/ 0 w 1542756"/>
                    <a:gd name="connsiteY26" fmla="*/ 1030456 h 1543391"/>
                    <a:gd name="connsiteX27" fmla="*/ 14829 w 1542756"/>
                    <a:gd name="connsiteY27" fmla="*/ 1009804 h 1543391"/>
                    <a:gd name="connsiteX28" fmla="*/ 84678 w 1542756"/>
                    <a:gd name="connsiteY28" fmla="*/ 1021218 h 1543391"/>
                    <a:gd name="connsiteX29" fmla="*/ 196131 w 1542756"/>
                    <a:gd name="connsiteY29" fmla="*/ 1087656 h 1543391"/>
                    <a:gd name="connsiteX30" fmla="*/ 330541 w 1542756"/>
                    <a:gd name="connsiteY30" fmla="*/ 936966 h 1543391"/>
                    <a:gd name="connsiteX31" fmla="*/ 196131 w 1542756"/>
                    <a:gd name="connsiteY31" fmla="*/ 786276 h 1543391"/>
                    <a:gd name="connsiteX32" fmla="*/ 84678 w 1542756"/>
                    <a:gd name="connsiteY32" fmla="*/ 852714 h 1543391"/>
                    <a:gd name="connsiteX33" fmla="*/ 16002 w 1542756"/>
                    <a:gd name="connsiteY33" fmla="*/ 862694 h 1543391"/>
                    <a:gd name="connsiteX34" fmla="*/ 0 w 1542756"/>
                    <a:gd name="connsiteY34" fmla="*/ 841219 h 1543391"/>
                    <a:gd name="connsiteX35" fmla="*/ 0 w 1542756"/>
                    <a:gd name="connsiteY35" fmla="*/ 330541 h 1543391"/>
                    <a:gd name="connsiteX36" fmla="*/ 510238 w 1542756"/>
                    <a:gd name="connsiteY36" fmla="*/ 330541 h 1543391"/>
                    <a:gd name="connsiteX37" fmla="*/ 530889 w 1542756"/>
                    <a:gd name="connsiteY37" fmla="*/ 315713 h 1543391"/>
                    <a:gd name="connsiteX38" fmla="*/ 519475 w 1542756"/>
                    <a:gd name="connsiteY38" fmla="*/ 245864 h 1543391"/>
                    <a:gd name="connsiteX39" fmla="*/ 453037 w 1542756"/>
                    <a:gd name="connsiteY39" fmla="*/ 134410 h 1543391"/>
                    <a:gd name="connsiteX40" fmla="*/ 603727 w 1542756"/>
                    <a:gd name="connsiteY40" fmla="*/ 0 h 1543391"/>
                    <a:gd name="connsiteX0" fmla="*/ 603727 w 1542756"/>
                    <a:gd name="connsiteY0" fmla="*/ 0 h 1543391"/>
                    <a:gd name="connsiteX1" fmla="*/ 754417 w 1542756"/>
                    <a:gd name="connsiteY1" fmla="*/ 134410 h 1543391"/>
                    <a:gd name="connsiteX2" fmla="*/ 687979 w 1542756"/>
                    <a:gd name="connsiteY2" fmla="*/ 245864 h 1543391"/>
                    <a:gd name="connsiteX3" fmla="*/ 677999 w 1542756"/>
                    <a:gd name="connsiteY3" fmla="*/ 314539 h 1543391"/>
                    <a:gd name="connsiteX4" fmla="*/ 699473 w 1542756"/>
                    <a:gd name="connsiteY4" fmla="*/ 330541 h 1543391"/>
                    <a:gd name="connsiteX5" fmla="*/ 1212215 w 1542756"/>
                    <a:gd name="connsiteY5" fmla="*/ 330541 h 1543391"/>
                    <a:gd name="connsiteX6" fmla="*/ 1212215 w 1542756"/>
                    <a:gd name="connsiteY6" fmla="*/ 841219 h 1543391"/>
                    <a:gd name="connsiteX7" fmla="*/ 1228217 w 1542756"/>
                    <a:gd name="connsiteY7" fmla="*/ 862694 h 1543391"/>
                    <a:gd name="connsiteX8" fmla="*/ 1296893 w 1542756"/>
                    <a:gd name="connsiteY8" fmla="*/ 852714 h 1543391"/>
                    <a:gd name="connsiteX9" fmla="*/ 1408346 w 1542756"/>
                    <a:gd name="connsiteY9" fmla="*/ 786276 h 1543391"/>
                    <a:gd name="connsiteX10" fmla="*/ 1542756 w 1542756"/>
                    <a:gd name="connsiteY10" fmla="*/ 936966 h 1543391"/>
                    <a:gd name="connsiteX11" fmla="*/ 1408346 w 1542756"/>
                    <a:gd name="connsiteY11" fmla="*/ 1087656 h 1543391"/>
                    <a:gd name="connsiteX12" fmla="*/ 1296893 w 1542756"/>
                    <a:gd name="connsiteY12" fmla="*/ 1021218 h 1543391"/>
                    <a:gd name="connsiteX13" fmla="*/ 1227044 w 1542756"/>
                    <a:gd name="connsiteY13" fmla="*/ 1009804 h 1543391"/>
                    <a:gd name="connsiteX14" fmla="*/ 1212215 w 1542756"/>
                    <a:gd name="connsiteY14" fmla="*/ 1030456 h 1543391"/>
                    <a:gd name="connsiteX15" fmla="*/ 1212215 w 1542756"/>
                    <a:gd name="connsiteY15" fmla="*/ 1543391 h 1543391"/>
                    <a:gd name="connsiteX16" fmla="*/ 698836 w 1542756"/>
                    <a:gd name="connsiteY16" fmla="*/ 1543391 h 1543391"/>
                    <a:gd name="connsiteX17" fmla="*/ 677999 w 1542756"/>
                    <a:gd name="connsiteY17" fmla="*/ 1527864 h 1543391"/>
                    <a:gd name="connsiteX18" fmla="*/ 687979 w 1542756"/>
                    <a:gd name="connsiteY18" fmla="*/ 1459189 h 1543391"/>
                    <a:gd name="connsiteX19" fmla="*/ 754417 w 1542756"/>
                    <a:gd name="connsiteY19" fmla="*/ 1347735 h 1543391"/>
                    <a:gd name="connsiteX20" fmla="*/ 603727 w 1542756"/>
                    <a:gd name="connsiteY20" fmla="*/ 1213325 h 1543391"/>
                    <a:gd name="connsiteX21" fmla="*/ 457825 w 1542756"/>
                    <a:gd name="connsiteY21" fmla="*/ 1347735 h 1543391"/>
                    <a:gd name="connsiteX22" fmla="*/ 522614 w 1542756"/>
                    <a:gd name="connsiteY22" fmla="*/ 1456051 h 1543391"/>
                    <a:gd name="connsiteX23" fmla="*/ 530889 w 1542756"/>
                    <a:gd name="connsiteY23" fmla="*/ 1529038 h 1543391"/>
                    <a:gd name="connsiteX24" fmla="*/ 510900 w 1542756"/>
                    <a:gd name="connsiteY24" fmla="*/ 1543391 h 1543391"/>
                    <a:gd name="connsiteX25" fmla="*/ 0 w 1542756"/>
                    <a:gd name="connsiteY25" fmla="*/ 1543391 h 1543391"/>
                    <a:gd name="connsiteX26" fmla="*/ 0 w 1542756"/>
                    <a:gd name="connsiteY26" fmla="*/ 1030456 h 1543391"/>
                    <a:gd name="connsiteX27" fmla="*/ 14829 w 1542756"/>
                    <a:gd name="connsiteY27" fmla="*/ 1009804 h 1543391"/>
                    <a:gd name="connsiteX28" fmla="*/ 84678 w 1542756"/>
                    <a:gd name="connsiteY28" fmla="*/ 1021218 h 1543391"/>
                    <a:gd name="connsiteX29" fmla="*/ 196131 w 1542756"/>
                    <a:gd name="connsiteY29" fmla="*/ 1087656 h 1543391"/>
                    <a:gd name="connsiteX30" fmla="*/ 330541 w 1542756"/>
                    <a:gd name="connsiteY30" fmla="*/ 936966 h 1543391"/>
                    <a:gd name="connsiteX31" fmla="*/ 196131 w 1542756"/>
                    <a:gd name="connsiteY31" fmla="*/ 786276 h 1543391"/>
                    <a:gd name="connsiteX32" fmla="*/ 84678 w 1542756"/>
                    <a:gd name="connsiteY32" fmla="*/ 852714 h 1543391"/>
                    <a:gd name="connsiteX33" fmla="*/ 16002 w 1542756"/>
                    <a:gd name="connsiteY33" fmla="*/ 862694 h 1543391"/>
                    <a:gd name="connsiteX34" fmla="*/ 0 w 1542756"/>
                    <a:gd name="connsiteY34" fmla="*/ 841219 h 1543391"/>
                    <a:gd name="connsiteX35" fmla="*/ 0 w 1542756"/>
                    <a:gd name="connsiteY35" fmla="*/ 330541 h 1543391"/>
                    <a:gd name="connsiteX36" fmla="*/ 510238 w 1542756"/>
                    <a:gd name="connsiteY36" fmla="*/ 330541 h 1543391"/>
                    <a:gd name="connsiteX37" fmla="*/ 530889 w 1542756"/>
                    <a:gd name="connsiteY37" fmla="*/ 315713 h 1543391"/>
                    <a:gd name="connsiteX38" fmla="*/ 519475 w 1542756"/>
                    <a:gd name="connsiteY38" fmla="*/ 245864 h 1543391"/>
                    <a:gd name="connsiteX39" fmla="*/ 453037 w 1542756"/>
                    <a:gd name="connsiteY39" fmla="*/ 134410 h 1543391"/>
                    <a:gd name="connsiteX40" fmla="*/ 603727 w 1542756"/>
                    <a:gd name="connsiteY40" fmla="*/ 0 h 1543391"/>
                    <a:gd name="connsiteX0" fmla="*/ 603727 w 1542756"/>
                    <a:gd name="connsiteY0" fmla="*/ 0 h 1543391"/>
                    <a:gd name="connsiteX1" fmla="*/ 754417 w 1542756"/>
                    <a:gd name="connsiteY1" fmla="*/ 134410 h 1543391"/>
                    <a:gd name="connsiteX2" fmla="*/ 687979 w 1542756"/>
                    <a:gd name="connsiteY2" fmla="*/ 245864 h 1543391"/>
                    <a:gd name="connsiteX3" fmla="*/ 677999 w 1542756"/>
                    <a:gd name="connsiteY3" fmla="*/ 314539 h 1543391"/>
                    <a:gd name="connsiteX4" fmla="*/ 699473 w 1542756"/>
                    <a:gd name="connsiteY4" fmla="*/ 330541 h 1543391"/>
                    <a:gd name="connsiteX5" fmla="*/ 1212215 w 1542756"/>
                    <a:gd name="connsiteY5" fmla="*/ 330541 h 1543391"/>
                    <a:gd name="connsiteX6" fmla="*/ 1212215 w 1542756"/>
                    <a:gd name="connsiteY6" fmla="*/ 841219 h 1543391"/>
                    <a:gd name="connsiteX7" fmla="*/ 1228217 w 1542756"/>
                    <a:gd name="connsiteY7" fmla="*/ 862694 h 1543391"/>
                    <a:gd name="connsiteX8" fmla="*/ 1296893 w 1542756"/>
                    <a:gd name="connsiteY8" fmla="*/ 852714 h 1543391"/>
                    <a:gd name="connsiteX9" fmla="*/ 1408346 w 1542756"/>
                    <a:gd name="connsiteY9" fmla="*/ 786276 h 1543391"/>
                    <a:gd name="connsiteX10" fmla="*/ 1542756 w 1542756"/>
                    <a:gd name="connsiteY10" fmla="*/ 936966 h 1543391"/>
                    <a:gd name="connsiteX11" fmla="*/ 1408346 w 1542756"/>
                    <a:gd name="connsiteY11" fmla="*/ 1087656 h 1543391"/>
                    <a:gd name="connsiteX12" fmla="*/ 1296893 w 1542756"/>
                    <a:gd name="connsiteY12" fmla="*/ 1021218 h 1543391"/>
                    <a:gd name="connsiteX13" fmla="*/ 1227044 w 1542756"/>
                    <a:gd name="connsiteY13" fmla="*/ 1009804 h 1543391"/>
                    <a:gd name="connsiteX14" fmla="*/ 1212215 w 1542756"/>
                    <a:gd name="connsiteY14" fmla="*/ 1030456 h 1543391"/>
                    <a:gd name="connsiteX15" fmla="*/ 1212215 w 1542756"/>
                    <a:gd name="connsiteY15" fmla="*/ 1543391 h 1543391"/>
                    <a:gd name="connsiteX16" fmla="*/ 698836 w 1542756"/>
                    <a:gd name="connsiteY16" fmla="*/ 1543391 h 1543391"/>
                    <a:gd name="connsiteX17" fmla="*/ 677999 w 1542756"/>
                    <a:gd name="connsiteY17" fmla="*/ 1527864 h 1543391"/>
                    <a:gd name="connsiteX18" fmla="*/ 687979 w 1542756"/>
                    <a:gd name="connsiteY18" fmla="*/ 1459189 h 1543391"/>
                    <a:gd name="connsiteX19" fmla="*/ 754417 w 1542756"/>
                    <a:gd name="connsiteY19" fmla="*/ 1347735 h 1543391"/>
                    <a:gd name="connsiteX20" fmla="*/ 603727 w 1542756"/>
                    <a:gd name="connsiteY20" fmla="*/ 1213325 h 1543391"/>
                    <a:gd name="connsiteX21" fmla="*/ 457825 w 1542756"/>
                    <a:gd name="connsiteY21" fmla="*/ 1347735 h 1543391"/>
                    <a:gd name="connsiteX22" fmla="*/ 522614 w 1542756"/>
                    <a:gd name="connsiteY22" fmla="*/ 1456051 h 1543391"/>
                    <a:gd name="connsiteX23" fmla="*/ 530889 w 1542756"/>
                    <a:gd name="connsiteY23" fmla="*/ 1529038 h 1543391"/>
                    <a:gd name="connsiteX24" fmla="*/ 510900 w 1542756"/>
                    <a:gd name="connsiteY24" fmla="*/ 1543391 h 1543391"/>
                    <a:gd name="connsiteX25" fmla="*/ 0 w 1542756"/>
                    <a:gd name="connsiteY25" fmla="*/ 1543391 h 1543391"/>
                    <a:gd name="connsiteX26" fmla="*/ 0 w 1542756"/>
                    <a:gd name="connsiteY26" fmla="*/ 1030456 h 1543391"/>
                    <a:gd name="connsiteX27" fmla="*/ 14829 w 1542756"/>
                    <a:gd name="connsiteY27" fmla="*/ 1009804 h 1543391"/>
                    <a:gd name="connsiteX28" fmla="*/ 84678 w 1542756"/>
                    <a:gd name="connsiteY28" fmla="*/ 1021218 h 1543391"/>
                    <a:gd name="connsiteX29" fmla="*/ 196131 w 1542756"/>
                    <a:gd name="connsiteY29" fmla="*/ 1087656 h 1543391"/>
                    <a:gd name="connsiteX30" fmla="*/ 330541 w 1542756"/>
                    <a:gd name="connsiteY30" fmla="*/ 936966 h 1543391"/>
                    <a:gd name="connsiteX31" fmla="*/ 196131 w 1542756"/>
                    <a:gd name="connsiteY31" fmla="*/ 786276 h 1543391"/>
                    <a:gd name="connsiteX32" fmla="*/ 84678 w 1542756"/>
                    <a:gd name="connsiteY32" fmla="*/ 852714 h 1543391"/>
                    <a:gd name="connsiteX33" fmla="*/ 16002 w 1542756"/>
                    <a:gd name="connsiteY33" fmla="*/ 862694 h 1543391"/>
                    <a:gd name="connsiteX34" fmla="*/ 0 w 1542756"/>
                    <a:gd name="connsiteY34" fmla="*/ 841219 h 1543391"/>
                    <a:gd name="connsiteX35" fmla="*/ 0 w 1542756"/>
                    <a:gd name="connsiteY35" fmla="*/ 330541 h 1543391"/>
                    <a:gd name="connsiteX36" fmla="*/ 510238 w 1542756"/>
                    <a:gd name="connsiteY36" fmla="*/ 330541 h 1543391"/>
                    <a:gd name="connsiteX37" fmla="*/ 530889 w 1542756"/>
                    <a:gd name="connsiteY37" fmla="*/ 315713 h 1543391"/>
                    <a:gd name="connsiteX38" fmla="*/ 519475 w 1542756"/>
                    <a:gd name="connsiteY38" fmla="*/ 245864 h 1543391"/>
                    <a:gd name="connsiteX39" fmla="*/ 453037 w 1542756"/>
                    <a:gd name="connsiteY39" fmla="*/ 134410 h 1543391"/>
                    <a:gd name="connsiteX40" fmla="*/ 603727 w 1542756"/>
                    <a:gd name="connsiteY40" fmla="*/ 0 h 1543391"/>
                    <a:gd name="connsiteX0" fmla="*/ 603727 w 1542756"/>
                    <a:gd name="connsiteY0" fmla="*/ 0 h 1543391"/>
                    <a:gd name="connsiteX1" fmla="*/ 754417 w 1542756"/>
                    <a:gd name="connsiteY1" fmla="*/ 134410 h 1543391"/>
                    <a:gd name="connsiteX2" fmla="*/ 687979 w 1542756"/>
                    <a:gd name="connsiteY2" fmla="*/ 245864 h 1543391"/>
                    <a:gd name="connsiteX3" fmla="*/ 677999 w 1542756"/>
                    <a:gd name="connsiteY3" fmla="*/ 314539 h 1543391"/>
                    <a:gd name="connsiteX4" fmla="*/ 699473 w 1542756"/>
                    <a:gd name="connsiteY4" fmla="*/ 330541 h 1543391"/>
                    <a:gd name="connsiteX5" fmla="*/ 1212215 w 1542756"/>
                    <a:gd name="connsiteY5" fmla="*/ 330541 h 1543391"/>
                    <a:gd name="connsiteX6" fmla="*/ 1212215 w 1542756"/>
                    <a:gd name="connsiteY6" fmla="*/ 841219 h 1543391"/>
                    <a:gd name="connsiteX7" fmla="*/ 1228217 w 1542756"/>
                    <a:gd name="connsiteY7" fmla="*/ 862694 h 1543391"/>
                    <a:gd name="connsiteX8" fmla="*/ 1296893 w 1542756"/>
                    <a:gd name="connsiteY8" fmla="*/ 852714 h 1543391"/>
                    <a:gd name="connsiteX9" fmla="*/ 1408346 w 1542756"/>
                    <a:gd name="connsiteY9" fmla="*/ 786276 h 1543391"/>
                    <a:gd name="connsiteX10" fmla="*/ 1542756 w 1542756"/>
                    <a:gd name="connsiteY10" fmla="*/ 936966 h 1543391"/>
                    <a:gd name="connsiteX11" fmla="*/ 1408346 w 1542756"/>
                    <a:gd name="connsiteY11" fmla="*/ 1087656 h 1543391"/>
                    <a:gd name="connsiteX12" fmla="*/ 1296893 w 1542756"/>
                    <a:gd name="connsiteY12" fmla="*/ 1021218 h 1543391"/>
                    <a:gd name="connsiteX13" fmla="*/ 1227044 w 1542756"/>
                    <a:gd name="connsiteY13" fmla="*/ 1009804 h 1543391"/>
                    <a:gd name="connsiteX14" fmla="*/ 1212215 w 1542756"/>
                    <a:gd name="connsiteY14" fmla="*/ 1030456 h 1543391"/>
                    <a:gd name="connsiteX15" fmla="*/ 1212215 w 1542756"/>
                    <a:gd name="connsiteY15" fmla="*/ 1543391 h 1543391"/>
                    <a:gd name="connsiteX16" fmla="*/ 698836 w 1542756"/>
                    <a:gd name="connsiteY16" fmla="*/ 1543391 h 1543391"/>
                    <a:gd name="connsiteX17" fmla="*/ 677999 w 1542756"/>
                    <a:gd name="connsiteY17" fmla="*/ 1527864 h 1543391"/>
                    <a:gd name="connsiteX18" fmla="*/ 687979 w 1542756"/>
                    <a:gd name="connsiteY18" fmla="*/ 1459189 h 1543391"/>
                    <a:gd name="connsiteX19" fmla="*/ 754417 w 1542756"/>
                    <a:gd name="connsiteY19" fmla="*/ 1347735 h 1543391"/>
                    <a:gd name="connsiteX20" fmla="*/ 603727 w 1542756"/>
                    <a:gd name="connsiteY20" fmla="*/ 1213325 h 1543391"/>
                    <a:gd name="connsiteX21" fmla="*/ 457825 w 1542756"/>
                    <a:gd name="connsiteY21" fmla="*/ 1347735 h 1543391"/>
                    <a:gd name="connsiteX22" fmla="*/ 522614 w 1542756"/>
                    <a:gd name="connsiteY22" fmla="*/ 1456051 h 1543391"/>
                    <a:gd name="connsiteX23" fmla="*/ 530889 w 1542756"/>
                    <a:gd name="connsiteY23" fmla="*/ 1529038 h 1543391"/>
                    <a:gd name="connsiteX24" fmla="*/ 510900 w 1542756"/>
                    <a:gd name="connsiteY24" fmla="*/ 1543391 h 1543391"/>
                    <a:gd name="connsiteX25" fmla="*/ 0 w 1542756"/>
                    <a:gd name="connsiteY25" fmla="*/ 1543391 h 1543391"/>
                    <a:gd name="connsiteX26" fmla="*/ 0 w 1542756"/>
                    <a:gd name="connsiteY26" fmla="*/ 1030456 h 1543391"/>
                    <a:gd name="connsiteX27" fmla="*/ 14829 w 1542756"/>
                    <a:gd name="connsiteY27" fmla="*/ 1009804 h 1543391"/>
                    <a:gd name="connsiteX28" fmla="*/ 84678 w 1542756"/>
                    <a:gd name="connsiteY28" fmla="*/ 1021218 h 1543391"/>
                    <a:gd name="connsiteX29" fmla="*/ 196131 w 1542756"/>
                    <a:gd name="connsiteY29" fmla="*/ 1087656 h 1543391"/>
                    <a:gd name="connsiteX30" fmla="*/ 330541 w 1542756"/>
                    <a:gd name="connsiteY30" fmla="*/ 936966 h 1543391"/>
                    <a:gd name="connsiteX31" fmla="*/ 196131 w 1542756"/>
                    <a:gd name="connsiteY31" fmla="*/ 786276 h 1543391"/>
                    <a:gd name="connsiteX32" fmla="*/ 84678 w 1542756"/>
                    <a:gd name="connsiteY32" fmla="*/ 861881 h 1543391"/>
                    <a:gd name="connsiteX33" fmla="*/ 16002 w 1542756"/>
                    <a:gd name="connsiteY33" fmla="*/ 862694 h 1543391"/>
                    <a:gd name="connsiteX34" fmla="*/ 0 w 1542756"/>
                    <a:gd name="connsiteY34" fmla="*/ 841219 h 1543391"/>
                    <a:gd name="connsiteX35" fmla="*/ 0 w 1542756"/>
                    <a:gd name="connsiteY35" fmla="*/ 330541 h 1543391"/>
                    <a:gd name="connsiteX36" fmla="*/ 510238 w 1542756"/>
                    <a:gd name="connsiteY36" fmla="*/ 330541 h 1543391"/>
                    <a:gd name="connsiteX37" fmla="*/ 530889 w 1542756"/>
                    <a:gd name="connsiteY37" fmla="*/ 315713 h 1543391"/>
                    <a:gd name="connsiteX38" fmla="*/ 519475 w 1542756"/>
                    <a:gd name="connsiteY38" fmla="*/ 245864 h 1543391"/>
                    <a:gd name="connsiteX39" fmla="*/ 453037 w 1542756"/>
                    <a:gd name="connsiteY39" fmla="*/ 134410 h 1543391"/>
                    <a:gd name="connsiteX40" fmla="*/ 603727 w 1542756"/>
                    <a:gd name="connsiteY40" fmla="*/ 0 h 1543391"/>
                    <a:gd name="connsiteX0" fmla="*/ 603727 w 1542756"/>
                    <a:gd name="connsiteY0" fmla="*/ 0 h 1543391"/>
                    <a:gd name="connsiteX1" fmla="*/ 754417 w 1542756"/>
                    <a:gd name="connsiteY1" fmla="*/ 134410 h 1543391"/>
                    <a:gd name="connsiteX2" fmla="*/ 687979 w 1542756"/>
                    <a:gd name="connsiteY2" fmla="*/ 245864 h 1543391"/>
                    <a:gd name="connsiteX3" fmla="*/ 677999 w 1542756"/>
                    <a:gd name="connsiteY3" fmla="*/ 314539 h 1543391"/>
                    <a:gd name="connsiteX4" fmla="*/ 699473 w 1542756"/>
                    <a:gd name="connsiteY4" fmla="*/ 330541 h 1543391"/>
                    <a:gd name="connsiteX5" fmla="*/ 1212215 w 1542756"/>
                    <a:gd name="connsiteY5" fmla="*/ 330541 h 1543391"/>
                    <a:gd name="connsiteX6" fmla="*/ 1212215 w 1542756"/>
                    <a:gd name="connsiteY6" fmla="*/ 841219 h 1543391"/>
                    <a:gd name="connsiteX7" fmla="*/ 1228217 w 1542756"/>
                    <a:gd name="connsiteY7" fmla="*/ 862694 h 1543391"/>
                    <a:gd name="connsiteX8" fmla="*/ 1296893 w 1542756"/>
                    <a:gd name="connsiteY8" fmla="*/ 852714 h 1543391"/>
                    <a:gd name="connsiteX9" fmla="*/ 1408346 w 1542756"/>
                    <a:gd name="connsiteY9" fmla="*/ 786276 h 1543391"/>
                    <a:gd name="connsiteX10" fmla="*/ 1542756 w 1542756"/>
                    <a:gd name="connsiteY10" fmla="*/ 936966 h 1543391"/>
                    <a:gd name="connsiteX11" fmla="*/ 1408346 w 1542756"/>
                    <a:gd name="connsiteY11" fmla="*/ 1087656 h 1543391"/>
                    <a:gd name="connsiteX12" fmla="*/ 1296893 w 1542756"/>
                    <a:gd name="connsiteY12" fmla="*/ 1021218 h 1543391"/>
                    <a:gd name="connsiteX13" fmla="*/ 1227044 w 1542756"/>
                    <a:gd name="connsiteY13" fmla="*/ 1009804 h 1543391"/>
                    <a:gd name="connsiteX14" fmla="*/ 1212215 w 1542756"/>
                    <a:gd name="connsiteY14" fmla="*/ 1030456 h 1543391"/>
                    <a:gd name="connsiteX15" fmla="*/ 1212215 w 1542756"/>
                    <a:gd name="connsiteY15" fmla="*/ 1543391 h 1543391"/>
                    <a:gd name="connsiteX16" fmla="*/ 698836 w 1542756"/>
                    <a:gd name="connsiteY16" fmla="*/ 1543391 h 1543391"/>
                    <a:gd name="connsiteX17" fmla="*/ 677999 w 1542756"/>
                    <a:gd name="connsiteY17" fmla="*/ 1527864 h 1543391"/>
                    <a:gd name="connsiteX18" fmla="*/ 687979 w 1542756"/>
                    <a:gd name="connsiteY18" fmla="*/ 1459189 h 1543391"/>
                    <a:gd name="connsiteX19" fmla="*/ 754417 w 1542756"/>
                    <a:gd name="connsiteY19" fmla="*/ 1347735 h 1543391"/>
                    <a:gd name="connsiteX20" fmla="*/ 603727 w 1542756"/>
                    <a:gd name="connsiteY20" fmla="*/ 1213325 h 1543391"/>
                    <a:gd name="connsiteX21" fmla="*/ 457825 w 1542756"/>
                    <a:gd name="connsiteY21" fmla="*/ 1347735 h 1543391"/>
                    <a:gd name="connsiteX22" fmla="*/ 522614 w 1542756"/>
                    <a:gd name="connsiteY22" fmla="*/ 1456051 h 1543391"/>
                    <a:gd name="connsiteX23" fmla="*/ 530889 w 1542756"/>
                    <a:gd name="connsiteY23" fmla="*/ 1529038 h 1543391"/>
                    <a:gd name="connsiteX24" fmla="*/ 510900 w 1542756"/>
                    <a:gd name="connsiteY24" fmla="*/ 1543391 h 1543391"/>
                    <a:gd name="connsiteX25" fmla="*/ 0 w 1542756"/>
                    <a:gd name="connsiteY25" fmla="*/ 1543391 h 1543391"/>
                    <a:gd name="connsiteX26" fmla="*/ 0 w 1542756"/>
                    <a:gd name="connsiteY26" fmla="*/ 1030456 h 1543391"/>
                    <a:gd name="connsiteX27" fmla="*/ 14829 w 1542756"/>
                    <a:gd name="connsiteY27" fmla="*/ 1009804 h 1543391"/>
                    <a:gd name="connsiteX28" fmla="*/ 84678 w 1542756"/>
                    <a:gd name="connsiteY28" fmla="*/ 1021218 h 1543391"/>
                    <a:gd name="connsiteX29" fmla="*/ 196131 w 1542756"/>
                    <a:gd name="connsiteY29" fmla="*/ 1087656 h 1543391"/>
                    <a:gd name="connsiteX30" fmla="*/ 330541 w 1542756"/>
                    <a:gd name="connsiteY30" fmla="*/ 936966 h 1543391"/>
                    <a:gd name="connsiteX31" fmla="*/ 196131 w 1542756"/>
                    <a:gd name="connsiteY31" fmla="*/ 786276 h 1543391"/>
                    <a:gd name="connsiteX32" fmla="*/ 84678 w 1542756"/>
                    <a:gd name="connsiteY32" fmla="*/ 861881 h 1543391"/>
                    <a:gd name="connsiteX33" fmla="*/ 16002 w 1542756"/>
                    <a:gd name="connsiteY33" fmla="*/ 862694 h 1543391"/>
                    <a:gd name="connsiteX34" fmla="*/ 0 w 1542756"/>
                    <a:gd name="connsiteY34" fmla="*/ 841219 h 1543391"/>
                    <a:gd name="connsiteX35" fmla="*/ 0 w 1542756"/>
                    <a:gd name="connsiteY35" fmla="*/ 330541 h 1543391"/>
                    <a:gd name="connsiteX36" fmla="*/ 510238 w 1542756"/>
                    <a:gd name="connsiteY36" fmla="*/ 330541 h 1543391"/>
                    <a:gd name="connsiteX37" fmla="*/ 530889 w 1542756"/>
                    <a:gd name="connsiteY37" fmla="*/ 315713 h 1543391"/>
                    <a:gd name="connsiteX38" fmla="*/ 519475 w 1542756"/>
                    <a:gd name="connsiteY38" fmla="*/ 245864 h 1543391"/>
                    <a:gd name="connsiteX39" fmla="*/ 453037 w 1542756"/>
                    <a:gd name="connsiteY39" fmla="*/ 134410 h 1543391"/>
                    <a:gd name="connsiteX40" fmla="*/ 603727 w 1542756"/>
                    <a:gd name="connsiteY40" fmla="*/ 0 h 1543391"/>
                    <a:gd name="connsiteX0" fmla="*/ 603727 w 1542756"/>
                    <a:gd name="connsiteY0" fmla="*/ 0 h 1543391"/>
                    <a:gd name="connsiteX1" fmla="*/ 754417 w 1542756"/>
                    <a:gd name="connsiteY1" fmla="*/ 134410 h 1543391"/>
                    <a:gd name="connsiteX2" fmla="*/ 687979 w 1542756"/>
                    <a:gd name="connsiteY2" fmla="*/ 245864 h 1543391"/>
                    <a:gd name="connsiteX3" fmla="*/ 677999 w 1542756"/>
                    <a:gd name="connsiteY3" fmla="*/ 314539 h 1543391"/>
                    <a:gd name="connsiteX4" fmla="*/ 699473 w 1542756"/>
                    <a:gd name="connsiteY4" fmla="*/ 330541 h 1543391"/>
                    <a:gd name="connsiteX5" fmla="*/ 1212215 w 1542756"/>
                    <a:gd name="connsiteY5" fmla="*/ 330541 h 1543391"/>
                    <a:gd name="connsiteX6" fmla="*/ 1212215 w 1542756"/>
                    <a:gd name="connsiteY6" fmla="*/ 841219 h 1543391"/>
                    <a:gd name="connsiteX7" fmla="*/ 1228217 w 1542756"/>
                    <a:gd name="connsiteY7" fmla="*/ 862694 h 1543391"/>
                    <a:gd name="connsiteX8" fmla="*/ 1296893 w 1542756"/>
                    <a:gd name="connsiteY8" fmla="*/ 852714 h 1543391"/>
                    <a:gd name="connsiteX9" fmla="*/ 1408346 w 1542756"/>
                    <a:gd name="connsiteY9" fmla="*/ 786276 h 1543391"/>
                    <a:gd name="connsiteX10" fmla="*/ 1542756 w 1542756"/>
                    <a:gd name="connsiteY10" fmla="*/ 936966 h 1543391"/>
                    <a:gd name="connsiteX11" fmla="*/ 1408346 w 1542756"/>
                    <a:gd name="connsiteY11" fmla="*/ 1087656 h 1543391"/>
                    <a:gd name="connsiteX12" fmla="*/ 1296893 w 1542756"/>
                    <a:gd name="connsiteY12" fmla="*/ 1021218 h 1543391"/>
                    <a:gd name="connsiteX13" fmla="*/ 1227044 w 1542756"/>
                    <a:gd name="connsiteY13" fmla="*/ 1009804 h 1543391"/>
                    <a:gd name="connsiteX14" fmla="*/ 1212215 w 1542756"/>
                    <a:gd name="connsiteY14" fmla="*/ 1030456 h 1543391"/>
                    <a:gd name="connsiteX15" fmla="*/ 1212215 w 1542756"/>
                    <a:gd name="connsiteY15" fmla="*/ 1543391 h 1543391"/>
                    <a:gd name="connsiteX16" fmla="*/ 698836 w 1542756"/>
                    <a:gd name="connsiteY16" fmla="*/ 1543391 h 1543391"/>
                    <a:gd name="connsiteX17" fmla="*/ 677999 w 1542756"/>
                    <a:gd name="connsiteY17" fmla="*/ 1527864 h 1543391"/>
                    <a:gd name="connsiteX18" fmla="*/ 687979 w 1542756"/>
                    <a:gd name="connsiteY18" fmla="*/ 1459189 h 1543391"/>
                    <a:gd name="connsiteX19" fmla="*/ 754417 w 1542756"/>
                    <a:gd name="connsiteY19" fmla="*/ 1347735 h 1543391"/>
                    <a:gd name="connsiteX20" fmla="*/ 603727 w 1542756"/>
                    <a:gd name="connsiteY20" fmla="*/ 1213325 h 1543391"/>
                    <a:gd name="connsiteX21" fmla="*/ 457825 w 1542756"/>
                    <a:gd name="connsiteY21" fmla="*/ 1347735 h 1543391"/>
                    <a:gd name="connsiteX22" fmla="*/ 522614 w 1542756"/>
                    <a:gd name="connsiteY22" fmla="*/ 1456051 h 1543391"/>
                    <a:gd name="connsiteX23" fmla="*/ 530889 w 1542756"/>
                    <a:gd name="connsiteY23" fmla="*/ 1529038 h 1543391"/>
                    <a:gd name="connsiteX24" fmla="*/ 510900 w 1542756"/>
                    <a:gd name="connsiteY24" fmla="*/ 1543391 h 1543391"/>
                    <a:gd name="connsiteX25" fmla="*/ 0 w 1542756"/>
                    <a:gd name="connsiteY25" fmla="*/ 1543391 h 1543391"/>
                    <a:gd name="connsiteX26" fmla="*/ 0 w 1542756"/>
                    <a:gd name="connsiteY26" fmla="*/ 1030456 h 1543391"/>
                    <a:gd name="connsiteX27" fmla="*/ 14829 w 1542756"/>
                    <a:gd name="connsiteY27" fmla="*/ 1009804 h 1543391"/>
                    <a:gd name="connsiteX28" fmla="*/ 84678 w 1542756"/>
                    <a:gd name="connsiteY28" fmla="*/ 1021218 h 1543391"/>
                    <a:gd name="connsiteX29" fmla="*/ 196131 w 1542756"/>
                    <a:gd name="connsiteY29" fmla="*/ 1087656 h 1543391"/>
                    <a:gd name="connsiteX30" fmla="*/ 330541 w 1542756"/>
                    <a:gd name="connsiteY30" fmla="*/ 936966 h 1543391"/>
                    <a:gd name="connsiteX31" fmla="*/ 196131 w 1542756"/>
                    <a:gd name="connsiteY31" fmla="*/ 786276 h 1543391"/>
                    <a:gd name="connsiteX32" fmla="*/ 84678 w 1542756"/>
                    <a:gd name="connsiteY32" fmla="*/ 861881 h 1543391"/>
                    <a:gd name="connsiteX33" fmla="*/ 16002 w 1542756"/>
                    <a:gd name="connsiteY33" fmla="*/ 862694 h 1543391"/>
                    <a:gd name="connsiteX34" fmla="*/ 0 w 1542756"/>
                    <a:gd name="connsiteY34" fmla="*/ 841219 h 1543391"/>
                    <a:gd name="connsiteX35" fmla="*/ 0 w 1542756"/>
                    <a:gd name="connsiteY35" fmla="*/ 330541 h 1543391"/>
                    <a:gd name="connsiteX36" fmla="*/ 510238 w 1542756"/>
                    <a:gd name="connsiteY36" fmla="*/ 330541 h 1543391"/>
                    <a:gd name="connsiteX37" fmla="*/ 530889 w 1542756"/>
                    <a:gd name="connsiteY37" fmla="*/ 315713 h 1543391"/>
                    <a:gd name="connsiteX38" fmla="*/ 519475 w 1542756"/>
                    <a:gd name="connsiteY38" fmla="*/ 245864 h 1543391"/>
                    <a:gd name="connsiteX39" fmla="*/ 453037 w 1542756"/>
                    <a:gd name="connsiteY39" fmla="*/ 134410 h 1543391"/>
                    <a:gd name="connsiteX40" fmla="*/ 603727 w 1542756"/>
                    <a:gd name="connsiteY40" fmla="*/ 0 h 1543391"/>
                    <a:gd name="connsiteX0" fmla="*/ 603727 w 1542756"/>
                    <a:gd name="connsiteY0" fmla="*/ 0 h 1543391"/>
                    <a:gd name="connsiteX1" fmla="*/ 754417 w 1542756"/>
                    <a:gd name="connsiteY1" fmla="*/ 134410 h 1543391"/>
                    <a:gd name="connsiteX2" fmla="*/ 687979 w 1542756"/>
                    <a:gd name="connsiteY2" fmla="*/ 245864 h 1543391"/>
                    <a:gd name="connsiteX3" fmla="*/ 677999 w 1542756"/>
                    <a:gd name="connsiteY3" fmla="*/ 314539 h 1543391"/>
                    <a:gd name="connsiteX4" fmla="*/ 699473 w 1542756"/>
                    <a:gd name="connsiteY4" fmla="*/ 330541 h 1543391"/>
                    <a:gd name="connsiteX5" fmla="*/ 1212215 w 1542756"/>
                    <a:gd name="connsiteY5" fmla="*/ 330541 h 1543391"/>
                    <a:gd name="connsiteX6" fmla="*/ 1212215 w 1542756"/>
                    <a:gd name="connsiteY6" fmla="*/ 841219 h 1543391"/>
                    <a:gd name="connsiteX7" fmla="*/ 1228217 w 1542756"/>
                    <a:gd name="connsiteY7" fmla="*/ 862694 h 1543391"/>
                    <a:gd name="connsiteX8" fmla="*/ 1296893 w 1542756"/>
                    <a:gd name="connsiteY8" fmla="*/ 852714 h 1543391"/>
                    <a:gd name="connsiteX9" fmla="*/ 1408346 w 1542756"/>
                    <a:gd name="connsiteY9" fmla="*/ 786276 h 1543391"/>
                    <a:gd name="connsiteX10" fmla="*/ 1542756 w 1542756"/>
                    <a:gd name="connsiteY10" fmla="*/ 936966 h 1543391"/>
                    <a:gd name="connsiteX11" fmla="*/ 1408346 w 1542756"/>
                    <a:gd name="connsiteY11" fmla="*/ 1087656 h 1543391"/>
                    <a:gd name="connsiteX12" fmla="*/ 1296893 w 1542756"/>
                    <a:gd name="connsiteY12" fmla="*/ 1021218 h 1543391"/>
                    <a:gd name="connsiteX13" fmla="*/ 1227044 w 1542756"/>
                    <a:gd name="connsiteY13" fmla="*/ 1009804 h 1543391"/>
                    <a:gd name="connsiteX14" fmla="*/ 1212215 w 1542756"/>
                    <a:gd name="connsiteY14" fmla="*/ 1030456 h 1543391"/>
                    <a:gd name="connsiteX15" fmla="*/ 1212215 w 1542756"/>
                    <a:gd name="connsiteY15" fmla="*/ 1543391 h 1543391"/>
                    <a:gd name="connsiteX16" fmla="*/ 698836 w 1542756"/>
                    <a:gd name="connsiteY16" fmla="*/ 1543391 h 1543391"/>
                    <a:gd name="connsiteX17" fmla="*/ 677999 w 1542756"/>
                    <a:gd name="connsiteY17" fmla="*/ 1527864 h 1543391"/>
                    <a:gd name="connsiteX18" fmla="*/ 687979 w 1542756"/>
                    <a:gd name="connsiteY18" fmla="*/ 1459189 h 1543391"/>
                    <a:gd name="connsiteX19" fmla="*/ 754417 w 1542756"/>
                    <a:gd name="connsiteY19" fmla="*/ 1347735 h 1543391"/>
                    <a:gd name="connsiteX20" fmla="*/ 603727 w 1542756"/>
                    <a:gd name="connsiteY20" fmla="*/ 1213325 h 1543391"/>
                    <a:gd name="connsiteX21" fmla="*/ 457825 w 1542756"/>
                    <a:gd name="connsiteY21" fmla="*/ 1347735 h 1543391"/>
                    <a:gd name="connsiteX22" fmla="*/ 522614 w 1542756"/>
                    <a:gd name="connsiteY22" fmla="*/ 1456051 h 1543391"/>
                    <a:gd name="connsiteX23" fmla="*/ 530889 w 1542756"/>
                    <a:gd name="connsiteY23" fmla="*/ 1529038 h 1543391"/>
                    <a:gd name="connsiteX24" fmla="*/ 510900 w 1542756"/>
                    <a:gd name="connsiteY24" fmla="*/ 1543391 h 1543391"/>
                    <a:gd name="connsiteX25" fmla="*/ 0 w 1542756"/>
                    <a:gd name="connsiteY25" fmla="*/ 1543391 h 1543391"/>
                    <a:gd name="connsiteX26" fmla="*/ 0 w 1542756"/>
                    <a:gd name="connsiteY26" fmla="*/ 1030456 h 1543391"/>
                    <a:gd name="connsiteX27" fmla="*/ 14829 w 1542756"/>
                    <a:gd name="connsiteY27" fmla="*/ 1009804 h 1543391"/>
                    <a:gd name="connsiteX28" fmla="*/ 84678 w 1542756"/>
                    <a:gd name="connsiteY28" fmla="*/ 1021218 h 1543391"/>
                    <a:gd name="connsiteX29" fmla="*/ 196131 w 1542756"/>
                    <a:gd name="connsiteY29" fmla="*/ 1087656 h 1543391"/>
                    <a:gd name="connsiteX30" fmla="*/ 330541 w 1542756"/>
                    <a:gd name="connsiteY30" fmla="*/ 936966 h 1543391"/>
                    <a:gd name="connsiteX31" fmla="*/ 196131 w 1542756"/>
                    <a:gd name="connsiteY31" fmla="*/ 786276 h 1543391"/>
                    <a:gd name="connsiteX32" fmla="*/ 84678 w 1542756"/>
                    <a:gd name="connsiteY32" fmla="*/ 861881 h 1543391"/>
                    <a:gd name="connsiteX33" fmla="*/ 16002 w 1542756"/>
                    <a:gd name="connsiteY33" fmla="*/ 862694 h 1543391"/>
                    <a:gd name="connsiteX34" fmla="*/ 0 w 1542756"/>
                    <a:gd name="connsiteY34" fmla="*/ 841219 h 1543391"/>
                    <a:gd name="connsiteX35" fmla="*/ 0 w 1542756"/>
                    <a:gd name="connsiteY35" fmla="*/ 330541 h 1543391"/>
                    <a:gd name="connsiteX36" fmla="*/ 510238 w 1542756"/>
                    <a:gd name="connsiteY36" fmla="*/ 330541 h 1543391"/>
                    <a:gd name="connsiteX37" fmla="*/ 530889 w 1542756"/>
                    <a:gd name="connsiteY37" fmla="*/ 315713 h 1543391"/>
                    <a:gd name="connsiteX38" fmla="*/ 519475 w 1542756"/>
                    <a:gd name="connsiteY38" fmla="*/ 245864 h 1543391"/>
                    <a:gd name="connsiteX39" fmla="*/ 453037 w 1542756"/>
                    <a:gd name="connsiteY39" fmla="*/ 134410 h 1543391"/>
                    <a:gd name="connsiteX40" fmla="*/ 603727 w 1542756"/>
                    <a:gd name="connsiteY40" fmla="*/ 0 h 1543391"/>
                    <a:gd name="connsiteX0" fmla="*/ 603727 w 1542756"/>
                    <a:gd name="connsiteY0" fmla="*/ 0 h 1543391"/>
                    <a:gd name="connsiteX1" fmla="*/ 754417 w 1542756"/>
                    <a:gd name="connsiteY1" fmla="*/ 134410 h 1543391"/>
                    <a:gd name="connsiteX2" fmla="*/ 687979 w 1542756"/>
                    <a:gd name="connsiteY2" fmla="*/ 245864 h 1543391"/>
                    <a:gd name="connsiteX3" fmla="*/ 677999 w 1542756"/>
                    <a:gd name="connsiteY3" fmla="*/ 314539 h 1543391"/>
                    <a:gd name="connsiteX4" fmla="*/ 699473 w 1542756"/>
                    <a:gd name="connsiteY4" fmla="*/ 330541 h 1543391"/>
                    <a:gd name="connsiteX5" fmla="*/ 1212215 w 1542756"/>
                    <a:gd name="connsiteY5" fmla="*/ 330541 h 1543391"/>
                    <a:gd name="connsiteX6" fmla="*/ 1212215 w 1542756"/>
                    <a:gd name="connsiteY6" fmla="*/ 841219 h 1543391"/>
                    <a:gd name="connsiteX7" fmla="*/ 1228217 w 1542756"/>
                    <a:gd name="connsiteY7" fmla="*/ 862694 h 1543391"/>
                    <a:gd name="connsiteX8" fmla="*/ 1296893 w 1542756"/>
                    <a:gd name="connsiteY8" fmla="*/ 852714 h 1543391"/>
                    <a:gd name="connsiteX9" fmla="*/ 1408346 w 1542756"/>
                    <a:gd name="connsiteY9" fmla="*/ 786276 h 1543391"/>
                    <a:gd name="connsiteX10" fmla="*/ 1542756 w 1542756"/>
                    <a:gd name="connsiteY10" fmla="*/ 936966 h 1543391"/>
                    <a:gd name="connsiteX11" fmla="*/ 1408346 w 1542756"/>
                    <a:gd name="connsiteY11" fmla="*/ 1087656 h 1543391"/>
                    <a:gd name="connsiteX12" fmla="*/ 1296893 w 1542756"/>
                    <a:gd name="connsiteY12" fmla="*/ 1021218 h 1543391"/>
                    <a:gd name="connsiteX13" fmla="*/ 1227044 w 1542756"/>
                    <a:gd name="connsiteY13" fmla="*/ 1009804 h 1543391"/>
                    <a:gd name="connsiteX14" fmla="*/ 1212215 w 1542756"/>
                    <a:gd name="connsiteY14" fmla="*/ 1030456 h 1543391"/>
                    <a:gd name="connsiteX15" fmla="*/ 1212215 w 1542756"/>
                    <a:gd name="connsiteY15" fmla="*/ 1543391 h 1543391"/>
                    <a:gd name="connsiteX16" fmla="*/ 698836 w 1542756"/>
                    <a:gd name="connsiteY16" fmla="*/ 1543391 h 1543391"/>
                    <a:gd name="connsiteX17" fmla="*/ 677999 w 1542756"/>
                    <a:gd name="connsiteY17" fmla="*/ 1527864 h 1543391"/>
                    <a:gd name="connsiteX18" fmla="*/ 687979 w 1542756"/>
                    <a:gd name="connsiteY18" fmla="*/ 1459189 h 1543391"/>
                    <a:gd name="connsiteX19" fmla="*/ 754417 w 1542756"/>
                    <a:gd name="connsiteY19" fmla="*/ 1347735 h 1543391"/>
                    <a:gd name="connsiteX20" fmla="*/ 603727 w 1542756"/>
                    <a:gd name="connsiteY20" fmla="*/ 1213325 h 1543391"/>
                    <a:gd name="connsiteX21" fmla="*/ 457825 w 1542756"/>
                    <a:gd name="connsiteY21" fmla="*/ 1347735 h 1543391"/>
                    <a:gd name="connsiteX22" fmla="*/ 522614 w 1542756"/>
                    <a:gd name="connsiteY22" fmla="*/ 1456051 h 1543391"/>
                    <a:gd name="connsiteX23" fmla="*/ 530889 w 1542756"/>
                    <a:gd name="connsiteY23" fmla="*/ 1529038 h 1543391"/>
                    <a:gd name="connsiteX24" fmla="*/ 510900 w 1542756"/>
                    <a:gd name="connsiteY24" fmla="*/ 1543391 h 1543391"/>
                    <a:gd name="connsiteX25" fmla="*/ 0 w 1542756"/>
                    <a:gd name="connsiteY25" fmla="*/ 1543391 h 1543391"/>
                    <a:gd name="connsiteX26" fmla="*/ 0 w 1542756"/>
                    <a:gd name="connsiteY26" fmla="*/ 1030456 h 1543391"/>
                    <a:gd name="connsiteX27" fmla="*/ 14829 w 1542756"/>
                    <a:gd name="connsiteY27" fmla="*/ 1009804 h 1543391"/>
                    <a:gd name="connsiteX28" fmla="*/ 84678 w 1542756"/>
                    <a:gd name="connsiteY28" fmla="*/ 1021218 h 1543391"/>
                    <a:gd name="connsiteX29" fmla="*/ 196131 w 1542756"/>
                    <a:gd name="connsiteY29" fmla="*/ 1087656 h 1543391"/>
                    <a:gd name="connsiteX30" fmla="*/ 330541 w 1542756"/>
                    <a:gd name="connsiteY30" fmla="*/ 936966 h 1543391"/>
                    <a:gd name="connsiteX31" fmla="*/ 196131 w 1542756"/>
                    <a:gd name="connsiteY31" fmla="*/ 792388 h 1543391"/>
                    <a:gd name="connsiteX32" fmla="*/ 84678 w 1542756"/>
                    <a:gd name="connsiteY32" fmla="*/ 861881 h 1543391"/>
                    <a:gd name="connsiteX33" fmla="*/ 16002 w 1542756"/>
                    <a:gd name="connsiteY33" fmla="*/ 862694 h 1543391"/>
                    <a:gd name="connsiteX34" fmla="*/ 0 w 1542756"/>
                    <a:gd name="connsiteY34" fmla="*/ 841219 h 1543391"/>
                    <a:gd name="connsiteX35" fmla="*/ 0 w 1542756"/>
                    <a:gd name="connsiteY35" fmla="*/ 330541 h 1543391"/>
                    <a:gd name="connsiteX36" fmla="*/ 510238 w 1542756"/>
                    <a:gd name="connsiteY36" fmla="*/ 330541 h 1543391"/>
                    <a:gd name="connsiteX37" fmla="*/ 530889 w 1542756"/>
                    <a:gd name="connsiteY37" fmla="*/ 315713 h 1543391"/>
                    <a:gd name="connsiteX38" fmla="*/ 519475 w 1542756"/>
                    <a:gd name="connsiteY38" fmla="*/ 245864 h 1543391"/>
                    <a:gd name="connsiteX39" fmla="*/ 453037 w 1542756"/>
                    <a:gd name="connsiteY39" fmla="*/ 134410 h 1543391"/>
                    <a:gd name="connsiteX40" fmla="*/ 603727 w 1542756"/>
                    <a:gd name="connsiteY40" fmla="*/ 0 h 1543391"/>
                    <a:gd name="connsiteX0" fmla="*/ 603727 w 1542756"/>
                    <a:gd name="connsiteY0" fmla="*/ 0 h 1543391"/>
                    <a:gd name="connsiteX1" fmla="*/ 754417 w 1542756"/>
                    <a:gd name="connsiteY1" fmla="*/ 134410 h 1543391"/>
                    <a:gd name="connsiteX2" fmla="*/ 687979 w 1542756"/>
                    <a:gd name="connsiteY2" fmla="*/ 245864 h 1543391"/>
                    <a:gd name="connsiteX3" fmla="*/ 677999 w 1542756"/>
                    <a:gd name="connsiteY3" fmla="*/ 314539 h 1543391"/>
                    <a:gd name="connsiteX4" fmla="*/ 699473 w 1542756"/>
                    <a:gd name="connsiteY4" fmla="*/ 330541 h 1543391"/>
                    <a:gd name="connsiteX5" fmla="*/ 1212215 w 1542756"/>
                    <a:gd name="connsiteY5" fmla="*/ 330541 h 1543391"/>
                    <a:gd name="connsiteX6" fmla="*/ 1212215 w 1542756"/>
                    <a:gd name="connsiteY6" fmla="*/ 841219 h 1543391"/>
                    <a:gd name="connsiteX7" fmla="*/ 1228217 w 1542756"/>
                    <a:gd name="connsiteY7" fmla="*/ 862694 h 1543391"/>
                    <a:gd name="connsiteX8" fmla="*/ 1296893 w 1542756"/>
                    <a:gd name="connsiteY8" fmla="*/ 852714 h 1543391"/>
                    <a:gd name="connsiteX9" fmla="*/ 1408346 w 1542756"/>
                    <a:gd name="connsiteY9" fmla="*/ 786276 h 1543391"/>
                    <a:gd name="connsiteX10" fmla="*/ 1542756 w 1542756"/>
                    <a:gd name="connsiteY10" fmla="*/ 936966 h 1543391"/>
                    <a:gd name="connsiteX11" fmla="*/ 1408346 w 1542756"/>
                    <a:gd name="connsiteY11" fmla="*/ 1087656 h 1543391"/>
                    <a:gd name="connsiteX12" fmla="*/ 1296893 w 1542756"/>
                    <a:gd name="connsiteY12" fmla="*/ 1021218 h 1543391"/>
                    <a:gd name="connsiteX13" fmla="*/ 1227044 w 1542756"/>
                    <a:gd name="connsiteY13" fmla="*/ 1009804 h 1543391"/>
                    <a:gd name="connsiteX14" fmla="*/ 1212215 w 1542756"/>
                    <a:gd name="connsiteY14" fmla="*/ 1030456 h 1543391"/>
                    <a:gd name="connsiteX15" fmla="*/ 1212215 w 1542756"/>
                    <a:gd name="connsiteY15" fmla="*/ 1543391 h 1543391"/>
                    <a:gd name="connsiteX16" fmla="*/ 698836 w 1542756"/>
                    <a:gd name="connsiteY16" fmla="*/ 1543391 h 1543391"/>
                    <a:gd name="connsiteX17" fmla="*/ 677999 w 1542756"/>
                    <a:gd name="connsiteY17" fmla="*/ 1527864 h 1543391"/>
                    <a:gd name="connsiteX18" fmla="*/ 687979 w 1542756"/>
                    <a:gd name="connsiteY18" fmla="*/ 1459189 h 1543391"/>
                    <a:gd name="connsiteX19" fmla="*/ 754417 w 1542756"/>
                    <a:gd name="connsiteY19" fmla="*/ 1347735 h 1543391"/>
                    <a:gd name="connsiteX20" fmla="*/ 603727 w 1542756"/>
                    <a:gd name="connsiteY20" fmla="*/ 1213325 h 1543391"/>
                    <a:gd name="connsiteX21" fmla="*/ 457825 w 1542756"/>
                    <a:gd name="connsiteY21" fmla="*/ 1347735 h 1543391"/>
                    <a:gd name="connsiteX22" fmla="*/ 522614 w 1542756"/>
                    <a:gd name="connsiteY22" fmla="*/ 1456051 h 1543391"/>
                    <a:gd name="connsiteX23" fmla="*/ 530889 w 1542756"/>
                    <a:gd name="connsiteY23" fmla="*/ 1529038 h 1543391"/>
                    <a:gd name="connsiteX24" fmla="*/ 510900 w 1542756"/>
                    <a:gd name="connsiteY24" fmla="*/ 1543391 h 1543391"/>
                    <a:gd name="connsiteX25" fmla="*/ 0 w 1542756"/>
                    <a:gd name="connsiteY25" fmla="*/ 1543391 h 1543391"/>
                    <a:gd name="connsiteX26" fmla="*/ 0 w 1542756"/>
                    <a:gd name="connsiteY26" fmla="*/ 1030456 h 1543391"/>
                    <a:gd name="connsiteX27" fmla="*/ 14829 w 1542756"/>
                    <a:gd name="connsiteY27" fmla="*/ 1009804 h 1543391"/>
                    <a:gd name="connsiteX28" fmla="*/ 84678 w 1542756"/>
                    <a:gd name="connsiteY28" fmla="*/ 1021218 h 1543391"/>
                    <a:gd name="connsiteX29" fmla="*/ 196131 w 1542756"/>
                    <a:gd name="connsiteY29" fmla="*/ 1087656 h 1543391"/>
                    <a:gd name="connsiteX30" fmla="*/ 330541 w 1542756"/>
                    <a:gd name="connsiteY30" fmla="*/ 936966 h 1543391"/>
                    <a:gd name="connsiteX31" fmla="*/ 196131 w 1542756"/>
                    <a:gd name="connsiteY31" fmla="*/ 792388 h 1543391"/>
                    <a:gd name="connsiteX32" fmla="*/ 84678 w 1542756"/>
                    <a:gd name="connsiteY32" fmla="*/ 861881 h 1543391"/>
                    <a:gd name="connsiteX33" fmla="*/ 16002 w 1542756"/>
                    <a:gd name="connsiteY33" fmla="*/ 862694 h 1543391"/>
                    <a:gd name="connsiteX34" fmla="*/ 0 w 1542756"/>
                    <a:gd name="connsiteY34" fmla="*/ 841219 h 1543391"/>
                    <a:gd name="connsiteX35" fmla="*/ 0 w 1542756"/>
                    <a:gd name="connsiteY35" fmla="*/ 330541 h 1543391"/>
                    <a:gd name="connsiteX36" fmla="*/ 510238 w 1542756"/>
                    <a:gd name="connsiteY36" fmla="*/ 330541 h 1543391"/>
                    <a:gd name="connsiteX37" fmla="*/ 530889 w 1542756"/>
                    <a:gd name="connsiteY37" fmla="*/ 315713 h 1543391"/>
                    <a:gd name="connsiteX38" fmla="*/ 519475 w 1542756"/>
                    <a:gd name="connsiteY38" fmla="*/ 245864 h 1543391"/>
                    <a:gd name="connsiteX39" fmla="*/ 453037 w 1542756"/>
                    <a:gd name="connsiteY39" fmla="*/ 134410 h 1543391"/>
                    <a:gd name="connsiteX40" fmla="*/ 603727 w 1542756"/>
                    <a:gd name="connsiteY40" fmla="*/ 0 h 1543391"/>
                    <a:gd name="connsiteX0" fmla="*/ 603727 w 1542756"/>
                    <a:gd name="connsiteY0" fmla="*/ 0 h 1543391"/>
                    <a:gd name="connsiteX1" fmla="*/ 754417 w 1542756"/>
                    <a:gd name="connsiteY1" fmla="*/ 134410 h 1543391"/>
                    <a:gd name="connsiteX2" fmla="*/ 687979 w 1542756"/>
                    <a:gd name="connsiteY2" fmla="*/ 245864 h 1543391"/>
                    <a:gd name="connsiteX3" fmla="*/ 677999 w 1542756"/>
                    <a:gd name="connsiteY3" fmla="*/ 314539 h 1543391"/>
                    <a:gd name="connsiteX4" fmla="*/ 699473 w 1542756"/>
                    <a:gd name="connsiteY4" fmla="*/ 330541 h 1543391"/>
                    <a:gd name="connsiteX5" fmla="*/ 1212215 w 1542756"/>
                    <a:gd name="connsiteY5" fmla="*/ 330541 h 1543391"/>
                    <a:gd name="connsiteX6" fmla="*/ 1212215 w 1542756"/>
                    <a:gd name="connsiteY6" fmla="*/ 841219 h 1543391"/>
                    <a:gd name="connsiteX7" fmla="*/ 1228217 w 1542756"/>
                    <a:gd name="connsiteY7" fmla="*/ 862694 h 1543391"/>
                    <a:gd name="connsiteX8" fmla="*/ 1296893 w 1542756"/>
                    <a:gd name="connsiteY8" fmla="*/ 852714 h 1543391"/>
                    <a:gd name="connsiteX9" fmla="*/ 1408346 w 1542756"/>
                    <a:gd name="connsiteY9" fmla="*/ 786276 h 1543391"/>
                    <a:gd name="connsiteX10" fmla="*/ 1542756 w 1542756"/>
                    <a:gd name="connsiteY10" fmla="*/ 936966 h 1543391"/>
                    <a:gd name="connsiteX11" fmla="*/ 1408346 w 1542756"/>
                    <a:gd name="connsiteY11" fmla="*/ 1087656 h 1543391"/>
                    <a:gd name="connsiteX12" fmla="*/ 1296893 w 1542756"/>
                    <a:gd name="connsiteY12" fmla="*/ 1021218 h 1543391"/>
                    <a:gd name="connsiteX13" fmla="*/ 1227044 w 1542756"/>
                    <a:gd name="connsiteY13" fmla="*/ 1009804 h 1543391"/>
                    <a:gd name="connsiteX14" fmla="*/ 1212215 w 1542756"/>
                    <a:gd name="connsiteY14" fmla="*/ 1030456 h 1543391"/>
                    <a:gd name="connsiteX15" fmla="*/ 1212215 w 1542756"/>
                    <a:gd name="connsiteY15" fmla="*/ 1543391 h 1543391"/>
                    <a:gd name="connsiteX16" fmla="*/ 698836 w 1542756"/>
                    <a:gd name="connsiteY16" fmla="*/ 1543391 h 1543391"/>
                    <a:gd name="connsiteX17" fmla="*/ 677999 w 1542756"/>
                    <a:gd name="connsiteY17" fmla="*/ 1527864 h 1543391"/>
                    <a:gd name="connsiteX18" fmla="*/ 687979 w 1542756"/>
                    <a:gd name="connsiteY18" fmla="*/ 1459189 h 1543391"/>
                    <a:gd name="connsiteX19" fmla="*/ 754417 w 1542756"/>
                    <a:gd name="connsiteY19" fmla="*/ 1347735 h 1543391"/>
                    <a:gd name="connsiteX20" fmla="*/ 603727 w 1542756"/>
                    <a:gd name="connsiteY20" fmla="*/ 1213325 h 1543391"/>
                    <a:gd name="connsiteX21" fmla="*/ 457825 w 1542756"/>
                    <a:gd name="connsiteY21" fmla="*/ 1347735 h 1543391"/>
                    <a:gd name="connsiteX22" fmla="*/ 522614 w 1542756"/>
                    <a:gd name="connsiteY22" fmla="*/ 1456051 h 1543391"/>
                    <a:gd name="connsiteX23" fmla="*/ 530889 w 1542756"/>
                    <a:gd name="connsiteY23" fmla="*/ 1529038 h 1543391"/>
                    <a:gd name="connsiteX24" fmla="*/ 510900 w 1542756"/>
                    <a:gd name="connsiteY24" fmla="*/ 1543391 h 1543391"/>
                    <a:gd name="connsiteX25" fmla="*/ 0 w 1542756"/>
                    <a:gd name="connsiteY25" fmla="*/ 1543391 h 1543391"/>
                    <a:gd name="connsiteX26" fmla="*/ 0 w 1542756"/>
                    <a:gd name="connsiteY26" fmla="*/ 1030456 h 1543391"/>
                    <a:gd name="connsiteX27" fmla="*/ 14829 w 1542756"/>
                    <a:gd name="connsiteY27" fmla="*/ 1009804 h 1543391"/>
                    <a:gd name="connsiteX28" fmla="*/ 84678 w 1542756"/>
                    <a:gd name="connsiteY28" fmla="*/ 1021218 h 1543391"/>
                    <a:gd name="connsiteX29" fmla="*/ 196131 w 1542756"/>
                    <a:gd name="connsiteY29" fmla="*/ 1087656 h 1543391"/>
                    <a:gd name="connsiteX30" fmla="*/ 330541 w 1542756"/>
                    <a:gd name="connsiteY30" fmla="*/ 936966 h 1543391"/>
                    <a:gd name="connsiteX31" fmla="*/ 196131 w 1542756"/>
                    <a:gd name="connsiteY31" fmla="*/ 792388 h 1543391"/>
                    <a:gd name="connsiteX32" fmla="*/ 84678 w 1542756"/>
                    <a:gd name="connsiteY32" fmla="*/ 861881 h 1543391"/>
                    <a:gd name="connsiteX33" fmla="*/ 16002 w 1542756"/>
                    <a:gd name="connsiteY33" fmla="*/ 862694 h 1543391"/>
                    <a:gd name="connsiteX34" fmla="*/ 0 w 1542756"/>
                    <a:gd name="connsiteY34" fmla="*/ 841219 h 1543391"/>
                    <a:gd name="connsiteX35" fmla="*/ 0 w 1542756"/>
                    <a:gd name="connsiteY35" fmla="*/ 330541 h 1543391"/>
                    <a:gd name="connsiteX36" fmla="*/ 510238 w 1542756"/>
                    <a:gd name="connsiteY36" fmla="*/ 330541 h 1543391"/>
                    <a:gd name="connsiteX37" fmla="*/ 530889 w 1542756"/>
                    <a:gd name="connsiteY37" fmla="*/ 315713 h 1543391"/>
                    <a:gd name="connsiteX38" fmla="*/ 519475 w 1542756"/>
                    <a:gd name="connsiteY38" fmla="*/ 245864 h 1543391"/>
                    <a:gd name="connsiteX39" fmla="*/ 453037 w 1542756"/>
                    <a:gd name="connsiteY39" fmla="*/ 134410 h 1543391"/>
                    <a:gd name="connsiteX40" fmla="*/ 603727 w 1542756"/>
                    <a:gd name="connsiteY40" fmla="*/ 0 h 1543391"/>
                    <a:gd name="connsiteX0" fmla="*/ 603727 w 1542756"/>
                    <a:gd name="connsiteY0" fmla="*/ 0 h 1543391"/>
                    <a:gd name="connsiteX1" fmla="*/ 754417 w 1542756"/>
                    <a:gd name="connsiteY1" fmla="*/ 134410 h 1543391"/>
                    <a:gd name="connsiteX2" fmla="*/ 687979 w 1542756"/>
                    <a:gd name="connsiteY2" fmla="*/ 245864 h 1543391"/>
                    <a:gd name="connsiteX3" fmla="*/ 677999 w 1542756"/>
                    <a:gd name="connsiteY3" fmla="*/ 314539 h 1543391"/>
                    <a:gd name="connsiteX4" fmla="*/ 699473 w 1542756"/>
                    <a:gd name="connsiteY4" fmla="*/ 330541 h 1543391"/>
                    <a:gd name="connsiteX5" fmla="*/ 1212215 w 1542756"/>
                    <a:gd name="connsiteY5" fmla="*/ 330541 h 1543391"/>
                    <a:gd name="connsiteX6" fmla="*/ 1212215 w 1542756"/>
                    <a:gd name="connsiteY6" fmla="*/ 841219 h 1543391"/>
                    <a:gd name="connsiteX7" fmla="*/ 1228217 w 1542756"/>
                    <a:gd name="connsiteY7" fmla="*/ 862694 h 1543391"/>
                    <a:gd name="connsiteX8" fmla="*/ 1296893 w 1542756"/>
                    <a:gd name="connsiteY8" fmla="*/ 852714 h 1543391"/>
                    <a:gd name="connsiteX9" fmla="*/ 1408346 w 1542756"/>
                    <a:gd name="connsiteY9" fmla="*/ 786276 h 1543391"/>
                    <a:gd name="connsiteX10" fmla="*/ 1542756 w 1542756"/>
                    <a:gd name="connsiteY10" fmla="*/ 936966 h 1543391"/>
                    <a:gd name="connsiteX11" fmla="*/ 1408346 w 1542756"/>
                    <a:gd name="connsiteY11" fmla="*/ 1087656 h 1543391"/>
                    <a:gd name="connsiteX12" fmla="*/ 1296893 w 1542756"/>
                    <a:gd name="connsiteY12" fmla="*/ 1021218 h 1543391"/>
                    <a:gd name="connsiteX13" fmla="*/ 1227044 w 1542756"/>
                    <a:gd name="connsiteY13" fmla="*/ 1009804 h 1543391"/>
                    <a:gd name="connsiteX14" fmla="*/ 1212215 w 1542756"/>
                    <a:gd name="connsiteY14" fmla="*/ 1030456 h 1543391"/>
                    <a:gd name="connsiteX15" fmla="*/ 1212215 w 1542756"/>
                    <a:gd name="connsiteY15" fmla="*/ 1543391 h 1543391"/>
                    <a:gd name="connsiteX16" fmla="*/ 698836 w 1542756"/>
                    <a:gd name="connsiteY16" fmla="*/ 1543391 h 1543391"/>
                    <a:gd name="connsiteX17" fmla="*/ 677999 w 1542756"/>
                    <a:gd name="connsiteY17" fmla="*/ 1527864 h 1543391"/>
                    <a:gd name="connsiteX18" fmla="*/ 687979 w 1542756"/>
                    <a:gd name="connsiteY18" fmla="*/ 1459189 h 1543391"/>
                    <a:gd name="connsiteX19" fmla="*/ 754417 w 1542756"/>
                    <a:gd name="connsiteY19" fmla="*/ 1347735 h 1543391"/>
                    <a:gd name="connsiteX20" fmla="*/ 603727 w 1542756"/>
                    <a:gd name="connsiteY20" fmla="*/ 1213325 h 1543391"/>
                    <a:gd name="connsiteX21" fmla="*/ 457825 w 1542756"/>
                    <a:gd name="connsiteY21" fmla="*/ 1347735 h 1543391"/>
                    <a:gd name="connsiteX22" fmla="*/ 522614 w 1542756"/>
                    <a:gd name="connsiteY22" fmla="*/ 1456051 h 1543391"/>
                    <a:gd name="connsiteX23" fmla="*/ 530889 w 1542756"/>
                    <a:gd name="connsiteY23" fmla="*/ 1529038 h 1543391"/>
                    <a:gd name="connsiteX24" fmla="*/ 510900 w 1542756"/>
                    <a:gd name="connsiteY24" fmla="*/ 1543391 h 1543391"/>
                    <a:gd name="connsiteX25" fmla="*/ 0 w 1542756"/>
                    <a:gd name="connsiteY25" fmla="*/ 1543391 h 1543391"/>
                    <a:gd name="connsiteX26" fmla="*/ 0 w 1542756"/>
                    <a:gd name="connsiteY26" fmla="*/ 1030456 h 1543391"/>
                    <a:gd name="connsiteX27" fmla="*/ 14829 w 1542756"/>
                    <a:gd name="connsiteY27" fmla="*/ 1009804 h 1543391"/>
                    <a:gd name="connsiteX28" fmla="*/ 84678 w 1542756"/>
                    <a:gd name="connsiteY28" fmla="*/ 1021218 h 1543391"/>
                    <a:gd name="connsiteX29" fmla="*/ 196131 w 1542756"/>
                    <a:gd name="connsiteY29" fmla="*/ 1087656 h 1543391"/>
                    <a:gd name="connsiteX30" fmla="*/ 330541 w 1542756"/>
                    <a:gd name="connsiteY30" fmla="*/ 936966 h 1543391"/>
                    <a:gd name="connsiteX31" fmla="*/ 199188 w 1542756"/>
                    <a:gd name="connsiteY31" fmla="*/ 789332 h 1543391"/>
                    <a:gd name="connsiteX32" fmla="*/ 84678 w 1542756"/>
                    <a:gd name="connsiteY32" fmla="*/ 861881 h 1543391"/>
                    <a:gd name="connsiteX33" fmla="*/ 16002 w 1542756"/>
                    <a:gd name="connsiteY33" fmla="*/ 862694 h 1543391"/>
                    <a:gd name="connsiteX34" fmla="*/ 0 w 1542756"/>
                    <a:gd name="connsiteY34" fmla="*/ 841219 h 1543391"/>
                    <a:gd name="connsiteX35" fmla="*/ 0 w 1542756"/>
                    <a:gd name="connsiteY35" fmla="*/ 330541 h 1543391"/>
                    <a:gd name="connsiteX36" fmla="*/ 510238 w 1542756"/>
                    <a:gd name="connsiteY36" fmla="*/ 330541 h 1543391"/>
                    <a:gd name="connsiteX37" fmla="*/ 530889 w 1542756"/>
                    <a:gd name="connsiteY37" fmla="*/ 315713 h 1543391"/>
                    <a:gd name="connsiteX38" fmla="*/ 519475 w 1542756"/>
                    <a:gd name="connsiteY38" fmla="*/ 245864 h 1543391"/>
                    <a:gd name="connsiteX39" fmla="*/ 453037 w 1542756"/>
                    <a:gd name="connsiteY39" fmla="*/ 134410 h 1543391"/>
                    <a:gd name="connsiteX40" fmla="*/ 603727 w 1542756"/>
                    <a:gd name="connsiteY40" fmla="*/ 0 h 1543391"/>
                    <a:gd name="connsiteX0" fmla="*/ 603727 w 1542756"/>
                    <a:gd name="connsiteY0" fmla="*/ 0 h 1543391"/>
                    <a:gd name="connsiteX1" fmla="*/ 754417 w 1542756"/>
                    <a:gd name="connsiteY1" fmla="*/ 134410 h 1543391"/>
                    <a:gd name="connsiteX2" fmla="*/ 687979 w 1542756"/>
                    <a:gd name="connsiteY2" fmla="*/ 245864 h 1543391"/>
                    <a:gd name="connsiteX3" fmla="*/ 677999 w 1542756"/>
                    <a:gd name="connsiteY3" fmla="*/ 314539 h 1543391"/>
                    <a:gd name="connsiteX4" fmla="*/ 699473 w 1542756"/>
                    <a:gd name="connsiteY4" fmla="*/ 330541 h 1543391"/>
                    <a:gd name="connsiteX5" fmla="*/ 1212215 w 1542756"/>
                    <a:gd name="connsiteY5" fmla="*/ 330541 h 1543391"/>
                    <a:gd name="connsiteX6" fmla="*/ 1212215 w 1542756"/>
                    <a:gd name="connsiteY6" fmla="*/ 841219 h 1543391"/>
                    <a:gd name="connsiteX7" fmla="*/ 1228217 w 1542756"/>
                    <a:gd name="connsiteY7" fmla="*/ 862694 h 1543391"/>
                    <a:gd name="connsiteX8" fmla="*/ 1296893 w 1542756"/>
                    <a:gd name="connsiteY8" fmla="*/ 852714 h 1543391"/>
                    <a:gd name="connsiteX9" fmla="*/ 1408346 w 1542756"/>
                    <a:gd name="connsiteY9" fmla="*/ 786276 h 1543391"/>
                    <a:gd name="connsiteX10" fmla="*/ 1542756 w 1542756"/>
                    <a:gd name="connsiteY10" fmla="*/ 936966 h 1543391"/>
                    <a:gd name="connsiteX11" fmla="*/ 1408346 w 1542756"/>
                    <a:gd name="connsiteY11" fmla="*/ 1087656 h 1543391"/>
                    <a:gd name="connsiteX12" fmla="*/ 1296893 w 1542756"/>
                    <a:gd name="connsiteY12" fmla="*/ 1021218 h 1543391"/>
                    <a:gd name="connsiteX13" fmla="*/ 1227044 w 1542756"/>
                    <a:gd name="connsiteY13" fmla="*/ 1009804 h 1543391"/>
                    <a:gd name="connsiteX14" fmla="*/ 1212215 w 1542756"/>
                    <a:gd name="connsiteY14" fmla="*/ 1030456 h 1543391"/>
                    <a:gd name="connsiteX15" fmla="*/ 1212215 w 1542756"/>
                    <a:gd name="connsiteY15" fmla="*/ 1543391 h 1543391"/>
                    <a:gd name="connsiteX16" fmla="*/ 698836 w 1542756"/>
                    <a:gd name="connsiteY16" fmla="*/ 1543391 h 1543391"/>
                    <a:gd name="connsiteX17" fmla="*/ 677999 w 1542756"/>
                    <a:gd name="connsiteY17" fmla="*/ 1527864 h 1543391"/>
                    <a:gd name="connsiteX18" fmla="*/ 687979 w 1542756"/>
                    <a:gd name="connsiteY18" fmla="*/ 1459189 h 1543391"/>
                    <a:gd name="connsiteX19" fmla="*/ 754417 w 1542756"/>
                    <a:gd name="connsiteY19" fmla="*/ 1347735 h 1543391"/>
                    <a:gd name="connsiteX20" fmla="*/ 603727 w 1542756"/>
                    <a:gd name="connsiteY20" fmla="*/ 1213325 h 1543391"/>
                    <a:gd name="connsiteX21" fmla="*/ 457825 w 1542756"/>
                    <a:gd name="connsiteY21" fmla="*/ 1347735 h 1543391"/>
                    <a:gd name="connsiteX22" fmla="*/ 522614 w 1542756"/>
                    <a:gd name="connsiteY22" fmla="*/ 1456051 h 1543391"/>
                    <a:gd name="connsiteX23" fmla="*/ 530889 w 1542756"/>
                    <a:gd name="connsiteY23" fmla="*/ 1529038 h 1543391"/>
                    <a:gd name="connsiteX24" fmla="*/ 510900 w 1542756"/>
                    <a:gd name="connsiteY24" fmla="*/ 1543391 h 1543391"/>
                    <a:gd name="connsiteX25" fmla="*/ 0 w 1542756"/>
                    <a:gd name="connsiteY25" fmla="*/ 1543391 h 1543391"/>
                    <a:gd name="connsiteX26" fmla="*/ 0 w 1542756"/>
                    <a:gd name="connsiteY26" fmla="*/ 1030456 h 1543391"/>
                    <a:gd name="connsiteX27" fmla="*/ 14829 w 1542756"/>
                    <a:gd name="connsiteY27" fmla="*/ 1009804 h 1543391"/>
                    <a:gd name="connsiteX28" fmla="*/ 87734 w 1542756"/>
                    <a:gd name="connsiteY28" fmla="*/ 1012051 h 1543391"/>
                    <a:gd name="connsiteX29" fmla="*/ 196131 w 1542756"/>
                    <a:gd name="connsiteY29" fmla="*/ 1087656 h 1543391"/>
                    <a:gd name="connsiteX30" fmla="*/ 330541 w 1542756"/>
                    <a:gd name="connsiteY30" fmla="*/ 936966 h 1543391"/>
                    <a:gd name="connsiteX31" fmla="*/ 199188 w 1542756"/>
                    <a:gd name="connsiteY31" fmla="*/ 789332 h 1543391"/>
                    <a:gd name="connsiteX32" fmla="*/ 84678 w 1542756"/>
                    <a:gd name="connsiteY32" fmla="*/ 861881 h 1543391"/>
                    <a:gd name="connsiteX33" fmla="*/ 16002 w 1542756"/>
                    <a:gd name="connsiteY33" fmla="*/ 862694 h 1543391"/>
                    <a:gd name="connsiteX34" fmla="*/ 0 w 1542756"/>
                    <a:gd name="connsiteY34" fmla="*/ 841219 h 1543391"/>
                    <a:gd name="connsiteX35" fmla="*/ 0 w 1542756"/>
                    <a:gd name="connsiteY35" fmla="*/ 330541 h 1543391"/>
                    <a:gd name="connsiteX36" fmla="*/ 510238 w 1542756"/>
                    <a:gd name="connsiteY36" fmla="*/ 330541 h 1543391"/>
                    <a:gd name="connsiteX37" fmla="*/ 530889 w 1542756"/>
                    <a:gd name="connsiteY37" fmla="*/ 315713 h 1543391"/>
                    <a:gd name="connsiteX38" fmla="*/ 519475 w 1542756"/>
                    <a:gd name="connsiteY38" fmla="*/ 245864 h 1543391"/>
                    <a:gd name="connsiteX39" fmla="*/ 453037 w 1542756"/>
                    <a:gd name="connsiteY39" fmla="*/ 134410 h 1543391"/>
                    <a:gd name="connsiteX40" fmla="*/ 603727 w 1542756"/>
                    <a:gd name="connsiteY40" fmla="*/ 0 h 1543391"/>
                    <a:gd name="connsiteX0" fmla="*/ 603727 w 1542756"/>
                    <a:gd name="connsiteY0" fmla="*/ 0 h 1543391"/>
                    <a:gd name="connsiteX1" fmla="*/ 754417 w 1542756"/>
                    <a:gd name="connsiteY1" fmla="*/ 134410 h 1543391"/>
                    <a:gd name="connsiteX2" fmla="*/ 687979 w 1542756"/>
                    <a:gd name="connsiteY2" fmla="*/ 245864 h 1543391"/>
                    <a:gd name="connsiteX3" fmla="*/ 677999 w 1542756"/>
                    <a:gd name="connsiteY3" fmla="*/ 314539 h 1543391"/>
                    <a:gd name="connsiteX4" fmla="*/ 699473 w 1542756"/>
                    <a:gd name="connsiteY4" fmla="*/ 330541 h 1543391"/>
                    <a:gd name="connsiteX5" fmla="*/ 1212215 w 1542756"/>
                    <a:gd name="connsiteY5" fmla="*/ 330541 h 1543391"/>
                    <a:gd name="connsiteX6" fmla="*/ 1212215 w 1542756"/>
                    <a:gd name="connsiteY6" fmla="*/ 841219 h 1543391"/>
                    <a:gd name="connsiteX7" fmla="*/ 1228217 w 1542756"/>
                    <a:gd name="connsiteY7" fmla="*/ 862694 h 1543391"/>
                    <a:gd name="connsiteX8" fmla="*/ 1296893 w 1542756"/>
                    <a:gd name="connsiteY8" fmla="*/ 852714 h 1543391"/>
                    <a:gd name="connsiteX9" fmla="*/ 1408346 w 1542756"/>
                    <a:gd name="connsiteY9" fmla="*/ 786276 h 1543391"/>
                    <a:gd name="connsiteX10" fmla="*/ 1542756 w 1542756"/>
                    <a:gd name="connsiteY10" fmla="*/ 936966 h 1543391"/>
                    <a:gd name="connsiteX11" fmla="*/ 1408346 w 1542756"/>
                    <a:gd name="connsiteY11" fmla="*/ 1087656 h 1543391"/>
                    <a:gd name="connsiteX12" fmla="*/ 1296893 w 1542756"/>
                    <a:gd name="connsiteY12" fmla="*/ 1021218 h 1543391"/>
                    <a:gd name="connsiteX13" fmla="*/ 1227044 w 1542756"/>
                    <a:gd name="connsiteY13" fmla="*/ 1009804 h 1543391"/>
                    <a:gd name="connsiteX14" fmla="*/ 1212215 w 1542756"/>
                    <a:gd name="connsiteY14" fmla="*/ 1030456 h 1543391"/>
                    <a:gd name="connsiteX15" fmla="*/ 1212215 w 1542756"/>
                    <a:gd name="connsiteY15" fmla="*/ 1543391 h 1543391"/>
                    <a:gd name="connsiteX16" fmla="*/ 698836 w 1542756"/>
                    <a:gd name="connsiteY16" fmla="*/ 1543391 h 1543391"/>
                    <a:gd name="connsiteX17" fmla="*/ 677999 w 1542756"/>
                    <a:gd name="connsiteY17" fmla="*/ 1527864 h 1543391"/>
                    <a:gd name="connsiteX18" fmla="*/ 687979 w 1542756"/>
                    <a:gd name="connsiteY18" fmla="*/ 1459189 h 1543391"/>
                    <a:gd name="connsiteX19" fmla="*/ 754417 w 1542756"/>
                    <a:gd name="connsiteY19" fmla="*/ 1347735 h 1543391"/>
                    <a:gd name="connsiteX20" fmla="*/ 603727 w 1542756"/>
                    <a:gd name="connsiteY20" fmla="*/ 1213325 h 1543391"/>
                    <a:gd name="connsiteX21" fmla="*/ 457825 w 1542756"/>
                    <a:gd name="connsiteY21" fmla="*/ 1347735 h 1543391"/>
                    <a:gd name="connsiteX22" fmla="*/ 522614 w 1542756"/>
                    <a:gd name="connsiteY22" fmla="*/ 1456051 h 1543391"/>
                    <a:gd name="connsiteX23" fmla="*/ 530889 w 1542756"/>
                    <a:gd name="connsiteY23" fmla="*/ 1529038 h 1543391"/>
                    <a:gd name="connsiteX24" fmla="*/ 510900 w 1542756"/>
                    <a:gd name="connsiteY24" fmla="*/ 1543391 h 1543391"/>
                    <a:gd name="connsiteX25" fmla="*/ 0 w 1542756"/>
                    <a:gd name="connsiteY25" fmla="*/ 1543391 h 1543391"/>
                    <a:gd name="connsiteX26" fmla="*/ 0 w 1542756"/>
                    <a:gd name="connsiteY26" fmla="*/ 1030456 h 1543391"/>
                    <a:gd name="connsiteX27" fmla="*/ 14829 w 1542756"/>
                    <a:gd name="connsiteY27" fmla="*/ 1009804 h 1543391"/>
                    <a:gd name="connsiteX28" fmla="*/ 87734 w 1542756"/>
                    <a:gd name="connsiteY28" fmla="*/ 1012051 h 1543391"/>
                    <a:gd name="connsiteX29" fmla="*/ 196131 w 1542756"/>
                    <a:gd name="connsiteY29" fmla="*/ 1087656 h 1543391"/>
                    <a:gd name="connsiteX30" fmla="*/ 330541 w 1542756"/>
                    <a:gd name="connsiteY30" fmla="*/ 936966 h 1543391"/>
                    <a:gd name="connsiteX31" fmla="*/ 199188 w 1542756"/>
                    <a:gd name="connsiteY31" fmla="*/ 789332 h 1543391"/>
                    <a:gd name="connsiteX32" fmla="*/ 84678 w 1542756"/>
                    <a:gd name="connsiteY32" fmla="*/ 861881 h 1543391"/>
                    <a:gd name="connsiteX33" fmla="*/ 16002 w 1542756"/>
                    <a:gd name="connsiteY33" fmla="*/ 862694 h 1543391"/>
                    <a:gd name="connsiteX34" fmla="*/ 0 w 1542756"/>
                    <a:gd name="connsiteY34" fmla="*/ 841219 h 1543391"/>
                    <a:gd name="connsiteX35" fmla="*/ 0 w 1542756"/>
                    <a:gd name="connsiteY35" fmla="*/ 330541 h 1543391"/>
                    <a:gd name="connsiteX36" fmla="*/ 510238 w 1542756"/>
                    <a:gd name="connsiteY36" fmla="*/ 330541 h 1543391"/>
                    <a:gd name="connsiteX37" fmla="*/ 530889 w 1542756"/>
                    <a:gd name="connsiteY37" fmla="*/ 315713 h 1543391"/>
                    <a:gd name="connsiteX38" fmla="*/ 519475 w 1542756"/>
                    <a:gd name="connsiteY38" fmla="*/ 245864 h 1543391"/>
                    <a:gd name="connsiteX39" fmla="*/ 453037 w 1542756"/>
                    <a:gd name="connsiteY39" fmla="*/ 134410 h 1543391"/>
                    <a:gd name="connsiteX40" fmla="*/ 603727 w 1542756"/>
                    <a:gd name="connsiteY40" fmla="*/ 0 h 1543391"/>
                    <a:gd name="connsiteX0" fmla="*/ 603727 w 1542756"/>
                    <a:gd name="connsiteY0" fmla="*/ 0 h 1543391"/>
                    <a:gd name="connsiteX1" fmla="*/ 754417 w 1542756"/>
                    <a:gd name="connsiteY1" fmla="*/ 134410 h 1543391"/>
                    <a:gd name="connsiteX2" fmla="*/ 687979 w 1542756"/>
                    <a:gd name="connsiteY2" fmla="*/ 245864 h 1543391"/>
                    <a:gd name="connsiteX3" fmla="*/ 677999 w 1542756"/>
                    <a:gd name="connsiteY3" fmla="*/ 314539 h 1543391"/>
                    <a:gd name="connsiteX4" fmla="*/ 699473 w 1542756"/>
                    <a:gd name="connsiteY4" fmla="*/ 330541 h 1543391"/>
                    <a:gd name="connsiteX5" fmla="*/ 1212215 w 1542756"/>
                    <a:gd name="connsiteY5" fmla="*/ 330541 h 1543391"/>
                    <a:gd name="connsiteX6" fmla="*/ 1212215 w 1542756"/>
                    <a:gd name="connsiteY6" fmla="*/ 841219 h 1543391"/>
                    <a:gd name="connsiteX7" fmla="*/ 1228217 w 1542756"/>
                    <a:gd name="connsiteY7" fmla="*/ 862694 h 1543391"/>
                    <a:gd name="connsiteX8" fmla="*/ 1296893 w 1542756"/>
                    <a:gd name="connsiteY8" fmla="*/ 852714 h 1543391"/>
                    <a:gd name="connsiteX9" fmla="*/ 1408346 w 1542756"/>
                    <a:gd name="connsiteY9" fmla="*/ 786276 h 1543391"/>
                    <a:gd name="connsiteX10" fmla="*/ 1542756 w 1542756"/>
                    <a:gd name="connsiteY10" fmla="*/ 936966 h 1543391"/>
                    <a:gd name="connsiteX11" fmla="*/ 1408346 w 1542756"/>
                    <a:gd name="connsiteY11" fmla="*/ 1087656 h 1543391"/>
                    <a:gd name="connsiteX12" fmla="*/ 1296893 w 1542756"/>
                    <a:gd name="connsiteY12" fmla="*/ 1021218 h 1543391"/>
                    <a:gd name="connsiteX13" fmla="*/ 1227044 w 1542756"/>
                    <a:gd name="connsiteY13" fmla="*/ 1009804 h 1543391"/>
                    <a:gd name="connsiteX14" fmla="*/ 1212215 w 1542756"/>
                    <a:gd name="connsiteY14" fmla="*/ 1030456 h 1543391"/>
                    <a:gd name="connsiteX15" fmla="*/ 1212215 w 1542756"/>
                    <a:gd name="connsiteY15" fmla="*/ 1543391 h 1543391"/>
                    <a:gd name="connsiteX16" fmla="*/ 698836 w 1542756"/>
                    <a:gd name="connsiteY16" fmla="*/ 1543391 h 1543391"/>
                    <a:gd name="connsiteX17" fmla="*/ 677999 w 1542756"/>
                    <a:gd name="connsiteY17" fmla="*/ 1527864 h 1543391"/>
                    <a:gd name="connsiteX18" fmla="*/ 687979 w 1542756"/>
                    <a:gd name="connsiteY18" fmla="*/ 1459189 h 1543391"/>
                    <a:gd name="connsiteX19" fmla="*/ 754417 w 1542756"/>
                    <a:gd name="connsiteY19" fmla="*/ 1347735 h 1543391"/>
                    <a:gd name="connsiteX20" fmla="*/ 603727 w 1542756"/>
                    <a:gd name="connsiteY20" fmla="*/ 1213325 h 1543391"/>
                    <a:gd name="connsiteX21" fmla="*/ 457825 w 1542756"/>
                    <a:gd name="connsiteY21" fmla="*/ 1347735 h 1543391"/>
                    <a:gd name="connsiteX22" fmla="*/ 522614 w 1542756"/>
                    <a:gd name="connsiteY22" fmla="*/ 1456051 h 1543391"/>
                    <a:gd name="connsiteX23" fmla="*/ 530889 w 1542756"/>
                    <a:gd name="connsiteY23" fmla="*/ 1529038 h 1543391"/>
                    <a:gd name="connsiteX24" fmla="*/ 510900 w 1542756"/>
                    <a:gd name="connsiteY24" fmla="*/ 1543391 h 1543391"/>
                    <a:gd name="connsiteX25" fmla="*/ 0 w 1542756"/>
                    <a:gd name="connsiteY25" fmla="*/ 1543391 h 1543391"/>
                    <a:gd name="connsiteX26" fmla="*/ 0 w 1542756"/>
                    <a:gd name="connsiteY26" fmla="*/ 1030456 h 1543391"/>
                    <a:gd name="connsiteX27" fmla="*/ 14829 w 1542756"/>
                    <a:gd name="connsiteY27" fmla="*/ 1009804 h 1543391"/>
                    <a:gd name="connsiteX28" fmla="*/ 87734 w 1542756"/>
                    <a:gd name="connsiteY28" fmla="*/ 1012051 h 1543391"/>
                    <a:gd name="connsiteX29" fmla="*/ 196131 w 1542756"/>
                    <a:gd name="connsiteY29" fmla="*/ 1087656 h 1543391"/>
                    <a:gd name="connsiteX30" fmla="*/ 330541 w 1542756"/>
                    <a:gd name="connsiteY30" fmla="*/ 936966 h 1543391"/>
                    <a:gd name="connsiteX31" fmla="*/ 199188 w 1542756"/>
                    <a:gd name="connsiteY31" fmla="*/ 789332 h 1543391"/>
                    <a:gd name="connsiteX32" fmla="*/ 84678 w 1542756"/>
                    <a:gd name="connsiteY32" fmla="*/ 861881 h 1543391"/>
                    <a:gd name="connsiteX33" fmla="*/ 16002 w 1542756"/>
                    <a:gd name="connsiteY33" fmla="*/ 862694 h 1543391"/>
                    <a:gd name="connsiteX34" fmla="*/ 0 w 1542756"/>
                    <a:gd name="connsiteY34" fmla="*/ 841219 h 1543391"/>
                    <a:gd name="connsiteX35" fmla="*/ 0 w 1542756"/>
                    <a:gd name="connsiteY35" fmla="*/ 330541 h 1543391"/>
                    <a:gd name="connsiteX36" fmla="*/ 510238 w 1542756"/>
                    <a:gd name="connsiteY36" fmla="*/ 330541 h 1543391"/>
                    <a:gd name="connsiteX37" fmla="*/ 530889 w 1542756"/>
                    <a:gd name="connsiteY37" fmla="*/ 315713 h 1543391"/>
                    <a:gd name="connsiteX38" fmla="*/ 519475 w 1542756"/>
                    <a:gd name="connsiteY38" fmla="*/ 245864 h 1543391"/>
                    <a:gd name="connsiteX39" fmla="*/ 453037 w 1542756"/>
                    <a:gd name="connsiteY39" fmla="*/ 134410 h 1543391"/>
                    <a:gd name="connsiteX40" fmla="*/ 603727 w 1542756"/>
                    <a:gd name="connsiteY40" fmla="*/ 0 h 1543391"/>
                    <a:gd name="connsiteX0" fmla="*/ 603727 w 1542756"/>
                    <a:gd name="connsiteY0" fmla="*/ 0 h 1543391"/>
                    <a:gd name="connsiteX1" fmla="*/ 754417 w 1542756"/>
                    <a:gd name="connsiteY1" fmla="*/ 134410 h 1543391"/>
                    <a:gd name="connsiteX2" fmla="*/ 687979 w 1542756"/>
                    <a:gd name="connsiteY2" fmla="*/ 245864 h 1543391"/>
                    <a:gd name="connsiteX3" fmla="*/ 677999 w 1542756"/>
                    <a:gd name="connsiteY3" fmla="*/ 314539 h 1543391"/>
                    <a:gd name="connsiteX4" fmla="*/ 699473 w 1542756"/>
                    <a:gd name="connsiteY4" fmla="*/ 330541 h 1543391"/>
                    <a:gd name="connsiteX5" fmla="*/ 1212215 w 1542756"/>
                    <a:gd name="connsiteY5" fmla="*/ 330541 h 1543391"/>
                    <a:gd name="connsiteX6" fmla="*/ 1212215 w 1542756"/>
                    <a:gd name="connsiteY6" fmla="*/ 841219 h 1543391"/>
                    <a:gd name="connsiteX7" fmla="*/ 1228217 w 1542756"/>
                    <a:gd name="connsiteY7" fmla="*/ 862694 h 1543391"/>
                    <a:gd name="connsiteX8" fmla="*/ 1296893 w 1542756"/>
                    <a:gd name="connsiteY8" fmla="*/ 852714 h 1543391"/>
                    <a:gd name="connsiteX9" fmla="*/ 1408346 w 1542756"/>
                    <a:gd name="connsiteY9" fmla="*/ 786276 h 1543391"/>
                    <a:gd name="connsiteX10" fmla="*/ 1542756 w 1542756"/>
                    <a:gd name="connsiteY10" fmla="*/ 936966 h 1543391"/>
                    <a:gd name="connsiteX11" fmla="*/ 1408346 w 1542756"/>
                    <a:gd name="connsiteY11" fmla="*/ 1087656 h 1543391"/>
                    <a:gd name="connsiteX12" fmla="*/ 1296893 w 1542756"/>
                    <a:gd name="connsiteY12" fmla="*/ 1021218 h 1543391"/>
                    <a:gd name="connsiteX13" fmla="*/ 1227044 w 1542756"/>
                    <a:gd name="connsiteY13" fmla="*/ 1009804 h 1543391"/>
                    <a:gd name="connsiteX14" fmla="*/ 1212215 w 1542756"/>
                    <a:gd name="connsiteY14" fmla="*/ 1030456 h 1543391"/>
                    <a:gd name="connsiteX15" fmla="*/ 1212215 w 1542756"/>
                    <a:gd name="connsiteY15" fmla="*/ 1543391 h 1543391"/>
                    <a:gd name="connsiteX16" fmla="*/ 698836 w 1542756"/>
                    <a:gd name="connsiteY16" fmla="*/ 1543391 h 1543391"/>
                    <a:gd name="connsiteX17" fmla="*/ 677999 w 1542756"/>
                    <a:gd name="connsiteY17" fmla="*/ 1527864 h 1543391"/>
                    <a:gd name="connsiteX18" fmla="*/ 687979 w 1542756"/>
                    <a:gd name="connsiteY18" fmla="*/ 1459189 h 1543391"/>
                    <a:gd name="connsiteX19" fmla="*/ 754417 w 1542756"/>
                    <a:gd name="connsiteY19" fmla="*/ 1347735 h 1543391"/>
                    <a:gd name="connsiteX20" fmla="*/ 603727 w 1542756"/>
                    <a:gd name="connsiteY20" fmla="*/ 1213325 h 1543391"/>
                    <a:gd name="connsiteX21" fmla="*/ 457825 w 1542756"/>
                    <a:gd name="connsiteY21" fmla="*/ 1347735 h 1543391"/>
                    <a:gd name="connsiteX22" fmla="*/ 522614 w 1542756"/>
                    <a:gd name="connsiteY22" fmla="*/ 1456051 h 1543391"/>
                    <a:gd name="connsiteX23" fmla="*/ 530889 w 1542756"/>
                    <a:gd name="connsiteY23" fmla="*/ 1529038 h 1543391"/>
                    <a:gd name="connsiteX24" fmla="*/ 510900 w 1542756"/>
                    <a:gd name="connsiteY24" fmla="*/ 1543391 h 1543391"/>
                    <a:gd name="connsiteX25" fmla="*/ 0 w 1542756"/>
                    <a:gd name="connsiteY25" fmla="*/ 1543391 h 1543391"/>
                    <a:gd name="connsiteX26" fmla="*/ 0 w 1542756"/>
                    <a:gd name="connsiteY26" fmla="*/ 1030456 h 1543391"/>
                    <a:gd name="connsiteX27" fmla="*/ 14829 w 1542756"/>
                    <a:gd name="connsiteY27" fmla="*/ 1009804 h 1543391"/>
                    <a:gd name="connsiteX28" fmla="*/ 87734 w 1542756"/>
                    <a:gd name="connsiteY28" fmla="*/ 1012051 h 1543391"/>
                    <a:gd name="connsiteX29" fmla="*/ 196131 w 1542756"/>
                    <a:gd name="connsiteY29" fmla="*/ 1084601 h 1543391"/>
                    <a:gd name="connsiteX30" fmla="*/ 330541 w 1542756"/>
                    <a:gd name="connsiteY30" fmla="*/ 936966 h 1543391"/>
                    <a:gd name="connsiteX31" fmla="*/ 199188 w 1542756"/>
                    <a:gd name="connsiteY31" fmla="*/ 789332 h 1543391"/>
                    <a:gd name="connsiteX32" fmla="*/ 84678 w 1542756"/>
                    <a:gd name="connsiteY32" fmla="*/ 861881 h 1543391"/>
                    <a:gd name="connsiteX33" fmla="*/ 16002 w 1542756"/>
                    <a:gd name="connsiteY33" fmla="*/ 862694 h 1543391"/>
                    <a:gd name="connsiteX34" fmla="*/ 0 w 1542756"/>
                    <a:gd name="connsiteY34" fmla="*/ 841219 h 1543391"/>
                    <a:gd name="connsiteX35" fmla="*/ 0 w 1542756"/>
                    <a:gd name="connsiteY35" fmla="*/ 330541 h 1543391"/>
                    <a:gd name="connsiteX36" fmla="*/ 510238 w 1542756"/>
                    <a:gd name="connsiteY36" fmla="*/ 330541 h 1543391"/>
                    <a:gd name="connsiteX37" fmla="*/ 530889 w 1542756"/>
                    <a:gd name="connsiteY37" fmla="*/ 315713 h 1543391"/>
                    <a:gd name="connsiteX38" fmla="*/ 519475 w 1542756"/>
                    <a:gd name="connsiteY38" fmla="*/ 245864 h 1543391"/>
                    <a:gd name="connsiteX39" fmla="*/ 453037 w 1542756"/>
                    <a:gd name="connsiteY39" fmla="*/ 134410 h 1543391"/>
                    <a:gd name="connsiteX40" fmla="*/ 603727 w 1542756"/>
                    <a:gd name="connsiteY40" fmla="*/ 0 h 1543391"/>
                    <a:gd name="connsiteX0" fmla="*/ 603727 w 1542756"/>
                    <a:gd name="connsiteY0" fmla="*/ 0 h 1543391"/>
                    <a:gd name="connsiteX1" fmla="*/ 754417 w 1542756"/>
                    <a:gd name="connsiteY1" fmla="*/ 134410 h 1543391"/>
                    <a:gd name="connsiteX2" fmla="*/ 687979 w 1542756"/>
                    <a:gd name="connsiteY2" fmla="*/ 245864 h 1543391"/>
                    <a:gd name="connsiteX3" fmla="*/ 677999 w 1542756"/>
                    <a:gd name="connsiteY3" fmla="*/ 314539 h 1543391"/>
                    <a:gd name="connsiteX4" fmla="*/ 699473 w 1542756"/>
                    <a:gd name="connsiteY4" fmla="*/ 330541 h 1543391"/>
                    <a:gd name="connsiteX5" fmla="*/ 1212215 w 1542756"/>
                    <a:gd name="connsiteY5" fmla="*/ 330541 h 1543391"/>
                    <a:gd name="connsiteX6" fmla="*/ 1212215 w 1542756"/>
                    <a:gd name="connsiteY6" fmla="*/ 841219 h 1543391"/>
                    <a:gd name="connsiteX7" fmla="*/ 1228217 w 1542756"/>
                    <a:gd name="connsiteY7" fmla="*/ 862694 h 1543391"/>
                    <a:gd name="connsiteX8" fmla="*/ 1296893 w 1542756"/>
                    <a:gd name="connsiteY8" fmla="*/ 852714 h 1543391"/>
                    <a:gd name="connsiteX9" fmla="*/ 1408346 w 1542756"/>
                    <a:gd name="connsiteY9" fmla="*/ 786276 h 1543391"/>
                    <a:gd name="connsiteX10" fmla="*/ 1542756 w 1542756"/>
                    <a:gd name="connsiteY10" fmla="*/ 936966 h 1543391"/>
                    <a:gd name="connsiteX11" fmla="*/ 1408346 w 1542756"/>
                    <a:gd name="connsiteY11" fmla="*/ 1087656 h 1543391"/>
                    <a:gd name="connsiteX12" fmla="*/ 1296893 w 1542756"/>
                    <a:gd name="connsiteY12" fmla="*/ 1021218 h 1543391"/>
                    <a:gd name="connsiteX13" fmla="*/ 1227044 w 1542756"/>
                    <a:gd name="connsiteY13" fmla="*/ 1009804 h 1543391"/>
                    <a:gd name="connsiteX14" fmla="*/ 1212215 w 1542756"/>
                    <a:gd name="connsiteY14" fmla="*/ 1030456 h 1543391"/>
                    <a:gd name="connsiteX15" fmla="*/ 1212215 w 1542756"/>
                    <a:gd name="connsiteY15" fmla="*/ 1543391 h 1543391"/>
                    <a:gd name="connsiteX16" fmla="*/ 698836 w 1542756"/>
                    <a:gd name="connsiteY16" fmla="*/ 1543391 h 1543391"/>
                    <a:gd name="connsiteX17" fmla="*/ 677999 w 1542756"/>
                    <a:gd name="connsiteY17" fmla="*/ 1527864 h 1543391"/>
                    <a:gd name="connsiteX18" fmla="*/ 679513 w 1542756"/>
                    <a:gd name="connsiteY18" fmla="*/ 1481497 h 1543391"/>
                    <a:gd name="connsiteX19" fmla="*/ 687979 w 1542756"/>
                    <a:gd name="connsiteY19" fmla="*/ 1459189 h 1543391"/>
                    <a:gd name="connsiteX20" fmla="*/ 754417 w 1542756"/>
                    <a:gd name="connsiteY20" fmla="*/ 1347735 h 1543391"/>
                    <a:gd name="connsiteX21" fmla="*/ 603727 w 1542756"/>
                    <a:gd name="connsiteY21" fmla="*/ 1213325 h 1543391"/>
                    <a:gd name="connsiteX22" fmla="*/ 457825 w 1542756"/>
                    <a:gd name="connsiteY22" fmla="*/ 1347735 h 1543391"/>
                    <a:gd name="connsiteX23" fmla="*/ 522614 w 1542756"/>
                    <a:gd name="connsiteY23" fmla="*/ 1456051 h 1543391"/>
                    <a:gd name="connsiteX24" fmla="*/ 530889 w 1542756"/>
                    <a:gd name="connsiteY24" fmla="*/ 1529038 h 1543391"/>
                    <a:gd name="connsiteX25" fmla="*/ 510900 w 1542756"/>
                    <a:gd name="connsiteY25" fmla="*/ 1543391 h 1543391"/>
                    <a:gd name="connsiteX26" fmla="*/ 0 w 1542756"/>
                    <a:gd name="connsiteY26" fmla="*/ 1543391 h 1543391"/>
                    <a:gd name="connsiteX27" fmla="*/ 0 w 1542756"/>
                    <a:gd name="connsiteY27" fmla="*/ 1030456 h 1543391"/>
                    <a:gd name="connsiteX28" fmla="*/ 14829 w 1542756"/>
                    <a:gd name="connsiteY28" fmla="*/ 1009804 h 1543391"/>
                    <a:gd name="connsiteX29" fmla="*/ 87734 w 1542756"/>
                    <a:gd name="connsiteY29" fmla="*/ 1012051 h 1543391"/>
                    <a:gd name="connsiteX30" fmla="*/ 196131 w 1542756"/>
                    <a:gd name="connsiteY30" fmla="*/ 1084601 h 1543391"/>
                    <a:gd name="connsiteX31" fmla="*/ 330541 w 1542756"/>
                    <a:gd name="connsiteY31" fmla="*/ 936966 h 1543391"/>
                    <a:gd name="connsiteX32" fmla="*/ 199188 w 1542756"/>
                    <a:gd name="connsiteY32" fmla="*/ 789332 h 1543391"/>
                    <a:gd name="connsiteX33" fmla="*/ 84678 w 1542756"/>
                    <a:gd name="connsiteY33" fmla="*/ 861881 h 1543391"/>
                    <a:gd name="connsiteX34" fmla="*/ 16002 w 1542756"/>
                    <a:gd name="connsiteY34" fmla="*/ 862694 h 1543391"/>
                    <a:gd name="connsiteX35" fmla="*/ 0 w 1542756"/>
                    <a:gd name="connsiteY35" fmla="*/ 841219 h 1543391"/>
                    <a:gd name="connsiteX36" fmla="*/ 0 w 1542756"/>
                    <a:gd name="connsiteY36" fmla="*/ 330541 h 1543391"/>
                    <a:gd name="connsiteX37" fmla="*/ 510238 w 1542756"/>
                    <a:gd name="connsiteY37" fmla="*/ 330541 h 1543391"/>
                    <a:gd name="connsiteX38" fmla="*/ 530889 w 1542756"/>
                    <a:gd name="connsiteY38" fmla="*/ 315713 h 1543391"/>
                    <a:gd name="connsiteX39" fmla="*/ 519475 w 1542756"/>
                    <a:gd name="connsiteY39" fmla="*/ 245864 h 1543391"/>
                    <a:gd name="connsiteX40" fmla="*/ 453037 w 1542756"/>
                    <a:gd name="connsiteY40" fmla="*/ 134410 h 1543391"/>
                    <a:gd name="connsiteX41" fmla="*/ 603727 w 1542756"/>
                    <a:gd name="connsiteY41" fmla="*/ 0 h 1543391"/>
                    <a:gd name="connsiteX0" fmla="*/ 603727 w 1542756"/>
                    <a:gd name="connsiteY0" fmla="*/ 0 h 1543391"/>
                    <a:gd name="connsiteX1" fmla="*/ 754417 w 1542756"/>
                    <a:gd name="connsiteY1" fmla="*/ 134410 h 1543391"/>
                    <a:gd name="connsiteX2" fmla="*/ 687979 w 1542756"/>
                    <a:gd name="connsiteY2" fmla="*/ 245864 h 1543391"/>
                    <a:gd name="connsiteX3" fmla="*/ 677999 w 1542756"/>
                    <a:gd name="connsiteY3" fmla="*/ 314539 h 1543391"/>
                    <a:gd name="connsiteX4" fmla="*/ 699473 w 1542756"/>
                    <a:gd name="connsiteY4" fmla="*/ 330541 h 1543391"/>
                    <a:gd name="connsiteX5" fmla="*/ 1212215 w 1542756"/>
                    <a:gd name="connsiteY5" fmla="*/ 330541 h 1543391"/>
                    <a:gd name="connsiteX6" fmla="*/ 1212215 w 1542756"/>
                    <a:gd name="connsiteY6" fmla="*/ 841219 h 1543391"/>
                    <a:gd name="connsiteX7" fmla="*/ 1228217 w 1542756"/>
                    <a:gd name="connsiteY7" fmla="*/ 862694 h 1543391"/>
                    <a:gd name="connsiteX8" fmla="*/ 1296893 w 1542756"/>
                    <a:gd name="connsiteY8" fmla="*/ 852714 h 1543391"/>
                    <a:gd name="connsiteX9" fmla="*/ 1408346 w 1542756"/>
                    <a:gd name="connsiteY9" fmla="*/ 786276 h 1543391"/>
                    <a:gd name="connsiteX10" fmla="*/ 1542756 w 1542756"/>
                    <a:gd name="connsiteY10" fmla="*/ 936966 h 1543391"/>
                    <a:gd name="connsiteX11" fmla="*/ 1408346 w 1542756"/>
                    <a:gd name="connsiteY11" fmla="*/ 1087656 h 1543391"/>
                    <a:gd name="connsiteX12" fmla="*/ 1296893 w 1542756"/>
                    <a:gd name="connsiteY12" fmla="*/ 1021218 h 1543391"/>
                    <a:gd name="connsiteX13" fmla="*/ 1227044 w 1542756"/>
                    <a:gd name="connsiteY13" fmla="*/ 1009804 h 1543391"/>
                    <a:gd name="connsiteX14" fmla="*/ 1212215 w 1542756"/>
                    <a:gd name="connsiteY14" fmla="*/ 1030456 h 1543391"/>
                    <a:gd name="connsiteX15" fmla="*/ 1212215 w 1542756"/>
                    <a:gd name="connsiteY15" fmla="*/ 1543391 h 1543391"/>
                    <a:gd name="connsiteX16" fmla="*/ 698836 w 1542756"/>
                    <a:gd name="connsiteY16" fmla="*/ 1543391 h 1543391"/>
                    <a:gd name="connsiteX17" fmla="*/ 677999 w 1542756"/>
                    <a:gd name="connsiteY17" fmla="*/ 1527864 h 1543391"/>
                    <a:gd name="connsiteX18" fmla="*/ 679513 w 1542756"/>
                    <a:gd name="connsiteY18" fmla="*/ 1481497 h 1543391"/>
                    <a:gd name="connsiteX19" fmla="*/ 687979 w 1542756"/>
                    <a:gd name="connsiteY19" fmla="*/ 1459189 h 1543391"/>
                    <a:gd name="connsiteX20" fmla="*/ 603727 w 1542756"/>
                    <a:gd name="connsiteY20" fmla="*/ 1213325 h 1543391"/>
                    <a:gd name="connsiteX21" fmla="*/ 457825 w 1542756"/>
                    <a:gd name="connsiteY21" fmla="*/ 1347735 h 1543391"/>
                    <a:gd name="connsiteX22" fmla="*/ 522614 w 1542756"/>
                    <a:gd name="connsiteY22" fmla="*/ 1456051 h 1543391"/>
                    <a:gd name="connsiteX23" fmla="*/ 530889 w 1542756"/>
                    <a:gd name="connsiteY23" fmla="*/ 1529038 h 1543391"/>
                    <a:gd name="connsiteX24" fmla="*/ 510900 w 1542756"/>
                    <a:gd name="connsiteY24" fmla="*/ 1543391 h 1543391"/>
                    <a:gd name="connsiteX25" fmla="*/ 0 w 1542756"/>
                    <a:gd name="connsiteY25" fmla="*/ 1543391 h 1543391"/>
                    <a:gd name="connsiteX26" fmla="*/ 0 w 1542756"/>
                    <a:gd name="connsiteY26" fmla="*/ 1030456 h 1543391"/>
                    <a:gd name="connsiteX27" fmla="*/ 14829 w 1542756"/>
                    <a:gd name="connsiteY27" fmla="*/ 1009804 h 1543391"/>
                    <a:gd name="connsiteX28" fmla="*/ 87734 w 1542756"/>
                    <a:gd name="connsiteY28" fmla="*/ 1012051 h 1543391"/>
                    <a:gd name="connsiteX29" fmla="*/ 196131 w 1542756"/>
                    <a:gd name="connsiteY29" fmla="*/ 1084601 h 1543391"/>
                    <a:gd name="connsiteX30" fmla="*/ 330541 w 1542756"/>
                    <a:gd name="connsiteY30" fmla="*/ 936966 h 1543391"/>
                    <a:gd name="connsiteX31" fmla="*/ 199188 w 1542756"/>
                    <a:gd name="connsiteY31" fmla="*/ 789332 h 1543391"/>
                    <a:gd name="connsiteX32" fmla="*/ 84678 w 1542756"/>
                    <a:gd name="connsiteY32" fmla="*/ 861881 h 1543391"/>
                    <a:gd name="connsiteX33" fmla="*/ 16002 w 1542756"/>
                    <a:gd name="connsiteY33" fmla="*/ 862694 h 1543391"/>
                    <a:gd name="connsiteX34" fmla="*/ 0 w 1542756"/>
                    <a:gd name="connsiteY34" fmla="*/ 841219 h 1543391"/>
                    <a:gd name="connsiteX35" fmla="*/ 0 w 1542756"/>
                    <a:gd name="connsiteY35" fmla="*/ 330541 h 1543391"/>
                    <a:gd name="connsiteX36" fmla="*/ 510238 w 1542756"/>
                    <a:gd name="connsiteY36" fmla="*/ 330541 h 1543391"/>
                    <a:gd name="connsiteX37" fmla="*/ 530889 w 1542756"/>
                    <a:gd name="connsiteY37" fmla="*/ 315713 h 1543391"/>
                    <a:gd name="connsiteX38" fmla="*/ 519475 w 1542756"/>
                    <a:gd name="connsiteY38" fmla="*/ 245864 h 1543391"/>
                    <a:gd name="connsiteX39" fmla="*/ 453037 w 1542756"/>
                    <a:gd name="connsiteY39" fmla="*/ 134410 h 1543391"/>
                    <a:gd name="connsiteX40" fmla="*/ 603727 w 1542756"/>
                    <a:gd name="connsiteY40" fmla="*/ 0 h 1543391"/>
                    <a:gd name="connsiteX0" fmla="*/ 603727 w 1542756"/>
                    <a:gd name="connsiteY0" fmla="*/ 0 h 1543391"/>
                    <a:gd name="connsiteX1" fmla="*/ 754417 w 1542756"/>
                    <a:gd name="connsiteY1" fmla="*/ 134410 h 1543391"/>
                    <a:gd name="connsiteX2" fmla="*/ 687979 w 1542756"/>
                    <a:gd name="connsiteY2" fmla="*/ 245864 h 1543391"/>
                    <a:gd name="connsiteX3" fmla="*/ 677999 w 1542756"/>
                    <a:gd name="connsiteY3" fmla="*/ 314539 h 1543391"/>
                    <a:gd name="connsiteX4" fmla="*/ 699473 w 1542756"/>
                    <a:gd name="connsiteY4" fmla="*/ 330541 h 1543391"/>
                    <a:gd name="connsiteX5" fmla="*/ 1212215 w 1542756"/>
                    <a:gd name="connsiteY5" fmla="*/ 330541 h 1543391"/>
                    <a:gd name="connsiteX6" fmla="*/ 1212215 w 1542756"/>
                    <a:gd name="connsiteY6" fmla="*/ 841219 h 1543391"/>
                    <a:gd name="connsiteX7" fmla="*/ 1228217 w 1542756"/>
                    <a:gd name="connsiteY7" fmla="*/ 862694 h 1543391"/>
                    <a:gd name="connsiteX8" fmla="*/ 1296893 w 1542756"/>
                    <a:gd name="connsiteY8" fmla="*/ 852714 h 1543391"/>
                    <a:gd name="connsiteX9" fmla="*/ 1408346 w 1542756"/>
                    <a:gd name="connsiteY9" fmla="*/ 786276 h 1543391"/>
                    <a:gd name="connsiteX10" fmla="*/ 1542756 w 1542756"/>
                    <a:gd name="connsiteY10" fmla="*/ 936966 h 1543391"/>
                    <a:gd name="connsiteX11" fmla="*/ 1408346 w 1542756"/>
                    <a:gd name="connsiteY11" fmla="*/ 1087656 h 1543391"/>
                    <a:gd name="connsiteX12" fmla="*/ 1296893 w 1542756"/>
                    <a:gd name="connsiteY12" fmla="*/ 1021218 h 1543391"/>
                    <a:gd name="connsiteX13" fmla="*/ 1227044 w 1542756"/>
                    <a:gd name="connsiteY13" fmla="*/ 1009804 h 1543391"/>
                    <a:gd name="connsiteX14" fmla="*/ 1212215 w 1542756"/>
                    <a:gd name="connsiteY14" fmla="*/ 1030456 h 1543391"/>
                    <a:gd name="connsiteX15" fmla="*/ 1212215 w 1542756"/>
                    <a:gd name="connsiteY15" fmla="*/ 1543391 h 1543391"/>
                    <a:gd name="connsiteX16" fmla="*/ 698836 w 1542756"/>
                    <a:gd name="connsiteY16" fmla="*/ 1543391 h 1543391"/>
                    <a:gd name="connsiteX17" fmla="*/ 677999 w 1542756"/>
                    <a:gd name="connsiteY17" fmla="*/ 1527864 h 1543391"/>
                    <a:gd name="connsiteX18" fmla="*/ 679513 w 1542756"/>
                    <a:gd name="connsiteY18" fmla="*/ 1481497 h 1543391"/>
                    <a:gd name="connsiteX19" fmla="*/ 687979 w 1542756"/>
                    <a:gd name="connsiteY19" fmla="*/ 1459189 h 1543391"/>
                    <a:gd name="connsiteX20" fmla="*/ 457825 w 1542756"/>
                    <a:gd name="connsiteY20" fmla="*/ 1347735 h 1543391"/>
                    <a:gd name="connsiteX21" fmla="*/ 522614 w 1542756"/>
                    <a:gd name="connsiteY21" fmla="*/ 1456051 h 1543391"/>
                    <a:gd name="connsiteX22" fmla="*/ 530889 w 1542756"/>
                    <a:gd name="connsiteY22" fmla="*/ 1529038 h 1543391"/>
                    <a:gd name="connsiteX23" fmla="*/ 510900 w 1542756"/>
                    <a:gd name="connsiteY23" fmla="*/ 1543391 h 1543391"/>
                    <a:gd name="connsiteX24" fmla="*/ 0 w 1542756"/>
                    <a:gd name="connsiteY24" fmla="*/ 1543391 h 1543391"/>
                    <a:gd name="connsiteX25" fmla="*/ 0 w 1542756"/>
                    <a:gd name="connsiteY25" fmla="*/ 1030456 h 1543391"/>
                    <a:gd name="connsiteX26" fmla="*/ 14829 w 1542756"/>
                    <a:gd name="connsiteY26" fmla="*/ 1009804 h 1543391"/>
                    <a:gd name="connsiteX27" fmla="*/ 87734 w 1542756"/>
                    <a:gd name="connsiteY27" fmla="*/ 1012051 h 1543391"/>
                    <a:gd name="connsiteX28" fmla="*/ 196131 w 1542756"/>
                    <a:gd name="connsiteY28" fmla="*/ 1084601 h 1543391"/>
                    <a:gd name="connsiteX29" fmla="*/ 330541 w 1542756"/>
                    <a:gd name="connsiteY29" fmla="*/ 936966 h 1543391"/>
                    <a:gd name="connsiteX30" fmla="*/ 199188 w 1542756"/>
                    <a:gd name="connsiteY30" fmla="*/ 789332 h 1543391"/>
                    <a:gd name="connsiteX31" fmla="*/ 84678 w 1542756"/>
                    <a:gd name="connsiteY31" fmla="*/ 861881 h 1543391"/>
                    <a:gd name="connsiteX32" fmla="*/ 16002 w 1542756"/>
                    <a:gd name="connsiteY32" fmla="*/ 862694 h 1543391"/>
                    <a:gd name="connsiteX33" fmla="*/ 0 w 1542756"/>
                    <a:gd name="connsiteY33" fmla="*/ 841219 h 1543391"/>
                    <a:gd name="connsiteX34" fmla="*/ 0 w 1542756"/>
                    <a:gd name="connsiteY34" fmla="*/ 330541 h 1543391"/>
                    <a:gd name="connsiteX35" fmla="*/ 510238 w 1542756"/>
                    <a:gd name="connsiteY35" fmla="*/ 330541 h 1543391"/>
                    <a:gd name="connsiteX36" fmla="*/ 530889 w 1542756"/>
                    <a:gd name="connsiteY36" fmla="*/ 315713 h 1543391"/>
                    <a:gd name="connsiteX37" fmla="*/ 519475 w 1542756"/>
                    <a:gd name="connsiteY37" fmla="*/ 245864 h 1543391"/>
                    <a:gd name="connsiteX38" fmla="*/ 453037 w 1542756"/>
                    <a:gd name="connsiteY38" fmla="*/ 134410 h 1543391"/>
                    <a:gd name="connsiteX39" fmla="*/ 603727 w 1542756"/>
                    <a:gd name="connsiteY39" fmla="*/ 0 h 1543391"/>
                    <a:gd name="connsiteX0" fmla="*/ 603727 w 1542756"/>
                    <a:gd name="connsiteY0" fmla="*/ 0 h 1543391"/>
                    <a:gd name="connsiteX1" fmla="*/ 754417 w 1542756"/>
                    <a:gd name="connsiteY1" fmla="*/ 134410 h 1543391"/>
                    <a:gd name="connsiteX2" fmla="*/ 687979 w 1542756"/>
                    <a:gd name="connsiteY2" fmla="*/ 245864 h 1543391"/>
                    <a:gd name="connsiteX3" fmla="*/ 677999 w 1542756"/>
                    <a:gd name="connsiteY3" fmla="*/ 314539 h 1543391"/>
                    <a:gd name="connsiteX4" fmla="*/ 699473 w 1542756"/>
                    <a:gd name="connsiteY4" fmla="*/ 330541 h 1543391"/>
                    <a:gd name="connsiteX5" fmla="*/ 1212215 w 1542756"/>
                    <a:gd name="connsiteY5" fmla="*/ 330541 h 1543391"/>
                    <a:gd name="connsiteX6" fmla="*/ 1212215 w 1542756"/>
                    <a:gd name="connsiteY6" fmla="*/ 841219 h 1543391"/>
                    <a:gd name="connsiteX7" fmla="*/ 1228217 w 1542756"/>
                    <a:gd name="connsiteY7" fmla="*/ 862694 h 1543391"/>
                    <a:gd name="connsiteX8" fmla="*/ 1296893 w 1542756"/>
                    <a:gd name="connsiteY8" fmla="*/ 852714 h 1543391"/>
                    <a:gd name="connsiteX9" fmla="*/ 1408346 w 1542756"/>
                    <a:gd name="connsiteY9" fmla="*/ 786276 h 1543391"/>
                    <a:gd name="connsiteX10" fmla="*/ 1542756 w 1542756"/>
                    <a:gd name="connsiteY10" fmla="*/ 936966 h 1543391"/>
                    <a:gd name="connsiteX11" fmla="*/ 1408346 w 1542756"/>
                    <a:gd name="connsiteY11" fmla="*/ 1087656 h 1543391"/>
                    <a:gd name="connsiteX12" fmla="*/ 1296893 w 1542756"/>
                    <a:gd name="connsiteY12" fmla="*/ 1021218 h 1543391"/>
                    <a:gd name="connsiteX13" fmla="*/ 1227044 w 1542756"/>
                    <a:gd name="connsiteY13" fmla="*/ 1009804 h 1543391"/>
                    <a:gd name="connsiteX14" fmla="*/ 1212215 w 1542756"/>
                    <a:gd name="connsiteY14" fmla="*/ 1030456 h 1543391"/>
                    <a:gd name="connsiteX15" fmla="*/ 1212215 w 1542756"/>
                    <a:gd name="connsiteY15" fmla="*/ 1543391 h 1543391"/>
                    <a:gd name="connsiteX16" fmla="*/ 698836 w 1542756"/>
                    <a:gd name="connsiteY16" fmla="*/ 1543391 h 1543391"/>
                    <a:gd name="connsiteX17" fmla="*/ 677999 w 1542756"/>
                    <a:gd name="connsiteY17" fmla="*/ 1527864 h 1543391"/>
                    <a:gd name="connsiteX18" fmla="*/ 679513 w 1542756"/>
                    <a:gd name="connsiteY18" fmla="*/ 1481497 h 1543391"/>
                    <a:gd name="connsiteX19" fmla="*/ 687979 w 1542756"/>
                    <a:gd name="connsiteY19" fmla="*/ 1459189 h 1543391"/>
                    <a:gd name="connsiteX20" fmla="*/ 522614 w 1542756"/>
                    <a:gd name="connsiteY20" fmla="*/ 1456051 h 1543391"/>
                    <a:gd name="connsiteX21" fmla="*/ 530889 w 1542756"/>
                    <a:gd name="connsiteY21" fmla="*/ 1529038 h 1543391"/>
                    <a:gd name="connsiteX22" fmla="*/ 510900 w 1542756"/>
                    <a:gd name="connsiteY22" fmla="*/ 1543391 h 1543391"/>
                    <a:gd name="connsiteX23" fmla="*/ 0 w 1542756"/>
                    <a:gd name="connsiteY23" fmla="*/ 1543391 h 1543391"/>
                    <a:gd name="connsiteX24" fmla="*/ 0 w 1542756"/>
                    <a:gd name="connsiteY24" fmla="*/ 1030456 h 1543391"/>
                    <a:gd name="connsiteX25" fmla="*/ 14829 w 1542756"/>
                    <a:gd name="connsiteY25" fmla="*/ 1009804 h 1543391"/>
                    <a:gd name="connsiteX26" fmla="*/ 87734 w 1542756"/>
                    <a:gd name="connsiteY26" fmla="*/ 1012051 h 1543391"/>
                    <a:gd name="connsiteX27" fmla="*/ 196131 w 1542756"/>
                    <a:gd name="connsiteY27" fmla="*/ 1084601 h 1543391"/>
                    <a:gd name="connsiteX28" fmla="*/ 330541 w 1542756"/>
                    <a:gd name="connsiteY28" fmla="*/ 936966 h 1543391"/>
                    <a:gd name="connsiteX29" fmla="*/ 199188 w 1542756"/>
                    <a:gd name="connsiteY29" fmla="*/ 789332 h 1543391"/>
                    <a:gd name="connsiteX30" fmla="*/ 84678 w 1542756"/>
                    <a:gd name="connsiteY30" fmla="*/ 861881 h 1543391"/>
                    <a:gd name="connsiteX31" fmla="*/ 16002 w 1542756"/>
                    <a:gd name="connsiteY31" fmla="*/ 862694 h 1543391"/>
                    <a:gd name="connsiteX32" fmla="*/ 0 w 1542756"/>
                    <a:gd name="connsiteY32" fmla="*/ 841219 h 1543391"/>
                    <a:gd name="connsiteX33" fmla="*/ 0 w 1542756"/>
                    <a:gd name="connsiteY33" fmla="*/ 330541 h 1543391"/>
                    <a:gd name="connsiteX34" fmla="*/ 510238 w 1542756"/>
                    <a:gd name="connsiteY34" fmla="*/ 330541 h 1543391"/>
                    <a:gd name="connsiteX35" fmla="*/ 530889 w 1542756"/>
                    <a:gd name="connsiteY35" fmla="*/ 315713 h 1543391"/>
                    <a:gd name="connsiteX36" fmla="*/ 519475 w 1542756"/>
                    <a:gd name="connsiteY36" fmla="*/ 245864 h 1543391"/>
                    <a:gd name="connsiteX37" fmla="*/ 453037 w 1542756"/>
                    <a:gd name="connsiteY37" fmla="*/ 134410 h 1543391"/>
                    <a:gd name="connsiteX38" fmla="*/ 603727 w 1542756"/>
                    <a:gd name="connsiteY38" fmla="*/ 0 h 1543391"/>
                    <a:gd name="connsiteX0" fmla="*/ 603727 w 1542756"/>
                    <a:gd name="connsiteY0" fmla="*/ 0 h 1543391"/>
                    <a:gd name="connsiteX1" fmla="*/ 754417 w 1542756"/>
                    <a:gd name="connsiteY1" fmla="*/ 134410 h 1543391"/>
                    <a:gd name="connsiteX2" fmla="*/ 687979 w 1542756"/>
                    <a:gd name="connsiteY2" fmla="*/ 245864 h 1543391"/>
                    <a:gd name="connsiteX3" fmla="*/ 677999 w 1542756"/>
                    <a:gd name="connsiteY3" fmla="*/ 314539 h 1543391"/>
                    <a:gd name="connsiteX4" fmla="*/ 699473 w 1542756"/>
                    <a:gd name="connsiteY4" fmla="*/ 330541 h 1543391"/>
                    <a:gd name="connsiteX5" fmla="*/ 1212215 w 1542756"/>
                    <a:gd name="connsiteY5" fmla="*/ 330541 h 1543391"/>
                    <a:gd name="connsiteX6" fmla="*/ 1212215 w 1542756"/>
                    <a:gd name="connsiteY6" fmla="*/ 841219 h 1543391"/>
                    <a:gd name="connsiteX7" fmla="*/ 1228217 w 1542756"/>
                    <a:gd name="connsiteY7" fmla="*/ 862694 h 1543391"/>
                    <a:gd name="connsiteX8" fmla="*/ 1296893 w 1542756"/>
                    <a:gd name="connsiteY8" fmla="*/ 852714 h 1543391"/>
                    <a:gd name="connsiteX9" fmla="*/ 1408346 w 1542756"/>
                    <a:gd name="connsiteY9" fmla="*/ 786276 h 1543391"/>
                    <a:gd name="connsiteX10" fmla="*/ 1542756 w 1542756"/>
                    <a:gd name="connsiteY10" fmla="*/ 936966 h 1543391"/>
                    <a:gd name="connsiteX11" fmla="*/ 1408346 w 1542756"/>
                    <a:gd name="connsiteY11" fmla="*/ 1087656 h 1543391"/>
                    <a:gd name="connsiteX12" fmla="*/ 1296893 w 1542756"/>
                    <a:gd name="connsiteY12" fmla="*/ 1021218 h 1543391"/>
                    <a:gd name="connsiteX13" fmla="*/ 1227044 w 1542756"/>
                    <a:gd name="connsiteY13" fmla="*/ 1009804 h 1543391"/>
                    <a:gd name="connsiteX14" fmla="*/ 1212215 w 1542756"/>
                    <a:gd name="connsiteY14" fmla="*/ 1030456 h 1543391"/>
                    <a:gd name="connsiteX15" fmla="*/ 1212215 w 1542756"/>
                    <a:gd name="connsiteY15" fmla="*/ 1543391 h 1543391"/>
                    <a:gd name="connsiteX16" fmla="*/ 698836 w 1542756"/>
                    <a:gd name="connsiteY16" fmla="*/ 1543391 h 1543391"/>
                    <a:gd name="connsiteX17" fmla="*/ 677999 w 1542756"/>
                    <a:gd name="connsiteY17" fmla="*/ 1527864 h 1543391"/>
                    <a:gd name="connsiteX18" fmla="*/ 679513 w 1542756"/>
                    <a:gd name="connsiteY18" fmla="*/ 1481497 h 1543391"/>
                    <a:gd name="connsiteX19" fmla="*/ 687979 w 1542756"/>
                    <a:gd name="connsiteY19" fmla="*/ 1459189 h 1543391"/>
                    <a:gd name="connsiteX20" fmla="*/ 530889 w 1542756"/>
                    <a:gd name="connsiteY20" fmla="*/ 1529038 h 1543391"/>
                    <a:gd name="connsiteX21" fmla="*/ 510900 w 1542756"/>
                    <a:gd name="connsiteY21" fmla="*/ 1543391 h 1543391"/>
                    <a:gd name="connsiteX22" fmla="*/ 0 w 1542756"/>
                    <a:gd name="connsiteY22" fmla="*/ 1543391 h 1543391"/>
                    <a:gd name="connsiteX23" fmla="*/ 0 w 1542756"/>
                    <a:gd name="connsiteY23" fmla="*/ 1030456 h 1543391"/>
                    <a:gd name="connsiteX24" fmla="*/ 14829 w 1542756"/>
                    <a:gd name="connsiteY24" fmla="*/ 1009804 h 1543391"/>
                    <a:gd name="connsiteX25" fmla="*/ 87734 w 1542756"/>
                    <a:gd name="connsiteY25" fmla="*/ 1012051 h 1543391"/>
                    <a:gd name="connsiteX26" fmla="*/ 196131 w 1542756"/>
                    <a:gd name="connsiteY26" fmla="*/ 1084601 h 1543391"/>
                    <a:gd name="connsiteX27" fmla="*/ 330541 w 1542756"/>
                    <a:gd name="connsiteY27" fmla="*/ 936966 h 1543391"/>
                    <a:gd name="connsiteX28" fmla="*/ 199188 w 1542756"/>
                    <a:gd name="connsiteY28" fmla="*/ 789332 h 1543391"/>
                    <a:gd name="connsiteX29" fmla="*/ 84678 w 1542756"/>
                    <a:gd name="connsiteY29" fmla="*/ 861881 h 1543391"/>
                    <a:gd name="connsiteX30" fmla="*/ 16002 w 1542756"/>
                    <a:gd name="connsiteY30" fmla="*/ 862694 h 1543391"/>
                    <a:gd name="connsiteX31" fmla="*/ 0 w 1542756"/>
                    <a:gd name="connsiteY31" fmla="*/ 841219 h 1543391"/>
                    <a:gd name="connsiteX32" fmla="*/ 0 w 1542756"/>
                    <a:gd name="connsiteY32" fmla="*/ 330541 h 1543391"/>
                    <a:gd name="connsiteX33" fmla="*/ 510238 w 1542756"/>
                    <a:gd name="connsiteY33" fmla="*/ 330541 h 1543391"/>
                    <a:gd name="connsiteX34" fmla="*/ 530889 w 1542756"/>
                    <a:gd name="connsiteY34" fmla="*/ 315713 h 1543391"/>
                    <a:gd name="connsiteX35" fmla="*/ 519475 w 1542756"/>
                    <a:gd name="connsiteY35" fmla="*/ 245864 h 1543391"/>
                    <a:gd name="connsiteX36" fmla="*/ 453037 w 1542756"/>
                    <a:gd name="connsiteY36" fmla="*/ 134410 h 1543391"/>
                    <a:gd name="connsiteX37" fmla="*/ 603727 w 1542756"/>
                    <a:gd name="connsiteY37" fmla="*/ 0 h 1543391"/>
                    <a:gd name="connsiteX0" fmla="*/ 603727 w 1542756"/>
                    <a:gd name="connsiteY0" fmla="*/ 0 h 1543391"/>
                    <a:gd name="connsiteX1" fmla="*/ 754417 w 1542756"/>
                    <a:gd name="connsiteY1" fmla="*/ 134410 h 1543391"/>
                    <a:gd name="connsiteX2" fmla="*/ 687979 w 1542756"/>
                    <a:gd name="connsiteY2" fmla="*/ 245864 h 1543391"/>
                    <a:gd name="connsiteX3" fmla="*/ 677999 w 1542756"/>
                    <a:gd name="connsiteY3" fmla="*/ 314539 h 1543391"/>
                    <a:gd name="connsiteX4" fmla="*/ 699473 w 1542756"/>
                    <a:gd name="connsiteY4" fmla="*/ 330541 h 1543391"/>
                    <a:gd name="connsiteX5" fmla="*/ 1212215 w 1542756"/>
                    <a:gd name="connsiteY5" fmla="*/ 330541 h 1543391"/>
                    <a:gd name="connsiteX6" fmla="*/ 1212215 w 1542756"/>
                    <a:gd name="connsiteY6" fmla="*/ 841219 h 1543391"/>
                    <a:gd name="connsiteX7" fmla="*/ 1228217 w 1542756"/>
                    <a:gd name="connsiteY7" fmla="*/ 862694 h 1543391"/>
                    <a:gd name="connsiteX8" fmla="*/ 1296893 w 1542756"/>
                    <a:gd name="connsiteY8" fmla="*/ 852714 h 1543391"/>
                    <a:gd name="connsiteX9" fmla="*/ 1408346 w 1542756"/>
                    <a:gd name="connsiteY9" fmla="*/ 786276 h 1543391"/>
                    <a:gd name="connsiteX10" fmla="*/ 1542756 w 1542756"/>
                    <a:gd name="connsiteY10" fmla="*/ 936966 h 1543391"/>
                    <a:gd name="connsiteX11" fmla="*/ 1408346 w 1542756"/>
                    <a:gd name="connsiteY11" fmla="*/ 1087656 h 1543391"/>
                    <a:gd name="connsiteX12" fmla="*/ 1296893 w 1542756"/>
                    <a:gd name="connsiteY12" fmla="*/ 1021218 h 1543391"/>
                    <a:gd name="connsiteX13" fmla="*/ 1227044 w 1542756"/>
                    <a:gd name="connsiteY13" fmla="*/ 1009804 h 1543391"/>
                    <a:gd name="connsiteX14" fmla="*/ 1212215 w 1542756"/>
                    <a:gd name="connsiteY14" fmla="*/ 1030456 h 1543391"/>
                    <a:gd name="connsiteX15" fmla="*/ 1212215 w 1542756"/>
                    <a:gd name="connsiteY15" fmla="*/ 1543391 h 1543391"/>
                    <a:gd name="connsiteX16" fmla="*/ 698836 w 1542756"/>
                    <a:gd name="connsiteY16" fmla="*/ 1543391 h 1543391"/>
                    <a:gd name="connsiteX17" fmla="*/ 677999 w 1542756"/>
                    <a:gd name="connsiteY17" fmla="*/ 1527864 h 1543391"/>
                    <a:gd name="connsiteX18" fmla="*/ 679513 w 1542756"/>
                    <a:gd name="connsiteY18" fmla="*/ 1481497 h 1543391"/>
                    <a:gd name="connsiteX19" fmla="*/ 530889 w 1542756"/>
                    <a:gd name="connsiteY19" fmla="*/ 1529038 h 1543391"/>
                    <a:gd name="connsiteX20" fmla="*/ 510900 w 1542756"/>
                    <a:gd name="connsiteY20" fmla="*/ 1543391 h 1543391"/>
                    <a:gd name="connsiteX21" fmla="*/ 0 w 1542756"/>
                    <a:gd name="connsiteY21" fmla="*/ 1543391 h 1543391"/>
                    <a:gd name="connsiteX22" fmla="*/ 0 w 1542756"/>
                    <a:gd name="connsiteY22" fmla="*/ 1030456 h 1543391"/>
                    <a:gd name="connsiteX23" fmla="*/ 14829 w 1542756"/>
                    <a:gd name="connsiteY23" fmla="*/ 1009804 h 1543391"/>
                    <a:gd name="connsiteX24" fmla="*/ 87734 w 1542756"/>
                    <a:gd name="connsiteY24" fmla="*/ 1012051 h 1543391"/>
                    <a:gd name="connsiteX25" fmla="*/ 196131 w 1542756"/>
                    <a:gd name="connsiteY25" fmla="*/ 1084601 h 1543391"/>
                    <a:gd name="connsiteX26" fmla="*/ 330541 w 1542756"/>
                    <a:gd name="connsiteY26" fmla="*/ 936966 h 1543391"/>
                    <a:gd name="connsiteX27" fmla="*/ 199188 w 1542756"/>
                    <a:gd name="connsiteY27" fmla="*/ 789332 h 1543391"/>
                    <a:gd name="connsiteX28" fmla="*/ 84678 w 1542756"/>
                    <a:gd name="connsiteY28" fmla="*/ 861881 h 1543391"/>
                    <a:gd name="connsiteX29" fmla="*/ 16002 w 1542756"/>
                    <a:gd name="connsiteY29" fmla="*/ 862694 h 1543391"/>
                    <a:gd name="connsiteX30" fmla="*/ 0 w 1542756"/>
                    <a:gd name="connsiteY30" fmla="*/ 841219 h 1543391"/>
                    <a:gd name="connsiteX31" fmla="*/ 0 w 1542756"/>
                    <a:gd name="connsiteY31" fmla="*/ 330541 h 1543391"/>
                    <a:gd name="connsiteX32" fmla="*/ 510238 w 1542756"/>
                    <a:gd name="connsiteY32" fmla="*/ 330541 h 1543391"/>
                    <a:gd name="connsiteX33" fmla="*/ 530889 w 1542756"/>
                    <a:gd name="connsiteY33" fmla="*/ 315713 h 1543391"/>
                    <a:gd name="connsiteX34" fmla="*/ 519475 w 1542756"/>
                    <a:gd name="connsiteY34" fmla="*/ 245864 h 1543391"/>
                    <a:gd name="connsiteX35" fmla="*/ 453037 w 1542756"/>
                    <a:gd name="connsiteY35" fmla="*/ 134410 h 1543391"/>
                    <a:gd name="connsiteX36" fmla="*/ 603727 w 1542756"/>
                    <a:gd name="connsiteY36" fmla="*/ 0 h 1543391"/>
                    <a:gd name="connsiteX0" fmla="*/ 603727 w 1542756"/>
                    <a:gd name="connsiteY0" fmla="*/ 0 h 1543391"/>
                    <a:gd name="connsiteX1" fmla="*/ 754417 w 1542756"/>
                    <a:gd name="connsiteY1" fmla="*/ 134410 h 1543391"/>
                    <a:gd name="connsiteX2" fmla="*/ 687979 w 1542756"/>
                    <a:gd name="connsiteY2" fmla="*/ 245864 h 1543391"/>
                    <a:gd name="connsiteX3" fmla="*/ 677999 w 1542756"/>
                    <a:gd name="connsiteY3" fmla="*/ 314539 h 1543391"/>
                    <a:gd name="connsiteX4" fmla="*/ 699473 w 1542756"/>
                    <a:gd name="connsiteY4" fmla="*/ 330541 h 1543391"/>
                    <a:gd name="connsiteX5" fmla="*/ 1212215 w 1542756"/>
                    <a:gd name="connsiteY5" fmla="*/ 330541 h 1543391"/>
                    <a:gd name="connsiteX6" fmla="*/ 1212215 w 1542756"/>
                    <a:gd name="connsiteY6" fmla="*/ 841219 h 1543391"/>
                    <a:gd name="connsiteX7" fmla="*/ 1228217 w 1542756"/>
                    <a:gd name="connsiteY7" fmla="*/ 862694 h 1543391"/>
                    <a:gd name="connsiteX8" fmla="*/ 1296893 w 1542756"/>
                    <a:gd name="connsiteY8" fmla="*/ 852714 h 1543391"/>
                    <a:gd name="connsiteX9" fmla="*/ 1408346 w 1542756"/>
                    <a:gd name="connsiteY9" fmla="*/ 786276 h 1543391"/>
                    <a:gd name="connsiteX10" fmla="*/ 1542756 w 1542756"/>
                    <a:gd name="connsiteY10" fmla="*/ 936966 h 1543391"/>
                    <a:gd name="connsiteX11" fmla="*/ 1408346 w 1542756"/>
                    <a:gd name="connsiteY11" fmla="*/ 1087656 h 1543391"/>
                    <a:gd name="connsiteX12" fmla="*/ 1296893 w 1542756"/>
                    <a:gd name="connsiteY12" fmla="*/ 1021218 h 1543391"/>
                    <a:gd name="connsiteX13" fmla="*/ 1227044 w 1542756"/>
                    <a:gd name="connsiteY13" fmla="*/ 1009804 h 1543391"/>
                    <a:gd name="connsiteX14" fmla="*/ 1212215 w 1542756"/>
                    <a:gd name="connsiteY14" fmla="*/ 1030456 h 1543391"/>
                    <a:gd name="connsiteX15" fmla="*/ 1212215 w 1542756"/>
                    <a:gd name="connsiteY15" fmla="*/ 1543391 h 1543391"/>
                    <a:gd name="connsiteX16" fmla="*/ 698836 w 1542756"/>
                    <a:gd name="connsiteY16" fmla="*/ 1543391 h 1543391"/>
                    <a:gd name="connsiteX17" fmla="*/ 677999 w 1542756"/>
                    <a:gd name="connsiteY17" fmla="*/ 1527864 h 1543391"/>
                    <a:gd name="connsiteX18" fmla="*/ 530889 w 1542756"/>
                    <a:gd name="connsiteY18" fmla="*/ 1529038 h 1543391"/>
                    <a:gd name="connsiteX19" fmla="*/ 510900 w 1542756"/>
                    <a:gd name="connsiteY19" fmla="*/ 1543391 h 1543391"/>
                    <a:gd name="connsiteX20" fmla="*/ 0 w 1542756"/>
                    <a:gd name="connsiteY20" fmla="*/ 1543391 h 1543391"/>
                    <a:gd name="connsiteX21" fmla="*/ 0 w 1542756"/>
                    <a:gd name="connsiteY21" fmla="*/ 1030456 h 1543391"/>
                    <a:gd name="connsiteX22" fmla="*/ 14829 w 1542756"/>
                    <a:gd name="connsiteY22" fmla="*/ 1009804 h 1543391"/>
                    <a:gd name="connsiteX23" fmla="*/ 87734 w 1542756"/>
                    <a:gd name="connsiteY23" fmla="*/ 1012051 h 1543391"/>
                    <a:gd name="connsiteX24" fmla="*/ 196131 w 1542756"/>
                    <a:gd name="connsiteY24" fmla="*/ 1084601 h 1543391"/>
                    <a:gd name="connsiteX25" fmla="*/ 330541 w 1542756"/>
                    <a:gd name="connsiteY25" fmla="*/ 936966 h 1543391"/>
                    <a:gd name="connsiteX26" fmla="*/ 199188 w 1542756"/>
                    <a:gd name="connsiteY26" fmla="*/ 789332 h 1543391"/>
                    <a:gd name="connsiteX27" fmla="*/ 84678 w 1542756"/>
                    <a:gd name="connsiteY27" fmla="*/ 861881 h 1543391"/>
                    <a:gd name="connsiteX28" fmla="*/ 16002 w 1542756"/>
                    <a:gd name="connsiteY28" fmla="*/ 862694 h 1543391"/>
                    <a:gd name="connsiteX29" fmla="*/ 0 w 1542756"/>
                    <a:gd name="connsiteY29" fmla="*/ 841219 h 1543391"/>
                    <a:gd name="connsiteX30" fmla="*/ 0 w 1542756"/>
                    <a:gd name="connsiteY30" fmla="*/ 330541 h 1543391"/>
                    <a:gd name="connsiteX31" fmla="*/ 510238 w 1542756"/>
                    <a:gd name="connsiteY31" fmla="*/ 330541 h 1543391"/>
                    <a:gd name="connsiteX32" fmla="*/ 530889 w 1542756"/>
                    <a:gd name="connsiteY32" fmla="*/ 315713 h 1543391"/>
                    <a:gd name="connsiteX33" fmla="*/ 519475 w 1542756"/>
                    <a:gd name="connsiteY33" fmla="*/ 245864 h 1543391"/>
                    <a:gd name="connsiteX34" fmla="*/ 453037 w 1542756"/>
                    <a:gd name="connsiteY34" fmla="*/ 134410 h 1543391"/>
                    <a:gd name="connsiteX35" fmla="*/ 603727 w 1542756"/>
                    <a:gd name="connsiteY35" fmla="*/ 0 h 1543391"/>
                    <a:gd name="connsiteX0" fmla="*/ 603727 w 1542756"/>
                    <a:gd name="connsiteY0" fmla="*/ 0 h 1543391"/>
                    <a:gd name="connsiteX1" fmla="*/ 754417 w 1542756"/>
                    <a:gd name="connsiteY1" fmla="*/ 134410 h 1543391"/>
                    <a:gd name="connsiteX2" fmla="*/ 687979 w 1542756"/>
                    <a:gd name="connsiteY2" fmla="*/ 245864 h 1543391"/>
                    <a:gd name="connsiteX3" fmla="*/ 677999 w 1542756"/>
                    <a:gd name="connsiteY3" fmla="*/ 314539 h 1543391"/>
                    <a:gd name="connsiteX4" fmla="*/ 699473 w 1542756"/>
                    <a:gd name="connsiteY4" fmla="*/ 330541 h 1543391"/>
                    <a:gd name="connsiteX5" fmla="*/ 1212215 w 1542756"/>
                    <a:gd name="connsiteY5" fmla="*/ 330541 h 1543391"/>
                    <a:gd name="connsiteX6" fmla="*/ 1212215 w 1542756"/>
                    <a:gd name="connsiteY6" fmla="*/ 841219 h 1543391"/>
                    <a:gd name="connsiteX7" fmla="*/ 1228217 w 1542756"/>
                    <a:gd name="connsiteY7" fmla="*/ 862694 h 1543391"/>
                    <a:gd name="connsiteX8" fmla="*/ 1296893 w 1542756"/>
                    <a:gd name="connsiteY8" fmla="*/ 852714 h 1543391"/>
                    <a:gd name="connsiteX9" fmla="*/ 1408346 w 1542756"/>
                    <a:gd name="connsiteY9" fmla="*/ 786276 h 1543391"/>
                    <a:gd name="connsiteX10" fmla="*/ 1542756 w 1542756"/>
                    <a:gd name="connsiteY10" fmla="*/ 936966 h 1543391"/>
                    <a:gd name="connsiteX11" fmla="*/ 1408346 w 1542756"/>
                    <a:gd name="connsiteY11" fmla="*/ 1087656 h 1543391"/>
                    <a:gd name="connsiteX12" fmla="*/ 1296893 w 1542756"/>
                    <a:gd name="connsiteY12" fmla="*/ 1021218 h 1543391"/>
                    <a:gd name="connsiteX13" fmla="*/ 1227044 w 1542756"/>
                    <a:gd name="connsiteY13" fmla="*/ 1009804 h 1543391"/>
                    <a:gd name="connsiteX14" fmla="*/ 1212215 w 1542756"/>
                    <a:gd name="connsiteY14" fmla="*/ 1030456 h 1543391"/>
                    <a:gd name="connsiteX15" fmla="*/ 1212215 w 1542756"/>
                    <a:gd name="connsiteY15" fmla="*/ 1543391 h 1543391"/>
                    <a:gd name="connsiteX16" fmla="*/ 698836 w 1542756"/>
                    <a:gd name="connsiteY16" fmla="*/ 1543391 h 1543391"/>
                    <a:gd name="connsiteX17" fmla="*/ 677999 w 1542756"/>
                    <a:gd name="connsiteY17" fmla="*/ 1527864 h 1543391"/>
                    <a:gd name="connsiteX18" fmla="*/ 510900 w 1542756"/>
                    <a:gd name="connsiteY18" fmla="*/ 1543391 h 1543391"/>
                    <a:gd name="connsiteX19" fmla="*/ 0 w 1542756"/>
                    <a:gd name="connsiteY19" fmla="*/ 1543391 h 1543391"/>
                    <a:gd name="connsiteX20" fmla="*/ 0 w 1542756"/>
                    <a:gd name="connsiteY20" fmla="*/ 1030456 h 1543391"/>
                    <a:gd name="connsiteX21" fmla="*/ 14829 w 1542756"/>
                    <a:gd name="connsiteY21" fmla="*/ 1009804 h 1543391"/>
                    <a:gd name="connsiteX22" fmla="*/ 87734 w 1542756"/>
                    <a:gd name="connsiteY22" fmla="*/ 1012051 h 1543391"/>
                    <a:gd name="connsiteX23" fmla="*/ 196131 w 1542756"/>
                    <a:gd name="connsiteY23" fmla="*/ 1084601 h 1543391"/>
                    <a:gd name="connsiteX24" fmla="*/ 330541 w 1542756"/>
                    <a:gd name="connsiteY24" fmla="*/ 936966 h 1543391"/>
                    <a:gd name="connsiteX25" fmla="*/ 199188 w 1542756"/>
                    <a:gd name="connsiteY25" fmla="*/ 789332 h 1543391"/>
                    <a:gd name="connsiteX26" fmla="*/ 84678 w 1542756"/>
                    <a:gd name="connsiteY26" fmla="*/ 861881 h 1543391"/>
                    <a:gd name="connsiteX27" fmla="*/ 16002 w 1542756"/>
                    <a:gd name="connsiteY27" fmla="*/ 862694 h 1543391"/>
                    <a:gd name="connsiteX28" fmla="*/ 0 w 1542756"/>
                    <a:gd name="connsiteY28" fmla="*/ 841219 h 1543391"/>
                    <a:gd name="connsiteX29" fmla="*/ 0 w 1542756"/>
                    <a:gd name="connsiteY29" fmla="*/ 330541 h 1543391"/>
                    <a:gd name="connsiteX30" fmla="*/ 510238 w 1542756"/>
                    <a:gd name="connsiteY30" fmla="*/ 330541 h 1543391"/>
                    <a:gd name="connsiteX31" fmla="*/ 530889 w 1542756"/>
                    <a:gd name="connsiteY31" fmla="*/ 315713 h 1543391"/>
                    <a:gd name="connsiteX32" fmla="*/ 519475 w 1542756"/>
                    <a:gd name="connsiteY32" fmla="*/ 245864 h 1543391"/>
                    <a:gd name="connsiteX33" fmla="*/ 453037 w 1542756"/>
                    <a:gd name="connsiteY33" fmla="*/ 134410 h 1543391"/>
                    <a:gd name="connsiteX34" fmla="*/ 603727 w 1542756"/>
                    <a:gd name="connsiteY34" fmla="*/ 0 h 1543391"/>
                    <a:gd name="connsiteX0" fmla="*/ 603727 w 1542756"/>
                    <a:gd name="connsiteY0" fmla="*/ 0 h 1576600"/>
                    <a:gd name="connsiteX1" fmla="*/ 754417 w 1542756"/>
                    <a:gd name="connsiteY1" fmla="*/ 134410 h 1576600"/>
                    <a:gd name="connsiteX2" fmla="*/ 687979 w 1542756"/>
                    <a:gd name="connsiteY2" fmla="*/ 245864 h 1576600"/>
                    <a:gd name="connsiteX3" fmla="*/ 677999 w 1542756"/>
                    <a:gd name="connsiteY3" fmla="*/ 314539 h 1576600"/>
                    <a:gd name="connsiteX4" fmla="*/ 699473 w 1542756"/>
                    <a:gd name="connsiteY4" fmla="*/ 330541 h 1576600"/>
                    <a:gd name="connsiteX5" fmla="*/ 1212215 w 1542756"/>
                    <a:gd name="connsiteY5" fmla="*/ 330541 h 1576600"/>
                    <a:gd name="connsiteX6" fmla="*/ 1212215 w 1542756"/>
                    <a:gd name="connsiteY6" fmla="*/ 841219 h 1576600"/>
                    <a:gd name="connsiteX7" fmla="*/ 1228217 w 1542756"/>
                    <a:gd name="connsiteY7" fmla="*/ 862694 h 1576600"/>
                    <a:gd name="connsiteX8" fmla="*/ 1296893 w 1542756"/>
                    <a:gd name="connsiteY8" fmla="*/ 852714 h 1576600"/>
                    <a:gd name="connsiteX9" fmla="*/ 1408346 w 1542756"/>
                    <a:gd name="connsiteY9" fmla="*/ 786276 h 1576600"/>
                    <a:gd name="connsiteX10" fmla="*/ 1542756 w 1542756"/>
                    <a:gd name="connsiteY10" fmla="*/ 936966 h 1576600"/>
                    <a:gd name="connsiteX11" fmla="*/ 1408346 w 1542756"/>
                    <a:gd name="connsiteY11" fmla="*/ 1087656 h 1576600"/>
                    <a:gd name="connsiteX12" fmla="*/ 1296893 w 1542756"/>
                    <a:gd name="connsiteY12" fmla="*/ 1021218 h 1576600"/>
                    <a:gd name="connsiteX13" fmla="*/ 1227044 w 1542756"/>
                    <a:gd name="connsiteY13" fmla="*/ 1009804 h 1576600"/>
                    <a:gd name="connsiteX14" fmla="*/ 1212215 w 1542756"/>
                    <a:gd name="connsiteY14" fmla="*/ 1030456 h 1576600"/>
                    <a:gd name="connsiteX15" fmla="*/ 1212215 w 1542756"/>
                    <a:gd name="connsiteY15" fmla="*/ 1543391 h 1576600"/>
                    <a:gd name="connsiteX16" fmla="*/ 698836 w 1542756"/>
                    <a:gd name="connsiteY16" fmla="*/ 1543391 h 1576600"/>
                    <a:gd name="connsiteX17" fmla="*/ 677999 w 1542756"/>
                    <a:gd name="connsiteY17" fmla="*/ 1527864 h 1576600"/>
                    <a:gd name="connsiteX18" fmla="*/ 0 w 1542756"/>
                    <a:gd name="connsiteY18" fmla="*/ 1543391 h 1576600"/>
                    <a:gd name="connsiteX19" fmla="*/ 0 w 1542756"/>
                    <a:gd name="connsiteY19" fmla="*/ 1030456 h 1576600"/>
                    <a:gd name="connsiteX20" fmla="*/ 14829 w 1542756"/>
                    <a:gd name="connsiteY20" fmla="*/ 1009804 h 1576600"/>
                    <a:gd name="connsiteX21" fmla="*/ 87734 w 1542756"/>
                    <a:gd name="connsiteY21" fmla="*/ 1012051 h 1576600"/>
                    <a:gd name="connsiteX22" fmla="*/ 196131 w 1542756"/>
                    <a:gd name="connsiteY22" fmla="*/ 1084601 h 1576600"/>
                    <a:gd name="connsiteX23" fmla="*/ 330541 w 1542756"/>
                    <a:gd name="connsiteY23" fmla="*/ 936966 h 1576600"/>
                    <a:gd name="connsiteX24" fmla="*/ 199188 w 1542756"/>
                    <a:gd name="connsiteY24" fmla="*/ 789332 h 1576600"/>
                    <a:gd name="connsiteX25" fmla="*/ 84678 w 1542756"/>
                    <a:gd name="connsiteY25" fmla="*/ 861881 h 1576600"/>
                    <a:gd name="connsiteX26" fmla="*/ 16002 w 1542756"/>
                    <a:gd name="connsiteY26" fmla="*/ 862694 h 1576600"/>
                    <a:gd name="connsiteX27" fmla="*/ 0 w 1542756"/>
                    <a:gd name="connsiteY27" fmla="*/ 841219 h 1576600"/>
                    <a:gd name="connsiteX28" fmla="*/ 0 w 1542756"/>
                    <a:gd name="connsiteY28" fmla="*/ 330541 h 1576600"/>
                    <a:gd name="connsiteX29" fmla="*/ 510238 w 1542756"/>
                    <a:gd name="connsiteY29" fmla="*/ 330541 h 1576600"/>
                    <a:gd name="connsiteX30" fmla="*/ 530889 w 1542756"/>
                    <a:gd name="connsiteY30" fmla="*/ 315713 h 1576600"/>
                    <a:gd name="connsiteX31" fmla="*/ 519475 w 1542756"/>
                    <a:gd name="connsiteY31" fmla="*/ 245864 h 1576600"/>
                    <a:gd name="connsiteX32" fmla="*/ 453037 w 1542756"/>
                    <a:gd name="connsiteY32" fmla="*/ 134410 h 1576600"/>
                    <a:gd name="connsiteX33" fmla="*/ 603727 w 1542756"/>
                    <a:gd name="connsiteY33" fmla="*/ 0 h 1576600"/>
                    <a:gd name="connsiteX0" fmla="*/ 603727 w 1542756"/>
                    <a:gd name="connsiteY0" fmla="*/ 0 h 1543391"/>
                    <a:gd name="connsiteX1" fmla="*/ 754417 w 1542756"/>
                    <a:gd name="connsiteY1" fmla="*/ 134410 h 1543391"/>
                    <a:gd name="connsiteX2" fmla="*/ 687979 w 1542756"/>
                    <a:gd name="connsiteY2" fmla="*/ 245864 h 1543391"/>
                    <a:gd name="connsiteX3" fmla="*/ 677999 w 1542756"/>
                    <a:gd name="connsiteY3" fmla="*/ 314539 h 1543391"/>
                    <a:gd name="connsiteX4" fmla="*/ 699473 w 1542756"/>
                    <a:gd name="connsiteY4" fmla="*/ 330541 h 1543391"/>
                    <a:gd name="connsiteX5" fmla="*/ 1212215 w 1542756"/>
                    <a:gd name="connsiteY5" fmla="*/ 330541 h 1543391"/>
                    <a:gd name="connsiteX6" fmla="*/ 1212215 w 1542756"/>
                    <a:gd name="connsiteY6" fmla="*/ 841219 h 1543391"/>
                    <a:gd name="connsiteX7" fmla="*/ 1228217 w 1542756"/>
                    <a:gd name="connsiteY7" fmla="*/ 862694 h 1543391"/>
                    <a:gd name="connsiteX8" fmla="*/ 1296893 w 1542756"/>
                    <a:gd name="connsiteY8" fmla="*/ 852714 h 1543391"/>
                    <a:gd name="connsiteX9" fmla="*/ 1408346 w 1542756"/>
                    <a:gd name="connsiteY9" fmla="*/ 786276 h 1543391"/>
                    <a:gd name="connsiteX10" fmla="*/ 1542756 w 1542756"/>
                    <a:gd name="connsiteY10" fmla="*/ 936966 h 1543391"/>
                    <a:gd name="connsiteX11" fmla="*/ 1408346 w 1542756"/>
                    <a:gd name="connsiteY11" fmla="*/ 1087656 h 1543391"/>
                    <a:gd name="connsiteX12" fmla="*/ 1296893 w 1542756"/>
                    <a:gd name="connsiteY12" fmla="*/ 1021218 h 1543391"/>
                    <a:gd name="connsiteX13" fmla="*/ 1227044 w 1542756"/>
                    <a:gd name="connsiteY13" fmla="*/ 1009804 h 1543391"/>
                    <a:gd name="connsiteX14" fmla="*/ 1212215 w 1542756"/>
                    <a:gd name="connsiteY14" fmla="*/ 1030456 h 1543391"/>
                    <a:gd name="connsiteX15" fmla="*/ 1212215 w 1542756"/>
                    <a:gd name="connsiteY15" fmla="*/ 1543391 h 1543391"/>
                    <a:gd name="connsiteX16" fmla="*/ 698836 w 1542756"/>
                    <a:gd name="connsiteY16" fmla="*/ 1543391 h 1543391"/>
                    <a:gd name="connsiteX17" fmla="*/ 0 w 1542756"/>
                    <a:gd name="connsiteY17" fmla="*/ 1543391 h 1543391"/>
                    <a:gd name="connsiteX18" fmla="*/ 0 w 1542756"/>
                    <a:gd name="connsiteY18" fmla="*/ 1030456 h 1543391"/>
                    <a:gd name="connsiteX19" fmla="*/ 14829 w 1542756"/>
                    <a:gd name="connsiteY19" fmla="*/ 1009804 h 1543391"/>
                    <a:gd name="connsiteX20" fmla="*/ 87734 w 1542756"/>
                    <a:gd name="connsiteY20" fmla="*/ 1012051 h 1543391"/>
                    <a:gd name="connsiteX21" fmla="*/ 196131 w 1542756"/>
                    <a:gd name="connsiteY21" fmla="*/ 1084601 h 1543391"/>
                    <a:gd name="connsiteX22" fmla="*/ 330541 w 1542756"/>
                    <a:gd name="connsiteY22" fmla="*/ 936966 h 1543391"/>
                    <a:gd name="connsiteX23" fmla="*/ 199188 w 1542756"/>
                    <a:gd name="connsiteY23" fmla="*/ 789332 h 1543391"/>
                    <a:gd name="connsiteX24" fmla="*/ 84678 w 1542756"/>
                    <a:gd name="connsiteY24" fmla="*/ 861881 h 1543391"/>
                    <a:gd name="connsiteX25" fmla="*/ 16002 w 1542756"/>
                    <a:gd name="connsiteY25" fmla="*/ 862694 h 1543391"/>
                    <a:gd name="connsiteX26" fmla="*/ 0 w 1542756"/>
                    <a:gd name="connsiteY26" fmla="*/ 841219 h 1543391"/>
                    <a:gd name="connsiteX27" fmla="*/ 0 w 1542756"/>
                    <a:gd name="connsiteY27" fmla="*/ 330541 h 1543391"/>
                    <a:gd name="connsiteX28" fmla="*/ 510238 w 1542756"/>
                    <a:gd name="connsiteY28" fmla="*/ 330541 h 1543391"/>
                    <a:gd name="connsiteX29" fmla="*/ 530889 w 1542756"/>
                    <a:gd name="connsiteY29" fmla="*/ 315713 h 1543391"/>
                    <a:gd name="connsiteX30" fmla="*/ 519475 w 1542756"/>
                    <a:gd name="connsiteY30" fmla="*/ 245864 h 1543391"/>
                    <a:gd name="connsiteX31" fmla="*/ 453037 w 1542756"/>
                    <a:gd name="connsiteY31" fmla="*/ 134410 h 1543391"/>
                    <a:gd name="connsiteX32" fmla="*/ 603727 w 1542756"/>
                    <a:gd name="connsiteY32" fmla="*/ 0 h 1543391"/>
                    <a:gd name="connsiteX0" fmla="*/ 603727 w 1542756"/>
                    <a:gd name="connsiteY0" fmla="*/ 0 h 1543391"/>
                    <a:gd name="connsiteX1" fmla="*/ 754417 w 1542756"/>
                    <a:gd name="connsiteY1" fmla="*/ 134410 h 1543391"/>
                    <a:gd name="connsiteX2" fmla="*/ 687979 w 1542756"/>
                    <a:gd name="connsiteY2" fmla="*/ 245864 h 1543391"/>
                    <a:gd name="connsiteX3" fmla="*/ 677999 w 1542756"/>
                    <a:gd name="connsiteY3" fmla="*/ 314539 h 1543391"/>
                    <a:gd name="connsiteX4" fmla="*/ 699473 w 1542756"/>
                    <a:gd name="connsiteY4" fmla="*/ 330541 h 1543391"/>
                    <a:gd name="connsiteX5" fmla="*/ 1212215 w 1542756"/>
                    <a:gd name="connsiteY5" fmla="*/ 330541 h 1543391"/>
                    <a:gd name="connsiteX6" fmla="*/ 1212215 w 1542756"/>
                    <a:gd name="connsiteY6" fmla="*/ 841219 h 1543391"/>
                    <a:gd name="connsiteX7" fmla="*/ 1228217 w 1542756"/>
                    <a:gd name="connsiteY7" fmla="*/ 862694 h 1543391"/>
                    <a:gd name="connsiteX8" fmla="*/ 1296893 w 1542756"/>
                    <a:gd name="connsiteY8" fmla="*/ 852714 h 1543391"/>
                    <a:gd name="connsiteX9" fmla="*/ 1408346 w 1542756"/>
                    <a:gd name="connsiteY9" fmla="*/ 786276 h 1543391"/>
                    <a:gd name="connsiteX10" fmla="*/ 1542756 w 1542756"/>
                    <a:gd name="connsiteY10" fmla="*/ 936966 h 1543391"/>
                    <a:gd name="connsiteX11" fmla="*/ 1408346 w 1542756"/>
                    <a:gd name="connsiteY11" fmla="*/ 1087656 h 1543391"/>
                    <a:gd name="connsiteX12" fmla="*/ 1296893 w 1542756"/>
                    <a:gd name="connsiteY12" fmla="*/ 1021218 h 1543391"/>
                    <a:gd name="connsiteX13" fmla="*/ 1227044 w 1542756"/>
                    <a:gd name="connsiteY13" fmla="*/ 1009804 h 1543391"/>
                    <a:gd name="connsiteX14" fmla="*/ 1212215 w 1542756"/>
                    <a:gd name="connsiteY14" fmla="*/ 1030456 h 1543391"/>
                    <a:gd name="connsiteX15" fmla="*/ 1212215 w 1542756"/>
                    <a:gd name="connsiteY15" fmla="*/ 1543391 h 1543391"/>
                    <a:gd name="connsiteX16" fmla="*/ 0 w 1542756"/>
                    <a:gd name="connsiteY16" fmla="*/ 1543391 h 1543391"/>
                    <a:gd name="connsiteX17" fmla="*/ 0 w 1542756"/>
                    <a:gd name="connsiteY17" fmla="*/ 1030456 h 1543391"/>
                    <a:gd name="connsiteX18" fmla="*/ 14829 w 1542756"/>
                    <a:gd name="connsiteY18" fmla="*/ 1009804 h 1543391"/>
                    <a:gd name="connsiteX19" fmla="*/ 87734 w 1542756"/>
                    <a:gd name="connsiteY19" fmla="*/ 1012051 h 1543391"/>
                    <a:gd name="connsiteX20" fmla="*/ 196131 w 1542756"/>
                    <a:gd name="connsiteY20" fmla="*/ 1084601 h 1543391"/>
                    <a:gd name="connsiteX21" fmla="*/ 330541 w 1542756"/>
                    <a:gd name="connsiteY21" fmla="*/ 936966 h 1543391"/>
                    <a:gd name="connsiteX22" fmla="*/ 199188 w 1542756"/>
                    <a:gd name="connsiteY22" fmla="*/ 789332 h 1543391"/>
                    <a:gd name="connsiteX23" fmla="*/ 84678 w 1542756"/>
                    <a:gd name="connsiteY23" fmla="*/ 861881 h 1543391"/>
                    <a:gd name="connsiteX24" fmla="*/ 16002 w 1542756"/>
                    <a:gd name="connsiteY24" fmla="*/ 862694 h 1543391"/>
                    <a:gd name="connsiteX25" fmla="*/ 0 w 1542756"/>
                    <a:gd name="connsiteY25" fmla="*/ 841219 h 1543391"/>
                    <a:gd name="connsiteX26" fmla="*/ 0 w 1542756"/>
                    <a:gd name="connsiteY26" fmla="*/ 330541 h 1543391"/>
                    <a:gd name="connsiteX27" fmla="*/ 510238 w 1542756"/>
                    <a:gd name="connsiteY27" fmla="*/ 330541 h 1543391"/>
                    <a:gd name="connsiteX28" fmla="*/ 530889 w 1542756"/>
                    <a:gd name="connsiteY28" fmla="*/ 315713 h 1543391"/>
                    <a:gd name="connsiteX29" fmla="*/ 519475 w 1542756"/>
                    <a:gd name="connsiteY29" fmla="*/ 245864 h 1543391"/>
                    <a:gd name="connsiteX30" fmla="*/ 453037 w 1542756"/>
                    <a:gd name="connsiteY30" fmla="*/ 134410 h 1543391"/>
                    <a:gd name="connsiteX31" fmla="*/ 603727 w 1542756"/>
                    <a:gd name="connsiteY31" fmla="*/ 0 h 15433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1542756" h="1543391">
                      <a:moveTo>
                        <a:pt x="603727" y="0"/>
                      </a:moveTo>
                      <a:cubicBezTo>
                        <a:pt x="686950" y="0"/>
                        <a:pt x="754417" y="60177"/>
                        <a:pt x="754417" y="134410"/>
                      </a:cubicBezTo>
                      <a:cubicBezTo>
                        <a:pt x="754417" y="180805"/>
                        <a:pt x="728063" y="221710"/>
                        <a:pt x="687979" y="245864"/>
                      </a:cubicBezTo>
                      <a:cubicBezTo>
                        <a:pt x="672929" y="266574"/>
                        <a:pt x="662635" y="293629"/>
                        <a:pt x="677999" y="314539"/>
                      </a:cubicBezTo>
                      <a:lnTo>
                        <a:pt x="699473" y="330541"/>
                      </a:lnTo>
                      <a:lnTo>
                        <a:pt x="1212215" y="330541"/>
                      </a:lnTo>
                      <a:lnTo>
                        <a:pt x="1212215" y="841219"/>
                      </a:lnTo>
                      <a:lnTo>
                        <a:pt x="1228217" y="862694"/>
                      </a:lnTo>
                      <a:cubicBezTo>
                        <a:pt x="1249127" y="878058"/>
                        <a:pt x="1276182" y="867764"/>
                        <a:pt x="1296893" y="852714"/>
                      </a:cubicBezTo>
                      <a:cubicBezTo>
                        <a:pt x="1321046" y="812631"/>
                        <a:pt x="1361952" y="786276"/>
                        <a:pt x="1408346" y="786276"/>
                      </a:cubicBezTo>
                      <a:cubicBezTo>
                        <a:pt x="1482579" y="786276"/>
                        <a:pt x="1542756" y="853743"/>
                        <a:pt x="1542756" y="936966"/>
                      </a:cubicBezTo>
                      <a:cubicBezTo>
                        <a:pt x="1542756" y="1020190"/>
                        <a:pt x="1482579" y="1087656"/>
                        <a:pt x="1408346" y="1087656"/>
                      </a:cubicBezTo>
                      <a:cubicBezTo>
                        <a:pt x="1361952" y="1087656"/>
                        <a:pt x="1321046" y="1061302"/>
                        <a:pt x="1296893" y="1021218"/>
                      </a:cubicBezTo>
                      <a:cubicBezTo>
                        <a:pt x="1274839" y="1003513"/>
                        <a:pt x="1248014" y="993403"/>
                        <a:pt x="1227044" y="1009804"/>
                      </a:cubicBezTo>
                      <a:lnTo>
                        <a:pt x="1212215" y="1030456"/>
                      </a:lnTo>
                      <a:lnTo>
                        <a:pt x="1212215" y="1543391"/>
                      </a:lnTo>
                      <a:lnTo>
                        <a:pt x="0" y="1543391"/>
                      </a:lnTo>
                      <a:lnTo>
                        <a:pt x="0" y="1030456"/>
                      </a:lnTo>
                      <a:lnTo>
                        <a:pt x="14829" y="1009804"/>
                      </a:lnTo>
                      <a:cubicBezTo>
                        <a:pt x="35799" y="993403"/>
                        <a:pt x="65680" y="994346"/>
                        <a:pt x="87734" y="1012051"/>
                      </a:cubicBezTo>
                      <a:cubicBezTo>
                        <a:pt x="111887" y="1052135"/>
                        <a:pt x="158718" y="1081837"/>
                        <a:pt x="196131" y="1084601"/>
                      </a:cubicBezTo>
                      <a:cubicBezTo>
                        <a:pt x="297713" y="1084310"/>
                        <a:pt x="330032" y="986178"/>
                        <a:pt x="330541" y="936966"/>
                      </a:cubicBezTo>
                      <a:cubicBezTo>
                        <a:pt x="331051" y="887755"/>
                        <a:pt x="289055" y="786568"/>
                        <a:pt x="199188" y="789332"/>
                      </a:cubicBezTo>
                      <a:cubicBezTo>
                        <a:pt x="149044" y="782930"/>
                        <a:pt x="108831" y="821798"/>
                        <a:pt x="84678" y="861881"/>
                      </a:cubicBezTo>
                      <a:cubicBezTo>
                        <a:pt x="63967" y="876931"/>
                        <a:pt x="36912" y="878058"/>
                        <a:pt x="16002" y="862694"/>
                      </a:cubicBezTo>
                      <a:lnTo>
                        <a:pt x="0" y="841219"/>
                      </a:lnTo>
                      <a:lnTo>
                        <a:pt x="0" y="330541"/>
                      </a:lnTo>
                      <a:lnTo>
                        <a:pt x="510238" y="330541"/>
                      </a:lnTo>
                      <a:lnTo>
                        <a:pt x="530889" y="315713"/>
                      </a:lnTo>
                      <a:cubicBezTo>
                        <a:pt x="547290" y="294742"/>
                        <a:pt x="537180" y="267918"/>
                        <a:pt x="519475" y="245864"/>
                      </a:cubicBezTo>
                      <a:cubicBezTo>
                        <a:pt x="479391" y="221710"/>
                        <a:pt x="453037" y="180805"/>
                        <a:pt x="453037" y="134410"/>
                      </a:cubicBezTo>
                      <a:cubicBezTo>
                        <a:pt x="453037" y="60177"/>
                        <a:pt x="520503" y="0"/>
                        <a:pt x="603727" y="0"/>
                      </a:cubicBezTo>
                      <a:close/>
                    </a:path>
                  </a:pathLst>
                </a:custGeom>
                <a:solidFill>
                  <a:srgbClr val="45A5A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a:solidFill>
                      <a:prstClr val="white"/>
                    </a:solidFill>
                    <a:latin typeface="Arial" panose="020B0604020202020204" pitchFamily="34" charset="0"/>
                    <a:cs typeface="Arial" panose="020B0604020202020204" pitchFamily="34" charset="0"/>
                  </a:endParaRPr>
                </a:p>
              </p:txBody>
            </p:sp>
            <p:grpSp>
              <p:nvGrpSpPr>
                <p:cNvPr id="41" name="Group 115">
                  <a:extLst>
                    <a:ext uri="{FF2B5EF4-FFF2-40B4-BE49-F238E27FC236}">
                      <a16:creationId xmlns:a16="http://schemas.microsoft.com/office/drawing/2014/main" id="{CACDE1A4-E67D-47F3-937B-BA97387417D1}"/>
                    </a:ext>
                  </a:extLst>
                </p:cNvPr>
                <p:cNvGrpSpPr/>
                <p:nvPr/>
              </p:nvGrpSpPr>
              <p:grpSpPr>
                <a:xfrm>
                  <a:off x="5089659" y="3689739"/>
                  <a:ext cx="1040338" cy="1042046"/>
                  <a:chOff x="5089659" y="3689739"/>
                  <a:chExt cx="1040338" cy="1042046"/>
                </a:xfrm>
              </p:grpSpPr>
              <p:sp>
                <p:nvSpPr>
                  <p:cNvPr id="47" name="Freeform 138">
                    <a:extLst>
                      <a:ext uri="{FF2B5EF4-FFF2-40B4-BE49-F238E27FC236}">
                        <a16:creationId xmlns:a16="http://schemas.microsoft.com/office/drawing/2014/main" id="{1B9192F2-7478-4EBD-89E8-8E22858BCDFC}"/>
                      </a:ext>
                    </a:extLst>
                  </p:cNvPr>
                  <p:cNvSpPr/>
                  <p:nvPr/>
                </p:nvSpPr>
                <p:spPr>
                  <a:xfrm flipH="1">
                    <a:off x="5089659" y="3689739"/>
                    <a:ext cx="1040338" cy="1042046"/>
                  </a:xfrm>
                  <a:custGeom>
                    <a:avLst/>
                    <a:gdLst>
                      <a:gd name="connsiteX0" fmla="*/ 603727 w 1542756"/>
                      <a:gd name="connsiteY0" fmla="*/ 0 h 1543391"/>
                      <a:gd name="connsiteX1" fmla="*/ 754417 w 1542756"/>
                      <a:gd name="connsiteY1" fmla="*/ 134410 h 1543391"/>
                      <a:gd name="connsiteX2" fmla="*/ 687979 w 1542756"/>
                      <a:gd name="connsiteY2" fmla="*/ 245864 h 1543391"/>
                      <a:gd name="connsiteX3" fmla="*/ 677999 w 1542756"/>
                      <a:gd name="connsiteY3" fmla="*/ 314539 h 1543391"/>
                      <a:gd name="connsiteX4" fmla="*/ 699473 w 1542756"/>
                      <a:gd name="connsiteY4" fmla="*/ 330541 h 1543391"/>
                      <a:gd name="connsiteX5" fmla="*/ 1212215 w 1542756"/>
                      <a:gd name="connsiteY5" fmla="*/ 330541 h 1543391"/>
                      <a:gd name="connsiteX6" fmla="*/ 1212215 w 1542756"/>
                      <a:gd name="connsiteY6" fmla="*/ 841219 h 1543391"/>
                      <a:gd name="connsiteX7" fmla="*/ 1228217 w 1542756"/>
                      <a:gd name="connsiteY7" fmla="*/ 862694 h 1543391"/>
                      <a:gd name="connsiteX8" fmla="*/ 1296893 w 1542756"/>
                      <a:gd name="connsiteY8" fmla="*/ 852714 h 1543391"/>
                      <a:gd name="connsiteX9" fmla="*/ 1408346 w 1542756"/>
                      <a:gd name="connsiteY9" fmla="*/ 786276 h 1543391"/>
                      <a:gd name="connsiteX10" fmla="*/ 1542756 w 1542756"/>
                      <a:gd name="connsiteY10" fmla="*/ 936966 h 1543391"/>
                      <a:gd name="connsiteX11" fmla="*/ 1408346 w 1542756"/>
                      <a:gd name="connsiteY11" fmla="*/ 1087656 h 1543391"/>
                      <a:gd name="connsiteX12" fmla="*/ 1296893 w 1542756"/>
                      <a:gd name="connsiteY12" fmla="*/ 1021218 h 1543391"/>
                      <a:gd name="connsiteX13" fmla="*/ 1227044 w 1542756"/>
                      <a:gd name="connsiteY13" fmla="*/ 1009804 h 1543391"/>
                      <a:gd name="connsiteX14" fmla="*/ 1212215 w 1542756"/>
                      <a:gd name="connsiteY14" fmla="*/ 1030456 h 1543391"/>
                      <a:gd name="connsiteX15" fmla="*/ 1212215 w 1542756"/>
                      <a:gd name="connsiteY15" fmla="*/ 1543391 h 1543391"/>
                      <a:gd name="connsiteX16" fmla="*/ 698836 w 1542756"/>
                      <a:gd name="connsiteY16" fmla="*/ 1543391 h 1543391"/>
                      <a:gd name="connsiteX17" fmla="*/ 677999 w 1542756"/>
                      <a:gd name="connsiteY17" fmla="*/ 1527864 h 1543391"/>
                      <a:gd name="connsiteX18" fmla="*/ 687979 w 1542756"/>
                      <a:gd name="connsiteY18" fmla="*/ 1459189 h 1543391"/>
                      <a:gd name="connsiteX19" fmla="*/ 754417 w 1542756"/>
                      <a:gd name="connsiteY19" fmla="*/ 1347735 h 1543391"/>
                      <a:gd name="connsiteX20" fmla="*/ 603727 w 1542756"/>
                      <a:gd name="connsiteY20" fmla="*/ 1213325 h 1543391"/>
                      <a:gd name="connsiteX21" fmla="*/ 453037 w 1542756"/>
                      <a:gd name="connsiteY21" fmla="*/ 1347735 h 1543391"/>
                      <a:gd name="connsiteX22" fmla="*/ 519475 w 1542756"/>
                      <a:gd name="connsiteY22" fmla="*/ 1459189 h 1543391"/>
                      <a:gd name="connsiteX23" fmla="*/ 530889 w 1542756"/>
                      <a:gd name="connsiteY23" fmla="*/ 1529038 h 1543391"/>
                      <a:gd name="connsiteX24" fmla="*/ 510900 w 1542756"/>
                      <a:gd name="connsiteY24" fmla="*/ 1543391 h 1543391"/>
                      <a:gd name="connsiteX25" fmla="*/ 0 w 1542756"/>
                      <a:gd name="connsiteY25" fmla="*/ 1543391 h 1543391"/>
                      <a:gd name="connsiteX26" fmla="*/ 0 w 1542756"/>
                      <a:gd name="connsiteY26" fmla="*/ 1030456 h 1543391"/>
                      <a:gd name="connsiteX27" fmla="*/ 14829 w 1542756"/>
                      <a:gd name="connsiteY27" fmla="*/ 1009804 h 1543391"/>
                      <a:gd name="connsiteX28" fmla="*/ 84678 w 1542756"/>
                      <a:gd name="connsiteY28" fmla="*/ 1021218 h 1543391"/>
                      <a:gd name="connsiteX29" fmla="*/ 196131 w 1542756"/>
                      <a:gd name="connsiteY29" fmla="*/ 1087656 h 1543391"/>
                      <a:gd name="connsiteX30" fmla="*/ 330541 w 1542756"/>
                      <a:gd name="connsiteY30" fmla="*/ 936966 h 1543391"/>
                      <a:gd name="connsiteX31" fmla="*/ 196131 w 1542756"/>
                      <a:gd name="connsiteY31" fmla="*/ 786276 h 1543391"/>
                      <a:gd name="connsiteX32" fmla="*/ 84678 w 1542756"/>
                      <a:gd name="connsiteY32" fmla="*/ 852714 h 1543391"/>
                      <a:gd name="connsiteX33" fmla="*/ 16002 w 1542756"/>
                      <a:gd name="connsiteY33" fmla="*/ 862694 h 1543391"/>
                      <a:gd name="connsiteX34" fmla="*/ 0 w 1542756"/>
                      <a:gd name="connsiteY34" fmla="*/ 841219 h 1543391"/>
                      <a:gd name="connsiteX35" fmla="*/ 0 w 1542756"/>
                      <a:gd name="connsiteY35" fmla="*/ 330541 h 1543391"/>
                      <a:gd name="connsiteX36" fmla="*/ 510238 w 1542756"/>
                      <a:gd name="connsiteY36" fmla="*/ 330541 h 1543391"/>
                      <a:gd name="connsiteX37" fmla="*/ 530889 w 1542756"/>
                      <a:gd name="connsiteY37" fmla="*/ 315713 h 1543391"/>
                      <a:gd name="connsiteX38" fmla="*/ 519475 w 1542756"/>
                      <a:gd name="connsiteY38" fmla="*/ 245864 h 1543391"/>
                      <a:gd name="connsiteX39" fmla="*/ 453037 w 1542756"/>
                      <a:gd name="connsiteY39" fmla="*/ 134410 h 1543391"/>
                      <a:gd name="connsiteX40" fmla="*/ 603727 w 1542756"/>
                      <a:gd name="connsiteY40" fmla="*/ 0 h 1543391"/>
                      <a:gd name="connsiteX0" fmla="*/ 603727 w 1542756"/>
                      <a:gd name="connsiteY0" fmla="*/ 0 h 1543391"/>
                      <a:gd name="connsiteX1" fmla="*/ 754417 w 1542756"/>
                      <a:gd name="connsiteY1" fmla="*/ 134410 h 1543391"/>
                      <a:gd name="connsiteX2" fmla="*/ 687979 w 1542756"/>
                      <a:gd name="connsiteY2" fmla="*/ 245864 h 1543391"/>
                      <a:gd name="connsiteX3" fmla="*/ 677999 w 1542756"/>
                      <a:gd name="connsiteY3" fmla="*/ 314539 h 1543391"/>
                      <a:gd name="connsiteX4" fmla="*/ 699473 w 1542756"/>
                      <a:gd name="connsiteY4" fmla="*/ 330541 h 1543391"/>
                      <a:gd name="connsiteX5" fmla="*/ 1212215 w 1542756"/>
                      <a:gd name="connsiteY5" fmla="*/ 330541 h 1543391"/>
                      <a:gd name="connsiteX6" fmla="*/ 1212215 w 1542756"/>
                      <a:gd name="connsiteY6" fmla="*/ 841219 h 1543391"/>
                      <a:gd name="connsiteX7" fmla="*/ 1228217 w 1542756"/>
                      <a:gd name="connsiteY7" fmla="*/ 862694 h 1543391"/>
                      <a:gd name="connsiteX8" fmla="*/ 1296893 w 1542756"/>
                      <a:gd name="connsiteY8" fmla="*/ 852714 h 1543391"/>
                      <a:gd name="connsiteX9" fmla="*/ 1408346 w 1542756"/>
                      <a:gd name="connsiteY9" fmla="*/ 786276 h 1543391"/>
                      <a:gd name="connsiteX10" fmla="*/ 1542756 w 1542756"/>
                      <a:gd name="connsiteY10" fmla="*/ 936966 h 1543391"/>
                      <a:gd name="connsiteX11" fmla="*/ 1408346 w 1542756"/>
                      <a:gd name="connsiteY11" fmla="*/ 1087656 h 1543391"/>
                      <a:gd name="connsiteX12" fmla="*/ 1296893 w 1542756"/>
                      <a:gd name="connsiteY12" fmla="*/ 1021218 h 1543391"/>
                      <a:gd name="connsiteX13" fmla="*/ 1227044 w 1542756"/>
                      <a:gd name="connsiteY13" fmla="*/ 1009804 h 1543391"/>
                      <a:gd name="connsiteX14" fmla="*/ 1212215 w 1542756"/>
                      <a:gd name="connsiteY14" fmla="*/ 1030456 h 1543391"/>
                      <a:gd name="connsiteX15" fmla="*/ 1212215 w 1542756"/>
                      <a:gd name="connsiteY15" fmla="*/ 1543391 h 1543391"/>
                      <a:gd name="connsiteX16" fmla="*/ 698836 w 1542756"/>
                      <a:gd name="connsiteY16" fmla="*/ 1543391 h 1543391"/>
                      <a:gd name="connsiteX17" fmla="*/ 677999 w 1542756"/>
                      <a:gd name="connsiteY17" fmla="*/ 1527864 h 1543391"/>
                      <a:gd name="connsiteX18" fmla="*/ 687979 w 1542756"/>
                      <a:gd name="connsiteY18" fmla="*/ 1459189 h 1543391"/>
                      <a:gd name="connsiteX19" fmla="*/ 754417 w 1542756"/>
                      <a:gd name="connsiteY19" fmla="*/ 1347735 h 1543391"/>
                      <a:gd name="connsiteX20" fmla="*/ 603727 w 1542756"/>
                      <a:gd name="connsiteY20" fmla="*/ 1213325 h 1543391"/>
                      <a:gd name="connsiteX21" fmla="*/ 453037 w 1542756"/>
                      <a:gd name="connsiteY21" fmla="*/ 1347735 h 1543391"/>
                      <a:gd name="connsiteX22" fmla="*/ 519475 w 1542756"/>
                      <a:gd name="connsiteY22" fmla="*/ 1459189 h 1543391"/>
                      <a:gd name="connsiteX23" fmla="*/ 530889 w 1542756"/>
                      <a:gd name="connsiteY23" fmla="*/ 1529038 h 1543391"/>
                      <a:gd name="connsiteX24" fmla="*/ 510900 w 1542756"/>
                      <a:gd name="connsiteY24" fmla="*/ 1543391 h 1543391"/>
                      <a:gd name="connsiteX25" fmla="*/ 0 w 1542756"/>
                      <a:gd name="connsiteY25" fmla="*/ 1543391 h 1543391"/>
                      <a:gd name="connsiteX26" fmla="*/ 0 w 1542756"/>
                      <a:gd name="connsiteY26" fmla="*/ 1030456 h 1543391"/>
                      <a:gd name="connsiteX27" fmla="*/ 14829 w 1542756"/>
                      <a:gd name="connsiteY27" fmla="*/ 1009804 h 1543391"/>
                      <a:gd name="connsiteX28" fmla="*/ 84678 w 1542756"/>
                      <a:gd name="connsiteY28" fmla="*/ 1021218 h 1543391"/>
                      <a:gd name="connsiteX29" fmla="*/ 196131 w 1542756"/>
                      <a:gd name="connsiteY29" fmla="*/ 1087656 h 1543391"/>
                      <a:gd name="connsiteX30" fmla="*/ 330541 w 1542756"/>
                      <a:gd name="connsiteY30" fmla="*/ 936966 h 1543391"/>
                      <a:gd name="connsiteX31" fmla="*/ 196131 w 1542756"/>
                      <a:gd name="connsiteY31" fmla="*/ 786276 h 1543391"/>
                      <a:gd name="connsiteX32" fmla="*/ 84678 w 1542756"/>
                      <a:gd name="connsiteY32" fmla="*/ 852714 h 1543391"/>
                      <a:gd name="connsiteX33" fmla="*/ 16002 w 1542756"/>
                      <a:gd name="connsiteY33" fmla="*/ 862694 h 1543391"/>
                      <a:gd name="connsiteX34" fmla="*/ 0 w 1542756"/>
                      <a:gd name="connsiteY34" fmla="*/ 841219 h 1543391"/>
                      <a:gd name="connsiteX35" fmla="*/ 0 w 1542756"/>
                      <a:gd name="connsiteY35" fmla="*/ 330541 h 1543391"/>
                      <a:gd name="connsiteX36" fmla="*/ 510238 w 1542756"/>
                      <a:gd name="connsiteY36" fmla="*/ 330541 h 1543391"/>
                      <a:gd name="connsiteX37" fmla="*/ 530889 w 1542756"/>
                      <a:gd name="connsiteY37" fmla="*/ 315713 h 1543391"/>
                      <a:gd name="connsiteX38" fmla="*/ 519475 w 1542756"/>
                      <a:gd name="connsiteY38" fmla="*/ 245864 h 1543391"/>
                      <a:gd name="connsiteX39" fmla="*/ 453037 w 1542756"/>
                      <a:gd name="connsiteY39" fmla="*/ 134410 h 1543391"/>
                      <a:gd name="connsiteX40" fmla="*/ 603727 w 1542756"/>
                      <a:gd name="connsiteY40" fmla="*/ 0 h 1543391"/>
                      <a:gd name="connsiteX0" fmla="*/ 603727 w 1542756"/>
                      <a:gd name="connsiteY0" fmla="*/ 0 h 1543391"/>
                      <a:gd name="connsiteX1" fmla="*/ 754417 w 1542756"/>
                      <a:gd name="connsiteY1" fmla="*/ 134410 h 1543391"/>
                      <a:gd name="connsiteX2" fmla="*/ 687979 w 1542756"/>
                      <a:gd name="connsiteY2" fmla="*/ 245864 h 1543391"/>
                      <a:gd name="connsiteX3" fmla="*/ 677999 w 1542756"/>
                      <a:gd name="connsiteY3" fmla="*/ 314539 h 1543391"/>
                      <a:gd name="connsiteX4" fmla="*/ 699473 w 1542756"/>
                      <a:gd name="connsiteY4" fmla="*/ 330541 h 1543391"/>
                      <a:gd name="connsiteX5" fmla="*/ 1212215 w 1542756"/>
                      <a:gd name="connsiteY5" fmla="*/ 330541 h 1543391"/>
                      <a:gd name="connsiteX6" fmla="*/ 1212215 w 1542756"/>
                      <a:gd name="connsiteY6" fmla="*/ 841219 h 1543391"/>
                      <a:gd name="connsiteX7" fmla="*/ 1228217 w 1542756"/>
                      <a:gd name="connsiteY7" fmla="*/ 862694 h 1543391"/>
                      <a:gd name="connsiteX8" fmla="*/ 1296893 w 1542756"/>
                      <a:gd name="connsiteY8" fmla="*/ 852714 h 1543391"/>
                      <a:gd name="connsiteX9" fmla="*/ 1408346 w 1542756"/>
                      <a:gd name="connsiteY9" fmla="*/ 786276 h 1543391"/>
                      <a:gd name="connsiteX10" fmla="*/ 1542756 w 1542756"/>
                      <a:gd name="connsiteY10" fmla="*/ 936966 h 1543391"/>
                      <a:gd name="connsiteX11" fmla="*/ 1408346 w 1542756"/>
                      <a:gd name="connsiteY11" fmla="*/ 1087656 h 1543391"/>
                      <a:gd name="connsiteX12" fmla="*/ 1296893 w 1542756"/>
                      <a:gd name="connsiteY12" fmla="*/ 1021218 h 1543391"/>
                      <a:gd name="connsiteX13" fmla="*/ 1227044 w 1542756"/>
                      <a:gd name="connsiteY13" fmla="*/ 1009804 h 1543391"/>
                      <a:gd name="connsiteX14" fmla="*/ 1212215 w 1542756"/>
                      <a:gd name="connsiteY14" fmla="*/ 1030456 h 1543391"/>
                      <a:gd name="connsiteX15" fmla="*/ 1212215 w 1542756"/>
                      <a:gd name="connsiteY15" fmla="*/ 1543391 h 1543391"/>
                      <a:gd name="connsiteX16" fmla="*/ 698836 w 1542756"/>
                      <a:gd name="connsiteY16" fmla="*/ 1543391 h 1543391"/>
                      <a:gd name="connsiteX17" fmla="*/ 677999 w 1542756"/>
                      <a:gd name="connsiteY17" fmla="*/ 1527864 h 1543391"/>
                      <a:gd name="connsiteX18" fmla="*/ 687979 w 1542756"/>
                      <a:gd name="connsiteY18" fmla="*/ 1459189 h 1543391"/>
                      <a:gd name="connsiteX19" fmla="*/ 754417 w 1542756"/>
                      <a:gd name="connsiteY19" fmla="*/ 1347735 h 1543391"/>
                      <a:gd name="connsiteX20" fmla="*/ 603727 w 1542756"/>
                      <a:gd name="connsiteY20" fmla="*/ 1213325 h 1543391"/>
                      <a:gd name="connsiteX21" fmla="*/ 453037 w 1542756"/>
                      <a:gd name="connsiteY21" fmla="*/ 1347735 h 1543391"/>
                      <a:gd name="connsiteX22" fmla="*/ 519475 w 1542756"/>
                      <a:gd name="connsiteY22" fmla="*/ 1459189 h 1543391"/>
                      <a:gd name="connsiteX23" fmla="*/ 530889 w 1542756"/>
                      <a:gd name="connsiteY23" fmla="*/ 1529038 h 1543391"/>
                      <a:gd name="connsiteX24" fmla="*/ 510900 w 1542756"/>
                      <a:gd name="connsiteY24" fmla="*/ 1543391 h 1543391"/>
                      <a:gd name="connsiteX25" fmla="*/ 0 w 1542756"/>
                      <a:gd name="connsiteY25" fmla="*/ 1543391 h 1543391"/>
                      <a:gd name="connsiteX26" fmla="*/ 0 w 1542756"/>
                      <a:gd name="connsiteY26" fmla="*/ 1030456 h 1543391"/>
                      <a:gd name="connsiteX27" fmla="*/ 14829 w 1542756"/>
                      <a:gd name="connsiteY27" fmla="*/ 1009804 h 1543391"/>
                      <a:gd name="connsiteX28" fmla="*/ 84678 w 1542756"/>
                      <a:gd name="connsiteY28" fmla="*/ 1021218 h 1543391"/>
                      <a:gd name="connsiteX29" fmla="*/ 196131 w 1542756"/>
                      <a:gd name="connsiteY29" fmla="*/ 1087656 h 1543391"/>
                      <a:gd name="connsiteX30" fmla="*/ 330541 w 1542756"/>
                      <a:gd name="connsiteY30" fmla="*/ 936966 h 1543391"/>
                      <a:gd name="connsiteX31" fmla="*/ 196131 w 1542756"/>
                      <a:gd name="connsiteY31" fmla="*/ 786276 h 1543391"/>
                      <a:gd name="connsiteX32" fmla="*/ 84678 w 1542756"/>
                      <a:gd name="connsiteY32" fmla="*/ 852714 h 1543391"/>
                      <a:gd name="connsiteX33" fmla="*/ 16002 w 1542756"/>
                      <a:gd name="connsiteY33" fmla="*/ 862694 h 1543391"/>
                      <a:gd name="connsiteX34" fmla="*/ 0 w 1542756"/>
                      <a:gd name="connsiteY34" fmla="*/ 841219 h 1543391"/>
                      <a:gd name="connsiteX35" fmla="*/ 0 w 1542756"/>
                      <a:gd name="connsiteY35" fmla="*/ 330541 h 1543391"/>
                      <a:gd name="connsiteX36" fmla="*/ 510238 w 1542756"/>
                      <a:gd name="connsiteY36" fmla="*/ 330541 h 1543391"/>
                      <a:gd name="connsiteX37" fmla="*/ 530889 w 1542756"/>
                      <a:gd name="connsiteY37" fmla="*/ 315713 h 1543391"/>
                      <a:gd name="connsiteX38" fmla="*/ 519475 w 1542756"/>
                      <a:gd name="connsiteY38" fmla="*/ 245864 h 1543391"/>
                      <a:gd name="connsiteX39" fmla="*/ 453037 w 1542756"/>
                      <a:gd name="connsiteY39" fmla="*/ 134410 h 1543391"/>
                      <a:gd name="connsiteX40" fmla="*/ 603727 w 1542756"/>
                      <a:gd name="connsiteY40" fmla="*/ 0 h 1543391"/>
                      <a:gd name="connsiteX0" fmla="*/ 603727 w 1542756"/>
                      <a:gd name="connsiteY0" fmla="*/ 0 h 1543391"/>
                      <a:gd name="connsiteX1" fmla="*/ 754417 w 1542756"/>
                      <a:gd name="connsiteY1" fmla="*/ 134410 h 1543391"/>
                      <a:gd name="connsiteX2" fmla="*/ 687979 w 1542756"/>
                      <a:gd name="connsiteY2" fmla="*/ 245864 h 1543391"/>
                      <a:gd name="connsiteX3" fmla="*/ 677999 w 1542756"/>
                      <a:gd name="connsiteY3" fmla="*/ 314539 h 1543391"/>
                      <a:gd name="connsiteX4" fmla="*/ 699473 w 1542756"/>
                      <a:gd name="connsiteY4" fmla="*/ 330541 h 1543391"/>
                      <a:gd name="connsiteX5" fmla="*/ 1212215 w 1542756"/>
                      <a:gd name="connsiteY5" fmla="*/ 330541 h 1543391"/>
                      <a:gd name="connsiteX6" fmla="*/ 1212215 w 1542756"/>
                      <a:gd name="connsiteY6" fmla="*/ 841219 h 1543391"/>
                      <a:gd name="connsiteX7" fmla="*/ 1228217 w 1542756"/>
                      <a:gd name="connsiteY7" fmla="*/ 862694 h 1543391"/>
                      <a:gd name="connsiteX8" fmla="*/ 1296893 w 1542756"/>
                      <a:gd name="connsiteY8" fmla="*/ 852714 h 1543391"/>
                      <a:gd name="connsiteX9" fmla="*/ 1408346 w 1542756"/>
                      <a:gd name="connsiteY9" fmla="*/ 786276 h 1543391"/>
                      <a:gd name="connsiteX10" fmla="*/ 1542756 w 1542756"/>
                      <a:gd name="connsiteY10" fmla="*/ 936966 h 1543391"/>
                      <a:gd name="connsiteX11" fmla="*/ 1408346 w 1542756"/>
                      <a:gd name="connsiteY11" fmla="*/ 1087656 h 1543391"/>
                      <a:gd name="connsiteX12" fmla="*/ 1296893 w 1542756"/>
                      <a:gd name="connsiteY12" fmla="*/ 1021218 h 1543391"/>
                      <a:gd name="connsiteX13" fmla="*/ 1227044 w 1542756"/>
                      <a:gd name="connsiteY13" fmla="*/ 1009804 h 1543391"/>
                      <a:gd name="connsiteX14" fmla="*/ 1212215 w 1542756"/>
                      <a:gd name="connsiteY14" fmla="*/ 1030456 h 1543391"/>
                      <a:gd name="connsiteX15" fmla="*/ 1212215 w 1542756"/>
                      <a:gd name="connsiteY15" fmla="*/ 1543391 h 1543391"/>
                      <a:gd name="connsiteX16" fmla="*/ 698836 w 1542756"/>
                      <a:gd name="connsiteY16" fmla="*/ 1543391 h 1543391"/>
                      <a:gd name="connsiteX17" fmla="*/ 677999 w 1542756"/>
                      <a:gd name="connsiteY17" fmla="*/ 1527864 h 1543391"/>
                      <a:gd name="connsiteX18" fmla="*/ 687979 w 1542756"/>
                      <a:gd name="connsiteY18" fmla="*/ 1459189 h 1543391"/>
                      <a:gd name="connsiteX19" fmla="*/ 754417 w 1542756"/>
                      <a:gd name="connsiteY19" fmla="*/ 1347735 h 1543391"/>
                      <a:gd name="connsiteX20" fmla="*/ 603727 w 1542756"/>
                      <a:gd name="connsiteY20" fmla="*/ 1213325 h 1543391"/>
                      <a:gd name="connsiteX21" fmla="*/ 453037 w 1542756"/>
                      <a:gd name="connsiteY21" fmla="*/ 1347735 h 1543391"/>
                      <a:gd name="connsiteX22" fmla="*/ 519475 w 1542756"/>
                      <a:gd name="connsiteY22" fmla="*/ 1459189 h 1543391"/>
                      <a:gd name="connsiteX23" fmla="*/ 530889 w 1542756"/>
                      <a:gd name="connsiteY23" fmla="*/ 1529038 h 1543391"/>
                      <a:gd name="connsiteX24" fmla="*/ 510900 w 1542756"/>
                      <a:gd name="connsiteY24" fmla="*/ 1543391 h 1543391"/>
                      <a:gd name="connsiteX25" fmla="*/ 0 w 1542756"/>
                      <a:gd name="connsiteY25" fmla="*/ 1543391 h 1543391"/>
                      <a:gd name="connsiteX26" fmla="*/ 0 w 1542756"/>
                      <a:gd name="connsiteY26" fmla="*/ 1030456 h 1543391"/>
                      <a:gd name="connsiteX27" fmla="*/ 14829 w 1542756"/>
                      <a:gd name="connsiteY27" fmla="*/ 1009804 h 1543391"/>
                      <a:gd name="connsiteX28" fmla="*/ 84678 w 1542756"/>
                      <a:gd name="connsiteY28" fmla="*/ 1021218 h 1543391"/>
                      <a:gd name="connsiteX29" fmla="*/ 196131 w 1542756"/>
                      <a:gd name="connsiteY29" fmla="*/ 1087656 h 1543391"/>
                      <a:gd name="connsiteX30" fmla="*/ 330541 w 1542756"/>
                      <a:gd name="connsiteY30" fmla="*/ 936966 h 1543391"/>
                      <a:gd name="connsiteX31" fmla="*/ 196131 w 1542756"/>
                      <a:gd name="connsiteY31" fmla="*/ 786276 h 1543391"/>
                      <a:gd name="connsiteX32" fmla="*/ 84678 w 1542756"/>
                      <a:gd name="connsiteY32" fmla="*/ 852714 h 1543391"/>
                      <a:gd name="connsiteX33" fmla="*/ 16002 w 1542756"/>
                      <a:gd name="connsiteY33" fmla="*/ 862694 h 1543391"/>
                      <a:gd name="connsiteX34" fmla="*/ 0 w 1542756"/>
                      <a:gd name="connsiteY34" fmla="*/ 841219 h 1543391"/>
                      <a:gd name="connsiteX35" fmla="*/ 0 w 1542756"/>
                      <a:gd name="connsiteY35" fmla="*/ 330541 h 1543391"/>
                      <a:gd name="connsiteX36" fmla="*/ 510238 w 1542756"/>
                      <a:gd name="connsiteY36" fmla="*/ 330541 h 1543391"/>
                      <a:gd name="connsiteX37" fmla="*/ 530889 w 1542756"/>
                      <a:gd name="connsiteY37" fmla="*/ 315713 h 1543391"/>
                      <a:gd name="connsiteX38" fmla="*/ 519475 w 1542756"/>
                      <a:gd name="connsiteY38" fmla="*/ 245864 h 1543391"/>
                      <a:gd name="connsiteX39" fmla="*/ 453037 w 1542756"/>
                      <a:gd name="connsiteY39" fmla="*/ 134410 h 1543391"/>
                      <a:gd name="connsiteX40" fmla="*/ 603727 w 1542756"/>
                      <a:gd name="connsiteY40" fmla="*/ 0 h 1543391"/>
                      <a:gd name="connsiteX0" fmla="*/ 603727 w 1542756"/>
                      <a:gd name="connsiteY0" fmla="*/ 0 h 1543391"/>
                      <a:gd name="connsiteX1" fmla="*/ 754417 w 1542756"/>
                      <a:gd name="connsiteY1" fmla="*/ 134410 h 1543391"/>
                      <a:gd name="connsiteX2" fmla="*/ 687979 w 1542756"/>
                      <a:gd name="connsiteY2" fmla="*/ 245864 h 1543391"/>
                      <a:gd name="connsiteX3" fmla="*/ 677999 w 1542756"/>
                      <a:gd name="connsiteY3" fmla="*/ 314539 h 1543391"/>
                      <a:gd name="connsiteX4" fmla="*/ 699473 w 1542756"/>
                      <a:gd name="connsiteY4" fmla="*/ 330541 h 1543391"/>
                      <a:gd name="connsiteX5" fmla="*/ 1212215 w 1542756"/>
                      <a:gd name="connsiteY5" fmla="*/ 330541 h 1543391"/>
                      <a:gd name="connsiteX6" fmla="*/ 1212215 w 1542756"/>
                      <a:gd name="connsiteY6" fmla="*/ 841219 h 1543391"/>
                      <a:gd name="connsiteX7" fmla="*/ 1228217 w 1542756"/>
                      <a:gd name="connsiteY7" fmla="*/ 862694 h 1543391"/>
                      <a:gd name="connsiteX8" fmla="*/ 1296893 w 1542756"/>
                      <a:gd name="connsiteY8" fmla="*/ 852714 h 1543391"/>
                      <a:gd name="connsiteX9" fmla="*/ 1408346 w 1542756"/>
                      <a:gd name="connsiteY9" fmla="*/ 786276 h 1543391"/>
                      <a:gd name="connsiteX10" fmla="*/ 1542756 w 1542756"/>
                      <a:gd name="connsiteY10" fmla="*/ 936966 h 1543391"/>
                      <a:gd name="connsiteX11" fmla="*/ 1408346 w 1542756"/>
                      <a:gd name="connsiteY11" fmla="*/ 1087656 h 1543391"/>
                      <a:gd name="connsiteX12" fmla="*/ 1296893 w 1542756"/>
                      <a:gd name="connsiteY12" fmla="*/ 1021218 h 1543391"/>
                      <a:gd name="connsiteX13" fmla="*/ 1227044 w 1542756"/>
                      <a:gd name="connsiteY13" fmla="*/ 1009804 h 1543391"/>
                      <a:gd name="connsiteX14" fmla="*/ 1212215 w 1542756"/>
                      <a:gd name="connsiteY14" fmla="*/ 1030456 h 1543391"/>
                      <a:gd name="connsiteX15" fmla="*/ 1212215 w 1542756"/>
                      <a:gd name="connsiteY15" fmla="*/ 1543391 h 1543391"/>
                      <a:gd name="connsiteX16" fmla="*/ 698836 w 1542756"/>
                      <a:gd name="connsiteY16" fmla="*/ 1543391 h 1543391"/>
                      <a:gd name="connsiteX17" fmla="*/ 677999 w 1542756"/>
                      <a:gd name="connsiteY17" fmla="*/ 1527864 h 1543391"/>
                      <a:gd name="connsiteX18" fmla="*/ 687979 w 1542756"/>
                      <a:gd name="connsiteY18" fmla="*/ 1459189 h 1543391"/>
                      <a:gd name="connsiteX19" fmla="*/ 754417 w 1542756"/>
                      <a:gd name="connsiteY19" fmla="*/ 1347735 h 1543391"/>
                      <a:gd name="connsiteX20" fmla="*/ 603727 w 1542756"/>
                      <a:gd name="connsiteY20" fmla="*/ 1213325 h 1543391"/>
                      <a:gd name="connsiteX21" fmla="*/ 453037 w 1542756"/>
                      <a:gd name="connsiteY21" fmla="*/ 1347735 h 1543391"/>
                      <a:gd name="connsiteX22" fmla="*/ 522614 w 1542756"/>
                      <a:gd name="connsiteY22" fmla="*/ 1456051 h 1543391"/>
                      <a:gd name="connsiteX23" fmla="*/ 530889 w 1542756"/>
                      <a:gd name="connsiteY23" fmla="*/ 1529038 h 1543391"/>
                      <a:gd name="connsiteX24" fmla="*/ 510900 w 1542756"/>
                      <a:gd name="connsiteY24" fmla="*/ 1543391 h 1543391"/>
                      <a:gd name="connsiteX25" fmla="*/ 0 w 1542756"/>
                      <a:gd name="connsiteY25" fmla="*/ 1543391 h 1543391"/>
                      <a:gd name="connsiteX26" fmla="*/ 0 w 1542756"/>
                      <a:gd name="connsiteY26" fmla="*/ 1030456 h 1543391"/>
                      <a:gd name="connsiteX27" fmla="*/ 14829 w 1542756"/>
                      <a:gd name="connsiteY27" fmla="*/ 1009804 h 1543391"/>
                      <a:gd name="connsiteX28" fmla="*/ 84678 w 1542756"/>
                      <a:gd name="connsiteY28" fmla="*/ 1021218 h 1543391"/>
                      <a:gd name="connsiteX29" fmla="*/ 196131 w 1542756"/>
                      <a:gd name="connsiteY29" fmla="*/ 1087656 h 1543391"/>
                      <a:gd name="connsiteX30" fmla="*/ 330541 w 1542756"/>
                      <a:gd name="connsiteY30" fmla="*/ 936966 h 1543391"/>
                      <a:gd name="connsiteX31" fmla="*/ 196131 w 1542756"/>
                      <a:gd name="connsiteY31" fmla="*/ 786276 h 1543391"/>
                      <a:gd name="connsiteX32" fmla="*/ 84678 w 1542756"/>
                      <a:gd name="connsiteY32" fmla="*/ 852714 h 1543391"/>
                      <a:gd name="connsiteX33" fmla="*/ 16002 w 1542756"/>
                      <a:gd name="connsiteY33" fmla="*/ 862694 h 1543391"/>
                      <a:gd name="connsiteX34" fmla="*/ 0 w 1542756"/>
                      <a:gd name="connsiteY34" fmla="*/ 841219 h 1543391"/>
                      <a:gd name="connsiteX35" fmla="*/ 0 w 1542756"/>
                      <a:gd name="connsiteY35" fmla="*/ 330541 h 1543391"/>
                      <a:gd name="connsiteX36" fmla="*/ 510238 w 1542756"/>
                      <a:gd name="connsiteY36" fmla="*/ 330541 h 1543391"/>
                      <a:gd name="connsiteX37" fmla="*/ 530889 w 1542756"/>
                      <a:gd name="connsiteY37" fmla="*/ 315713 h 1543391"/>
                      <a:gd name="connsiteX38" fmla="*/ 519475 w 1542756"/>
                      <a:gd name="connsiteY38" fmla="*/ 245864 h 1543391"/>
                      <a:gd name="connsiteX39" fmla="*/ 453037 w 1542756"/>
                      <a:gd name="connsiteY39" fmla="*/ 134410 h 1543391"/>
                      <a:gd name="connsiteX40" fmla="*/ 603727 w 1542756"/>
                      <a:gd name="connsiteY40" fmla="*/ 0 h 1543391"/>
                      <a:gd name="connsiteX0" fmla="*/ 603727 w 1542756"/>
                      <a:gd name="connsiteY0" fmla="*/ 0 h 1543391"/>
                      <a:gd name="connsiteX1" fmla="*/ 754417 w 1542756"/>
                      <a:gd name="connsiteY1" fmla="*/ 134410 h 1543391"/>
                      <a:gd name="connsiteX2" fmla="*/ 687979 w 1542756"/>
                      <a:gd name="connsiteY2" fmla="*/ 245864 h 1543391"/>
                      <a:gd name="connsiteX3" fmla="*/ 677999 w 1542756"/>
                      <a:gd name="connsiteY3" fmla="*/ 314539 h 1543391"/>
                      <a:gd name="connsiteX4" fmla="*/ 699473 w 1542756"/>
                      <a:gd name="connsiteY4" fmla="*/ 330541 h 1543391"/>
                      <a:gd name="connsiteX5" fmla="*/ 1212215 w 1542756"/>
                      <a:gd name="connsiteY5" fmla="*/ 330541 h 1543391"/>
                      <a:gd name="connsiteX6" fmla="*/ 1212215 w 1542756"/>
                      <a:gd name="connsiteY6" fmla="*/ 841219 h 1543391"/>
                      <a:gd name="connsiteX7" fmla="*/ 1228217 w 1542756"/>
                      <a:gd name="connsiteY7" fmla="*/ 862694 h 1543391"/>
                      <a:gd name="connsiteX8" fmla="*/ 1296893 w 1542756"/>
                      <a:gd name="connsiteY8" fmla="*/ 852714 h 1543391"/>
                      <a:gd name="connsiteX9" fmla="*/ 1408346 w 1542756"/>
                      <a:gd name="connsiteY9" fmla="*/ 786276 h 1543391"/>
                      <a:gd name="connsiteX10" fmla="*/ 1542756 w 1542756"/>
                      <a:gd name="connsiteY10" fmla="*/ 936966 h 1543391"/>
                      <a:gd name="connsiteX11" fmla="*/ 1408346 w 1542756"/>
                      <a:gd name="connsiteY11" fmla="*/ 1087656 h 1543391"/>
                      <a:gd name="connsiteX12" fmla="*/ 1296893 w 1542756"/>
                      <a:gd name="connsiteY12" fmla="*/ 1021218 h 1543391"/>
                      <a:gd name="connsiteX13" fmla="*/ 1227044 w 1542756"/>
                      <a:gd name="connsiteY13" fmla="*/ 1009804 h 1543391"/>
                      <a:gd name="connsiteX14" fmla="*/ 1212215 w 1542756"/>
                      <a:gd name="connsiteY14" fmla="*/ 1030456 h 1543391"/>
                      <a:gd name="connsiteX15" fmla="*/ 1212215 w 1542756"/>
                      <a:gd name="connsiteY15" fmla="*/ 1543391 h 1543391"/>
                      <a:gd name="connsiteX16" fmla="*/ 698836 w 1542756"/>
                      <a:gd name="connsiteY16" fmla="*/ 1543391 h 1543391"/>
                      <a:gd name="connsiteX17" fmla="*/ 677999 w 1542756"/>
                      <a:gd name="connsiteY17" fmla="*/ 1527864 h 1543391"/>
                      <a:gd name="connsiteX18" fmla="*/ 687979 w 1542756"/>
                      <a:gd name="connsiteY18" fmla="*/ 1459189 h 1543391"/>
                      <a:gd name="connsiteX19" fmla="*/ 754417 w 1542756"/>
                      <a:gd name="connsiteY19" fmla="*/ 1347735 h 1543391"/>
                      <a:gd name="connsiteX20" fmla="*/ 603727 w 1542756"/>
                      <a:gd name="connsiteY20" fmla="*/ 1213325 h 1543391"/>
                      <a:gd name="connsiteX21" fmla="*/ 453037 w 1542756"/>
                      <a:gd name="connsiteY21" fmla="*/ 1347735 h 1543391"/>
                      <a:gd name="connsiteX22" fmla="*/ 522614 w 1542756"/>
                      <a:gd name="connsiteY22" fmla="*/ 1456051 h 1543391"/>
                      <a:gd name="connsiteX23" fmla="*/ 530889 w 1542756"/>
                      <a:gd name="connsiteY23" fmla="*/ 1529038 h 1543391"/>
                      <a:gd name="connsiteX24" fmla="*/ 510900 w 1542756"/>
                      <a:gd name="connsiteY24" fmla="*/ 1543391 h 1543391"/>
                      <a:gd name="connsiteX25" fmla="*/ 0 w 1542756"/>
                      <a:gd name="connsiteY25" fmla="*/ 1543391 h 1543391"/>
                      <a:gd name="connsiteX26" fmla="*/ 0 w 1542756"/>
                      <a:gd name="connsiteY26" fmla="*/ 1030456 h 1543391"/>
                      <a:gd name="connsiteX27" fmla="*/ 14829 w 1542756"/>
                      <a:gd name="connsiteY27" fmla="*/ 1009804 h 1543391"/>
                      <a:gd name="connsiteX28" fmla="*/ 84678 w 1542756"/>
                      <a:gd name="connsiteY28" fmla="*/ 1021218 h 1543391"/>
                      <a:gd name="connsiteX29" fmla="*/ 196131 w 1542756"/>
                      <a:gd name="connsiteY29" fmla="*/ 1087656 h 1543391"/>
                      <a:gd name="connsiteX30" fmla="*/ 330541 w 1542756"/>
                      <a:gd name="connsiteY30" fmla="*/ 936966 h 1543391"/>
                      <a:gd name="connsiteX31" fmla="*/ 196131 w 1542756"/>
                      <a:gd name="connsiteY31" fmla="*/ 786276 h 1543391"/>
                      <a:gd name="connsiteX32" fmla="*/ 84678 w 1542756"/>
                      <a:gd name="connsiteY32" fmla="*/ 852714 h 1543391"/>
                      <a:gd name="connsiteX33" fmla="*/ 16002 w 1542756"/>
                      <a:gd name="connsiteY33" fmla="*/ 862694 h 1543391"/>
                      <a:gd name="connsiteX34" fmla="*/ 0 w 1542756"/>
                      <a:gd name="connsiteY34" fmla="*/ 841219 h 1543391"/>
                      <a:gd name="connsiteX35" fmla="*/ 0 w 1542756"/>
                      <a:gd name="connsiteY35" fmla="*/ 330541 h 1543391"/>
                      <a:gd name="connsiteX36" fmla="*/ 510238 w 1542756"/>
                      <a:gd name="connsiteY36" fmla="*/ 330541 h 1543391"/>
                      <a:gd name="connsiteX37" fmla="*/ 530889 w 1542756"/>
                      <a:gd name="connsiteY37" fmla="*/ 315713 h 1543391"/>
                      <a:gd name="connsiteX38" fmla="*/ 519475 w 1542756"/>
                      <a:gd name="connsiteY38" fmla="*/ 245864 h 1543391"/>
                      <a:gd name="connsiteX39" fmla="*/ 453037 w 1542756"/>
                      <a:gd name="connsiteY39" fmla="*/ 134410 h 1543391"/>
                      <a:gd name="connsiteX40" fmla="*/ 603727 w 1542756"/>
                      <a:gd name="connsiteY40" fmla="*/ 0 h 1543391"/>
                      <a:gd name="connsiteX0" fmla="*/ 603727 w 1542756"/>
                      <a:gd name="connsiteY0" fmla="*/ 0 h 1543391"/>
                      <a:gd name="connsiteX1" fmla="*/ 754417 w 1542756"/>
                      <a:gd name="connsiteY1" fmla="*/ 134410 h 1543391"/>
                      <a:gd name="connsiteX2" fmla="*/ 687979 w 1542756"/>
                      <a:gd name="connsiteY2" fmla="*/ 245864 h 1543391"/>
                      <a:gd name="connsiteX3" fmla="*/ 677999 w 1542756"/>
                      <a:gd name="connsiteY3" fmla="*/ 314539 h 1543391"/>
                      <a:gd name="connsiteX4" fmla="*/ 699473 w 1542756"/>
                      <a:gd name="connsiteY4" fmla="*/ 330541 h 1543391"/>
                      <a:gd name="connsiteX5" fmla="*/ 1212215 w 1542756"/>
                      <a:gd name="connsiteY5" fmla="*/ 330541 h 1543391"/>
                      <a:gd name="connsiteX6" fmla="*/ 1212215 w 1542756"/>
                      <a:gd name="connsiteY6" fmla="*/ 841219 h 1543391"/>
                      <a:gd name="connsiteX7" fmla="*/ 1228217 w 1542756"/>
                      <a:gd name="connsiteY7" fmla="*/ 862694 h 1543391"/>
                      <a:gd name="connsiteX8" fmla="*/ 1296893 w 1542756"/>
                      <a:gd name="connsiteY8" fmla="*/ 852714 h 1543391"/>
                      <a:gd name="connsiteX9" fmla="*/ 1408346 w 1542756"/>
                      <a:gd name="connsiteY9" fmla="*/ 786276 h 1543391"/>
                      <a:gd name="connsiteX10" fmla="*/ 1542756 w 1542756"/>
                      <a:gd name="connsiteY10" fmla="*/ 936966 h 1543391"/>
                      <a:gd name="connsiteX11" fmla="*/ 1408346 w 1542756"/>
                      <a:gd name="connsiteY11" fmla="*/ 1087656 h 1543391"/>
                      <a:gd name="connsiteX12" fmla="*/ 1296893 w 1542756"/>
                      <a:gd name="connsiteY12" fmla="*/ 1021218 h 1543391"/>
                      <a:gd name="connsiteX13" fmla="*/ 1227044 w 1542756"/>
                      <a:gd name="connsiteY13" fmla="*/ 1009804 h 1543391"/>
                      <a:gd name="connsiteX14" fmla="*/ 1212215 w 1542756"/>
                      <a:gd name="connsiteY14" fmla="*/ 1030456 h 1543391"/>
                      <a:gd name="connsiteX15" fmla="*/ 1212215 w 1542756"/>
                      <a:gd name="connsiteY15" fmla="*/ 1543391 h 1543391"/>
                      <a:gd name="connsiteX16" fmla="*/ 698836 w 1542756"/>
                      <a:gd name="connsiteY16" fmla="*/ 1543391 h 1543391"/>
                      <a:gd name="connsiteX17" fmla="*/ 677999 w 1542756"/>
                      <a:gd name="connsiteY17" fmla="*/ 1527864 h 1543391"/>
                      <a:gd name="connsiteX18" fmla="*/ 687979 w 1542756"/>
                      <a:gd name="connsiteY18" fmla="*/ 1459189 h 1543391"/>
                      <a:gd name="connsiteX19" fmla="*/ 754417 w 1542756"/>
                      <a:gd name="connsiteY19" fmla="*/ 1347735 h 1543391"/>
                      <a:gd name="connsiteX20" fmla="*/ 603727 w 1542756"/>
                      <a:gd name="connsiteY20" fmla="*/ 1213325 h 1543391"/>
                      <a:gd name="connsiteX21" fmla="*/ 453037 w 1542756"/>
                      <a:gd name="connsiteY21" fmla="*/ 1347735 h 1543391"/>
                      <a:gd name="connsiteX22" fmla="*/ 522614 w 1542756"/>
                      <a:gd name="connsiteY22" fmla="*/ 1456051 h 1543391"/>
                      <a:gd name="connsiteX23" fmla="*/ 530889 w 1542756"/>
                      <a:gd name="connsiteY23" fmla="*/ 1529038 h 1543391"/>
                      <a:gd name="connsiteX24" fmla="*/ 510900 w 1542756"/>
                      <a:gd name="connsiteY24" fmla="*/ 1543391 h 1543391"/>
                      <a:gd name="connsiteX25" fmla="*/ 0 w 1542756"/>
                      <a:gd name="connsiteY25" fmla="*/ 1543391 h 1543391"/>
                      <a:gd name="connsiteX26" fmla="*/ 0 w 1542756"/>
                      <a:gd name="connsiteY26" fmla="*/ 1030456 h 1543391"/>
                      <a:gd name="connsiteX27" fmla="*/ 14829 w 1542756"/>
                      <a:gd name="connsiteY27" fmla="*/ 1009804 h 1543391"/>
                      <a:gd name="connsiteX28" fmla="*/ 84678 w 1542756"/>
                      <a:gd name="connsiteY28" fmla="*/ 1021218 h 1543391"/>
                      <a:gd name="connsiteX29" fmla="*/ 196131 w 1542756"/>
                      <a:gd name="connsiteY29" fmla="*/ 1087656 h 1543391"/>
                      <a:gd name="connsiteX30" fmla="*/ 330541 w 1542756"/>
                      <a:gd name="connsiteY30" fmla="*/ 936966 h 1543391"/>
                      <a:gd name="connsiteX31" fmla="*/ 196131 w 1542756"/>
                      <a:gd name="connsiteY31" fmla="*/ 786276 h 1543391"/>
                      <a:gd name="connsiteX32" fmla="*/ 84678 w 1542756"/>
                      <a:gd name="connsiteY32" fmla="*/ 852714 h 1543391"/>
                      <a:gd name="connsiteX33" fmla="*/ 16002 w 1542756"/>
                      <a:gd name="connsiteY33" fmla="*/ 862694 h 1543391"/>
                      <a:gd name="connsiteX34" fmla="*/ 0 w 1542756"/>
                      <a:gd name="connsiteY34" fmla="*/ 841219 h 1543391"/>
                      <a:gd name="connsiteX35" fmla="*/ 0 w 1542756"/>
                      <a:gd name="connsiteY35" fmla="*/ 330541 h 1543391"/>
                      <a:gd name="connsiteX36" fmla="*/ 510238 w 1542756"/>
                      <a:gd name="connsiteY36" fmla="*/ 330541 h 1543391"/>
                      <a:gd name="connsiteX37" fmla="*/ 530889 w 1542756"/>
                      <a:gd name="connsiteY37" fmla="*/ 315713 h 1543391"/>
                      <a:gd name="connsiteX38" fmla="*/ 519475 w 1542756"/>
                      <a:gd name="connsiteY38" fmla="*/ 245864 h 1543391"/>
                      <a:gd name="connsiteX39" fmla="*/ 453037 w 1542756"/>
                      <a:gd name="connsiteY39" fmla="*/ 134410 h 1543391"/>
                      <a:gd name="connsiteX40" fmla="*/ 603727 w 1542756"/>
                      <a:gd name="connsiteY40" fmla="*/ 0 h 1543391"/>
                      <a:gd name="connsiteX0" fmla="*/ 603727 w 1542756"/>
                      <a:gd name="connsiteY0" fmla="*/ 0 h 1543391"/>
                      <a:gd name="connsiteX1" fmla="*/ 754417 w 1542756"/>
                      <a:gd name="connsiteY1" fmla="*/ 134410 h 1543391"/>
                      <a:gd name="connsiteX2" fmla="*/ 687979 w 1542756"/>
                      <a:gd name="connsiteY2" fmla="*/ 245864 h 1543391"/>
                      <a:gd name="connsiteX3" fmla="*/ 677999 w 1542756"/>
                      <a:gd name="connsiteY3" fmla="*/ 314539 h 1543391"/>
                      <a:gd name="connsiteX4" fmla="*/ 699473 w 1542756"/>
                      <a:gd name="connsiteY4" fmla="*/ 330541 h 1543391"/>
                      <a:gd name="connsiteX5" fmla="*/ 1212215 w 1542756"/>
                      <a:gd name="connsiteY5" fmla="*/ 330541 h 1543391"/>
                      <a:gd name="connsiteX6" fmla="*/ 1212215 w 1542756"/>
                      <a:gd name="connsiteY6" fmla="*/ 841219 h 1543391"/>
                      <a:gd name="connsiteX7" fmla="*/ 1228217 w 1542756"/>
                      <a:gd name="connsiteY7" fmla="*/ 862694 h 1543391"/>
                      <a:gd name="connsiteX8" fmla="*/ 1296893 w 1542756"/>
                      <a:gd name="connsiteY8" fmla="*/ 852714 h 1543391"/>
                      <a:gd name="connsiteX9" fmla="*/ 1408346 w 1542756"/>
                      <a:gd name="connsiteY9" fmla="*/ 786276 h 1543391"/>
                      <a:gd name="connsiteX10" fmla="*/ 1542756 w 1542756"/>
                      <a:gd name="connsiteY10" fmla="*/ 936966 h 1543391"/>
                      <a:gd name="connsiteX11" fmla="*/ 1408346 w 1542756"/>
                      <a:gd name="connsiteY11" fmla="*/ 1087656 h 1543391"/>
                      <a:gd name="connsiteX12" fmla="*/ 1296893 w 1542756"/>
                      <a:gd name="connsiteY12" fmla="*/ 1021218 h 1543391"/>
                      <a:gd name="connsiteX13" fmla="*/ 1227044 w 1542756"/>
                      <a:gd name="connsiteY13" fmla="*/ 1009804 h 1543391"/>
                      <a:gd name="connsiteX14" fmla="*/ 1212215 w 1542756"/>
                      <a:gd name="connsiteY14" fmla="*/ 1030456 h 1543391"/>
                      <a:gd name="connsiteX15" fmla="*/ 1212215 w 1542756"/>
                      <a:gd name="connsiteY15" fmla="*/ 1543391 h 1543391"/>
                      <a:gd name="connsiteX16" fmla="*/ 698836 w 1542756"/>
                      <a:gd name="connsiteY16" fmla="*/ 1543391 h 1543391"/>
                      <a:gd name="connsiteX17" fmla="*/ 677999 w 1542756"/>
                      <a:gd name="connsiteY17" fmla="*/ 1527864 h 1543391"/>
                      <a:gd name="connsiteX18" fmla="*/ 687979 w 1542756"/>
                      <a:gd name="connsiteY18" fmla="*/ 1459189 h 1543391"/>
                      <a:gd name="connsiteX19" fmla="*/ 754417 w 1542756"/>
                      <a:gd name="connsiteY19" fmla="*/ 1347735 h 1543391"/>
                      <a:gd name="connsiteX20" fmla="*/ 603727 w 1542756"/>
                      <a:gd name="connsiteY20" fmla="*/ 1213325 h 1543391"/>
                      <a:gd name="connsiteX21" fmla="*/ 453037 w 1542756"/>
                      <a:gd name="connsiteY21" fmla="*/ 1347735 h 1543391"/>
                      <a:gd name="connsiteX22" fmla="*/ 522614 w 1542756"/>
                      <a:gd name="connsiteY22" fmla="*/ 1456051 h 1543391"/>
                      <a:gd name="connsiteX23" fmla="*/ 530889 w 1542756"/>
                      <a:gd name="connsiteY23" fmla="*/ 1529038 h 1543391"/>
                      <a:gd name="connsiteX24" fmla="*/ 510900 w 1542756"/>
                      <a:gd name="connsiteY24" fmla="*/ 1543391 h 1543391"/>
                      <a:gd name="connsiteX25" fmla="*/ 0 w 1542756"/>
                      <a:gd name="connsiteY25" fmla="*/ 1543391 h 1543391"/>
                      <a:gd name="connsiteX26" fmla="*/ 0 w 1542756"/>
                      <a:gd name="connsiteY26" fmla="*/ 1030456 h 1543391"/>
                      <a:gd name="connsiteX27" fmla="*/ 14829 w 1542756"/>
                      <a:gd name="connsiteY27" fmla="*/ 1009804 h 1543391"/>
                      <a:gd name="connsiteX28" fmla="*/ 84678 w 1542756"/>
                      <a:gd name="connsiteY28" fmla="*/ 1021218 h 1543391"/>
                      <a:gd name="connsiteX29" fmla="*/ 196131 w 1542756"/>
                      <a:gd name="connsiteY29" fmla="*/ 1087656 h 1543391"/>
                      <a:gd name="connsiteX30" fmla="*/ 330541 w 1542756"/>
                      <a:gd name="connsiteY30" fmla="*/ 936966 h 1543391"/>
                      <a:gd name="connsiteX31" fmla="*/ 196131 w 1542756"/>
                      <a:gd name="connsiteY31" fmla="*/ 786276 h 1543391"/>
                      <a:gd name="connsiteX32" fmla="*/ 84678 w 1542756"/>
                      <a:gd name="connsiteY32" fmla="*/ 852714 h 1543391"/>
                      <a:gd name="connsiteX33" fmla="*/ 16002 w 1542756"/>
                      <a:gd name="connsiteY33" fmla="*/ 862694 h 1543391"/>
                      <a:gd name="connsiteX34" fmla="*/ 0 w 1542756"/>
                      <a:gd name="connsiteY34" fmla="*/ 841219 h 1543391"/>
                      <a:gd name="connsiteX35" fmla="*/ 0 w 1542756"/>
                      <a:gd name="connsiteY35" fmla="*/ 330541 h 1543391"/>
                      <a:gd name="connsiteX36" fmla="*/ 510238 w 1542756"/>
                      <a:gd name="connsiteY36" fmla="*/ 330541 h 1543391"/>
                      <a:gd name="connsiteX37" fmla="*/ 530889 w 1542756"/>
                      <a:gd name="connsiteY37" fmla="*/ 315713 h 1543391"/>
                      <a:gd name="connsiteX38" fmla="*/ 519475 w 1542756"/>
                      <a:gd name="connsiteY38" fmla="*/ 245864 h 1543391"/>
                      <a:gd name="connsiteX39" fmla="*/ 453037 w 1542756"/>
                      <a:gd name="connsiteY39" fmla="*/ 134410 h 1543391"/>
                      <a:gd name="connsiteX40" fmla="*/ 603727 w 1542756"/>
                      <a:gd name="connsiteY40" fmla="*/ 0 h 1543391"/>
                      <a:gd name="connsiteX0" fmla="*/ 603727 w 1542756"/>
                      <a:gd name="connsiteY0" fmla="*/ 0 h 1543391"/>
                      <a:gd name="connsiteX1" fmla="*/ 754417 w 1542756"/>
                      <a:gd name="connsiteY1" fmla="*/ 134410 h 1543391"/>
                      <a:gd name="connsiteX2" fmla="*/ 687979 w 1542756"/>
                      <a:gd name="connsiteY2" fmla="*/ 245864 h 1543391"/>
                      <a:gd name="connsiteX3" fmla="*/ 677999 w 1542756"/>
                      <a:gd name="connsiteY3" fmla="*/ 314539 h 1543391"/>
                      <a:gd name="connsiteX4" fmla="*/ 699473 w 1542756"/>
                      <a:gd name="connsiteY4" fmla="*/ 330541 h 1543391"/>
                      <a:gd name="connsiteX5" fmla="*/ 1212215 w 1542756"/>
                      <a:gd name="connsiteY5" fmla="*/ 330541 h 1543391"/>
                      <a:gd name="connsiteX6" fmla="*/ 1212215 w 1542756"/>
                      <a:gd name="connsiteY6" fmla="*/ 841219 h 1543391"/>
                      <a:gd name="connsiteX7" fmla="*/ 1228217 w 1542756"/>
                      <a:gd name="connsiteY7" fmla="*/ 862694 h 1543391"/>
                      <a:gd name="connsiteX8" fmla="*/ 1296893 w 1542756"/>
                      <a:gd name="connsiteY8" fmla="*/ 852714 h 1543391"/>
                      <a:gd name="connsiteX9" fmla="*/ 1408346 w 1542756"/>
                      <a:gd name="connsiteY9" fmla="*/ 786276 h 1543391"/>
                      <a:gd name="connsiteX10" fmla="*/ 1542756 w 1542756"/>
                      <a:gd name="connsiteY10" fmla="*/ 936966 h 1543391"/>
                      <a:gd name="connsiteX11" fmla="*/ 1408346 w 1542756"/>
                      <a:gd name="connsiteY11" fmla="*/ 1087656 h 1543391"/>
                      <a:gd name="connsiteX12" fmla="*/ 1296893 w 1542756"/>
                      <a:gd name="connsiteY12" fmla="*/ 1021218 h 1543391"/>
                      <a:gd name="connsiteX13" fmla="*/ 1227044 w 1542756"/>
                      <a:gd name="connsiteY13" fmla="*/ 1009804 h 1543391"/>
                      <a:gd name="connsiteX14" fmla="*/ 1212215 w 1542756"/>
                      <a:gd name="connsiteY14" fmla="*/ 1030456 h 1543391"/>
                      <a:gd name="connsiteX15" fmla="*/ 1212215 w 1542756"/>
                      <a:gd name="connsiteY15" fmla="*/ 1543391 h 1543391"/>
                      <a:gd name="connsiteX16" fmla="*/ 698836 w 1542756"/>
                      <a:gd name="connsiteY16" fmla="*/ 1543391 h 1543391"/>
                      <a:gd name="connsiteX17" fmla="*/ 677999 w 1542756"/>
                      <a:gd name="connsiteY17" fmla="*/ 1527864 h 1543391"/>
                      <a:gd name="connsiteX18" fmla="*/ 687979 w 1542756"/>
                      <a:gd name="connsiteY18" fmla="*/ 1459189 h 1543391"/>
                      <a:gd name="connsiteX19" fmla="*/ 754417 w 1542756"/>
                      <a:gd name="connsiteY19" fmla="*/ 1347735 h 1543391"/>
                      <a:gd name="connsiteX20" fmla="*/ 603727 w 1542756"/>
                      <a:gd name="connsiteY20" fmla="*/ 1213325 h 1543391"/>
                      <a:gd name="connsiteX21" fmla="*/ 453037 w 1542756"/>
                      <a:gd name="connsiteY21" fmla="*/ 1347735 h 1543391"/>
                      <a:gd name="connsiteX22" fmla="*/ 522614 w 1542756"/>
                      <a:gd name="connsiteY22" fmla="*/ 1456051 h 1543391"/>
                      <a:gd name="connsiteX23" fmla="*/ 530889 w 1542756"/>
                      <a:gd name="connsiteY23" fmla="*/ 1529038 h 1543391"/>
                      <a:gd name="connsiteX24" fmla="*/ 510900 w 1542756"/>
                      <a:gd name="connsiteY24" fmla="*/ 1543391 h 1543391"/>
                      <a:gd name="connsiteX25" fmla="*/ 0 w 1542756"/>
                      <a:gd name="connsiteY25" fmla="*/ 1543391 h 1543391"/>
                      <a:gd name="connsiteX26" fmla="*/ 0 w 1542756"/>
                      <a:gd name="connsiteY26" fmla="*/ 1030456 h 1543391"/>
                      <a:gd name="connsiteX27" fmla="*/ 14829 w 1542756"/>
                      <a:gd name="connsiteY27" fmla="*/ 1009804 h 1543391"/>
                      <a:gd name="connsiteX28" fmla="*/ 84678 w 1542756"/>
                      <a:gd name="connsiteY28" fmla="*/ 1021218 h 1543391"/>
                      <a:gd name="connsiteX29" fmla="*/ 196131 w 1542756"/>
                      <a:gd name="connsiteY29" fmla="*/ 1087656 h 1543391"/>
                      <a:gd name="connsiteX30" fmla="*/ 330541 w 1542756"/>
                      <a:gd name="connsiteY30" fmla="*/ 936966 h 1543391"/>
                      <a:gd name="connsiteX31" fmla="*/ 196131 w 1542756"/>
                      <a:gd name="connsiteY31" fmla="*/ 786276 h 1543391"/>
                      <a:gd name="connsiteX32" fmla="*/ 84678 w 1542756"/>
                      <a:gd name="connsiteY32" fmla="*/ 852714 h 1543391"/>
                      <a:gd name="connsiteX33" fmla="*/ 16002 w 1542756"/>
                      <a:gd name="connsiteY33" fmla="*/ 862694 h 1543391"/>
                      <a:gd name="connsiteX34" fmla="*/ 0 w 1542756"/>
                      <a:gd name="connsiteY34" fmla="*/ 841219 h 1543391"/>
                      <a:gd name="connsiteX35" fmla="*/ 0 w 1542756"/>
                      <a:gd name="connsiteY35" fmla="*/ 330541 h 1543391"/>
                      <a:gd name="connsiteX36" fmla="*/ 510238 w 1542756"/>
                      <a:gd name="connsiteY36" fmla="*/ 330541 h 1543391"/>
                      <a:gd name="connsiteX37" fmla="*/ 530889 w 1542756"/>
                      <a:gd name="connsiteY37" fmla="*/ 315713 h 1543391"/>
                      <a:gd name="connsiteX38" fmla="*/ 519475 w 1542756"/>
                      <a:gd name="connsiteY38" fmla="*/ 245864 h 1543391"/>
                      <a:gd name="connsiteX39" fmla="*/ 453037 w 1542756"/>
                      <a:gd name="connsiteY39" fmla="*/ 134410 h 1543391"/>
                      <a:gd name="connsiteX40" fmla="*/ 603727 w 1542756"/>
                      <a:gd name="connsiteY40" fmla="*/ 0 h 1543391"/>
                      <a:gd name="connsiteX0" fmla="*/ 603727 w 1542756"/>
                      <a:gd name="connsiteY0" fmla="*/ 0 h 1543391"/>
                      <a:gd name="connsiteX1" fmla="*/ 754417 w 1542756"/>
                      <a:gd name="connsiteY1" fmla="*/ 134410 h 1543391"/>
                      <a:gd name="connsiteX2" fmla="*/ 687979 w 1542756"/>
                      <a:gd name="connsiteY2" fmla="*/ 245864 h 1543391"/>
                      <a:gd name="connsiteX3" fmla="*/ 677999 w 1542756"/>
                      <a:gd name="connsiteY3" fmla="*/ 314539 h 1543391"/>
                      <a:gd name="connsiteX4" fmla="*/ 699473 w 1542756"/>
                      <a:gd name="connsiteY4" fmla="*/ 330541 h 1543391"/>
                      <a:gd name="connsiteX5" fmla="*/ 1212215 w 1542756"/>
                      <a:gd name="connsiteY5" fmla="*/ 330541 h 1543391"/>
                      <a:gd name="connsiteX6" fmla="*/ 1212215 w 1542756"/>
                      <a:gd name="connsiteY6" fmla="*/ 841219 h 1543391"/>
                      <a:gd name="connsiteX7" fmla="*/ 1228217 w 1542756"/>
                      <a:gd name="connsiteY7" fmla="*/ 862694 h 1543391"/>
                      <a:gd name="connsiteX8" fmla="*/ 1296893 w 1542756"/>
                      <a:gd name="connsiteY8" fmla="*/ 852714 h 1543391"/>
                      <a:gd name="connsiteX9" fmla="*/ 1408346 w 1542756"/>
                      <a:gd name="connsiteY9" fmla="*/ 786276 h 1543391"/>
                      <a:gd name="connsiteX10" fmla="*/ 1542756 w 1542756"/>
                      <a:gd name="connsiteY10" fmla="*/ 936966 h 1543391"/>
                      <a:gd name="connsiteX11" fmla="*/ 1408346 w 1542756"/>
                      <a:gd name="connsiteY11" fmla="*/ 1087656 h 1543391"/>
                      <a:gd name="connsiteX12" fmla="*/ 1296893 w 1542756"/>
                      <a:gd name="connsiteY12" fmla="*/ 1021218 h 1543391"/>
                      <a:gd name="connsiteX13" fmla="*/ 1227044 w 1542756"/>
                      <a:gd name="connsiteY13" fmla="*/ 1009804 h 1543391"/>
                      <a:gd name="connsiteX14" fmla="*/ 1212215 w 1542756"/>
                      <a:gd name="connsiteY14" fmla="*/ 1030456 h 1543391"/>
                      <a:gd name="connsiteX15" fmla="*/ 1212215 w 1542756"/>
                      <a:gd name="connsiteY15" fmla="*/ 1543391 h 1543391"/>
                      <a:gd name="connsiteX16" fmla="*/ 698836 w 1542756"/>
                      <a:gd name="connsiteY16" fmla="*/ 1543391 h 1543391"/>
                      <a:gd name="connsiteX17" fmla="*/ 677999 w 1542756"/>
                      <a:gd name="connsiteY17" fmla="*/ 1527864 h 1543391"/>
                      <a:gd name="connsiteX18" fmla="*/ 687979 w 1542756"/>
                      <a:gd name="connsiteY18" fmla="*/ 1459189 h 1543391"/>
                      <a:gd name="connsiteX19" fmla="*/ 754417 w 1542756"/>
                      <a:gd name="connsiteY19" fmla="*/ 1347735 h 1543391"/>
                      <a:gd name="connsiteX20" fmla="*/ 603727 w 1542756"/>
                      <a:gd name="connsiteY20" fmla="*/ 1213325 h 1543391"/>
                      <a:gd name="connsiteX21" fmla="*/ 455431 w 1542756"/>
                      <a:gd name="connsiteY21" fmla="*/ 1347735 h 1543391"/>
                      <a:gd name="connsiteX22" fmla="*/ 522614 w 1542756"/>
                      <a:gd name="connsiteY22" fmla="*/ 1456051 h 1543391"/>
                      <a:gd name="connsiteX23" fmla="*/ 530889 w 1542756"/>
                      <a:gd name="connsiteY23" fmla="*/ 1529038 h 1543391"/>
                      <a:gd name="connsiteX24" fmla="*/ 510900 w 1542756"/>
                      <a:gd name="connsiteY24" fmla="*/ 1543391 h 1543391"/>
                      <a:gd name="connsiteX25" fmla="*/ 0 w 1542756"/>
                      <a:gd name="connsiteY25" fmla="*/ 1543391 h 1543391"/>
                      <a:gd name="connsiteX26" fmla="*/ 0 w 1542756"/>
                      <a:gd name="connsiteY26" fmla="*/ 1030456 h 1543391"/>
                      <a:gd name="connsiteX27" fmla="*/ 14829 w 1542756"/>
                      <a:gd name="connsiteY27" fmla="*/ 1009804 h 1543391"/>
                      <a:gd name="connsiteX28" fmla="*/ 84678 w 1542756"/>
                      <a:gd name="connsiteY28" fmla="*/ 1021218 h 1543391"/>
                      <a:gd name="connsiteX29" fmla="*/ 196131 w 1542756"/>
                      <a:gd name="connsiteY29" fmla="*/ 1087656 h 1543391"/>
                      <a:gd name="connsiteX30" fmla="*/ 330541 w 1542756"/>
                      <a:gd name="connsiteY30" fmla="*/ 936966 h 1543391"/>
                      <a:gd name="connsiteX31" fmla="*/ 196131 w 1542756"/>
                      <a:gd name="connsiteY31" fmla="*/ 786276 h 1543391"/>
                      <a:gd name="connsiteX32" fmla="*/ 84678 w 1542756"/>
                      <a:gd name="connsiteY32" fmla="*/ 852714 h 1543391"/>
                      <a:gd name="connsiteX33" fmla="*/ 16002 w 1542756"/>
                      <a:gd name="connsiteY33" fmla="*/ 862694 h 1543391"/>
                      <a:gd name="connsiteX34" fmla="*/ 0 w 1542756"/>
                      <a:gd name="connsiteY34" fmla="*/ 841219 h 1543391"/>
                      <a:gd name="connsiteX35" fmla="*/ 0 w 1542756"/>
                      <a:gd name="connsiteY35" fmla="*/ 330541 h 1543391"/>
                      <a:gd name="connsiteX36" fmla="*/ 510238 w 1542756"/>
                      <a:gd name="connsiteY36" fmla="*/ 330541 h 1543391"/>
                      <a:gd name="connsiteX37" fmla="*/ 530889 w 1542756"/>
                      <a:gd name="connsiteY37" fmla="*/ 315713 h 1543391"/>
                      <a:gd name="connsiteX38" fmla="*/ 519475 w 1542756"/>
                      <a:gd name="connsiteY38" fmla="*/ 245864 h 1543391"/>
                      <a:gd name="connsiteX39" fmla="*/ 453037 w 1542756"/>
                      <a:gd name="connsiteY39" fmla="*/ 134410 h 1543391"/>
                      <a:gd name="connsiteX40" fmla="*/ 603727 w 1542756"/>
                      <a:gd name="connsiteY40" fmla="*/ 0 h 1543391"/>
                      <a:gd name="connsiteX0" fmla="*/ 603727 w 1542756"/>
                      <a:gd name="connsiteY0" fmla="*/ 0 h 1543391"/>
                      <a:gd name="connsiteX1" fmla="*/ 754417 w 1542756"/>
                      <a:gd name="connsiteY1" fmla="*/ 134410 h 1543391"/>
                      <a:gd name="connsiteX2" fmla="*/ 687979 w 1542756"/>
                      <a:gd name="connsiteY2" fmla="*/ 245864 h 1543391"/>
                      <a:gd name="connsiteX3" fmla="*/ 677999 w 1542756"/>
                      <a:gd name="connsiteY3" fmla="*/ 314539 h 1543391"/>
                      <a:gd name="connsiteX4" fmla="*/ 699473 w 1542756"/>
                      <a:gd name="connsiteY4" fmla="*/ 330541 h 1543391"/>
                      <a:gd name="connsiteX5" fmla="*/ 1212215 w 1542756"/>
                      <a:gd name="connsiteY5" fmla="*/ 330541 h 1543391"/>
                      <a:gd name="connsiteX6" fmla="*/ 1212215 w 1542756"/>
                      <a:gd name="connsiteY6" fmla="*/ 841219 h 1543391"/>
                      <a:gd name="connsiteX7" fmla="*/ 1228217 w 1542756"/>
                      <a:gd name="connsiteY7" fmla="*/ 862694 h 1543391"/>
                      <a:gd name="connsiteX8" fmla="*/ 1296893 w 1542756"/>
                      <a:gd name="connsiteY8" fmla="*/ 852714 h 1543391"/>
                      <a:gd name="connsiteX9" fmla="*/ 1408346 w 1542756"/>
                      <a:gd name="connsiteY9" fmla="*/ 786276 h 1543391"/>
                      <a:gd name="connsiteX10" fmla="*/ 1542756 w 1542756"/>
                      <a:gd name="connsiteY10" fmla="*/ 936966 h 1543391"/>
                      <a:gd name="connsiteX11" fmla="*/ 1408346 w 1542756"/>
                      <a:gd name="connsiteY11" fmla="*/ 1087656 h 1543391"/>
                      <a:gd name="connsiteX12" fmla="*/ 1296893 w 1542756"/>
                      <a:gd name="connsiteY12" fmla="*/ 1021218 h 1543391"/>
                      <a:gd name="connsiteX13" fmla="*/ 1227044 w 1542756"/>
                      <a:gd name="connsiteY13" fmla="*/ 1009804 h 1543391"/>
                      <a:gd name="connsiteX14" fmla="*/ 1212215 w 1542756"/>
                      <a:gd name="connsiteY14" fmla="*/ 1030456 h 1543391"/>
                      <a:gd name="connsiteX15" fmla="*/ 1212215 w 1542756"/>
                      <a:gd name="connsiteY15" fmla="*/ 1543391 h 1543391"/>
                      <a:gd name="connsiteX16" fmla="*/ 698836 w 1542756"/>
                      <a:gd name="connsiteY16" fmla="*/ 1543391 h 1543391"/>
                      <a:gd name="connsiteX17" fmla="*/ 677999 w 1542756"/>
                      <a:gd name="connsiteY17" fmla="*/ 1527864 h 1543391"/>
                      <a:gd name="connsiteX18" fmla="*/ 687979 w 1542756"/>
                      <a:gd name="connsiteY18" fmla="*/ 1459189 h 1543391"/>
                      <a:gd name="connsiteX19" fmla="*/ 754417 w 1542756"/>
                      <a:gd name="connsiteY19" fmla="*/ 1347735 h 1543391"/>
                      <a:gd name="connsiteX20" fmla="*/ 603727 w 1542756"/>
                      <a:gd name="connsiteY20" fmla="*/ 1213325 h 1543391"/>
                      <a:gd name="connsiteX21" fmla="*/ 457825 w 1542756"/>
                      <a:gd name="connsiteY21" fmla="*/ 1347735 h 1543391"/>
                      <a:gd name="connsiteX22" fmla="*/ 522614 w 1542756"/>
                      <a:gd name="connsiteY22" fmla="*/ 1456051 h 1543391"/>
                      <a:gd name="connsiteX23" fmla="*/ 530889 w 1542756"/>
                      <a:gd name="connsiteY23" fmla="*/ 1529038 h 1543391"/>
                      <a:gd name="connsiteX24" fmla="*/ 510900 w 1542756"/>
                      <a:gd name="connsiteY24" fmla="*/ 1543391 h 1543391"/>
                      <a:gd name="connsiteX25" fmla="*/ 0 w 1542756"/>
                      <a:gd name="connsiteY25" fmla="*/ 1543391 h 1543391"/>
                      <a:gd name="connsiteX26" fmla="*/ 0 w 1542756"/>
                      <a:gd name="connsiteY26" fmla="*/ 1030456 h 1543391"/>
                      <a:gd name="connsiteX27" fmla="*/ 14829 w 1542756"/>
                      <a:gd name="connsiteY27" fmla="*/ 1009804 h 1543391"/>
                      <a:gd name="connsiteX28" fmla="*/ 84678 w 1542756"/>
                      <a:gd name="connsiteY28" fmla="*/ 1021218 h 1543391"/>
                      <a:gd name="connsiteX29" fmla="*/ 196131 w 1542756"/>
                      <a:gd name="connsiteY29" fmla="*/ 1087656 h 1543391"/>
                      <a:gd name="connsiteX30" fmla="*/ 330541 w 1542756"/>
                      <a:gd name="connsiteY30" fmla="*/ 936966 h 1543391"/>
                      <a:gd name="connsiteX31" fmla="*/ 196131 w 1542756"/>
                      <a:gd name="connsiteY31" fmla="*/ 786276 h 1543391"/>
                      <a:gd name="connsiteX32" fmla="*/ 84678 w 1542756"/>
                      <a:gd name="connsiteY32" fmla="*/ 852714 h 1543391"/>
                      <a:gd name="connsiteX33" fmla="*/ 16002 w 1542756"/>
                      <a:gd name="connsiteY33" fmla="*/ 862694 h 1543391"/>
                      <a:gd name="connsiteX34" fmla="*/ 0 w 1542756"/>
                      <a:gd name="connsiteY34" fmla="*/ 841219 h 1543391"/>
                      <a:gd name="connsiteX35" fmla="*/ 0 w 1542756"/>
                      <a:gd name="connsiteY35" fmla="*/ 330541 h 1543391"/>
                      <a:gd name="connsiteX36" fmla="*/ 510238 w 1542756"/>
                      <a:gd name="connsiteY36" fmla="*/ 330541 h 1543391"/>
                      <a:gd name="connsiteX37" fmla="*/ 530889 w 1542756"/>
                      <a:gd name="connsiteY37" fmla="*/ 315713 h 1543391"/>
                      <a:gd name="connsiteX38" fmla="*/ 519475 w 1542756"/>
                      <a:gd name="connsiteY38" fmla="*/ 245864 h 1543391"/>
                      <a:gd name="connsiteX39" fmla="*/ 453037 w 1542756"/>
                      <a:gd name="connsiteY39" fmla="*/ 134410 h 1543391"/>
                      <a:gd name="connsiteX40" fmla="*/ 603727 w 1542756"/>
                      <a:gd name="connsiteY40" fmla="*/ 0 h 1543391"/>
                      <a:gd name="connsiteX0" fmla="*/ 603727 w 1542756"/>
                      <a:gd name="connsiteY0" fmla="*/ 0 h 1543391"/>
                      <a:gd name="connsiteX1" fmla="*/ 754417 w 1542756"/>
                      <a:gd name="connsiteY1" fmla="*/ 134410 h 1543391"/>
                      <a:gd name="connsiteX2" fmla="*/ 687979 w 1542756"/>
                      <a:gd name="connsiteY2" fmla="*/ 245864 h 1543391"/>
                      <a:gd name="connsiteX3" fmla="*/ 677999 w 1542756"/>
                      <a:gd name="connsiteY3" fmla="*/ 314539 h 1543391"/>
                      <a:gd name="connsiteX4" fmla="*/ 699473 w 1542756"/>
                      <a:gd name="connsiteY4" fmla="*/ 330541 h 1543391"/>
                      <a:gd name="connsiteX5" fmla="*/ 1212215 w 1542756"/>
                      <a:gd name="connsiteY5" fmla="*/ 330541 h 1543391"/>
                      <a:gd name="connsiteX6" fmla="*/ 1212215 w 1542756"/>
                      <a:gd name="connsiteY6" fmla="*/ 841219 h 1543391"/>
                      <a:gd name="connsiteX7" fmla="*/ 1228217 w 1542756"/>
                      <a:gd name="connsiteY7" fmla="*/ 862694 h 1543391"/>
                      <a:gd name="connsiteX8" fmla="*/ 1296893 w 1542756"/>
                      <a:gd name="connsiteY8" fmla="*/ 852714 h 1543391"/>
                      <a:gd name="connsiteX9" fmla="*/ 1408346 w 1542756"/>
                      <a:gd name="connsiteY9" fmla="*/ 786276 h 1543391"/>
                      <a:gd name="connsiteX10" fmla="*/ 1542756 w 1542756"/>
                      <a:gd name="connsiteY10" fmla="*/ 936966 h 1543391"/>
                      <a:gd name="connsiteX11" fmla="*/ 1408346 w 1542756"/>
                      <a:gd name="connsiteY11" fmla="*/ 1087656 h 1543391"/>
                      <a:gd name="connsiteX12" fmla="*/ 1296893 w 1542756"/>
                      <a:gd name="connsiteY12" fmla="*/ 1021218 h 1543391"/>
                      <a:gd name="connsiteX13" fmla="*/ 1227044 w 1542756"/>
                      <a:gd name="connsiteY13" fmla="*/ 1009804 h 1543391"/>
                      <a:gd name="connsiteX14" fmla="*/ 1212215 w 1542756"/>
                      <a:gd name="connsiteY14" fmla="*/ 1030456 h 1543391"/>
                      <a:gd name="connsiteX15" fmla="*/ 1212215 w 1542756"/>
                      <a:gd name="connsiteY15" fmla="*/ 1543391 h 1543391"/>
                      <a:gd name="connsiteX16" fmla="*/ 698836 w 1542756"/>
                      <a:gd name="connsiteY16" fmla="*/ 1543391 h 1543391"/>
                      <a:gd name="connsiteX17" fmla="*/ 677999 w 1542756"/>
                      <a:gd name="connsiteY17" fmla="*/ 1527864 h 1543391"/>
                      <a:gd name="connsiteX18" fmla="*/ 687979 w 1542756"/>
                      <a:gd name="connsiteY18" fmla="*/ 1459189 h 1543391"/>
                      <a:gd name="connsiteX19" fmla="*/ 754417 w 1542756"/>
                      <a:gd name="connsiteY19" fmla="*/ 1347735 h 1543391"/>
                      <a:gd name="connsiteX20" fmla="*/ 603727 w 1542756"/>
                      <a:gd name="connsiteY20" fmla="*/ 1213325 h 1543391"/>
                      <a:gd name="connsiteX21" fmla="*/ 457825 w 1542756"/>
                      <a:gd name="connsiteY21" fmla="*/ 1347735 h 1543391"/>
                      <a:gd name="connsiteX22" fmla="*/ 522614 w 1542756"/>
                      <a:gd name="connsiteY22" fmla="*/ 1456051 h 1543391"/>
                      <a:gd name="connsiteX23" fmla="*/ 530889 w 1542756"/>
                      <a:gd name="connsiteY23" fmla="*/ 1529038 h 1543391"/>
                      <a:gd name="connsiteX24" fmla="*/ 510900 w 1542756"/>
                      <a:gd name="connsiteY24" fmla="*/ 1543391 h 1543391"/>
                      <a:gd name="connsiteX25" fmla="*/ 0 w 1542756"/>
                      <a:gd name="connsiteY25" fmla="*/ 1543391 h 1543391"/>
                      <a:gd name="connsiteX26" fmla="*/ 0 w 1542756"/>
                      <a:gd name="connsiteY26" fmla="*/ 1030456 h 1543391"/>
                      <a:gd name="connsiteX27" fmla="*/ 14829 w 1542756"/>
                      <a:gd name="connsiteY27" fmla="*/ 1009804 h 1543391"/>
                      <a:gd name="connsiteX28" fmla="*/ 84678 w 1542756"/>
                      <a:gd name="connsiteY28" fmla="*/ 1021218 h 1543391"/>
                      <a:gd name="connsiteX29" fmla="*/ 196131 w 1542756"/>
                      <a:gd name="connsiteY29" fmla="*/ 1087656 h 1543391"/>
                      <a:gd name="connsiteX30" fmla="*/ 330541 w 1542756"/>
                      <a:gd name="connsiteY30" fmla="*/ 936966 h 1543391"/>
                      <a:gd name="connsiteX31" fmla="*/ 196131 w 1542756"/>
                      <a:gd name="connsiteY31" fmla="*/ 786276 h 1543391"/>
                      <a:gd name="connsiteX32" fmla="*/ 84678 w 1542756"/>
                      <a:gd name="connsiteY32" fmla="*/ 852714 h 1543391"/>
                      <a:gd name="connsiteX33" fmla="*/ 16002 w 1542756"/>
                      <a:gd name="connsiteY33" fmla="*/ 862694 h 1543391"/>
                      <a:gd name="connsiteX34" fmla="*/ 0 w 1542756"/>
                      <a:gd name="connsiteY34" fmla="*/ 841219 h 1543391"/>
                      <a:gd name="connsiteX35" fmla="*/ 0 w 1542756"/>
                      <a:gd name="connsiteY35" fmla="*/ 330541 h 1543391"/>
                      <a:gd name="connsiteX36" fmla="*/ 510238 w 1542756"/>
                      <a:gd name="connsiteY36" fmla="*/ 330541 h 1543391"/>
                      <a:gd name="connsiteX37" fmla="*/ 530889 w 1542756"/>
                      <a:gd name="connsiteY37" fmla="*/ 315713 h 1543391"/>
                      <a:gd name="connsiteX38" fmla="*/ 519475 w 1542756"/>
                      <a:gd name="connsiteY38" fmla="*/ 245864 h 1543391"/>
                      <a:gd name="connsiteX39" fmla="*/ 453037 w 1542756"/>
                      <a:gd name="connsiteY39" fmla="*/ 134410 h 1543391"/>
                      <a:gd name="connsiteX40" fmla="*/ 603727 w 1542756"/>
                      <a:gd name="connsiteY40" fmla="*/ 0 h 1543391"/>
                      <a:gd name="connsiteX0" fmla="*/ 603727 w 1542756"/>
                      <a:gd name="connsiteY0" fmla="*/ 0 h 1543391"/>
                      <a:gd name="connsiteX1" fmla="*/ 754417 w 1542756"/>
                      <a:gd name="connsiteY1" fmla="*/ 134410 h 1543391"/>
                      <a:gd name="connsiteX2" fmla="*/ 687979 w 1542756"/>
                      <a:gd name="connsiteY2" fmla="*/ 245864 h 1543391"/>
                      <a:gd name="connsiteX3" fmla="*/ 677999 w 1542756"/>
                      <a:gd name="connsiteY3" fmla="*/ 314539 h 1543391"/>
                      <a:gd name="connsiteX4" fmla="*/ 699473 w 1542756"/>
                      <a:gd name="connsiteY4" fmla="*/ 330541 h 1543391"/>
                      <a:gd name="connsiteX5" fmla="*/ 1212215 w 1542756"/>
                      <a:gd name="connsiteY5" fmla="*/ 330541 h 1543391"/>
                      <a:gd name="connsiteX6" fmla="*/ 1212215 w 1542756"/>
                      <a:gd name="connsiteY6" fmla="*/ 841219 h 1543391"/>
                      <a:gd name="connsiteX7" fmla="*/ 1228217 w 1542756"/>
                      <a:gd name="connsiteY7" fmla="*/ 862694 h 1543391"/>
                      <a:gd name="connsiteX8" fmla="*/ 1296893 w 1542756"/>
                      <a:gd name="connsiteY8" fmla="*/ 852714 h 1543391"/>
                      <a:gd name="connsiteX9" fmla="*/ 1408346 w 1542756"/>
                      <a:gd name="connsiteY9" fmla="*/ 786276 h 1543391"/>
                      <a:gd name="connsiteX10" fmla="*/ 1542756 w 1542756"/>
                      <a:gd name="connsiteY10" fmla="*/ 936966 h 1543391"/>
                      <a:gd name="connsiteX11" fmla="*/ 1408346 w 1542756"/>
                      <a:gd name="connsiteY11" fmla="*/ 1087656 h 1543391"/>
                      <a:gd name="connsiteX12" fmla="*/ 1296893 w 1542756"/>
                      <a:gd name="connsiteY12" fmla="*/ 1021218 h 1543391"/>
                      <a:gd name="connsiteX13" fmla="*/ 1227044 w 1542756"/>
                      <a:gd name="connsiteY13" fmla="*/ 1009804 h 1543391"/>
                      <a:gd name="connsiteX14" fmla="*/ 1212215 w 1542756"/>
                      <a:gd name="connsiteY14" fmla="*/ 1030456 h 1543391"/>
                      <a:gd name="connsiteX15" fmla="*/ 1212215 w 1542756"/>
                      <a:gd name="connsiteY15" fmla="*/ 1543391 h 1543391"/>
                      <a:gd name="connsiteX16" fmla="*/ 698836 w 1542756"/>
                      <a:gd name="connsiteY16" fmla="*/ 1543391 h 1543391"/>
                      <a:gd name="connsiteX17" fmla="*/ 677999 w 1542756"/>
                      <a:gd name="connsiteY17" fmla="*/ 1527864 h 1543391"/>
                      <a:gd name="connsiteX18" fmla="*/ 687979 w 1542756"/>
                      <a:gd name="connsiteY18" fmla="*/ 1459189 h 1543391"/>
                      <a:gd name="connsiteX19" fmla="*/ 754417 w 1542756"/>
                      <a:gd name="connsiteY19" fmla="*/ 1347735 h 1543391"/>
                      <a:gd name="connsiteX20" fmla="*/ 603727 w 1542756"/>
                      <a:gd name="connsiteY20" fmla="*/ 1213325 h 1543391"/>
                      <a:gd name="connsiteX21" fmla="*/ 457825 w 1542756"/>
                      <a:gd name="connsiteY21" fmla="*/ 1347735 h 1543391"/>
                      <a:gd name="connsiteX22" fmla="*/ 522614 w 1542756"/>
                      <a:gd name="connsiteY22" fmla="*/ 1456051 h 1543391"/>
                      <a:gd name="connsiteX23" fmla="*/ 530889 w 1542756"/>
                      <a:gd name="connsiteY23" fmla="*/ 1529038 h 1543391"/>
                      <a:gd name="connsiteX24" fmla="*/ 510900 w 1542756"/>
                      <a:gd name="connsiteY24" fmla="*/ 1543391 h 1543391"/>
                      <a:gd name="connsiteX25" fmla="*/ 0 w 1542756"/>
                      <a:gd name="connsiteY25" fmla="*/ 1543391 h 1543391"/>
                      <a:gd name="connsiteX26" fmla="*/ 0 w 1542756"/>
                      <a:gd name="connsiteY26" fmla="*/ 1030456 h 1543391"/>
                      <a:gd name="connsiteX27" fmla="*/ 14829 w 1542756"/>
                      <a:gd name="connsiteY27" fmla="*/ 1009804 h 1543391"/>
                      <a:gd name="connsiteX28" fmla="*/ 84678 w 1542756"/>
                      <a:gd name="connsiteY28" fmla="*/ 1021218 h 1543391"/>
                      <a:gd name="connsiteX29" fmla="*/ 196131 w 1542756"/>
                      <a:gd name="connsiteY29" fmla="*/ 1087656 h 1543391"/>
                      <a:gd name="connsiteX30" fmla="*/ 330541 w 1542756"/>
                      <a:gd name="connsiteY30" fmla="*/ 936966 h 1543391"/>
                      <a:gd name="connsiteX31" fmla="*/ 196131 w 1542756"/>
                      <a:gd name="connsiteY31" fmla="*/ 786276 h 1543391"/>
                      <a:gd name="connsiteX32" fmla="*/ 84678 w 1542756"/>
                      <a:gd name="connsiteY32" fmla="*/ 852714 h 1543391"/>
                      <a:gd name="connsiteX33" fmla="*/ 16002 w 1542756"/>
                      <a:gd name="connsiteY33" fmla="*/ 862694 h 1543391"/>
                      <a:gd name="connsiteX34" fmla="*/ 0 w 1542756"/>
                      <a:gd name="connsiteY34" fmla="*/ 841219 h 1543391"/>
                      <a:gd name="connsiteX35" fmla="*/ 0 w 1542756"/>
                      <a:gd name="connsiteY35" fmla="*/ 330541 h 1543391"/>
                      <a:gd name="connsiteX36" fmla="*/ 510238 w 1542756"/>
                      <a:gd name="connsiteY36" fmla="*/ 330541 h 1543391"/>
                      <a:gd name="connsiteX37" fmla="*/ 530889 w 1542756"/>
                      <a:gd name="connsiteY37" fmla="*/ 315713 h 1543391"/>
                      <a:gd name="connsiteX38" fmla="*/ 519475 w 1542756"/>
                      <a:gd name="connsiteY38" fmla="*/ 245864 h 1543391"/>
                      <a:gd name="connsiteX39" fmla="*/ 453037 w 1542756"/>
                      <a:gd name="connsiteY39" fmla="*/ 134410 h 1543391"/>
                      <a:gd name="connsiteX40" fmla="*/ 603727 w 1542756"/>
                      <a:gd name="connsiteY40" fmla="*/ 0 h 1543391"/>
                      <a:gd name="connsiteX0" fmla="*/ 603727 w 1542756"/>
                      <a:gd name="connsiteY0" fmla="*/ 0 h 1543391"/>
                      <a:gd name="connsiteX1" fmla="*/ 754417 w 1542756"/>
                      <a:gd name="connsiteY1" fmla="*/ 134410 h 1543391"/>
                      <a:gd name="connsiteX2" fmla="*/ 687979 w 1542756"/>
                      <a:gd name="connsiteY2" fmla="*/ 245864 h 1543391"/>
                      <a:gd name="connsiteX3" fmla="*/ 677999 w 1542756"/>
                      <a:gd name="connsiteY3" fmla="*/ 314539 h 1543391"/>
                      <a:gd name="connsiteX4" fmla="*/ 699473 w 1542756"/>
                      <a:gd name="connsiteY4" fmla="*/ 330541 h 1543391"/>
                      <a:gd name="connsiteX5" fmla="*/ 1212215 w 1542756"/>
                      <a:gd name="connsiteY5" fmla="*/ 330541 h 1543391"/>
                      <a:gd name="connsiteX6" fmla="*/ 1212215 w 1542756"/>
                      <a:gd name="connsiteY6" fmla="*/ 841219 h 1543391"/>
                      <a:gd name="connsiteX7" fmla="*/ 1228217 w 1542756"/>
                      <a:gd name="connsiteY7" fmla="*/ 862694 h 1543391"/>
                      <a:gd name="connsiteX8" fmla="*/ 1296893 w 1542756"/>
                      <a:gd name="connsiteY8" fmla="*/ 852714 h 1543391"/>
                      <a:gd name="connsiteX9" fmla="*/ 1408346 w 1542756"/>
                      <a:gd name="connsiteY9" fmla="*/ 786276 h 1543391"/>
                      <a:gd name="connsiteX10" fmla="*/ 1542756 w 1542756"/>
                      <a:gd name="connsiteY10" fmla="*/ 936966 h 1543391"/>
                      <a:gd name="connsiteX11" fmla="*/ 1408346 w 1542756"/>
                      <a:gd name="connsiteY11" fmla="*/ 1087656 h 1543391"/>
                      <a:gd name="connsiteX12" fmla="*/ 1296893 w 1542756"/>
                      <a:gd name="connsiteY12" fmla="*/ 1021218 h 1543391"/>
                      <a:gd name="connsiteX13" fmla="*/ 1227044 w 1542756"/>
                      <a:gd name="connsiteY13" fmla="*/ 1009804 h 1543391"/>
                      <a:gd name="connsiteX14" fmla="*/ 1212215 w 1542756"/>
                      <a:gd name="connsiteY14" fmla="*/ 1030456 h 1543391"/>
                      <a:gd name="connsiteX15" fmla="*/ 1212215 w 1542756"/>
                      <a:gd name="connsiteY15" fmla="*/ 1543391 h 1543391"/>
                      <a:gd name="connsiteX16" fmla="*/ 698836 w 1542756"/>
                      <a:gd name="connsiteY16" fmla="*/ 1543391 h 1543391"/>
                      <a:gd name="connsiteX17" fmla="*/ 677999 w 1542756"/>
                      <a:gd name="connsiteY17" fmla="*/ 1527864 h 1543391"/>
                      <a:gd name="connsiteX18" fmla="*/ 687979 w 1542756"/>
                      <a:gd name="connsiteY18" fmla="*/ 1459189 h 1543391"/>
                      <a:gd name="connsiteX19" fmla="*/ 754417 w 1542756"/>
                      <a:gd name="connsiteY19" fmla="*/ 1347735 h 1543391"/>
                      <a:gd name="connsiteX20" fmla="*/ 603727 w 1542756"/>
                      <a:gd name="connsiteY20" fmla="*/ 1213325 h 1543391"/>
                      <a:gd name="connsiteX21" fmla="*/ 457825 w 1542756"/>
                      <a:gd name="connsiteY21" fmla="*/ 1347735 h 1543391"/>
                      <a:gd name="connsiteX22" fmla="*/ 522614 w 1542756"/>
                      <a:gd name="connsiteY22" fmla="*/ 1456051 h 1543391"/>
                      <a:gd name="connsiteX23" fmla="*/ 530889 w 1542756"/>
                      <a:gd name="connsiteY23" fmla="*/ 1529038 h 1543391"/>
                      <a:gd name="connsiteX24" fmla="*/ 510900 w 1542756"/>
                      <a:gd name="connsiteY24" fmla="*/ 1543391 h 1543391"/>
                      <a:gd name="connsiteX25" fmla="*/ 0 w 1542756"/>
                      <a:gd name="connsiteY25" fmla="*/ 1543391 h 1543391"/>
                      <a:gd name="connsiteX26" fmla="*/ 0 w 1542756"/>
                      <a:gd name="connsiteY26" fmla="*/ 1030456 h 1543391"/>
                      <a:gd name="connsiteX27" fmla="*/ 14829 w 1542756"/>
                      <a:gd name="connsiteY27" fmla="*/ 1009804 h 1543391"/>
                      <a:gd name="connsiteX28" fmla="*/ 84678 w 1542756"/>
                      <a:gd name="connsiteY28" fmla="*/ 1021218 h 1543391"/>
                      <a:gd name="connsiteX29" fmla="*/ 196131 w 1542756"/>
                      <a:gd name="connsiteY29" fmla="*/ 1087656 h 1543391"/>
                      <a:gd name="connsiteX30" fmla="*/ 330541 w 1542756"/>
                      <a:gd name="connsiteY30" fmla="*/ 936966 h 1543391"/>
                      <a:gd name="connsiteX31" fmla="*/ 196131 w 1542756"/>
                      <a:gd name="connsiteY31" fmla="*/ 786276 h 1543391"/>
                      <a:gd name="connsiteX32" fmla="*/ 84678 w 1542756"/>
                      <a:gd name="connsiteY32" fmla="*/ 852714 h 1543391"/>
                      <a:gd name="connsiteX33" fmla="*/ 16002 w 1542756"/>
                      <a:gd name="connsiteY33" fmla="*/ 862694 h 1543391"/>
                      <a:gd name="connsiteX34" fmla="*/ 0 w 1542756"/>
                      <a:gd name="connsiteY34" fmla="*/ 841219 h 1543391"/>
                      <a:gd name="connsiteX35" fmla="*/ 0 w 1542756"/>
                      <a:gd name="connsiteY35" fmla="*/ 330541 h 1543391"/>
                      <a:gd name="connsiteX36" fmla="*/ 510238 w 1542756"/>
                      <a:gd name="connsiteY36" fmla="*/ 330541 h 1543391"/>
                      <a:gd name="connsiteX37" fmla="*/ 530889 w 1542756"/>
                      <a:gd name="connsiteY37" fmla="*/ 315713 h 1543391"/>
                      <a:gd name="connsiteX38" fmla="*/ 519475 w 1542756"/>
                      <a:gd name="connsiteY38" fmla="*/ 245864 h 1543391"/>
                      <a:gd name="connsiteX39" fmla="*/ 453037 w 1542756"/>
                      <a:gd name="connsiteY39" fmla="*/ 134410 h 1543391"/>
                      <a:gd name="connsiteX40" fmla="*/ 603727 w 1542756"/>
                      <a:gd name="connsiteY40" fmla="*/ 0 h 1543391"/>
                      <a:gd name="connsiteX0" fmla="*/ 603727 w 1542756"/>
                      <a:gd name="connsiteY0" fmla="*/ 0 h 1543391"/>
                      <a:gd name="connsiteX1" fmla="*/ 754417 w 1542756"/>
                      <a:gd name="connsiteY1" fmla="*/ 134410 h 1543391"/>
                      <a:gd name="connsiteX2" fmla="*/ 687979 w 1542756"/>
                      <a:gd name="connsiteY2" fmla="*/ 245864 h 1543391"/>
                      <a:gd name="connsiteX3" fmla="*/ 677999 w 1542756"/>
                      <a:gd name="connsiteY3" fmla="*/ 314539 h 1543391"/>
                      <a:gd name="connsiteX4" fmla="*/ 699473 w 1542756"/>
                      <a:gd name="connsiteY4" fmla="*/ 330541 h 1543391"/>
                      <a:gd name="connsiteX5" fmla="*/ 1212215 w 1542756"/>
                      <a:gd name="connsiteY5" fmla="*/ 330541 h 1543391"/>
                      <a:gd name="connsiteX6" fmla="*/ 1212215 w 1542756"/>
                      <a:gd name="connsiteY6" fmla="*/ 841219 h 1543391"/>
                      <a:gd name="connsiteX7" fmla="*/ 1228217 w 1542756"/>
                      <a:gd name="connsiteY7" fmla="*/ 862694 h 1543391"/>
                      <a:gd name="connsiteX8" fmla="*/ 1296893 w 1542756"/>
                      <a:gd name="connsiteY8" fmla="*/ 852714 h 1543391"/>
                      <a:gd name="connsiteX9" fmla="*/ 1408346 w 1542756"/>
                      <a:gd name="connsiteY9" fmla="*/ 786276 h 1543391"/>
                      <a:gd name="connsiteX10" fmla="*/ 1542756 w 1542756"/>
                      <a:gd name="connsiteY10" fmla="*/ 936966 h 1543391"/>
                      <a:gd name="connsiteX11" fmla="*/ 1408346 w 1542756"/>
                      <a:gd name="connsiteY11" fmla="*/ 1087656 h 1543391"/>
                      <a:gd name="connsiteX12" fmla="*/ 1296893 w 1542756"/>
                      <a:gd name="connsiteY12" fmla="*/ 1021218 h 1543391"/>
                      <a:gd name="connsiteX13" fmla="*/ 1227044 w 1542756"/>
                      <a:gd name="connsiteY13" fmla="*/ 1009804 h 1543391"/>
                      <a:gd name="connsiteX14" fmla="*/ 1212215 w 1542756"/>
                      <a:gd name="connsiteY14" fmla="*/ 1030456 h 1543391"/>
                      <a:gd name="connsiteX15" fmla="*/ 1212215 w 1542756"/>
                      <a:gd name="connsiteY15" fmla="*/ 1543391 h 1543391"/>
                      <a:gd name="connsiteX16" fmla="*/ 698836 w 1542756"/>
                      <a:gd name="connsiteY16" fmla="*/ 1543391 h 1543391"/>
                      <a:gd name="connsiteX17" fmla="*/ 677999 w 1542756"/>
                      <a:gd name="connsiteY17" fmla="*/ 1527864 h 1543391"/>
                      <a:gd name="connsiteX18" fmla="*/ 687979 w 1542756"/>
                      <a:gd name="connsiteY18" fmla="*/ 1459189 h 1543391"/>
                      <a:gd name="connsiteX19" fmla="*/ 754417 w 1542756"/>
                      <a:gd name="connsiteY19" fmla="*/ 1347735 h 1543391"/>
                      <a:gd name="connsiteX20" fmla="*/ 603727 w 1542756"/>
                      <a:gd name="connsiteY20" fmla="*/ 1213325 h 1543391"/>
                      <a:gd name="connsiteX21" fmla="*/ 457825 w 1542756"/>
                      <a:gd name="connsiteY21" fmla="*/ 1347735 h 1543391"/>
                      <a:gd name="connsiteX22" fmla="*/ 522614 w 1542756"/>
                      <a:gd name="connsiteY22" fmla="*/ 1456051 h 1543391"/>
                      <a:gd name="connsiteX23" fmla="*/ 530889 w 1542756"/>
                      <a:gd name="connsiteY23" fmla="*/ 1529038 h 1543391"/>
                      <a:gd name="connsiteX24" fmla="*/ 510900 w 1542756"/>
                      <a:gd name="connsiteY24" fmla="*/ 1543391 h 1543391"/>
                      <a:gd name="connsiteX25" fmla="*/ 0 w 1542756"/>
                      <a:gd name="connsiteY25" fmla="*/ 1543391 h 1543391"/>
                      <a:gd name="connsiteX26" fmla="*/ 0 w 1542756"/>
                      <a:gd name="connsiteY26" fmla="*/ 1030456 h 1543391"/>
                      <a:gd name="connsiteX27" fmla="*/ 14829 w 1542756"/>
                      <a:gd name="connsiteY27" fmla="*/ 1009804 h 1543391"/>
                      <a:gd name="connsiteX28" fmla="*/ 84678 w 1542756"/>
                      <a:gd name="connsiteY28" fmla="*/ 1021218 h 1543391"/>
                      <a:gd name="connsiteX29" fmla="*/ 196131 w 1542756"/>
                      <a:gd name="connsiteY29" fmla="*/ 1087656 h 1543391"/>
                      <a:gd name="connsiteX30" fmla="*/ 330541 w 1542756"/>
                      <a:gd name="connsiteY30" fmla="*/ 936966 h 1543391"/>
                      <a:gd name="connsiteX31" fmla="*/ 196131 w 1542756"/>
                      <a:gd name="connsiteY31" fmla="*/ 786276 h 1543391"/>
                      <a:gd name="connsiteX32" fmla="*/ 84678 w 1542756"/>
                      <a:gd name="connsiteY32" fmla="*/ 855769 h 1543391"/>
                      <a:gd name="connsiteX33" fmla="*/ 16002 w 1542756"/>
                      <a:gd name="connsiteY33" fmla="*/ 862694 h 1543391"/>
                      <a:gd name="connsiteX34" fmla="*/ 0 w 1542756"/>
                      <a:gd name="connsiteY34" fmla="*/ 841219 h 1543391"/>
                      <a:gd name="connsiteX35" fmla="*/ 0 w 1542756"/>
                      <a:gd name="connsiteY35" fmla="*/ 330541 h 1543391"/>
                      <a:gd name="connsiteX36" fmla="*/ 510238 w 1542756"/>
                      <a:gd name="connsiteY36" fmla="*/ 330541 h 1543391"/>
                      <a:gd name="connsiteX37" fmla="*/ 530889 w 1542756"/>
                      <a:gd name="connsiteY37" fmla="*/ 315713 h 1543391"/>
                      <a:gd name="connsiteX38" fmla="*/ 519475 w 1542756"/>
                      <a:gd name="connsiteY38" fmla="*/ 245864 h 1543391"/>
                      <a:gd name="connsiteX39" fmla="*/ 453037 w 1542756"/>
                      <a:gd name="connsiteY39" fmla="*/ 134410 h 1543391"/>
                      <a:gd name="connsiteX40" fmla="*/ 603727 w 1542756"/>
                      <a:gd name="connsiteY40" fmla="*/ 0 h 1543391"/>
                      <a:gd name="connsiteX0" fmla="*/ 603727 w 1542756"/>
                      <a:gd name="connsiteY0" fmla="*/ 0 h 1543391"/>
                      <a:gd name="connsiteX1" fmla="*/ 754417 w 1542756"/>
                      <a:gd name="connsiteY1" fmla="*/ 134410 h 1543391"/>
                      <a:gd name="connsiteX2" fmla="*/ 687979 w 1542756"/>
                      <a:gd name="connsiteY2" fmla="*/ 245864 h 1543391"/>
                      <a:gd name="connsiteX3" fmla="*/ 677999 w 1542756"/>
                      <a:gd name="connsiteY3" fmla="*/ 314539 h 1543391"/>
                      <a:gd name="connsiteX4" fmla="*/ 699473 w 1542756"/>
                      <a:gd name="connsiteY4" fmla="*/ 330541 h 1543391"/>
                      <a:gd name="connsiteX5" fmla="*/ 1212215 w 1542756"/>
                      <a:gd name="connsiteY5" fmla="*/ 330541 h 1543391"/>
                      <a:gd name="connsiteX6" fmla="*/ 1212215 w 1542756"/>
                      <a:gd name="connsiteY6" fmla="*/ 841219 h 1543391"/>
                      <a:gd name="connsiteX7" fmla="*/ 1228217 w 1542756"/>
                      <a:gd name="connsiteY7" fmla="*/ 862694 h 1543391"/>
                      <a:gd name="connsiteX8" fmla="*/ 1296893 w 1542756"/>
                      <a:gd name="connsiteY8" fmla="*/ 852714 h 1543391"/>
                      <a:gd name="connsiteX9" fmla="*/ 1408346 w 1542756"/>
                      <a:gd name="connsiteY9" fmla="*/ 786276 h 1543391"/>
                      <a:gd name="connsiteX10" fmla="*/ 1542756 w 1542756"/>
                      <a:gd name="connsiteY10" fmla="*/ 936966 h 1543391"/>
                      <a:gd name="connsiteX11" fmla="*/ 1408346 w 1542756"/>
                      <a:gd name="connsiteY11" fmla="*/ 1087656 h 1543391"/>
                      <a:gd name="connsiteX12" fmla="*/ 1296893 w 1542756"/>
                      <a:gd name="connsiteY12" fmla="*/ 1021218 h 1543391"/>
                      <a:gd name="connsiteX13" fmla="*/ 1227044 w 1542756"/>
                      <a:gd name="connsiteY13" fmla="*/ 1009804 h 1543391"/>
                      <a:gd name="connsiteX14" fmla="*/ 1212215 w 1542756"/>
                      <a:gd name="connsiteY14" fmla="*/ 1030456 h 1543391"/>
                      <a:gd name="connsiteX15" fmla="*/ 1212215 w 1542756"/>
                      <a:gd name="connsiteY15" fmla="*/ 1543391 h 1543391"/>
                      <a:gd name="connsiteX16" fmla="*/ 698836 w 1542756"/>
                      <a:gd name="connsiteY16" fmla="*/ 1543391 h 1543391"/>
                      <a:gd name="connsiteX17" fmla="*/ 677999 w 1542756"/>
                      <a:gd name="connsiteY17" fmla="*/ 1527864 h 1543391"/>
                      <a:gd name="connsiteX18" fmla="*/ 687979 w 1542756"/>
                      <a:gd name="connsiteY18" fmla="*/ 1459189 h 1543391"/>
                      <a:gd name="connsiteX19" fmla="*/ 754417 w 1542756"/>
                      <a:gd name="connsiteY19" fmla="*/ 1347735 h 1543391"/>
                      <a:gd name="connsiteX20" fmla="*/ 603727 w 1542756"/>
                      <a:gd name="connsiteY20" fmla="*/ 1213325 h 1543391"/>
                      <a:gd name="connsiteX21" fmla="*/ 457825 w 1542756"/>
                      <a:gd name="connsiteY21" fmla="*/ 1347735 h 1543391"/>
                      <a:gd name="connsiteX22" fmla="*/ 522614 w 1542756"/>
                      <a:gd name="connsiteY22" fmla="*/ 1456051 h 1543391"/>
                      <a:gd name="connsiteX23" fmla="*/ 530889 w 1542756"/>
                      <a:gd name="connsiteY23" fmla="*/ 1529038 h 1543391"/>
                      <a:gd name="connsiteX24" fmla="*/ 510900 w 1542756"/>
                      <a:gd name="connsiteY24" fmla="*/ 1543391 h 1543391"/>
                      <a:gd name="connsiteX25" fmla="*/ 0 w 1542756"/>
                      <a:gd name="connsiteY25" fmla="*/ 1543391 h 1543391"/>
                      <a:gd name="connsiteX26" fmla="*/ 0 w 1542756"/>
                      <a:gd name="connsiteY26" fmla="*/ 1030456 h 1543391"/>
                      <a:gd name="connsiteX27" fmla="*/ 14829 w 1542756"/>
                      <a:gd name="connsiteY27" fmla="*/ 1009804 h 1543391"/>
                      <a:gd name="connsiteX28" fmla="*/ 84678 w 1542756"/>
                      <a:gd name="connsiteY28" fmla="*/ 1021218 h 1543391"/>
                      <a:gd name="connsiteX29" fmla="*/ 196131 w 1542756"/>
                      <a:gd name="connsiteY29" fmla="*/ 1087656 h 1543391"/>
                      <a:gd name="connsiteX30" fmla="*/ 330541 w 1542756"/>
                      <a:gd name="connsiteY30" fmla="*/ 936966 h 1543391"/>
                      <a:gd name="connsiteX31" fmla="*/ 196131 w 1542756"/>
                      <a:gd name="connsiteY31" fmla="*/ 789332 h 1543391"/>
                      <a:gd name="connsiteX32" fmla="*/ 84678 w 1542756"/>
                      <a:gd name="connsiteY32" fmla="*/ 855769 h 1543391"/>
                      <a:gd name="connsiteX33" fmla="*/ 16002 w 1542756"/>
                      <a:gd name="connsiteY33" fmla="*/ 862694 h 1543391"/>
                      <a:gd name="connsiteX34" fmla="*/ 0 w 1542756"/>
                      <a:gd name="connsiteY34" fmla="*/ 841219 h 1543391"/>
                      <a:gd name="connsiteX35" fmla="*/ 0 w 1542756"/>
                      <a:gd name="connsiteY35" fmla="*/ 330541 h 1543391"/>
                      <a:gd name="connsiteX36" fmla="*/ 510238 w 1542756"/>
                      <a:gd name="connsiteY36" fmla="*/ 330541 h 1543391"/>
                      <a:gd name="connsiteX37" fmla="*/ 530889 w 1542756"/>
                      <a:gd name="connsiteY37" fmla="*/ 315713 h 1543391"/>
                      <a:gd name="connsiteX38" fmla="*/ 519475 w 1542756"/>
                      <a:gd name="connsiteY38" fmla="*/ 245864 h 1543391"/>
                      <a:gd name="connsiteX39" fmla="*/ 453037 w 1542756"/>
                      <a:gd name="connsiteY39" fmla="*/ 134410 h 1543391"/>
                      <a:gd name="connsiteX40" fmla="*/ 603727 w 1542756"/>
                      <a:gd name="connsiteY40" fmla="*/ 0 h 1543391"/>
                      <a:gd name="connsiteX0" fmla="*/ 603727 w 1542756"/>
                      <a:gd name="connsiteY0" fmla="*/ 0 h 1543391"/>
                      <a:gd name="connsiteX1" fmla="*/ 754417 w 1542756"/>
                      <a:gd name="connsiteY1" fmla="*/ 134410 h 1543391"/>
                      <a:gd name="connsiteX2" fmla="*/ 687979 w 1542756"/>
                      <a:gd name="connsiteY2" fmla="*/ 245864 h 1543391"/>
                      <a:gd name="connsiteX3" fmla="*/ 677999 w 1542756"/>
                      <a:gd name="connsiteY3" fmla="*/ 314539 h 1543391"/>
                      <a:gd name="connsiteX4" fmla="*/ 699473 w 1542756"/>
                      <a:gd name="connsiteY4" fmla="*/ 330541 h 1543391"/>
                      <a:gd name="connsiteX5" fmla="*/ 1212215 w 1542756"/>
                      <a:gd name="connsiteY5" fmla="*/ 330541 h 1543391"/>
                      <a:gd name="connsiteX6" fmla="*/ 1212215 w 1542756"/>
                      <a:gd name="connsiteY6" fmla="*/ 841219 h 1543391"/>
                      <a:gd name="connsiteX7" fmla="*/ 1228217 w 1542756"/>
                      <a:gd name="connsiteY7" fmla="*/ 862694 h 1543391"/>
                      <a:gd name="connsiteX8" fmla="*/ 1296893 w 1542756"/>
                      <a:gd name="connsiteY8" fmla="*/ 852714 h 1543391"/>
                      <a:gd name="connsiteX9" fmla="*/ 1408346 w 1542756"/>
                      <a:gd name="connsiteY9" fmla="*/ 786276 h 1543391"/>
                      <a:gd name="connsiteX10" fmla="*/ 1542756 w 1542756"/>
                      <a:gd name="connsiteY10" fmla="*/ 936966 h 1543391"/>
                      <a:gd name="connsiteX11" fmla="*/ 1408346 w 1542756"/>
                      <a:gd name="connsiteY11" fmla="*/ 1087656 h 1543391"/>
                      <a:gd name="connsiteX12" fmla="*/ 1296893 w 1542756"/>
                      <a:gd name="connsiteY12" fmla="*/ 1021218 h 1543391"/>
                      <a:gd name="connsiteX13" fmla="*/ 1227044 w 1542756"/>
                      <a:gd name="connsiteY13" fmla="*/ 1009804 h 1543391"/>
                      <a:gd name="connsiteX14" fmla="*/ 1212215 w 1542756"/>
                      <a:gd name="connsiteY14" fmla="*/ 1030456 h 1543391"/>
                      <a:gd name="connsiteX15" fmla="*/ 1212215 w 1542756"/>
                      <a:gd name="connsiteY15" fmla="*/ 1543391 h 1543391"/>
                      <a:gd name="connsiteX16" fmla="*/ 698836 w 1542756"/>
                      <a:gd name="connsiteY16" fmla="*/ 1543391 h 1543391"/>
                      <a:gd name="connsiteX17" fmla="*/ 677999 w 1542756"/>
                      <a:gd name="connsiteY17" fmla="*/ 1527864 h 1543391"/>
                      <a:gd name="connsiteX18" fmla="*/ 687979 w 1542756"/>
                      <a:gd name="connsiteY18" fmla="*/ 1459189 h 1543391"/>
                      <a:gd name="connsiteX19" fmla="*/ 754417 w 1542756"/>
                      <a:gd name="connsiteY19" fmla="*/ 1347735 h 1543391"/>
                      <a:gd name="connsiteX20" fmla="*/ 603727 w 1542756"/>
                      <a:gd name="connsiteY20" fmla="*/ 1213325 h 1543391"/>
                      <a:gd name="connsiteX21" fmla="*/ 457825 w 1542756"/>
                      <a:gd name="connsiteY21" fmla="*/ 1347735 h 1543391"/>
                      <a:gd name="connsiteX22" fmla="*/ 522614 w 1542756"/>
                      <a:gd name="connsiteY22" fmla="*/ 1456051 h 1543391"/>
                      <a:gd name="connsiteX23" fmla="*/ 530889 w 1542756"/>
                      <a:gd name="connsiteY23" fmla="*/ 1529038 h 1543391"/>
                      <a:gd name="connsiteX24" fmla="*/ 510900 w 1542756"/>
                      <a:gd name="connsiteY24" fmla="*/ 1543391 h 1543391"/>
                      <a:gd name="connsiteX25" fmla="*/ 0 w 1542756"/>
                      <a:gd name="connsiteY25" fmla="*/ 1543391 h 1543391"/>
                      <a:gd name="connsiteX26" fmla="*/ 0 w 1542756"/>
                      <a:gd name="connsiteY26" fmla="*/ 1030456 h 1543391"/>
                      <a:gd name="connsiteX27" fmla="*/ 14829 w 1542756"/>
                      <a:gd name="connsiteY27" fmla="*/ 1009804 h 1543391"/>
                      <a:gd name="connsiteX28" fmla="*/ 84678 w 1542756"/>
                      <a:gd name="connsiteY28" fmla="*/ 1021218 h 1543391"/>
                      <a:gd name="connsiteX29" fmla="*/ 196131 w 1542756"/>
                      <a:gd name="connsiteY29" fmla="*/ 1087656 h 1543391"/>
                      <a:gd name="connsiteX30" fmla="*/ 330541 w 1542756"/>
                      <a:gd name="connsiteY30" fmla="*/ 936966 h 1543391"/>
                      <a:gd name="connsiteX31" fmla="*/ 196131 w 1542756"/>
                      <a:gd name="connsiteY31" fmla="*/ 789332 h 1543391"/>
                      <a:gd name="connsiteX32" fmla="*/ 84678 w 1542756"/>
                      <a:gd name="connsiteY32" fmla="*/ 855769 h 1543391"/>
                      <a:gd name="connsiteX33" fmla="*/ 16002 w 1542756"/>
                      <a:gd name="connsiteY33" fmla="*/ 862694 h 1543391"/>
                      <a:gd name="connsiteX34" fmla="*/ 0 w 1542756"/>
                      <a:gd name="connsiteY34" fmla="*/ 841219 h 1543391"/>
                      <a:gd name="connsiteX35" fmla="*/ 0 w 1542756"/>
                      <a:gd name="connsiteY35" fmla="*/ 330541 h 1543391"/>
                      <a:gd name="connsiteX36" fmla="*/ 510238 w 1542756"/>
                      <a:gd name="connsiteY36" fmla="*/ 330541 h 1543391"/>
                      <a:gd name="connsiteX37" fmla="*/ 530889 w 1542756"/>
                      <a:gd name="connsiteY37" fmla="*/ 315713 h 1543391"/>
                      <a:gd name="connsiteX38" fmla="*/ 519475 w 1542756"/>
                      <a:gd name="connsiteY38" fmla="*/ 245864 h 1543391"/>
                      <a:gd name="connsiteX39" fmla="*/ 453037 w 1542756"/>
                      <a:gd name="connsiteY39" fmla="*/ 134410 h 1543391"/>
                      <a:gd name="connsiteX40" fmla="*/ 603727 w 1542756"/>
                      <a:gd name="connsiteY40" fmla="*/ 0 h 1543391"/>
                      <a:gd name="connsiteX0" fmla="*/ 603727 w 1542756"/>
                      <a:gd name="connsiteY0" fmla="*/ 0 h 1543391"/>
                      <a:gd name="connsiteX1" fmla="*/ 754417 w 1542756"/>
                      <a:gd name="connsiteY1" fmla="*/ 134410 h 1543391"/>
                      <a:gd name="connsiteX2" fmla="*/ 687979 w 1542756"/>
                      <a:gd name="connsiteY2" fmla="*/ 245864 h 1543391"/>
                      <a:gd name="connsiteX3" fmla="*/ 677999 w 1542756"/>
                      <a:gd name="connsiteY3" fmla="*/ 314539 h 1543391"/>
                      <a:gd name="connsiteX4" fmla="*/ 699473 w 1542756"/>
                      <a:gd name="connsiteY4" fmla="*/ 330541 h 1543391"/>
                      <a:gd name="connsiteX5" fmla="*/ 1212215 w 1542756"/>
                      <a:gd name="connsiteY5" fmla="*/ 330541 h 1543391"/>
                      <a:gd name="connsiteX6" fmla="*/ 1212215 w 1542756"/>
                      <a:gd name="connsiteY6" fmla="*/ 841219 h 1543391"/>
                      <a:gd name="connsiteX7" fmla="*/ 1228217 w 1542756"/>
                      <a:gd name="connsiteY7" fmla="*/ 862694 h 1543391"/>
                      <a:gd name="connsiteX8" fmla="*/ 1296893 w 1542756"/>
                      <a:gd name="connsiteY8" fmla="*/ 852714 h 1543391"/>
                      <a:gd name="connsiteX9" fmla="*/ 1408346 w 1542756"/>
                      <a:gd name="connsiteY9" fmla="*/ 786276 h 1543391"/>
                      <a:gd name="connsiteX10" fmla="*/ 1542756 w 1542756"/>
                      <a:gd name="connsiteY10" fmla="*/ 936966 h 1543391"/>
                      <a:gd name="connsiteX11" fmla="*/ 1408346 w 1542756"/>
                      <a:gd name="connsiteY11" fmla="*/ 1087656 h 1543391"/>
                      <a:gd name="connsiteX12" fmla="*/ 1296893 w 1542756"/>
                      <a:gd name="connsiteY12" fmla="*/ 1021218 h 1543391"/>
                      <a:gd name="connsiteX13" fmla="*/ 1227044 w 1542756"/>
                      <a:gd name="connsiteY13" fmla="*/ 1009804 h 1543391"/>
                      <a:gd name="connsiteX14" fmla="*/ 1212215 w 1542756"/>
                      <a:gd name="connsiteY14" fmla="*/ 1030456 h 1543391"/>
                      <a:gd name="connsiteX15" fmla="*/ 1212215 w 1542756"/>
                      <a:gd name="connsiteY15" fmla="*/ 1543391 h 1543391"/>
                      <a:gd name="connsiteX16" fmla="*/ 698836 w 1542756"/>
                      <a:gd name="connsiteY16" fmla="*/ 1543391 h 1543391"/>
                      <a:gd name="connsiteX17" fmla="*/ 677999 w 1542756"/>
                      <a:gd name="connsiteY17" fmla="*/ 1527864 h 1543391"/>
                      <a:gd name="connsiteX18" fmla="*/ 687979 w 1542756"/>
                      <a:gd name="connsiteY18" fmla="*/ 1459189 h 1543391"/>
                      <a:gd name="connsiteX19" fmla="*/ 754417 w 1542756"/>
                      <a:gd name="connsiteY19" fmla="*/ 1347735 h 1543391"/>
                      <a:gd name="connsiteX20" fmla="*/ 603727 w 1542756"/>
                      <a:gd name="connsiteY20" fmla="*/ 1213325 h 1543391"/>
                      <a:gd name="connsiteX21" fmla="*/ 457825 w 1542756"/>
                      <a:gd name="connsiteY21" fmla="*/ 1347735 h 1543391"/>
                      <a:gd name="connsiteX22" fmla="*/ 522614 w 1542756"/>
                      <a:gd name="connsiteY22" fmla="*/ 1456051 h 1543391"/>
                      <a:gd name="connsiteX23" fmla="*/ 530889 w 1542756"/>
                      <a:gd name="connsiteY23" fmla="*/ 1529038 h 1543391"/>
                      <a:gd name="connsiteX24" fmla="*/ 510900 w 1542756"/>
                      <a:gd name="connsiteY24" fmla="*/ 1543391 h 1543391"/>
                      <a:gd name="connsiteX25" fmla="*/ 0 w 1542756"/>
                      <a:gd name="connsiteY25" fmla="*/ 1543391 h 1543391"/>
                      <a:gd name="connsiteX26" fmla="*/ 0 w 1542756"/>
                      <a:gd name="connsiteY26" fmla="*/ 1030456 h 1543391"/>
                      <a:gd name="connsiteX27" fmla="*/ 14829 w 1542756"/>
                      <a:gd name="connsiteY27" fmla="*/ 1009804 h 1543391"/>
                      <a:gd name="connsiteX28" fmla="*/ 84678 w 1542756"/>
                      <a:gd name="connsiteY28" fmla="*/ 1021218 h 1543391"/>
                      <a:gd name="connsiteX29" fmla="*/ 196131 w 1542756"/>
                      <a:gd name="connsiteY29" fmla="*/ 1087656 h 1543391"/>
                      <a:gd name="connsiteX30" fmla="*/ 330541 w 1542756"/>
                      <a:gd name="connsiteY30" fmla="*/ 936966 h 1543391"/>
                      <a:gd name="connsiteX31" fmla="*/ 196131 w 1542756"/>
                      <a:gd name="connsiteY31" fmla="*/ 789332 h 1543391"/>
                      <a:gd name="connsiteX32" fmla="*/ 84678 w 1542756"/>
                      <a:gd name="connsiteY32" fmla="*/ 855769 h 1543391"/>
                      <a:gd name="connsiteX33" fmla="*/ 16002 w 1542756"/>
                      <a:gd name="connsiteY33" fmla="*/ 862694 h 1543391"/>
                      <a:gd name="connsiteX34" fmla="*/ 0 w 1542756"/>
                      <a:gd name="connsiteY34" fmla="*/ 841219 h 1543391"/>
                      <a:gd name="connsiteX35" fmla="*/ 0 w 1542756"/>
                      <a:gd name="connsiteY35" fmla="*/ 330541 h 1543391"/>
                      <a:gd name="connsiteX36" fmla="*/ 510238 w 1542756"/>
                      <a:gd name="connsiteY36" fmla="*/ 330541 h 1543391"/>
                      <a:gd name="connsiteX37" fmla="*/ 530889 w 1542756"/>
                      <a:gd name="connsiteY37" fmla="*/ 315713 h 1543391"/>
                      <a:gd name="connsiteX38" fmla="*/ 519475 w 1542756"/>
                      <a:gd name="connsiteY38" fmla="*/ 245864 h 1543391"/>
                      <a:gd name="connsiteX39" fmla="*/ 453037 w 1542756"/>
                      <a:gd name="connsiteY39" fmla="*/ 134410 h 1543391"/>
                      <a:gd name="connsiteX40" fmla="*/ 603727 w 1542756"/>
                      <a:gd name="connsiteY40" fmla="*/ 0 h 1543391"/>
                      <a:gd name="connsiteX0" fmla="*/ 603727 w 1542756"/>
                      <a:gd name="connsiteY0" fmla="*/ 0 h 1543391"/>
                      <a:gd name="connsiteX1" fmla="*/ 754417 w 1542756"/>
                      <a:gd name="connsiteY1" fmla="*/ 134410 h 1543391"/>
                      <a:gd name="connsiteX2" fmla="*/ 687979 w 1542756"/>
                      <a:gd name="connsiteY2" fmla="*/ 245864 h 1543391"/>
                      <a:gd name="connsiteX3" fmla="*/ 677999 w 1542756"/>
                      <a:gd name="connsiteY3" fmla="*/ 314539 h 1543391"/>
                      <a:gd name="connsiteX4" fmla="*/ 699473 w 1542756"/>
                      <a:gd name="connsiteY4" fmla="*/ 330541 h 1543391"/>
                      <a:gd name="connsiteX5" fmla="*/ 1212215 w 1542756"/>
                      <a:gd name="connsiteY5" fmla="*/ 330541 h 1543391"/>
                      <a:gd name="connsiteX6" fmla="*/ 1212215 w 1542756"/>
                      <a:gd name="connsiteY6" fmla="*/ 841219 h 1543391"/>
                      <a:gd name="connsiteX7" fmla="*/ 1228217 w 1542756"/>
                      <a:gd name="connsiteY7" fmla="*/ 862694 h 1543391"/>
                      <a:gd name="connsiteX8" fmla="*/ 1296893 w 1542756"/>
                      <a:gd name="connsiteY8" fmla="*/ 852714 h 1543391"/>
                      <a:gd name="connsiteX9" fmla="*/ 1408346 w 1542756"/>
                      <a:gd name="connsiteY9" fmla="*/ 786276 h 1543391"/>
                      <a:gd name="connsiteX10" fmla="*/ 1542756 w 1542756"/>
                      <a:gd name="connsiteY10" fmla="*/ 936966 h 1543391"/>
                      <a:gd name="connsiteX11" fmla="*/ 1408346 w 1542756"/>
                      <a:gd name="connsiteY11" fmla="*/ 1087656 h 1543391"/>
                      <a:gd name="connsiteX12" fmla="*/ 1296893 w 1542756"/>
                      <a:gd name="connsiteY12" fmla="*/ 1021218 h 1543391"/>
                      <a:gd name="connsiteX13" fmla="*/ 1227044 w 1542756"/>
                      <a:gd name="connsiteY13" fmla="*/ 1009804 h 1543391"/>
                      <a:gd name="connsiteX14" fmla="*/ 1212215 w 1542756"/>
                      <a:gd name="connsiteY14" fmla="*/ 1030456 h 1543391"/>
                      <a:gd name="connsiteX15" fmla="*/ 1212215 w 1542756"/>
                      <a:gd name="connsiteY15" fmla="*/ 1543391 h 1543391"/>
                      <a:gd name="connsiteX16" fmla="*/ 698836 w 1542756"/>
                      <a:gd name="connsiteY16" fmla="*/ 1543391 h 1543391"/>
                      <a:gd name="connsiteX17" fmla="*/ 677999 w 1542756"/>
                      <a:gd name="connsiteY17" fmla="*/ 1527864 h 1543391"/>
                      <a:gd name="connsiteX18" fmla="*/ 687979 w 1542756"/>
                      <a:gd name="connsiteY18" fmla="*/ 1459189 h 1543391"/>
                      <a:gd name="connsiteX19" fmla="*/ 754417 w 1542756"/>
                      <a:gd name="connsiteY19" fmla="*/ 1347735 h 1543391"/>
                      <a:gd name="connsiteX20" fmla="*/ 603727 w 1542756"/>
                      <a:gd name="connsiteY20" fmla="*/ 1213325 h 1543391"/>
                      <a:gd name="connsiteX21" fmla="*/ 457825 w 1542756"/>
                      <a:gd name="connsiteY21" fmla="*/ 1347735 h 1543391"/>
                      <a:gd name="connsiteX22" fmla="*/ 522614 w 1542756"/>
                      <a:gd name="connsiteY22" fmla="*/ 1456051 h 1543391"/>
                      <a:gd name="connsiteX23" fmla="*/ 530889 w 1542756"/>
                      <a:gd name="connsiteY23" fmla="*/ 1529038 h 1543391"/>
                      <a:gd name="connsiteX24" fmla="*/ 510900 w 1542756"/>
                      <a:gd name="connsiteY24" fmla="*/ 1543391 h 1543391"/>
                      <a:gd name="connsiteX25" fmla="*/ 0 w 1542756"/>
                      <a:gd name="connsiteY25" fmla="*/ 1543391 h 1543391"/>
                      <a:gd name="connsiteX26" fmla="*/ 0 w 1542756"/>
                      <a:gd name="connsiteY26" fmla="*/ 1030456 h 1543391"/>
                      <a:gd name="connsiteX27" fmla="*/ 14829 w 1542756"/>
                      <a:gd name="connsiteY27" fmla="*/ 1009804 h 1543391"/>
                      <a:gd name="connsiteX28" fmla="*/ 84678 w 1542756"/>
                      <a:gd name="connsiteY28" fmla="*/ 1021218 h 1543391"/>
                      <a:gd name="connsiteX29" fmla="*/ 196131 w 1542756"/>
                      <a:gd name="connsiteY29" fmla="*/ 1084600 h 1543391"/>
                      <a:gd name="connsiteX30" fmla="*/ 330541 w 1542756"/>
                      <a:gd name="connsiteY30" fmla="*/ 936966 h 1543391"/>
                      <a:gd name="connsiteX31" fmla="*/ 196131 w 1542756"/>
                      <a:gd name="connsiteY31" fmla="*/ 789332 h 1543391"/>
                      <a:gd name="connsiteX32" fmla="*/ 84678 w 1542756"/>
                      <a:gd name="connsiteY32" fmla="*/ 855769 h 1543391"/>
                      <a:gd name="connsiteX33" fmla="*/ 16002 w 1542756"/>
                      <a:gd name="connsiteY33" fmla="*/ 862694 h 1543391"/>
                      <a:gd name="connsiteX34" fmla="*/ 0 w 1542756"/>
                      <a:gd name="connsiteY34" fmla="*/ 841219 h 1543391"/>
                      <a:gd name="connsiteX35" fmla="*/ 0 w 1542756"/>
                      <a:gd name="connsiteY35" fmla="*/ 330541 h 1543391"/>
                      <a:gd name="connsiteX36" fmla="*/ 510238 w 1542756"/>
                      <a:gd name="connsiteY36" fmla="*/ 330541 h 1543391"/>
                      <a:gd name="connsiteX37" fmla="*/ 530889 w 1542756"/>
                      <a:gd name="connsiteY37" fmla="*/ 315713 h 1543391"/>
                      <a:gd name="connsiteX38" fmla="*/ 519475 w 1542756"/>
                      <a:gd name="connsiteY38" fmla="*/ 245864 h 1543391"/>
                      <a:gd name="connsiteX39" fmla="*/ 453037 w 1542756"/>
                      <a:gd name="connsiteY39" fmla="*/ 134410 h 1543391"/>
                      <a:gd name="connsiteX40" fmla="*/ 603727 w 1542756"/>
                      <a:gd name="connsiteY40" fmla="*/ 0 h 1543391"/>
                      <a:gd name="connsiteX0" fmla="*/ 603727 w 1542756"/>
                      <a:gd name="connsiteY0" fmla="*/ 0 h 1543391"/>
                      <a:gd name="connsiteX1" fmla="*/ 754417 w 1542756"/>
                      <a:gd name="connsiteY1" fmla="*/ 134410 h 1543391"/>
                      <a:gd name="connsiteX2" fmla="*/ 687979 w 1542756"/>
                      <a:gd name="connsiteY2" fmla="*/ 245864 h 1543391"/>
                      <a:gd name="connsiteX3" fmla="*/ 677999 w 1542756"/>
                      <a:gd name="connsiteY3" fmla="*/ 314539 h 1543391"/>
                      <a:gd name="connsiteX4" fmla="*/ 699473 w 1542756"/>
                      <a:gd name="connsiteY4" fmla="*/ 330541 h 1543391"/>
                      <a:gd name="connsiteX5" fmla="*/ 1212215 w 1542756"/>
                      <a:gd name="connsiteY5" fmla="*/ 330541 h 1543391"/>
                      <a:gd name="connsiteX6" fmla="*/ 1212215 w 1542756"/>
                      <a:gd name="connsiteY6" fmla="*/ 841219 h 1543391"/>
                      <a:gd name="connsiteX7" fmla="*/ 1228217 w 1542756"/>
                      <a:gd name="connsiteY7" fmla="*/ 862694 h 1543391"/>
                      <a:gd name="connsiteX8" fmla="*/ 1296893 w 1542756"/>
                      <a:gd name="connsiteY8" fmla="*/ 852714 h 1543391"/>
                      <a:gd name="connsiteX9" fmla="*/ 1408346 w 1542756"/>
                      <a:gd name="connsiteY9" fmla="*/ 786276 h 1543391"/>
                      <a:gd name="connsiteX10" fmla="*/ 1542756 w 1542756"/>
                      <a:gd name="connsiteY10" fmla="*/ 936966 h 1543391"/>
                      <a:gd name="connsiteX11" fmla="*/ 1408346 w 1542756"/>
                      <a:gd name="connsiteY11" fmla="*/ 1087656 h 1543391"/>
                      <a:gd name="connsiteX12" fmla="*/ 1296893 w 1542756"/>
                      <a:gd name="connsiteY12" fmla="*/ 1021218 h 1543391"/>
                      <a:gd name="connsiteX13" fmla="*/ 1227044 w 1542756"/>
                      <a:gd name="connsiteY13" fmla="*/ 1009804 h 1543391"/>
                      <a:gd name="connsiteX14" fmla="*/ 1212215 w 1542756"/>
                      <a:gd name="connsiteY14" fmla="*/ 1030456 h 1543391"/>
                      <a:gd name="connsiteX15" fmla="*/ 1212215 w 1542756"/>
                      <a:gd name="connsiteY15" fmla="*/ 1543391 h 1543391"/>
                      <a:gd name="connsiteX16" fmla="*/ 698836 w 1542756"/>
                      <a:gd name="connsiteY16" fmla="*/ 1543391 h 1543391"/>
                      <a:gd name="connsiteX17" fmla="*/ 677999 w 1542756"/>
                      <a:gd name="connsiteY17" fmla="*/ 1527864 h 1543391"/>
                      <a:gd name="connsiteX18" fmla="*/ 687979 w 1542756"/>
                      <a:gd name="connsiteY18" fmla="*/ 1459189 h 1543391"/>
                      <a:gd name="connsiteX19" fmla="*/ 754417 w 1542756"/>
                      <a:gd name="connsiteY19" fmla="*/ 1347735 h 1543391"/>
                      <a:gd name="connsiteX20" fmla="*/ 603727 w 1542756"/>
                      <a:gd name="connsiteY20" fmla="*/ 1213325 h 1543391"/>
                      <a:gd name="connsiteX21" fmla="*/ 457825 w 1542756"/>
                      <a:gd name="connsiteY21" fmla="*/ 1347735 h 1543391"/>
                      <a:gd name="connsiteX22" fmla="*/ 522614 w 1542756"/>
                      <a:gd name="connsiteY22" fmla="*/ 1456051 h 1543391"/>
                      <a:gd name="connsiteX23" fmla="*/ 530889 w 1542756"/>
                      <a:gd name="connsiteY23" fmla="*/ 1529038 h 1543391"/>
                      <a:gd name="connsiteX24" fmla="*/ 510900 w 1542756"/>
                      <a:gd name="connsiteY24" fmla="*/ 1543391 h 1543391"/>
                      <a:gd name="connsiteX25" fmla="*/ 0 w 1542756"/>
                      <a:gd name="connsiteY25" fmla="*/ 1543391 h 1543391"/>
                      <a:gd name="connsiteX26" fmla="*/ 0 w 1542756"/>
                      <a:gd name="connsiteY26" fmla="*/ 1030456 h 1543391"/>
                      <a:gd name="connsiteX27" fmla="*/ 14829 w 1542756"/>
                      <a:gd name="connsiteY27" fmla="*/ 1009804 h 1543391"/>
                      <a:gd name="connsiteX28" fmla="*/ 84678 w 1542756"/>
                      <a:gd name="connsiteY28" fmla="*/ 1021218 h 1543391"/>
                      <a:gd name="connsiteX29" fmla="*/ 196131 w 1542756"/>
                      <a:gd name="connsiteY29" fmla="*/ 1084600 h 1543391"/>
                      <a:gd name="connsiteX30" fmla="*/ 330541 w 1542756"/>
                      <a:gd name="connsiteY30" fmla="*/ 936966 h 1543391"/>
                      <a:gd name="connsiteX31" fmla="*/ 196131 w 1542756"/>
                      <a:gd name="connsiteY31" fmla="*/ 789332 h 1543391"/>
                      <a:gd name="connsiteX32" fmla="*/ 84678 w 1542756"/>
                      <a:gd name="connsiteY32" fmla="*/ 855769 h 1543391"/>
                      <a:gd name="connsiteX33" fmla="*/ 16002 w 1542756"/>
                      <a:gd name="connsiteY33" fmla="*/ 862694 h 1543391"/>
                      <a:gd name="connsiteX34" fmla="*/ 0 w 1542756"/>
                      <a:gd name="connsiteY34" fmla="*/ 841219 h 1543391"/>
                      <a:gd name="connsiteX35" fmla="*/ 0 w 1542756"/>
                      <a:gd name="connsiteY35" fmla="*/ 330541 h 1543391"/>
                      <a:gd name="connsiteX36" fmla="*/ 510238 w 1542756"/>
                      <a:gd name="connsiteY36" fmla="*/ 330541 h 1543391"/>
                      <a:gd name="connsiteX37" fmla="*/ 530889 w 1542756"/>
                      <a:gd name="connsiteY37" fmla="*/ 315713 h 1543391"/>
                      <a:gd name="connsiteX38" fmla="*/ 519475 w 1542756"/>
                      <a:gd name="connsiteY38" fmla="*/ 245864 h 1543391"/>
                      <a:gd name="connsiteX39" fmla="*/ 453037 w 1542756"/>
                      <a:gd name="connsiteY39" fmla="*/ 134410 h 1543391"/>
                      <a:gd name="connsiteX40" fmla="*/ 603727 w 1542756"/>
                      <a:gd name="connsiteY40" fmla="*/ 0 h 1543391"/>
                      <a:gd name="connsiteX0" fmla="*/ 603727 w 1542756"/>
                      <a:gd name="connsiteY0" fmla="*/ 0 h 1543391"/>
                      <a:gd name="connsiteX1" fmla="*/ 754417 w 1542756"/>
                      <a:gd name="connsiteY1" fmla="*/ 134410 h 1543391"/>
                      <a:gd name="connsiteX2" fmla="*/ 687979 w 1542756"/>
                      <a:gd name="connsiteY2" fmla="*/ 245864 h 1543391"/>
                      <a:gd name="connsiteX3" fmla="*/ 677999 w 1542756"/>
                      <a:gd name="connsiteY3" fmla="*/ 314539 h 1543391"/>
                      <a:gd name="connsiteX4" fmla="*/ 699473 w 1542756"/>
                      <a:gd name="connsiteY4" fmla="*/ 330541 h 1543391"/>
                      <a:gd name="connsiteX5" fmla="*/ 1212215 w 1542756"/>
                      <a:gd name="connsiteY5" fmla="*/ 330541 h 1543391"/>
                      <a:gd name="connsiteX6" fmla="*/ 1212215 w 1542756"/>
                      <a:gd name="connsiteY6" fmla="*/ 841219 h 1543391"/>
                      <a:gd name="connsiteX7" fmla="*/ 1228217 w 1542756"/>
                      <a:gd name="connsiteY7" fmla="*/ 862694 h 1543391"/>
                      <a:gd name="connsiteX8" fmla="*/ 1296893 w 1542756"/>
                      <a:gd name="connsiteY8" fmla="*/ 852714 h 1543391"/>
                      <a:gd name="connsiteX9" fmla="*/ 1408346 w 1542756"/>
                      <a:gd name="connsiteY9" fmla="*/ 786276 h 1543391"/>
                      <a:gd name="connsiteX10" fmla="*/ 1542756 w 1542756"/>
                      <a:gd name="connsiteY10" fmla="*/ 936966 h 1543391"/>
                      <a:gd name="connsiteX11" fmla="*/ 1408346 w 1542756"/>
                      <a:gd name="connsiteY11" fmla="*/ 1087656 h 1543391"/>
                      <a:gd name="connsiteX12" fmla="*/ 1296893 w 1542756"/>
                      <a:gd name="connsiteY12" fmla="*/ 1021218 h 1543391"/>
                      <a:gd name="connsiteX13" fmla="*/ 1227044 w 1542756"/>
                      <a:gd name="connsiteY13" fmla="*/ 1009804 h 1543391"/>
                      <a:gd name="connsiteX14" fmla="*/ 1212215 w 1542756"/>
                      <a:gd name="connsiteY14" fmla="*/ 1030456 h 1543391"/>
                      <a:gd name="connsiteX15" fmla="*/ 1212215 w 1542756"/>
                      <a:gd name="connsiteY15" fmla="*/ 1543391 h 1543391"/>
                      <a:gd name="connsiteX16" fmla="*/ 698836 w 1542756"/>
                      <a:gd name="connsiteY16" fmla="*/ 1543391 h 1543391"/>
                      <a:gd name="connsiteX17" fmla="*/ 677999 w 1542756"/>
                      <a:gd name="connsiteY17" fmla="*/ 1527864 h 1543391"/>
                      <a:gd name="connsiteX18" fmla="*/ 687979 w 1542756"/>
                      <a:gd name="connsiteY18" fmla="*/ 1459189 h 1543391"/>
                      <a:gd name="connsiteX19" fmla="*/ 754417 w 1542756"/>
                      <a:gd name="connsiteY19" fmla="*/ 1347735 h 1543391"/>
                      <a:gd name="connsiteX20" fmla="*/ 603727 w 1542756"/>
                      <a:gd name="connsiteY20" fmla="*/ 1213325 h 1543391"/>
                      <a:gd name="connsiteX21" fmla="*/ 457825 w 1542756"/>
                      <a:gd name="connsiteY21" fmla="*/ 1347735 h 1543391"/>
                      <a:gd name="connsiteX22" fmla="*/ 522614 w 1542756"/>
                      <a:gd name="connsiteY22" fmla="*/ 1456051 h 1543391"/>
                      <a:gd name="connsiteX23" fmla="*/ 530889 w 1542756"/>
                      <a:gd name="connsiteY23" fmla="*/ 1529038 h 1543391"/>
                      <a:gd name="connsiteX24" fmla="*/ 510900 w 1542756"/>
                      <a:gd name="connsiteY24" fmla="*/ 1543391 h 1543391"/>
                      <a:gd name="connsiteX25" fmla="*/ 0 w 1542756"/>
                      <a:gd name="connsiteY25" fmla="*/ 1543391 h 1543391"/>
                      <a:gd name="connsiteX26" fmla="*/ 0 w 1542756"/>
                      <a:gd name="connsiteY26" fmla="*/ 1030456 h 1543391"/>
                      <a:gd name="connsiteX27" fmla="*/ 14829 w 1542756"/>
                      <a:gd name="connsiteY27" fmla="*/ 1009804 h 1543391"/>
                      <a:gd name="connsiteX28" fmla="*/ 87734 w 1542756"/>
                      <a:gd name="connsiteY28" fmla="*/ 1015107 h 1543391"/>
                      <a:gd name="connsiteX29" fmla="*/ 196131 w 1542756"/>
                      <a:gd name="connsiteY29" fmla="*/ 1084600 h 1543391"/>
                      <a:gd name="connsiteX30" fmla="*/ 330541 w 1542756"/>
                      <a:gd name="connsiteY30" fmla="*/ 936966 h 1543391"/>
                      <a:gd name="connsiteX31" fmla="*/ 196131 w 1542756"/>
                      <a:gd name="connsiteY31" fmla="*/ 789332 h 1543391"/>
                      <a:gd name="connsiteX32" fmla="*/ 84678 w 1542756"/>
                      <a:gd name="connsiteY32" fmla="*/ 855769 h 1543391"/>
                      <a:gd name="connsiteX33" fmla="*/ 16002 w 1542756"/>
                      <a:gd name="connsiteY33" fmla="*/ 862694 h 1543391"/>
                      <a:gd name="connsiteX34" fmla="*/ 0 w 1542756"/>
                      <a:gd name="connsiteY34" fmla="*/ 841219 h 1543391"/>
                      <a:gd name="connsiteX35" fmla="*/ 0 w 1542756"/>
                      <a:gd name="connsiteY35" fmla="*/ 330541 h 1543391"/>
                      <a:gd name="connsiteX36" fmla="*/ 510238 w 1542756"/>
                      <a:gd name="connsiteY36" fmla="*/ 330541 h 1543391"/>
                      <a:gd name="connsiteX37" fmla="*/ 530889 w 1542756"/>
                      <a:gd name="connsiteY37" fmla="*/ 315713 h 1543391"/>
                      <a:gd name="connsiteX38" fmla="*/ 519475 w 1542756"/>
                      <a:gd name="connsiteY38" fmla="*/ 245864 h 1543391"/>
                      <a:gd name="connsiteX39" fmla="*/ 453037 w 1542756"/>
                      <a:gd name="connsiteY39" fmla="*/ 134410 h 1543391"/>
                      <a:gd name="connsiteX40" fmla="*/ 603727 w 1542756"/>
                      <a:gd name="connsiteY40" fmla="*/ 0 h 1543391"/>
                      <a:gd name="connsiteX0" fmla="*/ 603727 w 1542756"/>
                      <a:gd name="connsiteY0" fmla="*/ 0 h 1543391"/>
                      <a:gd name="connsiteX1" fmla="*/ 754417 w 1542756"/>
                      <a:gd name="connsiteY1" fmla="*/ 134410 h 1543391"/>
                      <a:gd name="connsiteX2" fmla="*/ 687979 w 1542756"/>
                      <a:gd name="connsiteY2" fmla="*/ 245864 h 1543391"/>
                      <a:gd name="connsiteX3" fmla="*/ 677999 w 1542756"/>
                      <a:gd name="connsiteY3" fmla="*/ 314539 h 1543391"/>
                      <a:gd name="connsiteX4" fmla="*/ 699473 w 1542756"/>
                      <a:gd name="connsiteY4" fmla="*/ 330541 h 1543391"/>
                      <a:gd name="connsiteX5" fmla="*/ 1212215 w 1542756"/>
                      <a:gd name="connsiteY5" fmla="*/ 330541 h 1543391"/>
                      <a:gd name="connsiteX6" fmla="*/ 1212215 w 1542756"/>
                      <a:gd name="connsiteY6" fmla="*/ 841219 h 1543391"/>
                      <a:gd name="connsiteX7" fmla="*/ 1228217 w 1542756"/>
                      <a:gd name="connsiteY7" fmla="*/ 862694 h 1543391"/>
                      <a:gd name="connsiteX8" fmla="*/ 1296893 w 1542756"/>
                      <a:gd name="connsiteY8" fmla="*/ 852714 h 1543391"/>
                      <a:gd name="connsiteX9" fmla="*/ 1408346 w 1542756"/>
                      <a:gd name="connsiteY9" fmla="*/ 786276 h 1543391"/>
                      <a:gd name="connsiteX10" fmla="*/ 1542756 w 1542756"/>
                      <a:gd name="connsiteY10" fmla="*/ 936966 h 1543391"/>
                      <a:gd name="connsiteX11" fmla="*/ 1408346 w 1542756"/>
                      <a:gd name="connsiteY11" fmla="*/ 1087656 h 1543391"/>
                      <a:gd name="connsiteX12" fmla="*/ 1296893 w 1542756"/>
                      <a:gd name="connsiteY12" fmla="*/ 1021218 h 1543391"/>
                      <a:gd name="connsiteX13" fmla="*/ 1227044 w 1542756"/>
                      <a:gd name="connsiteY13" fmla="*/ 1009804 h 1543391"/>
                      <a:gd name="connsiteX14" fmla="*/ 1212215 w 1542756"/>
                      <a:gd name="connsiteY14" fmla="*/ 1030456 h 1543391"/>
                      <a:gd name="connsiteX15" fmla="*/ 1212215 w 1542756"/>
                      <a:gd name="connsiteY15" fmla="*/ 1543391 h 1543391"/>
                      <a:gd name="connsiteX16" fmla="*/ 698836 w 1542756"/>
                      <a:gd name="connsiteY16" fmla="*/ 1543391 h 1543391"/>
                      <a:gd name="connsiteX17" fmla="*/ 677999 w 1542756"/>
                      <a:gd name="connsiteY17" fmla="*/ 1527864 h 1543391"/>
                      <a:gd name="connsiteX18" fmla="*/ 687979 w 1542756"/>
                      <a:gd name="connsiteY18" fmla="*/ 1459189 h 1543391"/>
                      <a:gd name="connsiteX19" fmla="*/ 754417 w 1542756"/>
                      <a:gd name="connsiteY19" fmla="*/ 1347735 h 1543391"/>
                      <a:gd name="connsiteX20" fmla="*/ 603727 w 1542756"/>
                      <a:gd name="connsiteY20" fmla="*/ 1213325 h 1543391"/>
                      <a:gd name="connsiteX21" fmla="*/ 457825 w 1542756"/>
                      <a:gd name="connsiteY21" fmla="*/ 1347735 h 1543391"/>
                      <a:gd name="connsiteX22" fmla="*/ 522614 w 1542756"/>
                      <a:gd name="connsiteY22" fmla="*/ 1456051 h 1543391"/>
                      <a:gd name="connsiteX23" fmla="*/ 530889 w 1542756"/>
                      <a:gd name="connsiteY23" fmla="*/ 1529038 h 1543391"/>
                      <a:gd name="connsiteX24" fmla="*/ 510900 w 1542756"/>
                      <a:gd name="connsiteY24" fmla="*/ 1543391 h 1543391"/>
                      <a:gd name="connsiteX25" fmla="*/ 0 w 1542756"/>
                      <a:gd name="connsiteY25" fmla="*/ 1543391 h 1543391"/>
                      <a:gd name="connsiteX26" fmla="*/ 0 w 1542756"/>
                      <a:gd name="connsiteY26" fmla="*/ 1030456 h 1543391"/>
                      <a:gd name="connsiteX27" fmla="*/ 14829 w 1542756"/>
                      <a:gd name="connsiteY27" fmla="*/ 1009804 h 1543391"/>
                      <a:gd name="connsiteX28" fmla="*/ 87734 w 1542756"/>
                      <a:gd name="connsiteY28" fmla="*/ 1015107 h 1543391"/>
                      <a:gd name="connsiteX29" fmla="*/ 196131 w 1542756"/>
                      <a:gd name="connsiteY29" fmla="*/ 1084600 h 1543391"/>
                      <a:gd name="connsiteX30" fmla="*/ 330541 w 1542756"/>
                      <a:gd name="connsiteY30" fmla="*/ 936966 h 1543391"/>
                      <a:gd name="connsiteX31" fmla="*/ 196131 w 1542756"/>
                      <a:gd name="connsiteY31" fmla="*/ 789332 h 1543391"/>
                      <a:gd name="connsiteX32" fmla="*/ 84678 w 1542756"/>
                      <a:gd name="connsiteY32" fmla="*/ 861880 h 1543391"/>
                      <a:gd name="connsiteX33" fmla="*/ 16002 w 1542756"/>
                      <a:gd name="connsiteY33" fmla="*/ 862694 h 1543391"/>
                      <a:gd name="connsiteX34" fmla="*/ 0 w 1542756"/>
                      <a:gd name="connsiteY34" fmla="*/ 841219 h 1543391"/>
                      <a:gd name="connsiteX35" fmla="*/ 0 w 1542756"/>
                      <a:gd name="connsiteY35" fmla="*/ 330541 h 1543391"/>
                      <a:gd name="connsiteX36" fmla="*/ 510238 w 1542756"/>
                      <a:gd name="connsiteY36" fmla="*/ 330541 h 1543391"/>
                      <a:gd name="connsiteX37" fmla="*/ 530889 w 1542756"/>
                      <a:gd name="connsiteY37" fmla="*/ 315713 h 1543391"/>
                      <a:gd name="connsiteX38" fmla="*/ 519475 w 1542756"/>
                      <a:gd name="connsiteY38" fmla="*/ 245864 h 1543391"/>
                      <a:gd name="connsiteX39" fmla="*/ 453037 w 1542756"/>
                      <a:gd name="connsiteY39" fmla="*/ 134410 h 1543391"/>
                      <a:gd name="connsiteX40" fmla="*/ 603727 w 1542756"/>
                      <a:gd name="connsiteY40" fmla="*/ 0 h 1543391"/>
                      <a:gd name="connsiteX0" fmla="*/ 603727 w 1542756"/>
                      <a:gd name="connsiteY0" fmla="*/ 0 h 1543391"/>
                      <a:gd name="connsiteX1" fmla="*/ 754417 w 1542756"/>
                      <a:gd name="connsiteY1" fmla="*/ 134410 h 1543391"/>
                      <a:gd name="connsiteX2" fmla="*/ 687979 w 1542756"/>
                      <a:gd name="connsiteY2" fmla="*/ 245864 h 1543391"/>
                      <a:gd name="connsiteX3" fmla="*/ 677999 w 1542756"/>
                      <a:gd name="connsiteY3" fmla="*/ 314539 h 1543391"/>
                      <a:gd name="connsiteX4" fmla="*/ 699473 w 1542756"/>
                      <a:gd name="connsiteY4" fmla="*/ 330541 h 1543391"/>
                      <a:gd name="connsiteX5" fmla="*/ 1212215 w 1542756"/>
                      <a:gd name="connsiteY5" fmla="*/ 330541 h 1543391"/>
                      <a:gd name="connsiteX6" fmla="*/ 1212215 w 1542756"/>
                      <a:gd name="connsiteY6" fmla="*/ 841219 h 1543391"/>
                      <a:gd name="connsiteX7" fmla="*/ 1228217 w 1542756"/>
                      <a:gd name="connsiteY7" fmla="*/ 862694 h 1543391"/>
                      <a:gd name="connsiteX8" fmla="*/ 1296893 w 1542756"/>
                      <a:gd name="connsiteY8" fmla="*/ 852714 h 1543391"/>
                      <a:gd name="connsiteX9" fmla="*/ 1408346 w 1542756"/>
                      <a:gd name="connsiteY9" fmla="*/ 786276 h 1543391"/>
                      <a:gd name="connsiteX10" fmla="*/ 1542756 w 1542756"/>
                      <a:gd name="connsiteY10" fmla="*/ 936966 h 1543391"/>
                      <a:gd name="connsiteX11" fmla="*/ 1408346 w 1542756"/>
                      <a:gd name="connsiteY11" fmla="*/ 1087656 h 1543391"/>
                      <a:gd name="connsiteX12" fmla="*/ 1296893 w 1542756"/>
                      <a:gd name="connsiteY12" fmla="*/ 1021218 h 1543391"/>
                      <a:gd name="connsiteX13" fmla="*/ 1227044 w 1542756"/>
                      <a:gd name="connsiteY13" fmla="*/ 1009804 h 1543391"/>
                      <a:gd name="connsiteX14" fmla="*/ 1212215 w 1542756"/>
                      <a:gd name="connsiteY14" fmla="*/ 1030456 h 1543391"/>
                      <a:gd name="connsiteX15" fmla="*/ 1212215 w 1542756"/>
                      <a:gd name="connsiteY15" fmla="*/ 1543391 h 1543391"/>
                      <a:gd name="connsiteX16" fmla="*/ 698836 w 1542756"/>
                      <a:gd name="connsiteY16" fmla="*/ 1543391 h 1543391"/>
                      <a:gd name="connsiteX17" fmla="*/ 677999 w 1542756"/>
                      <a:gd name="connsiteY17" fmla="*/ 1527864 h 1543391"/>
                      <a:gd name="connsiteX18" fmla="*/ 678812 w 1542756"/>
                      <a:gd name="connsiteY18" fmla="*/ 1453078 h 1543391"/>
                      <a:gd name="connsiteX19" fmla="*/ 754417 w 1542756"/>
                      <a:gd name="connsiteY19" fmla="*/ 1347735 h 1543391"/>
                      <a:gd name="connsiteX20" fmla="*/ 603727 w 1542756"/>
                      <a:gd name="connsiteY20" fmla="*/ 1213325 h 1543391"/>
                      <a:gd name="connsiteX21" fmla="*/ 457825 w 1542756"/>
                      <a:gd name="connsiteY21" fmla="*/ 1347735 h 1543391"/>
                      <a:gd name="connsiteX22" fmla="*/ 522614 w 1542756"/>
                      <a:gd name="connsiteY22" fmla="*/ 1456051 h 1543391"/>
                      <a:gd name="connsiteX23" fmla="*/ 530889 w 1542756"/>
                      <a:gd name="connsiteY23" fmla="*/ 1529038 h 1543391"/>
                      <a:gd name="connsiteX24" fmla="*/ 510900 w 1542756"/>
                      <a:gd name="connsiteY24" fmla="*/ 1543391 h 1543391"/>
                      <a:gd name="connsiteX25" fmla="*/ 0 w 1542756"/>
                      <a:gd name="connsiteY25" fmla="*/ 1543391 h 1543391"/>
                      <a:gd name="connsiteX26" fmla="*/ 0 w 1542756"/>
                      <a:gd name="connsiteY26" fmla="*/ 1030456 h 1543391"/>
                      <a:gd name="connsiteX27" fmla="*/ 14829 w 1542756"/>
                      <a:gd name="connsiteY27" fmla="*/ 1009804 h 1543391"/>
                      <a:gd name="connsiteX28" fmla="*/ 87734 w 1542756"/>
                      <a:gd name="connsiteY28" fmla="*/ 1015107 h 1543391"/>
                      <a:gd name="connsiteX29" fmla="*/ 196131 w 1542756"/>
                      <a:gd name="connsiteY29" fmla="*/ 1084600 h 1543391"/>
                      <a:gd name="connsiteX30" fmla="*/ 330541 w 1542756"/>
                      <a:gd name="connsiteY30" fmla="*/ 936966 h 1543391"/>
                      <a:gd name="connsiteX31" fmla="*/ 196131 w 1542756"/>
                      <a:gd name="connsiteY31" fmla="*/ 789332 h 1543391"/>
                      <a:gd name="connsiteX32" fmla="*/ 84678 w 1542756"/>
                      <a:gd name="connsiteY32" fmla="*/ 861880 h 1543391"/>
                      <a:gd name="connsiteX33" fmla="*/ 16002 w 1542756"/>
                      <a:gd name="connsiteY33" fmla="*/ 862694 h 1543391"/>
                      <a:gd name="connsiteX34" fmla="*/ 0 w 1542756"/>
                      <a:gd name="connsiteY34" fmla="*/ 841219 h 1543391"/>
                      <a:gd name="connsiteX35" fmla="*/ 0 w 1542756"/>
                      <a:gd name="connsiteY35" fmla="*/ 330541 h 1543391"/>
                      <a:gd name="connsiteX36" fmla="*/ 510238 w 1542756"/>
                      <a:gd name="connsiteY36" fmla="*/ 330541 h 1543391"/>
                      <a:gd name="connsiteX37" fmla="*/ 530889 w 1542756"/>
                      <a:gd name="connsiteY37" fmla="*/ 315713 h 1543391"/>
                      <a:gd name="connsiteX38" fmla="*/ 519475 w 1542756"/>
                      <a:gd name="connsiteY38" fmla="*/ 245864 h 1543391"/>
                      <a:gd name="connsiteX39" fmla="*/ 453037 w 1542756"/>
                      <a:gd name="connsiteY39" fmla="*/ 134410 h 1543391"/>
                      <a:gd name="connsiteX40" fmla="*/ 603727 w 1542756"/>
                      <a:gd name="connsiteY40" fmla="*/ 0 h 1543391"/>
                      <a:gd name="connsiteX0" fmla="*/ 603727 w 1542756"/>
                      <a:gd name="connsiteY0" fmla="*/ 0 h 1543391"/>
                      <a:gd name="connsiteX1" fmla="*/ 754417 w 1542756"/>
                      <a:gd name="connsiteY1" fmla="*/ 134410 h 1543391"/>
                      <a:gd name="connsiteX2" fmla="*/ 687979 w 1542756"/>
                      <a:gd name="connsiteY2" fmla="*/ 245864 h 1543391"/>
                      <a:gd name="connsiteX3" fmla="*/ 677999 w 1542756"/>
                      <a:gd name="connsiteY3" fmla="*/ 314539 h 1543391"/>
                      <a:gd name="connsiteX4" fmla="*/ 699473 w 1542756"/>
                      <a:gd name="connsiteY4" fmla="*/ 330541 h 1543391"/>
                      <a:gd name="connsiteX5" fmla="*/ 1212215 w 1542756"/>
                      <a:gd name="connsiteY5" fmla="*/ 330541 h 1543391"/>
                      <a:gd name="connsiteX6" fmla="*/ 1212215 w 1542756"/>
                      <a:gd name="connsiteY6" fmla="*/ 841219 h 1543391"/>
                      <a:gd name="connsiteX7" fmla="*/ 1228217 w 1542756"/>
                      <a:gd name="connsiteY7" fmla="*/ 862694 h 1543391"/>
                      <a:gd name="connsiteX8" fmla="*/ 1296893 w 1542756"/>
                      <a:gd name="connsiteY8" fmla="*/ 852714 h 1543391"/>
                      <a:gd name="connsiteX9" fmla="*/ 1408346 w 1542756"/>
                      <a:gd name="connsiteY9" fmla="*/ 786276 h 1543391"/>
                      <a:gd name="connsiteX10" fmla="*/ 1542756 w 1542756"/>
                      <a:gd name="connsiteY10" fmla="*/ 936966 h 1543391"/>
                      <a:gd name="connsiteX11" fmla="*/ 1408346 w 1542756"/>
                      <a:gd name="connsiteY11" fmla="*/ 1087656 h 1543391"/>
                      <a:gd name="connsiteX12" fmla="*/ 1296893 w 1542756"/>
                      <a:gd name="connsiteY12" fmla="*/ 1021218 h 1543391"/>
                      <a:gd name="connsiteX13" fmla="*/ 1227044 w 1542756"/>
                      <a:gd name="connsiteY13" fmla="*/ 1009804 h 1543391"/>
                      <a:gd name="connsiteX14" fmla="*/ 1212215 w 1542756"/>
                      <a:gd name="connsiteY14" fmla="*/ 1030456 h 1543391"/>
                      <a:gd name="connsiteX15" fmla="*/ 1212215 w 1542756"/>
                      <a:gd name="connsiteY15" fmla="*/ 1543391 h 1543391"/>
                      <a:gd name="connsiteX16" fmla="*/ 698836 w 1542756"/>
                      <a:gd name="connsiteY16" fmla="*/ 1543391 h 1543391"/>
                      <a:gd name="connsiteX17" fmla="*/ 677999 w 1542756"/>
                      <a:gd name="connsiteY17" fmla="*/ 1527864 h 1543391"/>
                      <a:gd name="connsiteX18" fmla="*/ 678812 w 1542756"/>
                      <a:gd name="connsiteY18" fmla="*/ 1453078 h 1543391"/>
                      <a:gd name="connsiteX19" fmla="*/ 754417 w 1542756"/>
                      <a:gd name="connsiteY19" fmla="*/ 1347735 h 1543391"/>
                      <a:gd name="connsiteX20" fmla="*/ 603727 w 1542756"/>
                      <a:gd name="connsiteY20" fmla="*/ 1213325 h 1543391"/>
                      <a:gd name="connsiteX21" fmla="*/ 457825 w 1542756"/>
                      <a:gd name="connsiteY21" fmla="*/ 1347735 h 1543391"/>
                      <a:gd name="connsiteX22" fmla="*/ 522614 w 1542756"/>
                      <a:gd name="connsiteY22" fmla="*/ 1456051 h 1543391"/>
                      <a:gd name="connsiteX23" fmla="*/ 530889 w 1542756"/>
                      <a:gd name="connsiteY23" fmla="*/ 1529038 h 1543391"/>
                      <a:gd name="connsiteX24" fmla="*/ 510900 w 1542756"/>
                      <a:gd name="connsiteY24" fmla="*/ 1543391 h 1543391"/>
                      <a:gd name="connsiteX25" fmla="*/ 0 w 1542756"/>
                      <a:gd name="connsiteY25" fmla="*/ 1543391 h 1543391"/>
                      <a:gd name="connsiteX26" fmla="*/ 0 w 1542756"/>
                      <a:gd name="connsiteY26" fmla="*/ 1030456 h 1543391"/>
                      <a:gd name="connsiteX27" fmla="*/ 14829 w 1542756"/>
                      <a:gd name="connsiteY27" fmla="*/ 1009804 h 1543391"/>
                      <a:gd name="connsiteX28" fmla="*/ 87734 w 1542756"/>
                      <a:gd name="connsiteY28" fmla="*/ 1015107 h 1543391"/>
                      <a:gd name="connsiteX29" fmla="*/ 196131 w 1542756"/>
                      <a:gd name="connsiteY29" fmla="*/ 1084600 h 1543391"/>
                      <a:gd name="connsiteX30" fmla="*/ 330541 w 1542756"/>
                      <a:gd name="connsiteY30" fmla="*/ 936966 h 1543391"/>
                      <a:gd name="connsiteX31" fmla="*/ 196131 w 1542756"/>
                      <a:gd name="connsiteY31" fmla="*/ 789332 h 1543391"/>
                      <a:gd name="connsiteX32" fmla="*/ 84678 w 1542756"/>
                      <a:gd name="connsiteY32" fmla="*/ 861880 h 1543391"/>
                      <a:gd name="connsiteX33" fmla="*/ 16002 w 1542756"/>
                      <a:gd name="connsiteY33" fmla="*/ 862694 h 1543391"/>
                      <a:gd name="connsiteX34" fmla="*/ 0 w 1542756"/>
                      <a:gd name="connsiteY34" fmla="*/ 841219 h 1543391"/>
                      <a:gd name="connsiteX35" fmla="*/ 0 w 1542756"/>
                      <a:gd name="connsiteY35" fmla="*/ 330541 h 1543391"/>
                      <a:gd name="connsiteX36" fmla="*/ 510238 w 1542756"/>
                      <a:gd name="connsiteY36" fmla="*/ 330541 h 1543391"/>
                      <a:gd name="connsiteX37" fmla="*/ 530889 w 1542756"/>
                      <a:gd name="connsiteY37" fmla="*/ 315713 h 1543391"/>
                      <a:gd name="connsiteX38" fmla="*/ 519475 w 1542756"/>
                      <a:gd name="connsiteY38" fmla="*/ 245864 h 1543391"/>
                      <a:gd name="connsiteX39" fmla="*/ 453037 w 1542756"/>
                      <a:gd name="connsiteY39" fmla="*/ 134410 h 1543391"/>
                      <a:gd name="connsiteX40" fmla="*/ 603727 w 1542756"/>
                      <a:gd name="connsiteY40" fmla="*/ 0 h 1543391"/>
                      <a:gd name="connsiteX0" fmla="*/ 603727 w 1542756"/>
                      <a:gd name="connsiteY0" fmla="*/ 0 h 1543391"/>
                      <a:gd name="connsiteX1" fmla="*/ 754417 w 1542756"/>
                      <a:gd name="connsiteY1" fmla="*/ 134410 h 1543391"/>
                      <a:gd name="connsiteX2" fmla="*/ 687979 w 1542756"/>
                      <a:gd name="connsiteY2" fmla="*/ 245864 h 1543391"/>
                      <a:gd name="connsiteX3" fmla="*/ 677999 w 1542756"/>
                      <a:gd name="connsiteY3" fmla="*/ 314539 h 1543391"/>
                      <a:gd name="connsiteX4" fmla="*/ 699473 w 1542756"/>
                      <a:gd name="connsiteY4" fmla="*/ 330541 h 1543391"/>
                      <a:gd name="connsiteX5" fmla="*/ 1212215 w 1542756"/>
                      <a:gd name="connsiteY5" fmla="*/ 330541 h 1543391"/>
                      <a:gd name="connsiteX6" fmla="*/ 1212215 w 1542756"/>
                      <a:gd name="connsiteY6" fmla="*/ 841219 h 1543391"/>
                      <a:gd name="connsiteX7" fmla="*/ 1228217 w 1542756"/>
                      <a:gd name="connsiteY7" fmla="*/ 862694 h 1543391"/>
                      <a:gd name="connsiteX8" fmla="*/ 1296893 w 1542756"/>
                      <a:gd name="connsiteY8" fmla="*/ 852714 h 1543391"/>
                      <a:gd name="connsiteX9" fmla="*/ 1408346 w 1542756"/>
                      <a:gd name="connsiteY9" fmla="*/ 786276 h 1543391"/>
                      <a:gd name="connsiteX10" fmla="*/ 1542756 w 1542756"/>
                      <a:gd name="connsiteY10" fmla="*/ 936966 h 1543391"/>
                      <a:gd name="connsiteX11" fmla="*/ 1408346 w 1542756"/>
                      <a:gd name="connsiteY11" fmla="*/ 1087656 h 1543391"/>
                      <a:gd name="connsiteX12" fmla="*/ 1296893 w 1542756"/>
                      <a:gd name="connsiteY12" fmla="*/ 1021218 h 1543391"/>
                      <a:gd name="connsiteX13" fmla="*/ 1227044 w 1542756"/>
                      <a:gd name="connsiteY13" fmla="*/ 1009804 h 1543391"/>
                      <a:gd name="connsiteX14" fmla="*/ 1212215 w 1542756"/>
                      <a:gd name="connsiteY14" fmla="*/ 1030456 h 1543391"/>
                      <a:gd name="connsiteX15" fmla="*/ 1212215 w 1542756"/>
                      <a:gd name="connsiteY15" fmla="*/ 1543391 h 1543391"/>
                      <a:gd name="connsiteX16" fmla="*/ 698836 w 1542756"/>
                      <a:gd name="connsiteY16" fmla="*/ 1543391 h 1543391"/>
                      <a:gd name="connsiteX17" fmla="*/ 677999 w 1542756"/>
                      <a:gd name="connsiteY17" fmla="*/ 1527864 h 1543391"/>
                      <a:gd name="connsiteX18" fmla="*/ 678812 w 1542756"/>
                      <a:gd name="connsiteY18" fmla="*/ 1453078 h 1543391"/>
                      <a:gd name="connsiteX19" fmla="*/ 754417 w 1542756"/>
                      <a:gd name="connsiteY19" fmla="*/ 1347735 h 1543391"/>
                      <a:gd name="connsiteX20" fmla="*/ 603727 w 1542756"/>
                      <a:gd name="connsiteY20" fmla="*/ 1213325 h 1543391"/>
                      <a:gd name="connsiteX21" fmla="*/ 457825 w 1542756"/>
                      <a:gd name="connsiteY21" fmla="*/ 1347735 h 1543391"/>
                      <a:gd name="connsiteX22" fmla="*/ 522614 w 1542756"/>
                      <a:gd name="connsiteY22" fmla="*/ 1456051 h 1543391"/>
                      <a:gd name="connsiteX23" fmla="*/ 530889 w 1542756"/>
                      <a:gd name="connsiteY23" fmla="*/ 1529038 h 1543391"/>
                      <a:gd name="connsiteX24" fmla="*/ 510900 w 1542756"/>
                      <a:gd name="connsiteY24" fmla="*/ 1543391 h 1543391"/>
                      <a:gd name="connsiteX25" fmla="*/ 0 w 1542756"/>
                      <a:gd name="connsiteY25" fmla="*/ 1543391 h 1543391"/>
                      <a:gd name="connsiteX26" fmla="*/ 0 w 1542756"/>
                      <a:gd name="connsiteY26" fmla="*/ 1030456 h 1543391"/>
                      <a:gd name="connsiteX27" fmla="*/ 14829 w 1542756"/>
                      <a:gd name="connsiteY27" fmla="*/ 1009804 h 1543391"/>
                      <a:gd name="connsiteX28" fmla="*/ 87734 w 1542756"/>
                      <a:gd name="connsiteY28" fmla="*/ 1015107 h 1543391"/>
                      <a:gd name="connsiteX29" fmla="*/ 196131 w 1542756"/>
                      <a:gd name="connsiteY29" fmla="*/ 1084600 h 1543391"/>
                      <a:gd name="connsiteX30" fmla="*/ 330541 w 1542756"/>
                      <a:gd name="connsiteY30" fmla="*/ 936966 h 1543391"/>
                      <a:gd name="connsiteX31" fmla="*/ 196131 w 1542756"/>
                      <a:gd name="connsiteY31" fmla="*/ 789332 h 1543391"/>
                      <a:gd name="connsiteX32" fmla="*/ 84678 w 1542756"/>
                      <a:gd name="connsiteY32" fmla="*/ 861880 h 1543391"/>
                      <a:gd name="connsiteX33" fmla="*/ 16002 w 1542756"/>
                      <a:gd name="connsiteY33" fmla="*/ 862694 h 1543391"/>
                      <a:gd name="connsiteX34" fmla="*/ 0 w 1542756"/>
                      <a:gd name="connsiteY34" fmla="*/ 841219 h 1543391"/>
                      <a:gd name="connsiteX35" fmla="*/ 0 w 1542756"/>
                      <a:gd name="connsiteY35" fmla="*/ 330541 h 1543391"/>
                      <a:gd name="connsiteX36" fmla="*/ 510238 w 1542756"/>
                      <a:gd name="connsiteY36" fmla="*/ 330541 h 1543391"/>
                      <a:gd name="connsiteX37" fmla="*/ 530889 w 1542756"/>
                      <a:gd name="connsiteY37" fmla="*/ 315713 h 1543391"/>
                      <a:gd name="connsiteX38" fmla="*/ 519475 w 1542756"/>
                      <a:gd name="connsiteY38" fmla="*/ 245864 h 1543391"/>
                      <a:gd name="connsiteX39" fmla="*/ 453037 w 1542756"/>
                      <a:gd name="connsiteY39" fmla="*/ 134410 h 1543391"/>
                      <a:gd name="connsiteX40" fmla="*/ 603727 w 1542756"/>
                      <a:gd name="connsiteY40" fmla="*/ 0 h 1543391"/>
                      <a:gd name="connsiteX0" fmla="*/ 603727 w 1542756"/>
                      <a:gd name="connsiteY0" fmla="*/ 0 h 1543391"/>
                      <a:gd name="connsiteX1" fmla="*/ 754417 w 1542756"/>
                      <a:gd name="connsiteY1" fmla="*/ 134410 h 1543391"/>
                      <a:gd name="connsiteX2" fmla="*/ 687979 w 1542756"/>
                      <a:gd name="connsiteY2" fmla="*/ 245864 h 1543391"/>
                      <a:gd name="connsiteX3" fmla="*/ 677999 w 1542756"/>
                      <a:gd name="connsiteY3" fmla="*/ 314539 h 1543391"/>
                      <a:gd name="connsiteX4" fmla="*/ 699473 w 1542756"/>
                      <a:gd name="connsiteY4" fmla="*/ 330541 h 1543391"/>
                      <a:gd name="connsiteX5" fmla="*/ 1212215 w 1542756"/>
                      <a:gd name="connsiteY5" fmla="*/ 330541 h 1543391"/>
                      <a:gd name="connsiteX6" fmla="*/ 1212215 w 1542756"/>
                      <a:gd name="connsiteY6" fmla="*/ 841219 h 1543391"/>
                      <a:gd name="connsiteX7" fmla="*/ 1228217 w 1542756"/>
                      <a:gd name="connsiteY7" fmla="*/ 862694 h 1543391"/>
                      <a:gd name="connsiteX8" fmla="*/ 1296893 w 1542756"/>
                      <a:gd name="connsiteY8" fmla="*/ 852714 h 1543391"/>
                      <a:gd name="connsiteX9" fmla="*/ 1408346 w 1542756"/>
                      <a:gd name="connsiteY9" fmla="*/ 786276 h 1543391"/>
                      <a:gd name="connsiteX10" fmla="*/ 1542756 w 1542756"/>
                      <a:gd name="connsiteY10" fmla="*/ 936966 h 1543391"/>
                      <a:gd name="connsiteX11" fmla="*/ 1408346 w 1542756"/>
                      <a:gd name="connsiteY11" fmla="*/ 1087656 h 1543391"/>
                      <a:gd name="connsiteX12" fmla="*/ 1296893 w 1542756"/>
                      <a:gd name="connsiteY12" fmla="*/ 1021218 h 1543391"/>
                      <a:gd name="connsiteX13" fmla="*/ 1227044 w 1542756"/>
                      <a:gd name="connsiteY13" fmla="*/ 1009804 h 1543391"/>
                      <a:gd name="connsiteX14" fmla="*/ 1212215 w 1542756"/>
                      <a:gd name="connsiteY14" fmla="*/ 1030456 h 1543391"/>
                      <a:gd name="connsiteX15" fmla="*/ 1212215 w 1542756"/>
                      <a:gd name="connsiteY15" fmla="*/ 1543391 h 1543391"/>
                      <a:gd name="connsiteX16" fmla="*/ 698836 w 1542756"/>
                      <a:gd name="connsiteY16" fmla="*/ 1543391 h 1543391"/>
                      <a:gd name="connsiteX17" fmla="*/ 677999 w 1542756"/>
                      <a:gd name="connsiteY17" fmla="*/ 1527864 h 1543391"/>
                      <a:gd name="connsiteX18" fmla="*/ 678812 w 1542756"/>
                      <a:gd name="connsiteY18" fmla="*/ 1453078 h 1543391"/>
                      <a:gd name="connsiteX19" fmla="*/ 748307 w 1542756"/>
                      <a:gd name="connsiteY19" fmla="*/ 1347735 h 1543391"/>
                      <a:gd name="connsiteX20" fmla="*/ 603727 w 1542756"/>
                      <a:gd name="connsiteY20" fmla="*/ 1213325 h 1543391"/>
                      <a:gd name="connsiteX21" fmla="*/ 457825 w 1542756"/>
                      <a:gd name="connsiteY21" fmla="*/ 1347735 h 1543391"/>
                      <a:gd name="connsiteX22" fmla="*/ 522614 w 1542756"/>
                      <a:gd name="connsiteY22" fmla="*/ 1456051 h 1543391"/>
                      <a:gd name="connsiteX23" fmla="*/ 530889 w 1542756"/>
                      <a:gd name="connsiteY23" fmla="*/ 1529038 h 1543391"/>
                      <a:gd name="connsiteX24" fmla="*/ 510900 w 1542756"/>
                      <a:gd name="connsiteY24" fmla="*/ 1543391 h 1543391"/>
                      <a:gd name="connsiteX25" fmla="*/ 0 w 1542756"/>
                      <a:gd name="connsiteY25" fmla="*/ 1543391 h 1543391"/>
                      <a:gd name="connsiteX26" fmla="*/ 0 w 1542756"/>
                      <a:gd name="connsiteY26" fmla="*/ 1030456 h 1543391"/>
                      <a:gd name="connsiteX27" fmla="*/ 14829 w 1542756"/>
                      <a:gd name="connsiteY27" fmla="*/ 1009804 h 1543391"/>
                      <a:gd name="connsiteX28" fmla="*/ 87734 w 1542756"/>
                      <a:gd name="connsiteY28" fmla="*/ 1015107 h 1543391"/>
                      <a:gd name="connsiteX29" fmla="*/ 196131 w 1542756"/>
                      <a:gd name="connsiteY29" fmla="*/ 1084600 h 1543391"/>
                      <a:gd name="connsiteX30" fmla="*/ 330541 w 1542756"/>
                      <a:gd name="connsiteY30" fmla="*/ 936966 h 1543391"/>
                      <a:gd name="connsiteX31" fmla="*/ 196131 w 1542756"/>
                      <a:gd name="connsiteY31" fmla="*/ 789332 h 1543391"/>
                      <a:gd name="connsiteX32" fmla="*/ 84678 w 1542756"/>
                      <a:gd name="connsiteY32" fmla="*/ 861880 h 1543391"/>
                      <a:gd name="connsiteX33" fmla="*/ 16002 w 1542756"/>
                      <a:gd name="connsiteY33" fmla="*/ 862694 h 1543391"/>
                      <a:gd name="connsiteX34" fmla="*/ 0 w 1542756"/>
                      <a:gd name="connsiteY34" fmla="*/ 841219 h 1543391"/>
                      <a:gd name="connsiteX35" fmla="*/ 0 w 1542756"/>
                      <a:gd name="connsiteY35" fmla="*/ 330541 h 1543391"/>
                      <a:gd name="connsiteX36" fmla="*/ 510238 w 1542756"/>
                      <a:gd name="connsiteY36" fmla="*/ 330541 h 1543391"/>
                      <a:gd name="connsiteX37" fmla="*/ 530889 w 1542756"/>
                      <a:gd name="connsiteY37" fmla="*/ 315713 h 1543391"/>
                      <a:gd name="connsiteX38" fmla="*/ 519475 w 1542756"/>
                      <a:gd name="connsiteY38" fmla="*/ 245864 h 1543391"/>
                      <a:gd name="connsiteX39" fmla="*/ 453037 w 1542756"/>
                      <a:gd name="connsiteY39" fmla="*/ 134410 h 1543391"/>
                      <a:gd name="connsiteX40" fmla="*/ 603727 w 1542756"/>
                      <a:gd name="connsiteY40" fmla="*/ 0 h 1543391"/>
                      <a:gd name="connsiteX0" fmla="*/ 603727 w 1542756"/>
                      <a:gd name="connsiteY0" fmla="*/ 0 h 1543391"/>
                      <a:gd name="connsiteX1" fmla="*/ 754417 w 1542756"/>
                      <a:gd name="connsiteY1" fmla="*/ 134410 h 1543391"/>
                      <a:gd name="connsiteX2" fmla="*/ 687979 w 1542756"/>
                      <a:gd name="connsiteY2" fmla="*/ 245864 h 1543391"/>
                      <a:gd name="connsiteX3" fmla="*/ 677999 w 1542756"/>
                      <a:gd name="connsiteY3" fmla="*/ 314539 h 1543391"/>
                      <a:gd name="connsiteX4" fmla="*/ 699473 w 1542756"/>
                      <a:gd name="connsiteY4" fmla="*/ 330541 h 1543391"/>
                      <a:gd name="connsiteX5" fmla="*/ 1212215 w 1542756"/>
                      <a:gd name="connsiteY5" fmla="*/ 330541 h 1543391"/>
                      <a:gd name="connsiteX6" fmla="*/ 1212215 w 1542756"/>
                      <a:gd name="connsiteY6" fmla="*/ 841219 h 1543391"/>
                      <a:gd name="connsiteX7" fmla="*/ 1228217 w 1542756"/>
                      <a:gd name="connsiteY7" fmla="*/ 862694 h 1543391"/>
                      <a:gd name="connsiteX8" fmla="*/ 1296893 w 1542756"/>
                      <a:gd name="connsiteY8" fmla="*/ 852714 h 1543391"/>
                      <a:gd name="connsiteX9" fmla="*/ 1408346 w 1542756"/>
                      <a:gd name="connsiteY9" fmla="*/ 786276 h 1543391"/>
                      <a:gd name="connsiteX10" fmla="*/ 1542756 w 1542756"/>
                      <a:gd name="connsiteY10" fmla="*/ 936966 h 1543391"/>
                      <a:gd name="connsiteX11" fmla="*/ 1408346 w 1542756"/>
                      <a:gd name="connsiteY11" fmla="*/ 1087656 h 1543391"/>
                      <a:gd name="connsiteX12" fmla="*/ 1296893 w 1542756"/>
                      <a:gd name="connsiteY12" fmla="*/ 1021218 h 1543391"/>
                      <a:gd name="connsiteX13" fmla="*/ 1227044 w 1542756"/>
                      <a:gd name="connsiteY13" fmla="*/ 1009804 h 1543391"/>
                      <a:gd name="connsiteX14" fmla="*/ 1212215 w 1542756"/>
                      <a:gd name="connsiteY14" fmla="*/ 1030456 h 1543391"/>
                      <a:gd name="connsiteX15" fmla="*/ 1212215 w 1542756"/>
                      <a:gd name="connsiteY15" fmla="*/ 1543391 h 1543391"/>
                      <a:gd name="connsiteX16" fmla="*/ 698836 w 1542756"/>
                      <a:gd name="connsiteY16" fmla="*/ 1543391 h 1543391"/>
                      <a:gd name="connsiteX17" fmla="*/ 677999 w 1542756"/>
                      <a:gd name="connsiteY17" fmla="*/ 1527864 h 1543391"/>
                      <a:gd name="connsiteX18" fmla="*/ 678812 w 1542756"/>
                      <a:gd name="connsiteY18" fmla="*/ 1453078 h 1543391"/>
                      <a:gd name="connsiteX19" fmla="*/ 748307 w 1542756"/>
                      <a:gd name="connsiteY19" fmla="*/ 1347735 h 1543391"/>
                      <a:gd name="connsiteX20" fmla="*/ 603727 w 1542756"/>
                      <a:gd name="connsiteY20" fmla="*/ 1213325 h 1543391"/>
                      <a:gd name="connsiteX21" fmla="*/ 457825 w 1542756"/>
                      <a:gd name="connsiteY21" fmla="*/ 1347735 h 1543391"/>
                      <a:gd name="connsiteX22" fmla="*/ 522614 w 1542756"/>
                      <a:gd name="connsiteY22" fmla="*/ 1456051 h 1543391"/>
                      <a:gd name="connsiteX23" fmla="*/ 530889 w 1542756"/>
                      <a:gd name="connsiteY23" fmla="*/ 1529038 h 1543391"/>
                      <a:gd name="connsiteX24" fmla="*/ 510900 w 1542756"/>
                      <a:gd name="connsiteY24" fmla="*/ 1543391 h 1543391"/>
                      <a:gd name="connsiteX25" fmla="*/ 0 w 1542756"/>
                      <a:gd name="connsiteY25" fmla="*/ 1543391 h 1543391"/>
                      <a:gd name="connsiteX26" fmla="*/ 0 w 1542756"/>
                      <a:gd name="connsiteY26" fmla="*/ 1030456 h 1543391"/>
                      <a:gd name="connsiteX27" fmla="*/ 14829 w 1542756"/>
                      <a:gd name="connsiteY27" fmla="*/ 1009804 h 1543391"/>
                      <a:gd name="connsiteX28" fmla="*/ 87734 w 1542756"/>
                      <a:gd name="connsiteY28" fmla="*/ 1015107 h 1543391"/>
                      <a:gd name="connsiteX29" fmla="*/ 196131 w 1542756"/>
                      <a:gd name="connsiteY29" fmla="*/ 1084600 h 1543391"/>
                      <a:gd name="connsiteX30" fmla="*/ 330541 w 1542756"/>
                      <a:gd name="connsiteY30" fmla="*/ 936966 h 1543391"/>
                      <a:gd name="connsiteX31" fmla="*/ 196131 w 1542756"/>
                      <a:gd name="connsiteY31" fmla="*/ 789332 h 1543391"/>
                      <a:gd name="connsiteX32" fmla="*/ 84678 w 1542756"/>
                      <a:gd name="connsiteY32" fmla="*/ 861880 h 1543391"/>
                      <a:gd name="connsiteX33" fmla="*/ 16002 w 1542756"/>
                      <a:gd name="connsiteY33" fmla="*/ 862694 h 1543391"/>
                      <a:gd name="connsiteX34" fmla="*/ 0 w 1542756"/>
                      <a:gd name="connsiteY34" fmla="*/ 841219 h 1543391"/>
                      <a:gd name="connsiteX35" fmla="*/ 0 w 1542756"/>
                      <a:gd name="connsiteY35" fmla="*/ 330541 h 1543391"/>
                      <a:gd name="connsiteX36" fmla="*/ 510238 w 1542756"/>
                      <a:gd name="connsiteY36" fmla="*/ 330541 h 1543391"/>
                      <a:gd name="connsiteX37" fmla="*/ 530889 w 1542756"/>
                      <a:gd name="connsiteY37" fmla="*/ 315713 h 1543391"/>
                      <a:gd name="connsiteX38" fmla="*/ 519475 w 1542756"/>
                      <a:gd name="connsiteY38" fmla="*/ 245864 h 1543391"/>
                      <a:gd name="connsiteX39" fmla="*/ 453037 w 1542756"/>
                      <a:gd name="connsiteY39" fmla="*/ 134410 h 1543391"/>
                      <a:gd name="connsiteX40" fmla="*/ 603727 w 1542756"/>
                      <a:gd name="connsiteY40" fmla="*/ 0 h 1543391"/>
                      <a:gd name="connsiteX0" fmla="*/ 603727 w 1542756"/>
                      <a:gd name="connsiteY0" fmla="*/ 0 h 1543391"/>
                      <a:gd name="connsiteX1" fmla="*/ 754417 w 1542756"/>
                      <a:gd name="connsiteY1" fmla="*/ 134410 h 1543391"/>
                      <a:gd name="connsiteX2" fmla="*/ 687979 w 1542756"/>
                      <a:gd name="connsiteY2" fmla="*/ 245864 h 1543391"/>
                      <a:gd name="connsiteX3" fmla="*/ 677999 w 1542756"/>
                      <a:gd name="connsiteY3" fmla="*/ 314539 h 1543391"/>
                      <a:gd name="connsiteX4" fmla="*/ 699473 w 1542756"/>
                      <a:gd name="connsiteY4" fmla="*/ 330541 h 1543391"/>
                      <a:gd name="connsiteX5" fmla="*/ 1212215 w 1542756"/>
                      <a:gd name="connsiteY5" fmla="*/ 330541 h 1543391"/>
                      <a:gd name="connsiteX6" fmla="*/ 1212215 w 1542756"/>
                      <a:gd name="connsiteY6" fmla="*/ 841219 h 1543391"/>
                      <a:gd name="connsiteX7" fmla="*/ 1228217 w 1542756"/>
                      <a:gd name="connsiteY7" fmla="*/ 862694 h 1543391"/>
                      <a:gd name="connsiteX8" fmla="*/ 1296893 w 1542756"/>
                      <a:gd name="connsiteY8" fmla="*/ 852714 h 1543391"/>
                      <a:gd name="connsiteX9" fmla="*/ 1408346 w 1542756"/>
                      <a:gd name="connsiteY9" fmla="*/ 786276 h 1543391"/>
                      <a:gd name="connsiteX10" fmla="*/ 1542756 w 1542756"/>
                      <a:gd name="connsiteY10" fmla="*/ 936966 h 1543391"/>
                      <a:gd name="connsiteX11" fmla="*/ 1408346 w 1542756"/>
                      <a:gd name="connsiteY11" fmla="*/ 1087656 h 1543391"/>
                      <a:gd name="connsiteX12" fmla="*/ 1296893 w 1542756"/>
                      <a:gd name="connsiteY12" fmla="*/ 1021218 h 1543391"/>
                      <a:gd name="connsiteX13" fmla="*/ 1227044 w 1542756"/>
                      <a:gd name="connsiteY13" fmla="*/ 1009804 h 1543391"/>
                      <a:gd name="connsiteX14" fmla="*/ 1212215 w 1542756"/>
                      <a:gd name="connsiteY14" fmla="*/ 1030456 h 1543391"/>
                      <a:gd name="connsiteX15" fmla="*/ 1212215 w 1542756"/>
                      <a:gd name="connsiteY15" fmla="*/ 1543391 h 1543391"/>
                      <a:gd name="connsiteX16" fmla="*/ 698836 w 1542756"/>
                      <a:gd name="connsiteY16" fmla="*/ 1543391 h 1543391"/>
                      <a:gd name="connsiteX17" fmla="*/ 677999 w 1542756"/>
                      <a:gd name="connsiteY17" fmla="*/ 1527864 h 1543391"/>
                      <a:gd name="connsiteX18" fmla="*/ 678812 w 1542756"/>
                      <a:gd name="connsiteY18" fmla="*/ 1453078 h 1543391"/>
                      <a:gd name="connsiteX19" fmla="*/ 748307 w 1542756"/>
                      <a:gd name="connsiteY19" fmla="*/ 1347735 h 1543391"/>
                      <a:gd name="connsiteX20" fmla="*/ 603727 w 1542756"/>
                      <a:gd name="connsiteY20" fmla="*/ 1213325 h 1543391"/>
                      <a:gd name="connsiteX21" fmla="*/ 457825 w 1542756"/>
                      <a:gd name="connsiteY21" fmla="*/ 1347735 h 1543391"/>
                      <a:gd name="connsiteX22" fmla="*/ 522614 w 1542756"/>
                      <a:gd name="connsiteY22" fmla="*/ 1456051 h 1543391"/>
                      <a:gd name="connsiteX23" fmla="*/ 530889 w 1542756"/>
                      <a:gd name="connsiteY23" fmla="*/ 1529038 h 1543391"/>
                      <a:gd name="connsiteX24" fmla="*/ 510900 w 1542756"/>
                      <a:gd name="connsiteY24" fmla="*/ 1543391 h 1543391"/>
                      <a:gd name="connsiteX25" fmla="*/ 0 w 1542756"/>
                      <a:gd name="connsiteY25" fmla="*/ 1543391 h 1543391"/>
                      <a:gd name="connsiteX26" fmla="*/ 0 w 1542756"/>
                      <a:gd name="connsiteY26" fmla="*/ 1030456 h 1543391"/>
                      <a:gd name="connsiteX27" fmla="*/ 14829 w 1542756"/>
                      <a:gd name="connsiteY27" fmla="*/ 1009804 h 1543391"/>
                      <a:gd name="connsiteX28" fmla="*/ 87734 w 1542756"/>
                      <a:gd name="connsiteY28" fmla="*/ 1015107 h 1543391"/>
                      <a:gd name="connsiteX29" fmla="*/ 196131 w 1542756"/>
                      <a:gd name="connsiteY29" fmla="*/ 1084600 h 1543391"/>
                      <a:gd name="connsiteX30" fmla="*/ 330541 w 1542756"/>
                      <a:gd name="connsiteY30" fmla="*/ 936966 h 1543391"/>
                      <a:gd name="connsiteX31" fmla="*/ 196131 w 1542756"/>
                      <a:gd name="connsiteY31" fmla="*/ 789332 h 1543391"/>
                      <a:gd name="connsiteX32" fmla="*/ 84678 w 1542756"/>
                      <a:gd name="connsiteY32" fmla="*/ 861880 h 1543391"/>
                      <a:gd name="connsiteX33" fmla="*/ 16002 w 1542756"/>
                      <a:gd name="connsiteY33" fmla="*/ 862694 h 1543391"/>
                      <a:gd name="connsiteX34" fmla="*/ 0 w 1542756"/>
                      <a:gd name="connsiteY34" fmla="*/ 841219 h 1543391"/>
                      <a:gd name="connsiteX35" fmla="*/ 0 w 1542756"/>
                      <a:gd name="connsiteY35" fmla="*/ 330541 h 1543391"/>
                      <a:gd name="connsiteX36" fmla="*/ 510238 w 1542756"/>
                      <a:gd name="connsiteY36" fmla="*/ 330541 h 1543391"/>
                      <a:gd name="connsiteX37" fmla="*/ 530889 w 1542756"/>
                      <a:gd name="connsiteY37" fmla="*/ 315713 h 1543391"/>
                      <a:gd name="connsiteX38" fmla="*/ 519475 w 1542756"/>
                      <a:gd name="connsiteY38" fmla="*/ 245864 h 1543391"/>
                      <a:gd name="connsiteX39" fmla="*/ 453037 w 1542756"/>
                      <a:gd name="connsiteY39" fmla="*/ 134410 h 1543391"/>
                      <a:gd name="connsiteX40" fmla="*/ 603727 w 1542756"/>
                      <a:gd name="connsiteY40" fmla="*/ 0 h 1543391"/>
                      <a:gd name="connsiteX0" fmla="*/ 603727 w 1542756"/>
                      <a:gd name="connsiteY0" fmla="*/ 0 h 1543391"/>
                      <a:gd name="connsiteX1" fmla="*/ 754417 w 1542756"/>
                      <a:gd name="connsiteY1" fmla="*/ 134410 h 1543391"/>
                      <a:gd name="connsiteX2" fmla="*/ 687979 w 1542756"/>
                      <a:gd name="connsiteY2" fmla="*/ 245864 h 1543391"/>
                      <a:gd name="connsiteX3" fmla="*/ 677999 w 1542756"/>
                      <a:gd name="connsiteY3" fmla="*/ 314539 h 1543391"/>
                      <a:gd name="connsiteX4" fmla="*/ 699473 w 1542756"/>
                      <a:gd name="connsiteY4" fmla="*/ 330541 h 1543391"/>
                      <a:gd name="connsiteX5" fmla="*/ 1212215 w 1542756"/>
                      <a:gd name="connsiteY5" fmla="*/ 330541 h 1543391"/>
                      <a:gd name="connsiteX6" fmla="*/ 1212215 w 1542756"/>
                      <a:gd name="connsiteY6" fmla="*/ 841219 h 1543391"/>
                      <a:gd name="connsiteX7" fmla="*/ 1228217 w 1542756"/>
                      <a:gd name="connsiteY7" fmla="*/ 862694 h 1543391"/>
                      <a:gd name="connsiteX8" fmla="*/ 1296893 w 1542756"/>
                      <a:gd name="connsiteY8" fmla="*/ 852714 h 1543391"/>
                      <a:gd name="connsiteX9" fmla="*/ 1408346 w 1542756"/>
                      <a:gd name="connsiteY9" fmla="*/ 786276 h 1543391"/>
                      <a:gd name="connsiteX10" fmla="*/ 1542756 w 1542756"/>
                      <a:gd name="connsiteY10" fmla="*/ 936966 h 1543391"/>
                      <a:gd name="connsiteX11" fmla="*/ 1408346 w 1542756"/>
                      <a:gd name="connsiteY11" fmla="*/ 1087656 h 1543391"/>
                      <a:gd name="connsiteX12" fmla="*/ 1296893 w 1542756"/>
                      <a:gd name="connsiteY12" fmla="*/ 1021218 h 1543391"/>
                      <a:gd name="connsiteX13" fmla="*/ 1227044 w 1542756"/>
                      <a:gd name="connsiteY13" fmla="*/ 1009804 h 1543391"/>
                      <a:gd name="connsiteX14" fmla="*/ 1212215 w 1542756"/>
                      <a:gd name="connsiteY14" fmla="*/ 1030456 h 1543391"/>
                      <a:gd name="connsiteX15" fmla="*/ 1212215 w 1542756"/>
                      <a:gd name="connsiteY15" fmla="*/ 1543391 h 1543391"/>
                      <a:gd name="connsiteX16" fmla="*/ 698836 w 1542756"/>
                      <a:gd name="connsiteY16" fmla="*/ 1543391 h 1543391"/>
                      <a:gd name="connsiteX17" fmla="*/ 677999 w 1542756"/>
                      <a:gd name="connsiteY17" fmla="*/ 1527864 h 1543391"/>
                      <a:gd name="connsiteX18" fmla="*/ 678812 w 1542756"/>
                      <a:gd name="connsiteY18" fmla="*/ 1453078 h 1543391"/>
                      <a:gd name="connsiteX19" fmla="*/ 748307 w 1542756"/>
                      <a:gd name="connsiteY19" fmla="*/ 1347735 h 1543391"/>
                      <a:gd name="connsiteX20" fmla="*/ 603727 w 1542756"/>
                      <a:gd name="connsiteY20" fmla="*/ 1213325 h 1543391"/>
                      <a:gd name="connsiteX21" fmla="*/ 457825 w 1542756"/>
                      <a:gd name="connsiteY21" fmla="*/ 1347735 h 1543391"/>
                      <a:gd name="connsiteX22" fmla="*/ 522614 w 1542756"/>
                      <a:gd name="connsiteY22" fmla="*/ 1456051 h 1543391"/>
                      <a:gd name="connsiteX23" fmla="*/ 530889 w 1542756"/>
                      <a:gd name="connsiteY23" fmla="*/ 1529038 h 1543391"/>
                      <a:gd name="connsiteX24" fmla="*/ 510900 w 1542756"/>
                      <a:gd name="connsiteY24" fmla="*/ 1543391 h 1543391"/>
                      <a:gd name="connsiteX25" fmla="*/ 0 w 1542756"/>
                      <a:gd name="connsiteY25" fmla="*/ 1543391 h 1543391"/>
                      <a:gd name="connsiteX26" fmla="*/ 0 w 1542756"/>
                      <a:gd name="connsiteY26" fmla="*/ 1030456 h 1543391"/>
                      <a:gd name="connsiteX27" fmla="*/ 14829 w 1542756"/>
                      <a:gd name="connsiteY27" fmla="*/ 1009804 h 1543391"/>
                      <a:gd name="connsiteX28" fmla="*/ 87734 w 1542756"/>
                      <a:gd name="connsiteY28" fmla="*/ 1015107 h 1543391"/>
                      <a:gd name="connsiteX29" fmla="*/ 196131 w 1542756"/>
                      <a:gd name="connsiteY29" fmla="*/ 1084600 h 1543391"/>
                      <a:gd name="connsiteX30" fmla="*/ 330541 w 1542756"/>
                      <a:gd name="connsiteY30" fmla="*/ 936966 h 1543391"/>
                      <a:gd name="connsiteX31" fmla="*/ 196131 w 1542756"/>
                      <a:gd name="connsiteY31" fmla="*/ 789332 h 1543391"/>
                      <a:gd name="connsiteX32" fmla="*/ 84678 w 1542756"/>
                      <a:gd name="connsiteY32" fmla="*/ 861880 h 1543391"/>
                      <a:gd name="connsiteX33" fmla="*/ 16002 w 1542756"/>
                      <a:gd name="connsiteY33" fmla="*/ 862694 h 1543391"/>
                      <a:gd name="connsiteX34" fmla="*/ 0 w 1542756"/>
                      <a:gd name="connsiteY34" fmla="*/ 841219 h 1543391"/>
                      <a:gd name="connsiteX35" fmla="*/ 0 w 1542756"/>
                      <a:gd name="connsiteY35" fmla="*/ 330541 h 1543391"/>
                      <a:gd name="connsiteX36" fmla="*/ 510238 w 1542756"/>
                      <a:gd name="connsiteY36" fmla="*/ 330541 h 1543391"/>
                      <a:gd name="connsiteX37" fmla="*/ 530889 w 1542756"/>
                      <a:gd name="connsiteY37" fmla="*/ 315713 h 1543391"/>
                      <a:gd name="connsiteX38" fmla="*/ 519475 w 1542756"/>
                      <a:gd name="connsiteY38" fmla="*/ 245864 h 1543391"/>
                      <a:gd name="connsiteX39" fmla="*/ 453037 w 1542756"/>
                      <a:gd name="connsiteY39" fmla="*/ 134410 h 1543391"/>
                      <a:gd name="connsiteX40" fmla="*/ 603727 w 1542756"/>
                      <a:gd name="connsiteY40" fmla="*/ 0 h 1543391"/>
                      <a:gd name="connsiteX0" fmla="*/ 603727 w 1542756"/>
                      <a:gd name="connsiteY0" fmla="*/ 0 h 1543391"/>
                      <a:gd name="connsiteX1" fmla="*/ 754417 w 1542756"/>
                      <a:gd name="connsiteY1" fmla="*/ 134410 h 1543391"/>
                      <a:gd name="connsiteX2" fmla="*/ 687979 w 1542756"/>
                      <a:gd name="connsiteY2" fmla="*/ 245864 h 1543391"/>
                      <a:gd name="connsiteX3" fmla="*/ 677999 w 1542756"/>
                      <a:gd name="connsiteY3" fmla="*/ 314539 h 1543391"/>
                      <a:gd name="connsiteX4" fmla="*/ 699473 w 1542756"/>
                      <a:gd name="connsiteY4" fmla="*/ 330541 h 1543391"/>
                      <a:gd name="connsiteX5" fmla="*/ 1212215 w 1542756"/>
                      <a:gd name="connsiteY5" fmla="*/ 330541 h 1543391"/>
                      <a:gd name="connsiteX6" fmla="*/ 1212215 w 1542756"/>
                      <a:gd name="connsiteY6" fmla="*/ 841219 h 1543391"/>
                      <a:gd name="connsiteX7" fmla="*/ 1228217 w 1542756"/>
                      <a:gd name="connsiteY7" fmla="*/ 862694 h 1543391"/>
                      <a:gd name="connsiteX8" fmla="*/ 1296893 w 1542756"/>
                      <a:gd name="connsiteY8" fmla="*/ 852714 h 1543391"/>
                      <a:gd name="connsiteX9" fmla="*/ 1408346 w 1542756"/>
                      <a:gd name="connsiteY9" fmla="*/ 786276 h 1543391"/>
                      <a:gd name="connsiteX10" fmla="*/ 1542756 w 1542756"/>
                      <a:gd name="connsiteY10" fmla="*/ 936966 h 1543391"/>
                      <a:gd name="connsiteX11" fmla="*/ 1408346 w 1542756"/>
                      <a:gd name="connsiteY11" fmla="*/ 1087656 h 1543391"/>
                      <a:gd name="connsiteX12" fmla="*/ 1296893 w 1542756"/>
                      <a:gd name="connsiteY12" fmla="*/ 1021218 h 1543391"/>
                      <a:gd name="connsiteX13" fmla="*/ 1227044 w 1542756"/>
                      <a:gd name="connsiteY13" fmla="*/ 1009804 h 1543391"/>
                      <a:gd name="connsiteX14" fmla="*/ 1212215 w 1542756"/>
                      <a:gd name="connsiteY14" fmla="*/ 1030456 h 1543391"/>
                      <a:gd name="connsiteX15" fmla="*/ 1212215 w 1542756"/>
                      <a:gd name="connsiteY15" fmla="*/ 1543391 h 1543391"/>
                      <a:gd name="connsiteX16" fmla="*/ 698836 w 1542756"/>
                      <a:gd name="connsiteY16" fmla="*/ 1543391 h 1543391"/>
                      <a:gd name="connsiteX17" fmla="*/ 677999 w 1542756"/>
                      <a:gd name="connsiteY17" fmla="*/ 1527864 h 1543391"/>
                      <a:gd name="connsiteX18" fmla="*/ 678812 w 1542756"/>
                      <a:gd name="connsiteY18" fmla="*/ 1453078 h 1543391"/>
                      <a:gd name="connsiteX19" fmla="*/ 748307 w 1542756"/>
                      <a:gd name="connsiteY19" fmla="*/ 1347735 h 1543391"/>
                      <a:gd name="connsiteX20" fmla="*/ 603727 w 1542756"/>
                      <a:gd name="connsiteY20" fmla="*/ 1213325 h 1543391"/>
                      <a:gd name="connsiteX21" fmla="*/ 457825 w 1542756"/>
                      <a:gd name="connsiteY21" fmla="*/ 1347735 h 1543391"/>
                      <a:gd name="connsiteX22" fmla="*/ 522614 w 1542756"/>
                      <a:gd name="connsiteY22" fmla="*/ 1456051 h 1543391"/>
                      <a:gd name="connsiteX23" fmla="*/ 530889 w 1542756"/>
                      <a:gd name="connsiteY23" fmla="*/ 1529038 h 1543391"/>
                      <a:gd name="connsiteX24" fmla="*/ 510900 w 1542756"/>
                      <a:gd name="connsiteY24" fmla="*/ 1543391 h 1543391"/>
                      <a:gd name="connsiteX25" fmla="*/ 0 w 1542756"/>
                      <a:gd name="connsiteY25" fmla="*/ 1543391 h 1543391"/>
                      <a:gd name="connsiteX26" fmla="*/ 0 w 1542756"/>
                      <a:gd name="connsiteY26" fmla="*/ 1030456 h 1543391"/>
                      <a:gd name="connsiteX27" fmla="*/ 14829 w 1542756"/>
                      <a:gd name="connsiteY27" fmla="*/ 1009804 h 1543391"/>
                      <a:gd name="connsiteX28" fmla="*/ 87734 w 1542756"/>
                      <a:gd name="connsiteY28" fmla="*/ 1015107 h 1543391"/>
                      <a:gd name="connsiteX29" fmla="*/ 196131 w 1542756"/>
                      <a:gd name="connsiteY29" fmla="*/ 1084600 h 1543391"/>
                      <a:gd name="connsiteX30" fmla="*/ 330541 w 1542756"/>
                      <a:gd name="connsiteY30" fmla="*/ 936966 h 1543391"/>
                      <a:gd name="connsiteX31" fmla="*/ 196131 w 1542756"/>
                      <a:gd name="connsiteY31" fmla="*/ 789332 h 1543391"/>
                      <a:gd name="connsiteX32" fmla="*/ 84678 w 1542756"/>
                      <a:gd name="connsiteY32" fmla="*/ 861880 h 1543391"/>
                      <a:gd name="connsiteX33" fmla="*/ 16002 w 1542756"/>
                      <a:gd name="connsiteY33" fmla="*/ 862694 h 1543391"/>
                      <a:gd name="connsiteX34" fmla="*/ 0 w 1542756"/>
                      <a:gd name="connsiteY34" fmla="*/ 841219 h 1543391"/>
                      <a:gd name="connsiteX35" fmla="*/ 0 w 1542756"/>
                      <a:gd name="connsiteY35" fmla="*/ 330541 h 1543391"/>
                      <a:gd name="connsiteX36" fmla="*/ 510238 w 1542756"/>
                      <a:gd name="connsiteY36" fmla="*/ 330541 h 1543391"/>
                      <a:gd name="connsiteX37" fmla="*/ 530889 w 1542756"/>
                      <a:gd name="connsiteY37" fmla="*/ 315713 h 1543391"/>
                      <a:gd name="connsiteX38" fmla="*/ 519475 w 1542756"/>
                      <a:gd name="connsiteY38" fmla="*/ 245864 h 1543391"/>
                      <a:gd name="connsiteX39" fmla="*/ 453037 w 1542756"/>
                      <a:gd name="connsiteY39" fmla="*/ 134410 h 1543391"/>
                      <a:gd name="connsiteX40" fmla="*/ 603727 w 1542756"/>
                      <a:gd name="connsiteY40" fmla="*/ 0 h 1543391"/>
                      <a:gd name="connsiteX0" fmla="*/ 603727 w 1542756"/>
                      <a:gd name="connsiteY0" fmla="*/ 0 h 1543391"/>
                      <a:gd name="connsiteX1" fmla="*/ 754417 w 1542756"/>
                      <a:gd name="connsiteY1" fmla="*/ 134410 h 1543391"/>
                      <a:gd name="connsiteX2" fmla="*/ 687979 w 1542756"/>
                      <a:gd name="connsiteY2" fmla="*/ 245864 h 1543391"/>
                      <a:gd name="connsiteX3" fmla="*/ 677999 w 1542756"/>
                      <a:gd name="connsiteY3" fmla="*/ 314539 h 1543391"/>
                      <a:gd name="connsiteX4" fmla="*/ 699473 w 1542756"/>
                      <a:gd name="connsiteY4" fmla="*/ 330541 h 1543391"/>
                      <a:gd name="connsiteX5" fmla="*/ 1212215 w 1542756"/>
                      <a:gd name="connsiteY5" fmla="*/ 330541 h 1543391"/>
                      <a:gd name="connsiteX6" fmla="*/ 1212215 w 1542756"/>
                      <a:gd name="connsiteY6" fmla="*/ 841219 h 1543391"/>
                      <a:gd name="connsiteX7" fmla="*/ 1228217 w 1542756"/>
                      <a:gd name="connsiteY7" fmla="*/ 862694 h 1543391"/>
                      <a:gd name="connsiteX8" fmla="*/ 1296893 w 1542756"/>
                      <a:gd name="connsiteY8" fmla="*/ 852714 h 1543391"/>
                      <a:gd name="connsiteX9" fmla="*/ 1408346 w 1542756"/>
                      <a:gd name="connsiteY9" fmla="*/ 786276 h 1543391"/>
                      <a:gd name="connsiteX10" fmla="*/ 1542756 w 1542756"/>
                      <a:gd name="connsiteY10" fmla="*/ 936966 h 1543391"/>
                      <a:gd name="connsiteX11" fmla="*/ 1408346 w 1542756"/>
                      <a:gd name="connsiteY11" fmla="*/ 1087656 h 1543391"/>
                      <a:gd name="connsiteX12" fmla="*/ 1296893 w 1542756"/>
                      <a:gd name="connsiteY12" fmla="*/ 1021218 h 1543391"/>
                      <a:gd name="connsiteX13" fmla="*/ 1227044 w 1542756"/>
                      <a:gd name="connsiteY13" fmla="*/ 1009804 h 1543391"/>
                      <a:gd name="connsiteX14" fmla="*/ 1212215 w 1542756"/>
                      <a:gd name="connsiteY14" fmla="*/ 1030456 h 1543391"/>
                      <a:gd name="connsiteX15" fmla="*/ 1212215 w 1542756"/>
                      <a:gd name="connsiteY15" fmla="*/ 1543391 h 1543391"/>
                      <a:gd name="connsiteX16" fmla="*/ 698836 w 1542756"/>
                      <a:gd name="connsiteY16" fmla="*/ 1543391 h 1543391"/>
                      <a:gd name="connsiteX17" fmla="*/ 677999 w 1542756"/>
                      <a:gd name="connsiteY17" fmla="*/ 1527864 h 1543391"/>
                      <a:gd name="connsiteX18" fmla="*/ 678812 w 1542756"/>
                      <a:gd name="connsiteY18" fmla="*/ 1453078 h 1543391"/>
                      <a:gd name="connsiteX19" fmla="*/ 748307 w 1542756"/>
                      <a:gd name="connsiteY19" fmla="*/ 1347735 h 1543391"/>
                      <a:gd name="connsiteX20" fmla="*/ 603727 w 1542756"/>
                      <a:gd name="connsiteY20" fmla="*/ 1213325 h 1543391"/>
                      <a:gd name="connsiteX21" fmla="*/ 457825 w 1542756"/>
                      <a:gd name="connsiteY21" fmla="*/ 1347735 h 1543391"/>
                      <a:gd name="connsiteX22" fmla="*/ 522614 w 1542756"/>
                      <a:gd name="connsiteY22" fmla="*/ 1456051 h 1543391"/>
                      <a:gd name="connsiteX23" fmla="*/ 530889 w 1542756"/>
                      <a:gd name="connsiteY23" fmla="*/ 1529038 h 1543391"/>
                      <a:gd name="connsiteX24" fmla="*/ 510900 w 1542756"/>
                      <a:gd name="connsiteY24" fmla="*/ 1543391 h 1543391"/>
                      <a:gd name="connsiteX25" fmla="*/ 0 w 1542756"/>
                      <a:gd name="connsiteY25" fmla="*/ 1543391 h 1543391"/>
                      <a:gd name="connsiteX26" fmla="*/ 0 w 1542756"/>
                      <a:gd name="connsiteY26" fmla="*/ 1030456 h 1543391"/>
                      <a:gd name="connsiteX27" fmla="*/ 14829 w 1542756"/>
                      <a:gd name="connsiteY27" fmla="*/ 1009804 h 1543391"/>
                      <a:gd name="connsiteX28" fmla="*/ 87734 w 1542756"/>
                      <a:gd name="connsiteY28" fmla="*/ 1015107 h 1543391"/>
                      <a:gd name="connsiteX29" fmla="*/ 196131 w 1542756"/>
                      <a:gd name="connsiteY29" fmla="*/ 1084600 h 1543391"/>
                      <a:gd name="connsiteX30" fmla="*/ 330541 w 1542756"/>
                      <a:gd name="connsiteY30" fmla="*/ 936966 h 1543391"/>
                      <a:gd name="connsiteX31" fmla="*/ 196131 w 1542756"/>
                      <a:gd name="connsiteY31" fmla="*/ 789332 h 1543391"/>
                      <a:gd name="connsiteX32" fmla="*/ 84678 w 1542756"/>
                      <a:gd name="connsiteY32" fmla="*/ 861880 h 1543391"/>
                      <a:gd name="connsiteX33" fmla="*/ 16002 w 1542756"/>
                      <a:gd name="connsiteY33" fmla="*/ 862694 h 1543391"/>
                      <a:gd name="connsiteX34" fmla="*/ 0 w 1542756"/>
                      <a:gd name="connsiteY34" fmla="*/ 841219 h 1543391"/>
                      <a:gd name="connsiteX35" fmla="*/ 0 w 1542756"/>
                      <a:gd name="connsiteY35" fmla="*/ 330541 h 1543391"/>
                      <a:gd name="connsiteX36" fmla="*/ 510238 w 1542756"/>
                      <a:gd name="connsiteY36" fmla="*/ 330541 h 1543391"/>
                      <a:gd name="connsiteX37" fmla="*/ 530889 w 1542756"/>
                      <a:gd name="connsiteY37" fmla="*/ 315713 h 1543391"/>
                      <a:gd name="connsiteX38" fmla="*/ 519475 w 1542756"/>
                      <a:gd name="connsiteY38" fmla="*/ 245864 h 1543391"/>
                      <a:gd name="connsiteX39" fmla="*/ 453037 w 1542756"/>
                      <a:gd name="connsiteY39" fmla="*/ 134410 h 1543391"/>
                      <a:gd name="connsiteX40" fmla="*/ 603727 w 1542756"/>
                      <a:gd name="connsiteY40" fmla="*/ 0 h 1543391"/>
                      <a:gd name="connsiteX0" fmla="*/ 603727 w 1542756"/>
                      <a:gd name="connsiteY0" fmla="*/ 0 h 1543391"/>
                      <a:gd name="connsiteX1" fmla="*/ 754417 w 1542756"/>
                      <a:gd name="connsiteY1" fmla="*/ 134410 h 1543391"/>
                      <a:gd name="connsiteX2" fmla="*/ 687979 w 1542756"/>
                      <a:gd name="connsiteY2" fmla="*/ 245864 h 1543391"/>
                      <a:gd name="connsiteX3" fmla="*/ 677999 w 1542756"/>
                      <a:gd name="connsiteY3" fmla="*/ 314539 h 1543391"/>
                      <a:gd name="connsiteX4" fmla="*/ 699473 w 1542756"/>
                      <a:gd name="connsiteY4" fmla="*/ 330541 h 1543391"/>
                      <a:gd name="connsiteX5" fmla="*/ 1212215 w 1542756"/>
                      <a:gd name="connsiteY5" fmla="*/ 330541 h 1543391"/>
                      <a:gd name="connsiteX6" fmla="*/ 1212215 w 1542756"/>
                      <a:gd name="connsiteY6" fmla="*/ 841219 h 1543391"/>
                      <a:gd name="connsiteX7" fmla="*/ 1228217 w 1542756"/>
                      <a:gd name="connsiteY7" fmla="*/ 862694 h 1543391"/>
                      <a:gd name="connsiteX8" fmla="*/ 1296893 w 1542756"/>
                      <a:gd name="connsiteY8" fmla="*/ 852714 h 1543391"/>
                      <a:gd name="connsiteX9" fmla="*/ 1408346 w 1542756"/>
                      <a:gd name="connsiteY9" fmla="*/ 786276 h 1543391"/>
                      <a:gd name="connsiteX10" fmla="*/ 1542756 w 1542756"/>
                      <a:gd name="connsiteY10" fmla="*/ 936966 h 1543391"/>
                      <a:gd name="connsiteX11" fmla="*/ 1408346 w 1542756"/>
                      <a:gd name="connsiteY11" fmla="*/ 1087656 h 1543391"/>
                      <a:gd name="connsiteX12" fmla="*/ 1296893 w 1542756"/>
                      <a:gd name="connsiteY12" fmla="*/ 1021218 h 1543391"/>
                      <a:gd name="connsiteX13" fmla="*/ 1227044 w 1542756"/>
                      <a:gd name="connsiteY13" fmla="*/ 1009804 h 1543391"/>
                      <a:gd name="connsiteX14" fmla="*/ 1212215 w 1542756"/>
                      <a:gd name="connsiteY14" fmla="*/ 1030456 h 1543391"/>
                      <a:gd name="connsiteX15" fmla="*/ 1212215 w 1542756"/>
                      <a:gd name="connsiteY15" fmla="*/ 1543391 h 1543391"/>
                      <a:gd name="connsiteX16" fmla="*/ 698836 w 1542756"/>
                      <a:gd name="connsiteY16" fmla="*/ 1543391 h 1543391"/>
                      <a:gd name="connsiteX17" fmla="*/ 677999 w 1542756"/>
                      <a:gd name="connsiteY17" fmla="*/ 1527864 h 1543391"/>
                      <a:gd name="connsiteX18" fmla="*/ 678812 w 1542756"/>
                      <a:gd name="connsiteY18" fmla="*/ 1453078 h 1543391"/>
                      <a:gd name="connsiteX19" fmla="*/ 748307 w 1542756"/>
                      <a:gd name="connsiteY19" fmla="*/ 1347735 h 1543391"/>
                      <a:gd name="connsiteX20" fmla="*/ 603727 w 1542756"/>
                      <a:gd name="connsiteY20" fmla="*/ 1213325 h 1543391"/>
                      <a:gd name="connsiteX21" fmla="*/ 457825 w 1542756"/>
                      <a:gd name="connsiteY21" fmla="*/ 1347735 h 1543391"/>
                      <a:gd name="connsiteX22" fmla="*/ 522614 w 1542756"/>
                      <a:gd name="connsiteY22" fmla="*/ 1456051 h 1543391"/>
                      <a:gd name="connsiteX23" fmla="*/ 530889 w 1542756"/>
                      <a:gd name="connsiteY23" fmla="*/ 1529038 h 1543391"/>
                      <a:gd name="connsiteX24" fmla="*/ 510900 w 1542756"/>
                      <a:gd name="connsiteY24" fmla="*/ 1543391 h 1543391"/>
                      <a:gd name="connsiteX25" fmla="*/ 0 w 1542756"/>
                      <a:gd name="connsiteY25" fmla="*/ 1543391 h 1543391"/>
                      <a:gd name="connsiteX26" fmla="*/ 0 w 1542756"/>
                      <a:gd name="connsiteY26" fmla="*/ 1030456 h 1543391"/>
                      <a:gd name="connsiteX27" fmla="*/ 14829 w 1542756"/>
                      <a:gd name="connsiteY27" fmla="*/ 1009804 h 1543391"/>
                      <a:gd name="connsiteX28" fmla="*/ 87734 w 1542756"/>
                      <a:gd name="connsiteY28" fmla="*/ 1015107 h 1543391"/>
                      <a:gd name="connsiteX29" fmla="*/ 196131 w 1542756"/>
                      <a:gd name="connsiteY29" fmla="*/ 1084600 h 1543391"/>
                      <a:gd name="connsiteX30" fmla="*/ 330541 w 1542756"/>
                      <a:gd name="connsiteY30" fmla="*/ 936966 h 1543391"/>
                      <a:gd name="connsiteX31" fmla="*/ 196131 w 1542756"/>
                      <a:gd name="connsiteY31" fmla="*/ 789332 h 1543391"/>
                      <a:gd name="connsiteX32" fmla="*/ 84678 w 1542756"/>
                      <a:gd name="connsiteY32" fmla="*/ 861880 h 1543391"/>
                      <a:gd name="connsiteX33" fmla="*/ 16002 w 1542756"/>
                      <a:gd name="connsiteY33" fmla="*/ 862694 h 1543391"/>
                      <a:gd name="connsiteX34" fmla="*/ 0 w 1542756"/>
                      <a:gd name="connsiteY34" fmla="*/ 841219 h 1543391"/>
                      <a:gd name="connsiteX35" fmla="*/ 0 w 1542756"/>
                      <a:gd name="connsiteY35" fmla="*/ 330541 h 1543391"/>
                      <a:gd name="connsiteX36" fmla="*/ 510238 w 1542756"/>
                      <a:gd name="connsiteY36" fmla="*/ 330541 h 1543391"/>
                      <a:gd name="connsiteX37" fmla="*/ 530889 w 1542756"/>
                      <a:gd name="connsiteY37" fmla="*/ 315713 h 1543391"/>
                      <a:gd name="connsiteX38" fmla="*/ 519475 w 1542756"/>
                      <a:gd name="connsiteY38" fmla="*/ 245864 h 1543391"/>
                      <a:gd name="connsiteX39" fmla="*/ 453037 w 1542756"/>
                      <a:gd name="connsiteY39" fmla="*/ 134410 h 1543391"/>
                      <a:gd name="connsiteX40" fmla="*/ 603727 w 1542756"/>
                      <a:gd name="connsiteY40" fmla="*/ 0 h 1543391"/>
                      <a:gd name="connsiteX0" fmla="*/ 603727 w 1542756"/>
                      <a:gd name="connsiteY0" fmla="*/ 0 h 1543391"/>
                      <a:gd name="connsiteX1" fmla="*/ 754417 w 1542756"/>
                      <a:gd name="connsiteY1" fmla="*/ 134410 h 1543391"/>
                      <a:gd name="connsiteX2" fmla="*/ 687979 w 1542756"/>
                      <a:gd name="connsiteY2" fmla="*/ 245864 h 1543391"/>
                      <a:gd name="connsiteX3" fmla="*/ 677999 w 1542756"/>
                      <a:gd name="connsiteY3" fmla="*/ 314539 h 1543391"/>
                      <a:gd name="connsiteX4" fmla="*/ 699473 w 1542756"/>
                      <a:gd name="connsiteY4" fmla="*/ 330541 h 1543391"/>
                      <a:gd name="connsiteX5" fmla="*/ 1212215 w 1542756"/>
                      <a:gd name="connsiteY5" fmla="*/ 330541 h 1543391"/>
                      <a:gd name="connsiteX6" fmla="*/ 1212215 w 1542756"/>
                      <a:gd name="connsiteY6" fmla="*/ 841219 h 1543391"/>
                      <a:gd name="connsiteX7" fmla="*/ 1228217 w 1542756"/>
                      <a:gd name="connsiteY7" fmla="*/ 862694 h 1543391"/>
                      <a:gd name="connsiteX8" fmla="*/ 1296893 w 1542756"/>
                      <a:gd name="connsiteY8" fmla="*/ 852714 h 1543391"/>
                      <a:gd name="connsiteX9" fmla="*/ 1408346 w 1542756"/>
                      <a:gd name="connsiteY9" fmla="*/ 786276 h 1543391"/>
                      <a:gd name="connsiteX10" fmla="*/ 1542756 w 1542756"/>
                      <a:gd name="connsiteY10" fmla="*/ 936966 h 1543391"/>
                      <a:gd name="connsiteX11" fmla="*/ 1408346 w 1542756"/>
                      <a:gd name="connsiteY11" fmla="*/ 1087656 h 1543391"/>
                      <a:gd name="connsiteX12" fmla="*/ 1296893 w 1542756"/>
                      <a:gd name="connsiteY12" fmla="*/ 1021218 h 1543391"/>
                      <a:gd name="connsiteX13" fmla="*/ 1227044 w 1542756"/>
                      <a:gd name="connsiteY13" fmla="*/ 1009804 h 1543391"/>
                      <a:gd name="connsiteX14" fmla="*/ 1212215 w 1542756"/>
                      <a:gd name="connsiteY14" fmla="*/ 1030456 h 1543391"/>
                      <a:gd name="connsiteX15" fmla="*/ 1212215 w 1542756"/>
                      <a:gd name="connsiteY15" fmla="*/ 1543391 h 1543391"/>
                      <a:gd name="connsiteX16" fmla="*/ 698836 w 1542756"/>
                      <a:gd name="connsiteY16" fmla="*/ 1543391 h 1543391"/>
                      <a:gd name="connsiteX17" fmla="*/ 677999 w 1542756"/>
                      <a:gd name="connsiteY17" fmla="*/ 1527864 h 1543391"/>
                      <a:gd name="connsiteX18" fmla="*/ 678812 w 1542756"/>
                      <a:gd name="connsiteY18" fmla="*/ 1453078 h 1543391"/>
                      <a:gd name="connsiteX19" fmla="*/ 748307 w 1542756"/>
                      <a:gd name="connsiteY19" fmla="*/ 1347735 h 1543391"/>
                      <a:gd name="connsiteX20" fmla="*/ 603727 w 1542756"/>
                      <a:gd name="connsiteY20" fmla="*/ 1213325 h 1543391"/>
                      <a:gd name="connsiteX21" fmla="*/ 457825 w 1542756"/>
                      <a:gd name="connsiteY21" fmla="*/ 1347735 h 1543391"/>
                      <a:gd name="connsiteX22" fmla="*/ 531781 w 1542756"/>
                      <a:gd name="connsiteY22" fmla="*/ 1456051 h 1543391"/>
                      <a:gd name="connsiteX23" fmla="*/ 530889 w 1542756"/>
                      <a:gd name="connsiteY23" fmla="*/ 1529038 h 1543391"/>
                      <a:gd name="connsiteX24" fmla="*/ 510900 w 1542756"/>
                      <a:gd name="connsiteY24" fmla="*/ 1543391 h 1543391"/>
                      <a:gd name="connsiteX25" fmla="*/ 0 w 1542756"/>
                      <a:gd name="connsiteY25" fmla="*/ 1543391 h 1543391"/>
                      <a:gd name="connsiteX26" fmla="*/ 0 w 1542756"/>
                      <a:gd name="connsiteY26" fmla="*/ 1030456 h 1543391"/>
                      <a:gd name="connsiteX27" fmla="*/ 14829 w 1542756"/>
                      <a:gd name="connsiteY27" fmla="*/ 1009804 h 1543391"/>
                      <a:gd name="connsiteX28" fmla="*/ 87734 w 1542756"/>
                      <a:gd name="connsiteY28" fmla="*/ 1015107 h 1543391"/>
                      <a:gd name="connsiteX29" fmla="*/ 196131 w 1542756"/>
                      <a:gd name="connsiteY29" fmla="*/ 1084600 h 1543391"/>
                      <a:gd name="connsiteX30" fmla="*/ 330541 w 1542756"/>
                      <a:gd name="connsiteY30" fmla="*/ 936966 h 1543391"/>
                      <a:gd name="connsiteX31" fmla="*/ 196131 w 1542756"/>
                      <a:gd name="connsiteY31" fmla="*/ 789332 h 1543391"/>
                      <a:gd name="connsiteX32" fmla="*/ 84678 w 1542756"/>
                      <a:gd name="connsiteY32" fmla="*/ 861880 h 1543391"/>
                      <a:gd name="connsiteX33" fmla="*/ 16002 w 1542756"/>
                      <a:gd name="connsiteY33" fmla="*/ 862694 h 1543391"/>
                      <a:gd name="connsiteX34" fmla="*/ 0 w 1542756"/>
                      <a:gd name="connsiteY34" fmla="*/ 841219 h 1543391"/>
                      <a:gd name="connsiteX35" fmla="*/ 0 w 1542756"/>
                      <a:gd name="connsiteY35" fmla="*/ 330541 h 1543391"/>
                      <a:gd name="connsiteX36" fmla="*/ 510238 w 1542756"/>
                      <a:gd name="connsiteY36" fmla="*/ 330541 h 1543391"/>
                      <a:gd name="connsiteX37" fmla="*/ 530889 w 1542756"/>
                      <a:gd name="connsiteY37" fmla="*/ 315713 h 1543391"/>
                      <a:gd name="connsiteX38" fmla="*/ 519475 w 1542756"/>
                      <a:gd name="connsiteY38" fmla="*/ 245864 h 1543391"/>
                      <a:gd name="connsiteX39" fmla="*/ 453037 w 1542756"/>
                      <a:gd name="connsiteY39" fmla="*/ 134410 h 1543391"/>
                      <a:gd name="connsiteX40" fmla="*/ 603727 w 1542756"/>
                      <a:gd name="connsiteY40" fmla="*/ 0 h 15433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Lst>
                    <a:rect l="l" t="t" r="r" b="b"/>
                    <a:pathLst>
                      <a:path w="1542756" h="1543391">
                        <a:moveTo>
                          <a:pt x="603727" y="0"/>
                        </a:moveTo>
                        <a:cubicBezTo>
                          <a:pt x="686950" y="0"/>
                          <a:pt x="754417" y="60177"/>
                          <a:pt x="754417" y="134410"/>
                        </a:cubicBezTo>
                        <a:cubicBezTo>
                          <a:pt x="754417" y="180805"/>
                          <a:pt x="728063" y="221710"/>
                          <a:pt x="687979" y="245864"/>
                        </a:cubicBezTo>
                        <a:cubicBezTo>
                          <a:pt x="672929" y="266574"/>
                          <a:pt x="662635" y="293629"/>
                          <a:pt x="677999" y="314539"/>
                        </a:cubicBezTo>
                        <a:lnTo>
                          <a:pt x="699473" y="330541"/>
                        </a:lnTo>
                        <a:lnTo>
                          <a:pt x="1212215" y="330541"/>
                        </a:lnTo>
                        <a:lnTo>
                          <a:pt x="1212215" y="841219"/>
                        </a:lnTo>
                        <a:lnTo>
                          <a:pt x="1228217" y="862694"/>
                        </a:lnTo>
                        <a:cubicBezTo>
                          <a:pt x="1249127" y="878058"/>
                          <a:pt x="1276182" y="867764"/>
                          <a:pt x="1296893" y="852714"/>
                        </a:cubicBezTo>
                        <a:cubicBezTo>
                          <a:pt x="1321046" y="812631"/>
                          <a:pt x="1361952" y="786276"/>
                          <a:pt x="1408346" y="786276"/>
                        </a:cubicBezTo>
                        <a:cubicBezTo>
                          <a:pt x="1482579" y="786276"/>
                          <a:pt x="1542756" y="853743"/>
                          <a:pt x="1542756" y="936966"/>
                        </a:cubicBezTo>
                        <a:cubicBezTo>
                          <a:pt x="1542756" y="1020190"/>
                          <a:pt x="1482579" y="1087656"/>
                          <a:pt x="1408346" y="1087656"/>
                        </a:cubicBezTo>
                        <a:cubicBezTo>
                          <a:pt x="1361952" y="1087656"/>
                          <a:pt x="1321046" y="1061302"/>
                          <a:pt x="1296893" y="1021218"/>
                        </a:cubicBezTo>
                        <a:cubicBezTo>
                          <a:pt x="1274839" y="1003513"/>
                          <a:pt x="1248014" y="993403"/>
                          <a:pt x="1227044" y="1009804"/>
                        </a:cubicBezTo>
                        <a:lnTo>
                          <a:pt x="1212215" y="1030456"/>
                        </a:lnTo>
                        <a:lnTo>
                          <a:pt x="1212215" y="1543391"/>
                        </a:lnTo>
                        <a:lnTo>
                          <a:pt x="698836" y="1543391"/>
                        </a:lnTo>
                        <a:lnTo>
                          <a:pt x="677999" y="1527864"/>
                        </a:lnTo>
                        <a:cubicBezTo>
                          <a:pt x="662635" y="1506954"/>
                          <a:pt x="663762" y="1473788"/>
                          <a:pt x="678812" y="1453078"/>
                        </a:cubicBezTo>
                        <a:cubicBezTo>
                          <a:pt x="721952" y="1435036"/>
                          <a:pt x="751653" y="1387693"/>
                          <a:pt x="748307" y="1347735"/>
                        </a:cubicBezTo>
                        <a:cubicBezTo>
                          <a:pt x="744963" y="1274163"/>
                          <a:pt x="703350" y="1216298"/>
                          <a:pt x="603727" y="1213325"/>
                        </a:cubicBezTo>
                        <a:cubicBezTo>
                          <a:pt x="553497" y="1213325"/>
                          <a:pt x="464104" y="1254669"/>
                          <a:pt x="457825" y="1347735"/>
                        </a:cubicBezTo>
                        <a:cubicBezTo>
                          <a:pt x="464103" y="1395032"/>
                          <a:pt x="486910" y="1425622"/>
                          <a:pt x="531781" y="1456051"/>
                        </a:cubicBezTo>
                        <a:cubicBezTo>
                          <a:pt x="549486" y="1478105"/>
                          <a:pt x="547290" y="1508067"/>
                          <a:pt x="530889" y="1529038"/>
                        </a:cubicBezTo>
                        <a:lnTo>
                          <a:pt x="510900" y="1543391"/>
                        </a:lnTo>
                        <a:lnTo>
                          <a:pt x="0" y="1543391"/>
                        </a:lnTo>
                        <a:lnTo>
                          <a:pt x="0" y="1030456"/>
                        </a:lnTo>
                        <a:lnTo>
                          <a:pt x="14829" y="1009804"/>
                        </a:lnTo>
                        <a:cubicBezTo>
                          <a:pt x="35799" y="993403"/>
                          <a:pt x="65680" y="997402"/>
                          <a:pt x="87734" y="1015107"/>
                        </a:cubicBezTo>
                        <a:cubicBezTo>
                          <a:pt x="111887" y="1055191"/>
                          <a:pt x="149737" y="1084600"/>
                          <a:pt x="196131" y="1084600"/>
                        </a:cubicBezTo>
                        <a:cubicBezTo>
                          <a:pt x="276476" y="1096822"/>
                          <a:pt x="330541" y="986177"/>
                          <a:pt x="330541" y="936966"/>
                        </a:cubicBezTo>
                        <a:cubicBezTo>
                          <a:pt x="330541" y="887755"/>
                          <a:pt x="298222" y="790642"/>
                          <a:pt x="196131" y="789332"/>
                        </a:cubicBezTo>
                        <a:cubicBezTo>
                          <a:pt x="152097" y="794134"/>
                          <a:pt x="108831" y="821797"/>
                          <a:pt x="84678" y="861880"/>
                        </a:cubicBezTo>
                        <a:cubicBezTo>
                          <a:pt x="63967" y="876930"/>
                          <a:pt x="36912" y="878058"/>
                          <a:pt x="16002" y="862694"/>
                        </a:cubicBezTo>
                        <a:lnTo>
                          <a:pt x="0" y="841219"/>
                        </a:lnTo>
                        <a:lnTo>
                          <a:pt x="0" y="330541"/>
                        </a:lnTo>
                        <a:lnTo>
                          <a:pt x="510238" y="330541"/>
                        </a:lnTo>
                        <a:lnTo>
                          <a:pt x="530889" y="315713"/>
                        </a:lnTo>
                        <a:cubicBezTo>
                          <a:pt x="547290" y="294742"/>
                          <a:pt x="537180" y="267918"/>
                          <a:pt x="519475" y="245864"/>
                        </a:cubicBezTo>
                        <a:cubicBezTo>
                          <a:pt x="479391" y="221710"/>
                          <a:pt x="453037" y="180805"/>
                          <a:pt x="453037" y="134410"/>
                        </a:cubicBezTo>
                        <a:cubicBezTo>
                          <a:pt x="453037" y="60177"/>
                          <a:pt x="520503" y="0"/>
                          <a:pt x="603727" y="0"/>
                        </a:cubicBezTo>
                        <a:close/>
                      </a:path>
                    </a:pathLst>
                  </a:custGeom>
                  <a:solidFill>
                    <a:srgbClr val="088DAD"/>
                  </a:solidFill>
                  <a:ln w="0">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a:solidFill>
                        <a:prstClr val="white"/>
                      </a:solidFill>
                      <a:latin typeface="Arial" panose="020B0604020202020204" pitchFamily="34" charset="0"/>
                      <a:cs typeface="Arial" panose="020B0604020202020204" pitchFamily="34" charset="0"/>
                    </a:endParaRPr>
                  </a:p>
                </p:txBody>
              </p:sp>
              <p:sp>
                <p:nvSpPr>
                  <p:cNvPr id="48" name="Freeform 139">
                    <a:extLst>
                      <a:ext uri="{FF2B5EF4-FFF2-40B4-BE49-F238E27FC236}">
                        <a16:creationId xmlns:a16="http://schemas.microsoft.com/office/drawing/2014/main" id="{2404D256-D4C8-4AAA-AECA-A361E8D0E3AB}"/>
                      </a:ext>
                    </a:extLst>
                  </p:cNvPr>
                  <p:cNvSpPr/>
                  <p:nvPr/>
                </p:nvSpPr>
                <p:spPr>
                  <a:xfrm>
                    <a:off x="5606423" y="4112308"/>
                    <a:ext cx="204005" cy="300114"/>
                  </a:xfrm>
                  <a:custGeom>
                    <a:avLst/>
                    <a:gdLst>
                      <a:gd name="connsiteX0" fmla="*/ 429428 w 560646"/>
                      <a:gd name="connsiteY0" fmla="*/ 703064 h 816614"/>
                      <a:gd name="connsiteX1" fmla="*/ 429494 w 560646"/>
                      <a:gd name="connsiteY1" fmla="*/ 767268 h 816614"/>
                      <a:gd name="connsiteX2" fmla="*/ 353936 w 560646"/>
                      <a:gd name="connsiteY2" fmla="*/ 767163 h 816614"/>
                      <a:gd name="connsiteX3" fmla="*/ 353936 w 560646"/>
                      <a:gd name="connsiteY3" fmla="*/ 777446 h 816614"/>
                      <a:gd name="connsiteX4" fmla="*/ 314768 w 560646"/>
                      <a:gd name="connsiteY4" fmla="*/ 816614 h 816614"/>
                      <a:gd name="connsiteX5" fmla="*/ 252826 w 560646"/>
                      <a:gd name="connsiteY5" fmla="*/ 816614 h 816614"/>
                      <a:gd name="connsiteX6" fmla="*/ 213658 w 560646"/>
                      <a:gd name="connsiteY6" fmla="*/ 777446 h 816614"/>
                      <a:gd name="connsiteX7" fmla="*/ 213658 w 560646"/>
                      <a:gd name="connsiteY7" fmla="*/ 766967 h 816614"/>
                      <a:gd name="connsiteX8" fmla="*/ 139427 w 560646"/>
                      <a:gd name="connsiteY8" fmla="*/ 766863 h 816614"/>
                      <a:gd name="connsiteX9" fmla="*/ 139070 w 560646"/>
                      <a:gd name="connsiteY9" fmla="*/ 743204 h 816614"/>
                      <a:gd name="connsiteX10" fmla="*/ 430826 w 560646"/>
                      <a:gd name="connsiteY10" fmla="*/ 638515 h 816614"/>
                      <a:gd name="connsiteX11" fmla="*/ 430892 w 560646"/>
                      <a:gd name="connsiteY11" fmla="*/ 686535 h 816614"/>
                      <a:gd name="connsiteX12" fmla="*/ 139071 w 560646"/>
                      <a:gd name="connsiteY12" fmla="*/ 719001 h 816614"/>
                      <a:gd name="connsiteX13" fmla="*/ 139071 w 560646"/>
                      <a:gd name="connsiteY13" fmla="*/ 667944 h 816614"/>
                      <a:gd name="connsiteX14" fmla="*/ 314447 w 560646"/>
                      <a:gd name="connsiteY14" fmla="*/ 78944 h 816614"/>
                      <a:gd name="connsiteX15" fmla="*/ 303179 w 560646"/>
                      <a:gd name="connsiteY15" fmla="*/ 105972 h 816614"/>
                      <a:gd name="connsiteX16" fmla="*/ 163313 w 560646"/>
                      <a:gd name="connsiteY16" fmla="*/ 172157 h 816614"/>
                      <a:gd name="connsiteX17" fmla="*/ 103640 w 560646"/>
                      <a:gd name="connsiteY17" fmla="*/ 302433 h 816614"/>
                      <a:gd name="connsiteX18" fmla="*/ 75512 w 560646"/>
                      <a:gd name="connsiteY18" fmla="*/ 303024 h 816614"/>
                      <a:gd name="connsiteX19" fmla="*/ 140194 w 560646"/>
                      <a:gd name="connsiteY19" fmla="*/ 147456 h 816614"/>
                      <a:gd name="connsiteX20" fmla="*/ 314447 w 560646"/>
                      <a:gd name="connsiteY20" fmla="*/ 78944 h 816614"/>
                      <a:gd name="connsiteX21" fmla="*/ 280323 w 560646"/>
                      <a:gd name="connsiteY21" fmla="*/ 42384 h 816614"/>
                      <a:gd name="connsiteX22" fmla="*/ 42384 w 560646"/>
                      <a:gd name="connsiteY22" fmla="*/ 280322 h 816614"/>
                      <a:gd name="connsiteX23" fmla="*/ 166908 w 560646"/>
                      <a:gd name="connsiteY23" fmla="*/ 489543 h 816614"/>
                      <a:gd name="connsiteX24" fmla="*/ 177566 w 560646"/>
                      <a:gd name="connsiteY24" fmla="*/ 494911 h 816614"/>
                      <a:gd name="connsiteX25" fmla="*/ 177634 w 560646"/>
                      <a:gd name="connsiteY25" fmla="*/ 584720 h 816614"/>
                      <a:gd name="connsiteX26" fmla="*/ 382925 w 560646"/>
                      <a:gd name="connsiteY26" fmla="*/ 584720 h 816614"/>
                      <a:gd name="connsiteX27" fmla="*/ 383081 w 560646"/>
                      <a:gd name="connsiteY27" fmla="*/ 494911 h 816614"/>
                      <a:gd name="connsiteX28" fmla="*/ 393739 w 560646"/>
                      <a:gd name="connsiteY28" fmla="*/ 489543 h 816614"/>
                      <a:gd name="connsiteX29" fmla="*/ 518262 w 560646"/>
                      <a:gd name="connsiteY29" fmla="*/ 280322 h 816614"/>
                      <a:gd name="connsiteX30" fmla="*/ 280323 w 560646"/>
                      <a:gd name="connsiteY30" fmla="*/ 42384 h 816614"/>
                      <a:gd name="connsiteX31" fmla="*/ 280323 w 560646"/>
                      <a:gd name="connsiteY31" fmla="*/ 0 h 816614"/>
                      <a:gd name="connsiteX32" fmla="*/ 560646 w 560646"/>
                      <a:gd name="connsiteY32" fmla="*/ 280322 h 816614"/>
                      <a:gd name="connsiteX33" fmla="*/ 458635 w 560646"/>
                      <a:gd name="connsiteY33" fmla="*/ 496633 h 816614"/>
                      <a:gd name="connsiteX34" fmla="*/ 430147 w 560646"/>
                      <a:gd name="connsiteY34" fmla="*/ 516887 h 816614"/>
                      <a:gd name="connsiteX35" fmla="*/ 430433 w 560646"/>
                      <a:gd name="connsiteY35" fmla="*/ 621818 h 816614"/>
                      <a:gd name="connsiteX36" fmla="*/ 137515 w 560646"/>
                      <a:gd name="connsiteY36" fmla="*/ 640883 h 816614"/>
                      <a:gd name="connsiteX37" fmla="*/ 137515 w 560646"/>
                      <a:gd name="connsiteY37" fmla="*/ 521367 h 816614"/>
                      <a:gd name="connsiteX38" fmla="*/ 134966 w 560646"/>
                      <a:gd name="connsiteY38" fmla="*/ 520062 h 816614"/>
                      <a:gd name="connsiteX39" fmla="*/ 0 w 560646"/>
                      <a:gd name="connsiteY39" fmla="*/ 280322 h 816614"/>
                      <a:gd name="connsiteX40" fmla="*/ 280323 w 560646"/>
                      <a:gd name="connsiteY40" fmla="*/ 0 h 8166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Lst>
                    <a:rect l="l" t="t" r="r" b="b"/>
                    <a:pathLst>
                      <a:path w="560646" h="816614">
                        <a:moveTo>
                          <a:pt x="429428" y="703064"/>
                        </a:moveTo>
                        <a:cubicBezTo>
                          <a:pt x="429428" y="715532"/>
                          <a:pt x="429494" y="754799"/>
                          <a:pt x="429494" y="767268"/>
                        </a:cubicBezTo>
                        <a:lnTo>
                          <a:pt x="353936" y="767163"/>
                        </a:lnTo>
                        <a:lnTo>
                          <a:pt x="353936" y="777446"/>
                        </a:lnTo>
                        <a:cubicBezTo>
                          <a:pt x="353936" y="799078"/>
                          <a:pt x="336401" y="816614"/>
                          <a:pt x="314768" y="816614"/>
                        </a:cubicBezTo>
                        <a:lnTo>
                          <a:pt x="252826" y="816614"/>
                        </a:lnTo>
                        <a:cubicBezTo>
                          <a:pt x="231194" y="816614"/>
                          <a:pt x="213658" y="799078"/>
                          <a:pt x="213658" y="777446"/>
                        </a:cubicBezTo>
                        <a:lnTo>
                          <a:pt x="213658" y="766967"/>
                        </a:lnTo>
                        <a:lnTo>
                          <a:pt x="139427" y="766863"/>
                        </a:lnTo>
                        <a:cubicBezTo>
                          <a:pt x="139308" y="758977"/>
                          <a:pt x="139189" y="751090"/>
                          <a:pt x="139070" y="743204"/>
                        </a:cubicBezTo>
                        <a:close/>
                        <a:moveTo>
                          <a:pt x="430826" y="638515"/>
                        </a:moveTo>
                        <a:cubicBezTo>
                          <a:pt x="430826" y="650983"/>
                          <a:pt x="430892" y="674067"/>
                          <a:pt x="430892" y="686535"/>
                        </a:cubicBezTo>
                        <a:lnTo>
                          <a:pt x="139071" y="719001"/>
                        </a:lnTo>
                        <a:lnTo>
                          <a:pt x="139071" y="667944"/>
                        </a:lnTo>
                        <a:close/>
                        <a:moveTo>
                          <a:pt x="314447" y="78944"/>
                        </a:moveTo>
                        <a:cubicBezTo>
                          <a:pt x="337580" y="84984"/>
                          <a:pt x="321906" y="105539"/>
                          <a:pt x="303179" y="105972"/>
                        </a:cubicBezTo>
                        <a:cubicBezTo>
                          <a:pt x="259453" y="111873"/>
                          <a:pt x="198310" y="139936"/>
                          <a:pt x="163313" y="172157"/>
                        </a:cubicBezTo>
                        <a:cubicBezTo>
                          <a:pt x="128315" y="204378"/>
                          <a:pt x="112110" y="256392"/>
                          <a:pt x="103640" y="302433"/>
                        </a:cubicBezTo>
                        <a:cubicBezTo>
                          <a:pt x="100013" y="321990"/>
                          <a:pt x="76866" y="319702"/>
                          <a:pt x="75512" y="303024"/>
                        </a:cubicBezTo>
                        <a:cubicBezTo>
                          <a:pt x="74625" y="254490"/>
                          <a:pt x="102479" y="182781"/>
                          <a:pt x="140194" y="147456"/>
                        </a:cubicBezTo>
                        <a:cubicBezTo>
                          <a:pt x="193973" y="95726"/>
                          <a:pt x="274414" y="73778"/>
                          <a:pt x="314447" y="78944"/>
                        </a:cubicBezTo>
                        <a:close/>
                        <a:moveTo>
                          <a:pt x="280323" y="42384"/>
                        </a:moveTo>
                        <a:cubicBezTo>
                          <a:pt x="148913" y="42384"/>
                          <a:pt x="42384" y="148913"/>
                          <a:pt x="42384" y="280322"/>
                        </a:cubicBezTo>
                        <a:cubicBezTo>
                          <a:pt x="42384" y="370667"/>
                          <a:pt x="92736" y="449251"/>
                          <a:pt x="166908" y="489543"/>
                        </a:cubicBezTo>
                        <a:lnTo>
                          <a:pt x="177566" y="494911"/>
                        </a:lnTo>
                        <a:cubicBezTo>
                          <a:pt x="177427" y="524847"/>
                          <a:pt x="177773" y="554784"/>
                          <a:pt x="177634" y="584720"/>
                        </a:cubicBezTo>
                        <a:lnTo>
                          <a:pt x="382925" y="584720"/>
                        </a:lnTo>
                        <a:cubicBezTo>
                          <a:pt x="382815" y="554784"/>
                          <a:pt x="383191" y="524847"/>
                          <a:pt x="383081" y="494911"/>
                        </a:cubicBezTo>
                        <a:lnTo>
                          <a:pt x="393739" y="489543"/>
                        </a:lnTo>
                        <a:cubicBezTo>
                          <a:pt x="467910" y="449251"/>
                          <a:pt x="518262" y="370667"/>
                          <a:pt x="518262" y="280322"/>
                        </a:cubicBezTo>
                        <a:cubicBezTo>
                          <a:pt x="518262" y="148913"/>
                          <a:pt x="411733" y="42384"/>
                          <a:pt x="280323" y="42384"/>
                        </a:cubicBezTo>
                        <a:close/>
                        <a:moveTo>
                          <a:pt x="280323" y="0"/>
                        </a:moveTo>
                        <a:cubicBezTo>
                          <a:pt x="435142" y="0"/>
                          <a:pt x="560646" y="125505"/>
                          <a:pt x="560646" y="280322"/>
                        </a:cubicBezTo>
                        <a:cubicBezTo>
                          <a:pt x="560646" y="367408"/>
                          <a:pt x="520936" y="445218"/>
                          <a:pt x="458635" y="496633"/>
                        </a:cubicBezTo>
                        <a:lnTo>
                          <a:pt x="430147" y="516887"/>
                        </a:lnTo>
                        <a:cubicBezTo>
                          <a:pt x="429972" y="550358"/>
                          <a:pt x="430608" y="588348"/>
                          <a:pt x="430433" y="621818"/>
                        </a:cubicBezTo>
                        <a:lnTo>
                          <a:pt x="137515" y="640883"/>
                        </a:lnTo>
                        <a:lnTo>
                          <a:pt x="137515" y="521367"/>
                        </a:lnTo>
                        <a:lnTo>
                          <a:pt x="134966" y="520062"/>
                        </a:lnTo>
                        <a:cubicBezTo>
                          <a:pt x="54051" y="470897"/>
                          <a:pt x="0" y="381922"/>
                          <a:pt x="0" y="280322"/>
                        </a:cubicBezTo>
                        <a:cubicBezTo>
                          <a:pt x="0" y="125505"/>
                          <a:pt x="125506" y="0"/>
                          <a:pt x="280323" y="0"/>
                        </a:cubicBezTo>
                        <a:close/>
                      </a:path>
                    </a:pathLst>
                  </a:custGeom>
                  <a:solidFill>
                    <a:schemeClr val="bg1"/>
                  </a:solidFill>
                  <a:ln w="12700" cap="flat" cmpd="sng" algn="ctr">
                    <a:noFill/>
                    <a:prstDash val="solid"/>
                    <a:miter lim="800000"/>
                  </a:ln>
                  <a:effectLst/>
                </p:spPr>
                <p:txBody>
                  <a:bodyPr wrap="square" rtlCol="0" anchor="ctr">
                    <a:noAutofit/>
                  </a:bodyPr>
                  <a:lstStyle/>
                  <a:p>
                    <a:pPr algn="ctr">
                      <a:defRPr/>
                    </a:pPr>
                    <a:endParaRPr lang="en-US" kern="0">
                      <a:solidFill>
                        <a:prstClr val="white"/>
                      </a:solidFill>
                      <a:latin typeface="Arial" panose="020B0604020202020204" pitchFamily="34" charset="0"/>
                      <a:cs typeface="Arial" panose="020B0604020202020204" pitchFamily="34" charset="0"/>
                    </a:endParaRPr>
                  </a:p>
                </p:txBody>
              </p:sp>
            </p:grpSp>
            <p:sp>
              <p:nvSpPr>
                <p:cNvPr id="42" name="Freeform 125">
                  <a:extLst>
                    <a:ext uri="{FF2B5EF4-FFF2-40B4-BE49-F238E27FC236}">
                      <a16:creationId xmlns:a16="http://schemas.microsoft.com/office/drawing/2014/main" id="{3C62BB6D-73F9-4B62-9257-3D96665736BE}"/>
                    </a:ext>
                  </a:extLst>
                </p:cNvPr>
                <p:cNvSpPr/>
                <p:nvPr/>
              </p:nvSpPr>
              <p:spPr>
                <a:xfrm flipH="1">
                  <a:off x="4272121" y="2878487"/>
                  <a:ext cx="1041617" cy="1042046"/>
                </a:xfrm>
                <a:custGeom>
                  <a:avLst/>
                  <a:gdLst>
                    <a:gd name="connsiteX0" fmla="*/ 603727 w 1542756"/>
                    <a:gd name="connsiteY0" fmla="*/ 0 h 1543391"/>
                    <a:gd name="connsiteX1" fmla="*/ 754417 w 1542756"/>
                    <a:gd name="connsiteY1" fmla="*/ 134410 h 1543391"/>
                    <a:gd name="connsiteX2" fmla="*/ 687979 w 1542756"/>
                    <a:gd name="connsiteY2" fmla="*/ 245864 h 1543391"/>
                    <a:gd name="connsiteX3" fmla="*/ 677999 w 1542756"/>
                    <a:gd name="connsiteY3" fmla="*/ 314539 h 1543391"/>
                    <a:gd name="connsiteX4" fmla="*/ 699473 w 1542756"/>
                    <a:gd name="connsiteY4" fmla="*/ 330541 h 1543391"/>
                    <a:gd name="connsiteX5" fmla="*/ 1212215 w 1542756"/>
                    <a:gd name="connsiteY5" fmla="*/ 330541 h 1543391"/>
                    <a:gd name="connsiteX6" fmla="*/ 1212215 w 1542756"/>
                    <a:gd name="connsiteY6" fmla="*/ 841219 h 1543391"/>
                    <a:gd name="connsiteX7" fmla="*/ 1228217 w 1542756"/>
                    <a:gd name="connsiteY7" fmla="*/ 862694 h 1543391"/>
                    <a:gd name="connsiteX8" fmla="*/ 1296893 w 1542756"/>
                    <a:gd name="connsiteY8" fmla="*/ 852714 h 1543391"/>
                    <a:gd name="connsiteX9" fmla="*/ 1408346 w 1542756"/>
                    <a:gd name="connsiteY9" fmla="*/ 786276 h 1543391"/>
                    <a:gd name="connsiteX10" fmla="*/ 1542756 w 1542756"/>
                    <a:gd name="connsiteY10" fmla="*/ 936966 h 1543391"/>
                    <a:gd name="connsiteX11" fmla="*/ 1408346 w 1542756"/>
                    <a:gd name="connsiteY11" fmla="*/ 1087656 h 1543391"/>
                    <a:gd name="connsiteX12" fmla="*/ 1296893 w 1542756"/>
                    <a:gd name="connsiteY12" fmla="*/ 1021218 h 1543391"/>
                    <a:gd name="connsiteX13" fmla="*/ 1227044 w 1542756"/>
                    <a:gd name="connsiteY13" fmla="*/ 1009804 h 1543391"/>
                    <a:gd name="connsiteX14" fmla="*/ 1212215 w 1542756"/>
                    <a:gd name="connsiteY14" fmla="*/ 1030456 h 1543391"/>
                    <a:gd name="connsiteX15" fmla="*/ 1212215 w 1542756"/>
                    <a:gd name="connsiteY15" fmla="*/ 1543391 h 1543391"/>
                    <a:gd name="connsiteX16" fmla="*/ 698836 w 1542756"/>
                    <a:gd name="connsiteY16" fmla="*/ 1543391 h 1543391"/>
                    <a:gd name="connsiteX17" fmla="*/ 677999 w 1542756"/>
                    <a:gd name="connsiteY17" fmla="*/ 1527864 h 1543391"/>
                    <a:gd name="connsiteX18" fmla="*/ 687979 w 1542756"/>
                    <a:gd name="connsiteY18" fmla="*/ 1459189 h 1543391"/>
                    <a:gd name="connsiteX19" fmla="*/ 754417 w 1542756"/>
                    <a:gd name="connsiteY19" fmla="*/ 1347735 h 1543391"/>
                    <a:gd name="connsiteX20" fmla="*/ 603727 w 1542756"/>
                    <a:gd name="connsiteY20" fmla="*/ 1213325 h 1543391"/>
                    <a:gd name="connsiteX21" fmla="*/ 453037 w 1542756"/>
                    <a:gd name="connsiteY21" fmla="*/ 1347735 h 1543391"/>
                    <a:gd name="connsiteX22" fmla="*/ 519475 w 1542756"/>
                    <a:gd name="connsiteY22" fmla="*/ 1459189 h 1543391"/>
                    <a:gd name="connsiteX23" fmla="*/ 530889 w 1542756"/>
                    <a:gd name="connsiteY23" fmla="*/ 1529038 h 1543391"/>
                    <a:gd name="connsiteX24" fmla="*/ 510900 w 1542756"/>
                    <a:gd name="connsiteY24" fmla="*/ 1543391 h 1543391"/>
                    <a:gd name="connsiteX25" fmla="*/ 0 w 1542756"/>
                    <a:gd name="connsiteY25" fmla="*/ 1543391 h 1543391"/>
                    <a:gd name="connsiteX26" fmla="*/ 0 w 1542756"/>
                    <a:gd name="connsiteY26" fmla="*/ 1030456 h 1543391"/>
                    <a:gd name="connsiteX27" fmla="*/ 14829 w 1542756"/>
                    <a:gd name="connsiteY27" fmla="*/ 1009804 h 1543391"/>
                    <a:gd name="connsiteX28" fmla="*/ 84678 w 1542756"/>
                    <a:gd name="connsiteY28" fmla="*/ 1021218 h 1543391"/>
                    <a:gd name="connsiteX29" fmla="*/ 196131 w 1542756"/>
                    <a:gd name="connsiteY29" fmla="*/ 1087656 h 1543391"/>
                    <a:gd name="connsiteX30" fmla="*/ 330541 w 1542756"/>
                    <a:gd name="connsiteY30" fmla="*/ 936966 h 1543391"/>
                    <a:gd name="connsiteX31" fmla="*/ 196131 w 1542756"/>
                    <a:gd name="connsiteY31" fmla="*/ 786276 h 1543391"/>
                    <a:gd name="connsiteX32" fmla="*/ 84678 w 1542756"/>
                    <a:gd name="connsiteY32" fmla="*/ 852714 h 1543391"/>
                    <a:gd name="connsiteX33" fmla="*/ 16002 w 1542756"/>
                    <a:gd name="connsiteY33" fmla="*/ 862694 h 1543391"/>
                    <a:gd name="connsiteX34" fmla="*/ 0 w 1542756"/>
                    <a:gd name="connsiteY34" fmla="*/ 841219 h 1543391"/>
                    <a:gd name="connsiteX35" fmla="*/ 0 w 1542756"/>
                    <a:gd name="connsiteY35" fmla="*/ 330541 h 1543391"/>
                    <a:gd name="connsiteX36" fmla="*/ 510238 w 1542756"/>
                    <a:gd name="connsiteY36" fmla="*/ 330541 h 1543391"/>
                    <a:gd name="connsiteX37" fmla="*/ 530889 w 1542756"/>
                    <a:gd name="connsiteY37" fmla="*/ 315713 h 1543391"/>
                    <a:gd name="connsiteX38" fmla="*/ 519475 w 1542756"/>
                    <a:gd name="connsiteY38" fmla="*/ 245864 h 1543391"/>
                    <a:gd name="connsiteX39" fmla="*/ 453037 w 1542756"/>
                    <a:gd name="connsiteY39" fmla="*/ 134410 h 1543391"/>
                    <a:gd name="connsiteX40" fmla="*/ 603727 w 1542756"/>
                    <a:gd name="connsiteY40" fmla="*/ 0 h 1543391"/>
                    <a:gd name="connsiteX0" fmla="*/ 603727 w 1542756"/>
                    <a:gd name="connsiteY0" fmla="*/ 0 h 1543391"/>
                    <a:gd name="connsiteX1" fmla="*/ 754417 w 1542756"/>
                    <a:gd name="connsiteY1" fmla="*/ 134410 h 1543391"/>
                    <a:gd name="connsiteX2" fmla="*/ 687979 w 1542756"/>
                    <a:gd name="connsiteY2" fmla="*/ 245864 h 1543391"/>
                    <a:gd name="connsiteX3" fmla="*/ 677999 w 1542756"/>
                    <a:gd name="connsiteY3" fmla="*/ 314539 h 1543391"/>
                    <a:gd name="connsiteX4" fmla="*/ 699473 w 1542756"/>
                    <a:gd name="connsiteY4" fmla="*/ 330541 h 1543391"/>
                    <a:gd name="connsiteX5" fmla="*/ 1212215 w 1542756"/>
                    <a:gd name="connsiteY5" fmla="*/ 330541 h 1543391"/>
                    <a:gd name="connsiteX6" fmla="*/ 1212215 w 1542756"/>
                    <a:gd name="connsiteY6" fmla="*/ 841219 h 1543391"/>
                    <a:gd name="connsiteX7" fmla="*/ 1228217 w 1542756"/>
                    <a:gd name="connsiteY7" fmla="*/ 862694 h 1543391"/>
                    <a:gd name="connsiteX8" fmla="*/ 1296893 w 1542756"/>
                    <a:gd name="connsiteY8" fmla="*/ 852714 h 1543391"/>
                    <a:gd name="connsiteX9" fmla="*/ 1408346 w 1542756"/>
                    <a:gd name="connsiteY9" fmla="*/ 786276 h 1543391"/>
                    <a:gd name="connsiteX10" fmla="*/ 1542756 w 1542756"/>
                    <a:gd name="connsiteY10" fmla="*/ 936966 h 1543391"/>
                    <a:gd name="connsiteX11" fmla="*/ 1408346 w 1542756"/>
                    <a:gd name="connsiteY11" fmla="*/ 1087656 h 1543391"/>
                    <a:gd name="connsiteX12" fmla="*/ 1296893 w 1542756"/>
                    <a:gd name="connsiteY12" fmla="*/ 1021218 h 1543391"/>
                    <a:gd name="connsiteX13" fmla="*/ 1227044 w 1542756"/>
                    <a:gd name="connsiteY13" fmla="*/ 1009804 h 1543391"/>
                    <a:gd name="connsiteX14" fmla="*/ 1212215 w 1542756"/>
                    <a:gd name="connsiteY14" fmla="*/ 1030456 h 1543391"/>
                    <a:gd name="connsiteX15" fmla="*/ 1212215 w 1542756"/>
                    <a:gd name="connsiteY15" fmla="*/ 1543391 h 1543391"/>
                    <a:gd name="connsiteX16" fmla="*/ 698836 w 1542756"/>
                    <a:gd name="connsiteY16" fmla="*/ 1543391 h 1543391"/>
                    <a:gd name="connsiteX17" fmla="*/ 677999 w 1542756"/>
                    <a:gd name="connsiteY17" fmla="*/ 1527864 h 1543391"/>
                    <a:gd name="connsiteX18" fmla="*/ 687979 w 1542756"/>
                    <a:gd name="connsiteY18" fmla="*/ 1459189 h 1543391"/>
                    <a:gd name="connsiteX19" fmla="*/ 754417 w 1542756"/>
                    <a:gd name="connsiteY19" fmla="*/ 1347735 h 1543391"/>
                    <a:gd name="connsiteX20" fmla="*/ 603727 w 1542756"/>
                    <a:gd name="connsiteY20" fmla="*/ 1213325 h 1543391"/>
                    <a:gd name="connsiteX21" fmla="*/ 453037 w 1542756"/>
                    <a:gd name="connsiteY21" fmla="*/ 1347735 h 1543391"/>
                    <a:gd name="connsiteX22" fmla="*/ 519475 w 1542756"/>
                    <a:gd name="connsiteY22" fmla="*/ 1459189 h 1543391"/>
                    <a:gd name="connsiteX23" fmla="*/ 530889 w 1542756"/>
                    <a:gd name="connsiteY23" fmla="*/ 1529038 h 1543391"/>
                    <a:gd name="connsiteX24" fmla="*/ 510900 w 1542756"/>
                    <a:gd name="connsiteY24" fmla="*/ 1543391 h 1543391"/>
                    <a:gd name="connsiteX25" fmla="*/ 0 w 1542756"/>
                    <a:gd name="connsiteY25" fmla="*/ 1543391 h 1543391"/>
                    <a:gd name="connsiteX26" fmla="*/ 0 w 1542756"/>
                    <a:gd name="connsiteY26" fmla="*/ 1030456 h 1543391"/>
                    <a:gd name="connsiteX27" fmla="*/ 14829 w 1542756"/>
                    <a:gd name="connsiteY27" fmla="*/ 1009804 h 1543391"/>
                    <a:gd name="connsiteX28" fmla="*/ 84678 w 1542756"/>
                    <a:gd name="connsiteY28" fmla="*/ 1021218 h 1543391"/>
                    <a:gd name="connsiteX29" fmla="*/ 196131 w 1542756"/>
                    <a:gd name="connsiteY29" fmla="*/ 1087656 h 1543391"/>
                    <a:gd name="connsiteX30" fmla="*/ 330541 w 1542756"/>
                    <a:gd name="connsiteY30" fmla="*/ 936966 h 1543391"/>
                    <a:gd name="connsiteX31" fmla="*/ 196131 w 1542756"/>
                    <a:gd name="connsiteY31" fmla="*/ 786276 h 1543391"/>
                    <a:gd name="connsiteX32" fmla="*/ 84678 w 1542756"/>
                    <a:gd name="connsiteY32" fmla="*/ 852714 h 1543391"/>
                    <a:gd name="connsiteX33" fmla="*/ 16002 w 1542756"/>
                    <a:gd name="connsiteY33" fmla="*/ 862694 h 1543391"/>
                    <a:gd name="connsiteX34" fmla="*/ 0 w 1542756"/>
                    <a:gd name="connsiteY34" fmla="*/ 841219 h 1543391"/>
                    <a:gd name="connsiteX35" fmla="*/ 0 w 1542756"/>
                    <a:gd name="connsiteY35" fmla="*/ 330541 h 1543391"/>
                    <a:gd name="connsiteX36" fmla="*/ 510238 w 1542756"/>
                    <a:gd name="connsiteY36" fmla="*/ 330541 h 1543391"/>
                    <a:gd name="connsiteX37" fmla="*/ 530889 w 1542756"/>
                    <a:gd name="connsiteY37" fmla="*/ 315713 h 1543391"/>
                    <a:gd name="connsiteX38" fmla="*/ 519475 w 1542756"/>
                    <a:gd name="connsiteY38" fmla="*/ 245864 h 1543391"/>
                    <a:gd name="connsiteX39" fmla="*/ 453037 w 1542756"/>
                    <a:gd name="connsiteY39" fmla="*/ 134410 h 1543391"/>
                    <a:gd name="connsiteX40" fmla="*/ 603727 w 1542756"/>
                    <a:gd name="connsiteY40" fmla="*/ 0 h 1543391"/>
                    <a:gd name="connsiteX0" fmla="*/ 603727 w 1542756"/>
                    <a:gd name="connsiteY0" fmla="*/ 0 h 1543391"/>
                    <a:gd name="connsiteX1" fmla="*/ 754417 w 1542756"/>
                    <a:gd name="connsiteY1" fmla="*/ 134410 h 1543391"/>
                    <a:gd name="connsiteX2" fmla="*/ 687979 w 1542756"/>
                    <a:gd name="connsiteY2" fmla="*/ 245864 h 1543391"/>
                    <a:gd name="connsiteX3" fmla="*/ 677999 w 1542756"/>
                    <a:gd name="connsiteY3" fmla="*/ 314539 h 1543391"/>
                    <a:gd name="connsiteX4" fmla="*/ 699473 w 1542756"/>
                    <a:gd name="connsiteY4" fmla="*/ 330541 h 1543391"/>
                    <a:gd name="connsiteX5" fmla="*/ 1212215 w 1542756"/>
                    <a:gd name="connsiteY5" fmla="*/ 330541 h 1543391"/>
                    <a:gd name="connsiteX6" fmla="*/ 1212215 w 1542756"/>
                    <a:gd name="connsiteY6" fmla="*/ 841219 h 1543391"/>
                    <a:gd name="connsiteX7" fmla="*/ 1228217 w 1542756"/>
                    <a:gd name="connsiteY7" fmla="*/ 862694 h 1543391"/>
                    <a:gd name="connsiteX8" fmla="*/ 1296893 w 1542756"/>
                    <a:gd name="connsiteY8" fmla="*/ 852714 h 1543391"/>
                    <a:gd name="connsiteX9" fmla="*/ 1408346 w 1542756"/>
                    <a:gd name="connsiteY9" fmla="*/ 786276 h 1543391"/>
                    <a:gd name="connsiteX10" fmla="*/ 1542756 w 1542756"/>
                    <a:gd name="connsiteY10" fmla="*/ 936966 h 1543391"/>
                    <a:gd name="connsiteX11" fmla="*/ 1408346 w 1542756"/>
                    <a:gd name="connsiteY11" fmla="*/ 1087656 h 1543391"/>
                    <a:gd name="connsiteX12" fmla="*/ 1296893 w 1542756"/>
                    <a:gd name="connsiteY12" fmla="*/ 1021218 h 1543391"/>
                    <a:gd name="connsiteX13" fmla="*/ 1227044 w 1542756"/>
                    <a:gd name="connsiteY13" fmla="*/ 1009804 h 1543391"/>
                    <a:gd name="connsiteX14" fmla="*/ 1212215 w 1542756"/>
                    <a:gd name="connsiteY14" fmla="*/ 1030456 h 1543391"/>
                    <a:gd name="connsiteX15" fmla="*/ 1212215 w 1542756"/>
                    <a:gd name="connsiteY15" fmla="*/ 1543391 h 1543391"/>
                    <a:gd name="connsiteX16" fmla="*/ 698836 w 1542756"/>
                    <a:gd name="connsiteY16" fmla="*/ 1543391 h 1543391"/>
                    <a:gd name="connsiteX17" fmla="*/ 677999 w 1542756"/>
                    <a:gd name="connsiteY17" fmla="*/ 1527864 h 1543391"/>
                    <a:gd name="connsiteX18" fmla="*/ 687979 w 1542756"/>
                    <a:gd name="connsiteY18" fmla="*/ 1459189 h 1543391"/>
                    <a:gd name="connsiteX19" fmla="*/ 754417 w 1542756"/>
                    <a:gd name="connsiteY19" fmla="*/ 1347735 h 1543391"/>
                    <a:gd name="connsiteX20" fmla="*/ 603727 w 1542756"/>
                    <a:gd name="connsiteY20" fmla="*/ 1213325 h 1543391"/>
                    <a:gd name="connsiteX21" fmla="*/ 453037 w 1542756"/>
                    <a:gd name="connsiteY21" fmla="*/ 1347735 h 1543391"/>
                    <a:gd name="connsiteX22" fmla="*/ 519475 w 1542756"/>
                    <a:gd name="connsiteY22" fmla="*/ 1459189 h 1543391"/>
                    <a:gd name="connsiteX23" fmla="*/ 530889 w 1542756"/>
                    <a:gd name="connsiteY23" fmla="*/ 1529038 h 1543391"/>
                    <a:gd name="connsiteX24" fmla="*/ 510900 w 1542756"/>
                    <a:gd name="connsiteY24" fmla="*/ 1543391 h 1543391"/>
                    <a:gd name="connsiteX25" fmla="*/ 0 w 1542756"/>
                    <a:gd name="connsiteY25" fmla="*/ 1543391 h 1543391"/>
                    <a:gd name="connsiteX26" fmla="*/ 0 w 1542756"/>
                    <a:gd name="connsiteY26" fmla="*/ 1030456 h 1543391"/>
                    <a:gd name="connsiteX27" fmla="*/ 14829 w 1542756"/>
                    <a:gd name="connsiteY27" fmla="*/ 1009804 h 1543391"/>
                    <a:gd name="connsiteX28" fmla="*/ 84678 w 1542756"/>
                    <a:gd name="connsiteY28" fmla="*/ 1021218 h 1543391"/>
                    <a:gd name="connsiteX29" fmla="*/ 196131 w 1542756"/>
                    <a:gd name="connsiteY29" fmla="*/ 1087656 h 1543391"/>
                    <a:gd name="connsiteX30" fmla="*/ 330541 w 1542756"/>
                    <a:gd name="connsiteY30" fmla="*/ 936966 h 1543391"/>
                    <a:gd name="connsiteX31" fmla="*/ 196131 w 1542756"/>
                    <a:gd name="connsiteY31" fmla="*/ 786276 h 1543391"/>
                    <a:gd name="connsiteX32" fmla="*/ 84678 w 1542756"/>
                    <a:gd name="connsiteY32" fmla="*/ 852714 h 1543391"/>
                    <a:gd name="connsiteX33" fmla="*/ 16002 w 1542756"/>
                    <a:gd name="connsiteY33" fmla="*/ 862694 h 1543391"/>
                    <a:gd name="connsiteX34" fmla="*/ 0 w 1542756"/>
                    <a:gd name="connsiteY34" fmla="*/ 841219 h 1543391"/>
                    <a:gd name="connsiteX35" fmla="*/ 0 w 1542756"/>
                    <a:gd name="connsiteY35" fmla="*/ 330541 h 1543391"/>
                    <a:gd name="connsiteX36" fmla="*/ 510238 w 1542756"/>
                    <a:gd name="connsiteY36" fmla="*/ 330541 h 1543391"/>
                    <a:gd name="connsiteX37" fmla="*/ 530889 w 1542756"/>
                    <a:gd name="connsiteY37" fmla="*/ 315713 h 1543391"/>
                    <a:gd name="connsiteX38" fmla="*/ 519475 w 1542756"/>
                    <a:gd name="connsiteY38" fmla="*/ 245864 h 1543391"/>
                    <a:gd name="connsiteX39" fmla="*/ 453037 w 1542756"/>
                    <a:gd name="connsiteY39" fmla="*/ 134410 h 1543391"/>
                    <a:gd name="connsiteX40" fmla="*/ 603727 w 1542756"/>
                    <a:gd name="connsiteY40" fmla="*/ 0 h 1543391"/>
                    <a:gd name="connsiteX0" fmla="*/ 603727 w 1542756"/>
                    <a:gd name="connsiteY0" fmla="*/ 0 h 1543391"/>
                    <a:gd name="connsiteX1" fmla="*/ 754417 w 1542756"/>
                    <a:gd name="connsiteY1" fmla="*/ 134410 h 1543391"/>
                    <a:gd name="connsiteX2" fmla="*/ 687979 w 1542756"/>
                    <a:gd name="connsiteY2" fmla="*/ 245864 h 1543391"/>
                    <a:gd name="connsiteX3" fmla="*/ 677999 w 1542756"/>
                    <a:gd name="connsiteY3" fmla="*/ 314539 h 1543391"/>
                    <a:gd name="connsiteX4" fmla="*/ 699473 w 1542756"/>
                    <a:gd name="connsiteY4" fmla="*/ 330541 h 1543391"/>
                    <a:gd name="connsiteX5" fmla="*/ 1212215 w 1542756"/>
                    <a:gd name="connsiteY5" fmla="*/ 330541 h 1543391"/>
                    <a:gd name="connsiteX6" fmla="*/ 1212215 w 1542756"/>
                    <a:gd name="connsiteY6" fmla="*/ 841219 h 1543391"/>
                    <a:gd name="connsiteX7" fmla="*/ 1228217 w 1542756"/>
                    <a:gd name="connsiteY7" fmla="*/ 862694 h 1543391"/>
                    <a:gd name="connsiteX8" fmla="*/ 1296893 w 1542756"/>
                    <a:gd name="connsiteY8" fmla="*/ 852714 h 1543391"/>
                    <a:gd name="connsiteX9" fmla="*/ 1408346 w 1542756"/>
                    <a:gd name="connsiteY9" fmla="*/ 786276 h 1543391"/>
                    <a:gd name="connsiteX10" fmla="*/ 1542756 w 1542756"/>
                    <a:gd name="connsiteY10" fmla="*/ 936966 h 1543391"/>
                    <a:gd name="connsiteX11" fmla="*/ 1408346 w 1542756"/>
                    <a:gd name="connsiteY11" fmla="*/ 1087656 h 1543391"/>
                    <a:gd name="connsiteX12" fmla="*/ 1296893 w 1542756"/>
                    <a:gd name="connsiteY12" fmla="*/ 1021218 h 1543391"/>
                    <a:gd name="connsiteX13" fmla="*/ 1227044 w 1542756"/>
                    <a:gd name="connsiteY13" fmla="*/ 1009804 h 1543391"/>
                    <a:gd name="connsiteX14" fmla="*/ 1212215 w 1542756"/>
                    <a:gd name="connsiteY14" fmla="*/ 1030456 h 1543391"/>
                    <a:gd name="connsiteX15" fmla="*/ 1212215 w 1542756"/>
                    <a:gd name="connsiteY15" fmla="*/ 1543391 h 1543391"/>
                    <a:gd name="connsiteX16" fmla="*/ 698836 w 1542756"/>
                    <a:gd name="connsiteY16" fmla="*/ 1543391 h 1543391"/>
                    <a:gd name="connsiteX17" fmla="*/ 677999 w 1542756"/>
                    <a:gd name="connsiteY17" fmla="*/ 1527864 h 1543391"/>
                    <a:gd name="connsiteX18" fmla="*/ 687979 w 1542756"/>
                    <a:gd name="connsiteY18" fmla="*/ 1459189 h 1543391"/>
                    <a:gd name="connsiteX19" fmla="*/ 754417 w 1542756"/>
                    <a:gd name="connsiteY19" fmla="*/ 1347735 h 1543391"/>
                    <a:gd name="connsiteX20" fmla="*/ 603727 w 1542756"/>
                    <a:gd name="connsiteY20" fmla="*/ 1213325 h 1543391"/>
                    <a:gd name="connsiteX21" fmla="*/ 453037 w 1542756"/>
                    <a:gd name="connsiteY21" fmla="*/ 1347735 h 1543391"/>
                    <a:gd name="connsiteX22" fmla="*/ 519475 w 1542756"/>
                    <a:gd name="connsiteY22" fmla="*/ 1459189 h 1543391"/>
                    <a:gd name="connsiteX23" fmla="*/ 530889 w 1542756"/>
                    <a:gd name="connsiteY23" fmla="*/ 1529038 h 1543391"/>
                    <a:gd name="connsiteX24" fmla="*/ 510900 w 1542756"/>
                    <a:gd name="connsiteY24" fmla="*/ 1543391 h 1543391"/>
                    <a:gd name="connsiteX25" fmla="*/ 0 w 1542756"/>
                    <a:gd name="connsiteY25" fmla="*/ 1543391 h 1543391"/>
                    <a:gd name="connsiteX26" fmla="*/ 0 w 1542756"/>
                    <a:gd name="connsiteY26" fmla="*/ 1030456 h 1543391"/>
                    <a:gd name="connsiteX27" fmla="*/ 14829 w 1542756"/>
                    <a:gd name="connsiteY27" fmla="*/ 1009804 h 1543391"/>
                    <a:gd name="connsiteX28" fmla="*/ 84678 w 1542756"/>
                    <a:gd name="connsiteY28" fmla="*/ 1021218 h 1543391"/>
                    <a:gd name="connsiteX29" fmla="*/ 196131 w 1542756"/>
                    <a:gd name="connsiteY29" fmla="*/ 1087656 h 1543391"/>
                    <a:gd name="connsiteX30" fmla="*/ 330541 w 1542756"/>
                    <a:gd name="connsiteY30" fmla="*/ 936966 h 1543391"/>
                    <a:gd name="connsiteX31" fmla="*/ 196131 w 1542756"/>
                    <a:gd name="connsiteY31" fmla="*/ 786276 h 1543391"/>
                    <a:gd name="connsiteX32" fmla="*/ 84678 w 1542756"/>
                    <a:gd name="connsiteY32" fmla="*/ 852714 h 1543391"/>
                    <a:gd name="connsiteX33" fmla="*/ 16002 w 1542756"/>
                    <a:gd name="connsiteY33" fmla="*/ 862694 h 1543391"/>
                    <a:gd name="connsiteX34" fmla="*/ 0 w 1542756"/>
                    <a:gd name="connsiteY34" fmla="*/ 841219 h 1543391"/>
                    <a:gd name="connsiteX35" fmla="*/ 0 w 1542756"/>
                    <a:gd name="connsiteY35" fmla="*/ 330541 h 1543391"/>
                    <a:gd name="connsiteX36" fmla="*/ 510238 w 1542756"/>
                    <a:gd name="connsiteY36" fmla="*/ 330541 h 1543391"/>
                    <a:gd name="connsiteX37" fmla="*/ 530889 w 1542756"/>
                    <a:gd name="connsiteY37" fmla="*/ 315713 h 1543391"/>
                    <a:gd name="connsiteX38" fmla="*/ 519475 w 1542756"/>
                    <a:gd name="connsiteY38" fmla="*/ 245864 h 1543391"/>
                    <a:gd name="connsiteX39" fmla="*/ 453037 w 1542756"/>
                    <a:gd name="connsiteY39" fmla="*/ 134410 h 1543391"/>
                    <a:gd name="connsiteX40" fmla="*/ 603727 w 1542756"/>
                    <a:gd name="connsiteY40" fmla="*/ 0 h 1543391"/>
                    <a:gd name="connsiteX0" fmla="*/ 603727 w 1542756"/>
                    <a:gd name="connsiteY0" fmla="*/ 0 h 1543391"/>
                    <a:gd name="connsiteX1" fmla="*/ 754417 w 1542756"/>
                    <a:gd name="connsiteY1" fmla="*/ 134410 h 1543391"/>
                    <a:gd name="connsiteX2" fmla="*/ 687979 w 1542756"/>
                    <a:gd name="connsiteY2" fmla="*/ 245864 h 1543391"/>
                    <a:gd name="connsiteX3" fmla="*/ 677999 w 1542756"/>
                    <a:gd name="connsiteY3" fmla="*/ 314539 h 1543391"/>
                    <a:gd name="connsiteX4" fmla="*/ 699473 w 1542756"/>
                    <a:gd name="connsiteY4" fmla="*/ 330541 h 1543391"/>
                    <a:gd name="connsiteX5" fmla="*/ 1212215 w 1542756"/>
                    <a:gd name="connsiteY5" fmla="*/ 330541 h 1543391"/>
                    <a:gd name="connsiteX6" fmla="*/ 1212215 w 1542756"/>
                    <a:gd name="connsiteY6" fmla="*/ 841219 h 1543391"/>
                    <a:gd name="connsiteX7" fmla="*/ 1228217 w 1542756"/>
                    <a:gd name="connsiteY7" fmla="*/ 862694 h 1543391"/>
                    <a:gd name="connsiteX8" fmla="*/ 1296893 w 1542756"/>
                    <a:gd name="connsiteY8" fmla="*/ 852714 h 1543391"/>
                    <a:gd name="connsiteX9" fmla="*/ 1408346 w 1542756"/>
                    <a:gd name="connsiteY9" fmla="*/ 786276 h 1543391"/>
                    <a:gd name="connsiteX10" fmla="*/ 1542756 w 1542756"/>
                    <a:gd name="connsiteY10" fmla="*/ 936966 h 1543391"/>
                    <a:gd name="connsiteX11" fmla="*/ 1408346 w 1542756"/>
                    <a:gd name="connsiteY11" fmla="*/ 1087656 h 1543391"/>
                    <a:gd name="connsiteX12" fmla="*/ 1296893 w 1542756"/>
                    <a:gd name="connsiteY12" fmla="*/ 1021218 h 1543391"/>
                    <a:gd name="connsiteX13" fmla="*/ 1227044 w 1542756"/>
                    <a:gd name="connsiteY13" fmla="*/ 1009804 h 1543391"/>
                    <a:gd name="connsiteX14" fmla="*/ 1212215 w 1542756"/>
                    <a:gd name="connsiteY14" fmla="*/ 1030456 h 1543391"/>
                    <a:gd name="connsiteX15" fmla="*/ 1212215 w 1542756"/>
                    <a:gd name="connsiteY15" fmla="*/ 1543391 h 1543391"/>
                    <a:gd name="connsiteX16" fmla="*/ 698836 w 1542756"/>
                    <a:gd name="connsiteY16" fmla="*/ 1543391 h 1543391"/>
                    <a:gd name="connsiteX17" fmla="*/ 677999 w 1542756"/>
                    <a:gd name="connsiteY17" fmla="*/ 1527864 h 1543391"/>
                    <a:gd name="connsiteX18" fmla="*/ 687979 w 1542756"/>
                    <a:gd name="connsiteY18" fmla="*/ 1459189 h 1543391"/>
                    <a:gd name="connsiteX19" fmla="*/ 754417 w 1542756"/>
                    <a:gd name="connsiteY19" fmla="*/ 1347735 h 1543391"/>
                    <a:gd name="connsiteX20" fmla="*/ 603727 w 1542756"/>
                    <a:gd name="connsiteY20" fmla="*/ 1213325 h 1543391"/>
                    <a:gd name="connsiteX21" fmla="*/ 453037 w 1542756"/>
                    <a:gd name="connsiteY21" fmla="*/ 1347735 h 1543391"/>
                    <a:gd name="connsiteX22" fmla="*/ 522614 w 1542756"/>
                    <a:gd name="connsiteY22" fmla="*/ 1456051 h 1543391"/>
                    <a:gd name="connsiteX23" fmla="*/ 530889 w 1542756"/>
                    <a:gd name="connsiteY23" fmla="*/ 1529038 h 1543391"/>
                    <a:gd name="connsiteX24" fmla="*/ 510900 w 1542756"/>
                    <a:gd name="connsiteY24" fmla="*/ 1543391 h 1543391"/>
                    <a:gd name="connsiteX25" fmla="*/ 0 w 1542756"/>
                    <a:gd name="connsiteY25" fmla="*/ 1543391 h 1543391"/>
                    <a:gd name="connsiteX26" fmla="*/ 0 w 1542756"/>
                    <a:gd name="connsiteY26" fmla="*/ 1030456 h 1543391"/>
                    <a:gd name="connsiteX27" fmla="*/ 14829 w 1542756"/>
                    <a:gd name="connsiteY27" fmla="*/ 1009804 h 1543391"/>
                    <a:gd name="connsiteX28" fmla="*/ 84678 w 1542756"/>
                    <a:gd name="connsiteY28" fmla="*/ 1021218 h 1543391"/>
                    <a:gd name="connsiteX29" fmla="*/ 196131 w 1542756"/>
                    <a:gd name="connsiteY29" fmla="*/ 1087656 h 1543391"/>
                    <a:gd name="connsiteX30" fmla="*/ 330541 w 1542756"/>
                    <a:gd name="connsiteY30" fmla="*/ 936966 h 1543391"/>
                    <a:gd name="connsiteX31" fmla="*/ 196131 w 1542756"/>
                    <a:gd name="connsiteY31" fmla="*/ 786276 h 1543391"/>
                    <a:gd name="connsiteX32" fmla="*/ 84678 w 1542756"/>
                    <a:gd name="connsiteY32" fmla="*/ 852714 h 1543391"/>
                    <a:gd name="connsiteX33" fmla="*/ 16002 w 1542756"/>
                    <a:gd name="connsiteY33" fmla="*/ 862694 h 1543391"/>
                    <a:gd name="connsiteX34" fmla="*/ 0 w 1542756"/>
                    <a:gd name="connsiteY34" fmla="*/ 841219 h 1543391"/>
                    <a:gd name="connsiteX35" fmla="*/ 0 w 1542756"/>
                    <a:gd name="connsiteY35" fmla="*/ 330541 h 1543391"/>
                    <a:gd name="connsiteX36" fmla="*/ 510238 w 1542756"/>
                    <a:gd name="connsiteY36" fmla="*/ 330541 h 1543391"/>
                    <a:gd name="connsiteX37" fmla="*/ 530889 w 1542756"/>
                    <a:gd name="connsiteY37" fmla="*/ 315713 h 1543391"/>
                    <a:gd name="connsiteX38" fmla="*/ 519475 w 1542756"/>
                    <a:gd name="connsiteY38" fmla="*/ 245864 h 1543391"/>
                    <a:gd name="connsiteX39" fmla="*/ 453037 w 1542756"/>
                    <a:gd name="connsiteY39" fmla="*/ 134410 h 1543391"/>
                    <a:gd name="connsiteX40" fmla="*/ 603727 w 1542756"/>
                    <a:gd name="connsiteY40" fmla="*/ 0 h 1543391"/>
                    <a:gd name="connsiteX0" fmla="*/ 603727 w 1542756"/>
                    <a:gd name="connsiteY0" fmla="*/ 0 h 1543391"/>
                    <a:gd name="connsiteX1" fmla="*/ 754417 w 1542756"/>
                    <a:gd name="connsiteY1" fmla="*/ 134410 h 1543391"/>
                    <a:gd name="connsiteX2" fmla="*/ 687979 w 1542756"/>
                    <a:gd name="connsiteY2" fmla="*/ 245864 h 1543391"/>
                    <a:gd name="connsiteX3" fmla="*/ 677999 w 1542756"/>
                    <a:gd name="connsiteY3" fmla="*/ 314539 h 1543391"/>
                    <a:gd name="connsiteX4" fmla="*/ 699473 w 1542756"/>
                    <a:gd name="connsiteY4" fmla="*/ 330541 h 1543391"/>
                    <a:gd name="connsiteX5" fmla="*/ 1212215 w 1542756"/>
                    <a:gd name="connsiteY5" fmla="*/ 330541 h 1543391"/>
                    <a:gd name="connsiteX6" fmla="*/ 1212215 w 1542756"/>
                    <a:gd name="connsiteY6" fmla="*/ 841219 h 1543391"/>
                    <a:gd name="connsiteX7" fmla="*/ 1228217 w 1542756"/>
                    <a:gd name="connsiteY7" fmla="*/ 862694 h 1543391"/>
                    <a:gd name="connsiteX8" fmla="*/ 1296893 w 1542756"/>
                    <a:gd name="connsiteY8" fmla="*/ 852714 h 1543391"/>
                    <a:gd name="connsiteX9" fmla="*/ 1408346 w 1542756"/>
                    <a:gd name="connsiteY9" fmla="*/ 786276 h 1543391"/>
                    <a:gd name="connsiteX10" fmla="*/ 1542756 w 1542756"/>
                    <a:gd name="connsiteY10" fmla="*/ 936966 h 1543391"/>
                    <a:gd name="connsiteX11" fmla="*/ 1408346 w 1542756"/>
                    <a:gd name="connsiteY11" fmla="*/ 1087656 h 1543391"/>
                    <a:gd name="connsiteX12" fmla="*/ 1296893 w 1542756"/>
                    <a:gd name="connsiteY12" fmla="*/ 1021218 h 1543391"/>
                    <a:gd name="connsiteX13" fmla="*/ 1227044 w 1542756"/>
                    <a:gd name="connsiteY13" fmla="*/ 1009804 h 1543391"/>
                    <a:gd name="connsiteX14" fmla="*/ 1212215 w 1542756"/>
                    <a:gd name="connsiteY14" fmla="*/ 1030456 h 1543391"/>
                    <a:gd name="connsiteX15" fmla="*/ 1212215 w 1542756"/>
                    <a:gd name="connsiteY15" fmla="*/ 1543391 h 1543391"/>
                    <a:gd name="connsiteX16" fmla="*/ 698836 w 1542756"/>
                    <a:gd name="connsiteY16" fmla="*/ 1543391 h 1543391"/>
                    <a:gd name="connsiteX17" fmla="*/ 677999 w 1542756"/>
                    <a:gd name="connsiteY17" fmla="*/ 1527864 h 1543391"/>
                    <a:gd name="connsiteX18" fmla="*/ 687979 w 1542756"/>
                    <a:gd name="connsiteY18" fmla="*/ 1459189 h 1543391"/>
                    <a:gd name="connsiteX19" fmla="*/ 754417 w 1542756"/>
                    <a:gd name="connsiteY19" fmla="*/ 1347735 h 1543391"/>
                    <a:gd name="connsiteX20" fmla="*/ 603727 w 1542756"/>
                    <a:gd name="connsiteY20" fmla="*/ 1213325 h 1543391"/>
                    <a:gd name="connsiteX21" fmla="*/ 453037 w 1542756"/>
                    <a:gd name="connsiteY21" fmla="*/ 1347735 h 1543391"/>
                    <a:gd name="connsiteX22" fmla="*/ 522614 w 1542756"/>
                    <a:gd name="connsiteY22" fmla="*/ 1456051 h 1543391"/>
                    <a:gd name="connsiteX23" fmla="*/ 530889 w 1542756"/>
                    <a:gd name="connsiteY23" fmla="*/ 1529038 h 1543391"/>
                    <a:gd name="connsiteX24" fmla="*/ 510900 w 1542756"/>
                    <a:gd name="connsiteY24" fmla="*/ 1543391 h 1543391"/>
                    <a:gd name="connsiteX25" fmla="*/ 0 w 1542756"/>
                    <a:gd name="connsiteY25" fmla="*/ 1543391 h 1543391"/>
                    <a:gd name="connsiteX26" fmla="*/ 0 w 1542756"/>
                    <a:gd name="connsiteY26" fmla="*/ 1030456 h 1543391"/>
                    <a:gd name="connsiteX27" fmla="*/ 14829 w 1542756"/>
                    <a:gd name="connsiteY27" fmla="*/ 1009804 h 1543391"/>
                    <a:gd name="connsiteX28" fmla="*/ 84678 w 1542756"/>
                    <a:gd name="connsiteY28" fmla="*/ 1021218 h 1543391"/>
                    <a:gd name="connsiteX29" fmla="*/ 196131 w 1542756"/>
                    <a:gd name="connsiteY29" fmla="*/ 1087656 h 1543391"/>
                    <a:gd name="connsiteX30" fmla="*/ 330541 w 1542756"/>
                    <a:gd name="connsiteY30" fmla="*/ 936966 h 1543391"/>
                    <a:gd name="connsiteX31" fmla="*/ 196131 w 1542756"/>
                    <a:gd name="connsiteY31" fmla="*/ 786276 h 1543391"/>
                    <a:gd name="connsiteX32" fmla="*/ 84678 w 1542756"/>
                    <a:gd name="connsiteY32" fmla="*/ 852714 h 1543391"/>
                    <a:gd name="connsiteX33" fmla="*/ 16002 w 1542756"/>
                    <a:gd name="connsiteY33" fmla="*/ 862694 h 1543391"/>
                    <a:gd name="connsiteX34" fmla="*/ 0 w 1542756"/>
                    <a:gd name="connsiteY34" fmla="*/ 841219 h 1543391"/>
                    <a:gd name="connsiteX35" fmla="*/ 0 w 1542756"/>
                    <a:gd name="connsiteY35" fmla="*/ 330541 h 1543391"/>
                    <a:gd name="connsiteX36" fmla="*/ 510238 w 1542756"/>
                    <a:gd name="connsiteY36" fmla="*/ 330541 h 1543391"/>
                    <a:gd name="connsiteX37" fmla="*/ 530889 w 1542756"/>
                    <a:gd name="connsiteY37" fmla="*/ 315713 h 1543391"/>
                    <a:gd name="connsiteX38" fmla="*/ 519475 w 1542756"/>
                    <a:gd name="connsiteY38" fmla="*/ 245864 h 1543391"/>
                    <a:gd name="connsiteX39" fmla="*/ 453037 w 1542756"/>
                    <a:gd name="connsiteY39" fmla="*/ 134410 h 1543391"/>
                    <a:gd name="connsiteX40" fmla="*/ 603727 w 1542756"/>
                    <a:gd name="connsiteY40" fmla="*/ 0 h 1543391"/>
                    <a:gd name="connsiteX0" fmla="*/ 603727 w 1542756"/>
                    <a:gd name="connsiteY0" fmla="*/ 0 h 1543391"/>
                    <a:gd name="connsiteX1" fmla="*/ 754417 w 1542756"/>
                    <a:gd name="connsiteY1" fmla="*/ 134410 h 1543391"/>
                    <a:gd name="connsiteX2" fmla="*/ 687979 w 1542756"/>
                    <a:gd name="connsiteY2" fmla="*/ 245864 h 1543391"/>
                    <a:gd name="connsiteX3" fmla="*/ 677999 w 1542756"/>
                    <a:gd name="connsiteY3" fmla="*/ 314539 h 1543391"/>
                    <a:gd name="connsiteX4" fmla="*/ 699473 w 1542756"/>
                    <a:gd name="connsiteY4" fmla="*/ 330541 h 1543391"/>
                    <a:gd name="connsiteX5" fmla="*/ 1212215 w 1542756"/>
                    <a:gd name="connsiteY5" fmla="*/ 330541 h 1543391"/>
                    <a:gd name="connsiteX6" fmla="*/ 1212215 w 1542756"/>
                    <a:gd name="connsiteY6" fmla="*/ 841219 h 1543391"/>
                    <a:gd name="connsiteX7" fmla="*/ 1228217 w 1542756"/>
                    <a:gd name="connsiteY7" fmla="*/ 862694 h 1543391"/>
                    <a:gd name="connsiteX8" fmla="*/ 1296893 w 1542756"/>
                    <a:gd name="connsiteY8" fmla="*/ 852714 h 1543391"/>
                    <a:gd name="connsiteX9" fmla="*/ 1408346 w 1542756"/>
                    <a:gd name="connsiteY9" fmla="*/ 786276 h 1543391"/>
                    <a:gd name="connsiteX10" fmla="*/ 1542756 w 1542756"/>
                    <a:gd name="connsiteY10" fmla="*/ 936966 h 1543391"/>
                    <a:gd name="connsiteX11" fmla="*/ 1408346 w 1542756"/>
                    <a:gd name="connsiteY11" fmla="*/ 1087656 h 1543391"/>
                    <a:gd name="connsiteX12" fmla="*/ 1296893 w 1542756"/>
                    <a:gd name="connsiteY12" fmla="*/ 1021218 h 1543391"/>
                    <a:gd name="connsiteX13" fmla="*/ 1227044 w 1542756"/>
                    <a:gd name="connsiteY13" fmla="*/ 1009804 h 1543391"/>
                    <a:gd name="connsiteX14" fmla="*/ 1212215 w 1542756"/>
                    <a:gd name="connsiteY14" fmla="*/ 1030456 h 1543391"/>
                    <a:gd name="connsiteX15" fmla="*/ 1212215 w 1542756"/>
                    <a:gd name="connsiteY15" fmla="*/ 1543391 h 1543391"/>
                    <a:gd name="connsiteX16" fmla="*/ 698836 w 1542756"/>
                    <a:gd name="connsiteY16" fmla="*/ 1543391 h 1543391"/>
                    <a:gd name="connsiteX17" fmla="*/ 677999 w 1542756"/>
                    <a:gd name="connsiteY17" fmla="*/ 1527864 h 1543391"/>
                    <a:gd name="connsiteX18" fmla="*/ 687979 w 1542756"/>
                    <a:gd name="connsiteY18" fmla="*/ 1459189 h 1543391"/>
                    <a:gd name="connsiteX19" fmla="*/ 754417 w 1542756"/>
                    <a:gd name="connsiteY19" fmla="*/ 1347735 h 1543391"/>
                    <a:gd name="connsiteX20" fmla="*/ 603727 w 1542756"/>
                    <a:gd name="connsiteY20" fmla="*/ 1213325 h 1543391"/>
                    <a:gd name="connsiteX21" fmla="*/ 453037 w 1542756"/>
                    <a:gd name="connsiteY21" fmla="*/ 1347735 h 1543391"/>
                    <a:gd name="connsiteX22" fmla="*/ 522614 w 1542756"/>
                    <a:gd name="connsiteY22" fmla="*/ 1456051 h 1543391"/>
                    <a:gd name="connsiteX23" fmla="*/ 530889 w 1542756"/>
                    <a:gd name="connsiteY23" fmla="*/ 1529038 h 1543391"/>
                    <a:gd name="connsiteX24" fmla="*/ 510900 w 1542756"/>
                    <a:gd name="connsiteY24" fmla="*/ 1543391 h 1543391"/>
                    <a:gd name="connsiteX25" fmla="*/ 0 w 1542756"/>
                    <a:gd name="connsiteY25" fmla="*/ 1543391 h 1543391"/>
                    <a:gd name="connsiteX26" fmla="*/ 0 w 1542756"/>
                    <a:gd name="connsiteY26" fmla="*/ 1030456 h 1543391"/>
                    <a:gd name="connsiteX27" fmla="*/ 14829 w 1542756"/>
                    <a:gd name="connsiteY27" fmla="*/ 1009804 h 1543391"/>
                    <a:gd name="connsiteX28" fmla="*/ 84678 w 1542756"/>
                    <a:gd name="connsiteY28" fmla="*/ 1021218 h 1543391"/>
                    <a:gd name="connsiteX29" fmla="*/ 196131 w 1542756"/>
                    <a:gd name="connsiteY29" fmla="*/ 1087656 h 1543391"/>
                    <a:gd name="connsiteX30" fmla="*/ 330541 w 1542756"/>
                    <a:gd name="connsiteY30" fmla="*/ 936966 h 1543391"/>
                    <a:gd name="connsiteX31" fmla="*/ 196131 w 1542756"/>
                    <a:gd name="connsiteY31" fmla="*/ 786276 h 1543391"/>
                    <a:gd name="connsiteX32" fmla="*/ 84678 w 1542756"/>
                    <a:gd name="connsiteY32" fmla="*/ 852714 h 1543391"/>
                    <a:gd name="connsiteX33" fmla="*/ 16002 w 1542756"/>
                    <a:gd name="connsiteY33" fmla="*/ 862694 h 1543391"/>
                    <a:gd name="connsiteX34" fmla="*/ 0 w 1542756"/>
                    <a:gd name="connsiteY34" fmla="*/ 841219 h 1543391"/>
                    <a:gd name="connsiteX35" fmla="*/ 0 w 1542756"/>
                    <a:gd name="connsiteY35" fmla="*/ 330541 h 1543391"/>
                    <a:gd name="connsiteX36" fmla="*/ 510238 w 1542756"/>
                    <a:gd name="connsiteY36" fmla="*/ 330541 h 1543391"/>
                    <a:gd name="connsiteX37" fmla="*/ 530889 w 1542756"/>
                    <a:gd name="connsiteY37" fmla="*/ 315713 h 1543391"/>
                    <a:gd name="connsiteX38" fmla="*/ 519475 w 1542756"/>
                    <a:gd name="connsiteY38" fmla="*/ 245864 h 1543391"/>
                    <a:gd name="connsiteX39" fmla="*/ 453037 w 1542756"/>
                    <a:gd name="connsiteY39" fmla="*/ 134410 h 1543391"/>
                    <a:gd name="connsiteX40" fmla="*/ 603727 w 1542756"/>
                    <a:gd name="connsiteY40" fmla="*/ 0 h 1543391"/>
                    <a:gd name="connsiteX0" fmla="*/ 603727 w 1542756"/>
                    <a:gd name="connsiteY0" fmla="*/ 0 h 1543391"/>
                    <a:gd name="connsiteX1" fmla="*/ 754417 w 1542756"/>
                    <a:gd name="connsiteY1" fmla="*/ 134410 h 1543391"/>
                    <a:gd name="connsiteX2" fmla="*/ 687979 w 1542756"/>
                    <a:gd name="connsiteY2" fmla="*/ 245864 h 1543391"/>
                    <a:gd name="connsiteX3" fmla="*/ 677999 w 1542756"/>
                    <a:gd name="connsiteY3" fmla="*/ 314539 h 1543391"/>
                    <a:gd name="connsiteX4" fmla="*/ 699473 w 1542756"/>
                    <a:gd name="connsiteY4" fmla="*/ 330541 h 1543391"/>
                    <a:gd name="connsiteX5" fmla="*/ 1212215 w 1542756"/>
                    <a:gd name="connsiteY5" fmla="*/ 330541 h 1543391"/>
                    <a:gd name="connsiteX6" fmla="*/ 1212215 w 1542756"/>
                    <a:gd name="connsiteY6" fmla="*/ 841219 h 1543391"/>
                    <a:gd name="connsiteX7" fmla="*/ 1228217 w 1542756"/>
                    <a:gd name="connsiteY7" fmla="*/ 862694 h 1543391"/>
                    <a:gd name="connsiteX8" fmla="*/ 1296893 w 1542756"/>
                    <a:gd name="connsiteY8" fmla="*/ 852714 h 1543391"/>
                    <a:gd name="connsiteX9" fmla="*/ 1408346 w 1542756"/>
                    <a:gd name="connsiteY9" fmla="*/ 786276 h 1543391"/>
                    <a:gd name="connsiteX10" fmla="*/ 1542756 w 1542756"/>
                    <a:gd name="connsiteY10" fmla="*/ 936966 h 1543391"/>
                    <a:gd name="connsiteX11" fmla="*/ 1408346 w 1542756"/>
                    <a:gd name="connsiteY11" fmla="*/ 1087656 h 1543391"/>
                    <a:gd name="connsiteX12" fmla="*/ 1296893 w 1542756"/>
                    <a:gd name="connsiteY12" fmla="*/ 1021218 h 1543391"/>
                    <a:gd name="connsiteX13" fmla="*/ 1227044 w 1542756"/>
                    <a:gd name="connsiteY13" fmla="*/ 1009804 h 1543391"/>
                    <a:gd name="connsiteX14" fmla="*/ 1212215 w 1542756"/>
                    <a:gd name="connsiteY14" fmla="*/ 1030456 h 1543391"/>
                    <a:gd name="connsiteX15" fmla="*/ 1212215 w 1542756"/>
                    <a:gd name="connsiteY15" fmla="*/ 1543391 h 1543391"/>
                    <a:gd name="connsiteX16" fmla="*/ 698836 w 1542756"/>
                    <a:gd name="connsiteY16" fmla="*/ 1543391 h 1543391"/>
                    <a:gd name="connsiteX17" fmla="*/ 677999 w 1542756"/>
                    <a:gd name="connsiteY17" fmla="*/ 1527864 h 1543391"/>
                    <a:gd name="connsiteX18" fmla="*/ 687979 w 1542756"/>
                    <a:gd name="connsiteY18" fmla="*/ 1459189 h 1543391"/>
                    <a:gd name="connsiteX19" fmla="*/ 754417 w 1542756"/>
                    <a:gd name="connsiteY19" fmla="*/ 1347735 h 1543391"/>
                    <a:gd name="connsiteX20" fmla="*/ 603727 w 1542756"/>
                    <a:gd name="connsiteY20" fmla="*/ 1213325 h 1543391"/>
                    <a:gd name="connsiteX21" fmla="*/ 453037 w 1542756"/>
                    <a:gd name="connsiteY21" fmla="*/ 1347735 h 1543391"/>
                    <a:gd name="connsiteX22" fmla="*/ 522614 w 1542756"/>
                    <a:gd name="connsiteY22" fmla="*/ 1456051 h 1543391"/>
                    <a:gd name="connsiteX23" fmla="*/ 530889 w 1542756"/>
                    <a:gd name="connsiteY23" fmla="*/ 1529038 h 1543391"/>
                    <a:gd name="connsiteX24" fmla="*/ 510900 w 1542756"/>
                    <a:gd name="connsiteY24" fmla="*/ 1543391 h 1543391"/>
                    <a:gd name="connsiteX25" fmla="*/ 0 w 1542756"/>
                    <a:gd name="connsiteY25" fmla="*/ 1543391 h 1543391"/>
                    <a:gd name="connsiteX26" fmla="*/ 0 w 1542756"/>
                    <a:gd name="connsiteY26" fmla="*/ 1030456 h 1543391"/>
                    <a:gd name="connsiteX27" fmla="*/ 14829 w 1542756"/>
                    <a:gd name="connsiteY27" fmla="*/ 1009804 h 1543391"/>
                    <a:gd name="connsiteX28" fmla="*/ 84678 w 1542756"/>
                    <a:gd name="connsiteY28" fmla="*/ 1021218 h 1543391"/>
                    <a:gd name="connsiteX29" fmla="*/ 196131 w 1542756"/>
                    <a:gd name="connsiteY29" fmla="*/ 1087656 h 1543391"/>
                    <a:gd name="connsiteX30" fmla="*/ 330541 w 1542756"/>
                    <a:gd name="connsiteY30" fmla="*/ 936966 h 1543391"/>
                    <a:gd name="connsiteX31" fmla="*/ 196131 w 1542756"/>
                    <a:gd name="connsiteY31" fmla="*/ 786276 h 1543391"/>
                    <a:gd name="connsiteX32" fmla="*/ 84678 w 1542756"/>
                    <a:gd name="connsiteY32" fmla="*/ 852714 h 1543391"/>
                    <a:gd name="connsiteX33" fmla="*/ 16002 w 1542756"/>
                    <a:gd name="connsiteY33" fmla="*/ 862694 h 1543391"/>
                    <a:gd name="connsiteX34" fmla="*/ 0 w 1542756"/>
                    <a:gd name="connsiteY34" fmla="*/ 841219 h 1543391"/>
                    <a:gd name="connsiteX35" fmla="*/ 0 w 1542756"/>
                    <a:gd name="connsiteY35" fmla="*/ 330541 h 1543391"/>
                    <a:gd name="connsiteX36" fmla="*/ 510238 w 1542756"/>
                    <a:gd name="connsiteY36" fmla="*/ 330541 h 1543391"/>
                    <a:gd name="connsiteX37" fmla="*/ 530889 w 1542756"/>
                    <a:gd name="connsiteY37" fmla="*/ 315713 h 1543391"/>
                    <a:gd name="connsiteX38" fmla="*/ 519475 w 1542756"/>
                    <a:gd name="connsiteY38" fmla="*/ 245864 h 1543391"/>
                    <a:gd name="connsiteX39" fmla="*/ 453037 w 1542756"/>
                    <a:gd name="connsiteY39" fmla="*/ 134410 h 1543391"/>
                    <a:gd name="connsiteX40" fmla="*/ 603727 w 1542756"/>
                    <a:gd name="connsiteY40" fmla="*/ 0 h 1543391"/>
                    <a:gd name="connsiteX0" fmla="*/ 603727 w 1542756"/>
                    <a:gd name="connsiteY0" fmla="*/ 0 h 1543391"/>
                    <a:gd name="connsiteX1" fmla="*/ 754417 w 1542756"/>
                    <a:gd name="connsiteY1" fmla="*/ 134410 h 1543391"/>
                    <a:gd name="connsiteX2" fmla="*/ 687979 w 1542756"/>
                    <a:gd name="connsiteY2" fmla="*/ 245864 h 1543391"/>
                    <a:gd name="connsiteX3" fmla="*/ 677999 w 1542756"/>
                    <a:gd name="connsiteY3" fmla="*/ 314539 h 1543391"/>
                    <a:gd name="connsiteX4" fmla="*/ 699473 w 1542756"/>
                    <a:gd name="connsiteY4" fmla="*/ 330541 h 1543391"/>
                    <a:gd name="connsiteX5" fmla="*/ 1212215 w 1542756"/>
                    <a:gd name="connsiteY5" fmla="*/ 330541 h 1543391"/>
                    <a:gd name="connsiteX6" fmla="*/ 1212215 w 1542756"/>
                    <a:gd name="connsiteY6" fmla="*/ 841219 h 1543391"/>
                    <a:gd name="connsiteX7" fmla="*/ 1228217 w 1542756"/>
                    <a:gd name="connsiteY7" fmla="*/ 862694 h 1543391"/>
                    <a:gd name="connsiteX8" fmla="*/ 1296893 w 1542756"/>
                    <a:gd name="connsiteY8" fmla="*/ 852714 h 1543391"/>
                    <a:gd name="connsiteX9" fmla="*/ 1408346 w 1542756"/>
                    <a:gd name="connsiteY9" fmla="*/ 786276 h 1543391"/>
                    <a:gd name="connsiteX10" fmla="*/ 1542756 w 1542756"/>
                    <a:gd name="connsiteY10" fmla="*/ 936966 h 1543391"/>
                    <a:gd name="connsiteX11" fmla="*/ 1408346 w 1542756"/>
                    <a:gd name="connsiteY11" fmla="*/ 1087656 h 1543391"/>
                    <a:gd name="connsiteX12" fmla="*/ 1296893 w 1542756"/>
                    <a:gd name="connsiteY12" fmla="*/ 1021218 h 1543391"/>
                    <a:gd name="connsiteX13" fmla="*/ 1227044 w 1542756"/>
                    <a:gd name="connsiteY13" fmla="*/ 1009804 h 1543391"/>
                    <a:gd name="connsiteX14" fmla="*/ 1212215 w 1542756"/>
                    <a:gd name="connsiteY14" fmla="*/ 1030456 h 1543391"/>
                    <a:gd name="connsiteX15" fmla="*/ 1212215 w 1542756"/>
                    <a:gd name="connsiteY15" fmla="*/ 1543391 h 1543391"/>
                    <a:gd name="connsiteX16" fmla="*/ 698836 w 1542756"/>
                    <a:gd name="connsiteY16" fmla="*/ 1543391 h 1543391"/>
                    <a:gd name="connsiteX17" fmla="*/ 677999 w 1542756"/>
                    <a:gd name="connsiteY17" fmla="*/ 1527864 h 1543391"/>
                    <a:gd name="connsiteX18" fmla="*/ 687979 w 1542756"/>
                    <a:gd name="connsiteY18" fmla="*/ 1459189 h 1543391"/>
                    <a:gd name="connsiteX19" fmla="*/ 754417 w 1542756"/>
                    <a:gd name="connsiteY19" fmla="*/ 1347735 h 1543391"/>
                    <a:gd name="connsiteX20" fmla="*/ 603727 w 1542756"/>
                    <a:gd name="connsiteY20" fmla="*/ 1213325 h 1543391"/>
                    <a:gd name="connsiteX21" fmla="*/ 453037 w 1542756"/>
                    <a:gd name="connsiteY21" fmla="*/ 1347735 h 1543391"/>
                    <a:gd name="connsiteX22" fmla="*/ 522614 w 1542756"/>
                    <a:gd name="connsiteY22" fmla="*/ 1456051 h 1543391"/>
                    <a:gd name="connsiteX23" fmla="*/ 530889 w 1542756"/>
                    <a:gd name="connsiteY23" fmla="*/ 1529038 h 1543391"/>
                    <a:gd name="connsiteX24" fmla="*/ 510900 w 1542756"/>
                    <a:gd name="connsiteY24" fmla="*/ 1543391 h 1543391"/>
                    <a:gd name="connsiteX25" fmla="*/ 0 w 1542756"/>
                    <a:gd name="connsiteY25" fmla="*/ 1543391 h 1543391"/>
                    <a:gd name="connsiteX26" fmla="*/ 0 w 1542756"/>
                    <a:gd name="connsiteY26" fmla="*/ 1030456 h 1543391"/>
                    <a:gd name="connsiteX27" fmla="*/ 14829 w 1542756"/>
                    <a:gd name="connsiteY27" fmla="*/ 1009804 h 1543391"/>
                    <a:gd name="connsiteX28" fmla="*/ 84678 w 1542756"/>
                    <a:gd name="connsiteY28" fmla="*/ 1021218 h 1543391"/>
                    <a:gd name="connsiteX29" fmla="*/ 196131 w 1542756"/>
                    <a:gd name="connsiteY29" fmla="*/ 1087656 h 1543391"/>
                    <a:gd name="connsiteX30" fmla="*/ 330541 w 1542756"/>
                    <a:gd name="connsiteY30" fmla="*/ 936966 h 1543391"/>
                    <a:gd name="connsiteX31" fmla="*/ 196131 w 1542756"/>
                    <a:gd name="connsiteY31" fmla="*/ 786276 h 1543391"/>
                    <a:gd name="connsiteX32" fmla="*/ 84678 w 1542756"/>
                    <a:gd name="connsiteY32" fmla="*/ 852714 h 1543391"/>
                    <a:gd name="connsiteX33" fmla="*/ 16002 w 1542756"/>
                    <a:gd name="connsiteY33" fmla="*/ 862694 h 1543391"/>
                    <a:gd name="connsiteX34" fmla="*/ 0 w 1542756"/>
                    <a:gd name="connsiteY34" fmla="*/ 841219 h 1543391"/>
                    <a:gd name="connsiteX35" fmla="*/ 0 w 1542756"/>
                    <a:gd name="connsiteY35" fmla="*/ 330541 h 1543391"/>
                    <a:gd name="connsiteX36" fmla="*/ 510238 w 1542756"/>
                    <a:gd name="connsiteY36" fmla="*/ 330541 h 1543391"/>
                    <a:gd name="connsiteX37" fmla="*/ 530889 w 1542756"/>
                    <a:gd name="connsiteY37" fmla="*/ 315713 h 1543391"/>
                    <a:gd name="connsiteX38" fmla="*/ 519475 w 1542756"/>
                    <a:gd name="connsiteY38" fmla="*/ 245864 h 1543391"/>
                    <a:gd name="connsiteX39" fmla="*/ 453037 w 1542756"/>
                    <a:gd name="connsiteY39" fmla="*/ 134410 h 1543391"/>
                    <a:gd name="connsiteX40" fmla="*/ 603727 w 1542756"/>
                    <a:gd name="connsiteY40" fmla="*/ 0 h 1543391"/>
                    <a:gd name="connsiteX0" fmla="*/ 603727 w 1542756"/>
                    <a:gd name="connsiteY0" fmla="*/ 0 h 1543391"/>
                    <a:gd name="connsiteX1" fmla="*/ 754417 w 1542756"/>
                    <a:gd name="connsiteY1" fmla="*/ 134410 h 1543391"/>
                    <a:gd name="connsiteX2" fmla="*/ 687979 w 1542756"/>
                    <a:gd name="connsiteY2" fmla="*/ 245864 h 1543391"/>
                    <a:gd name="connsiteX3" fmla="*/ 677999 w 1542756"/>
                    <a:gd name="connsiteY3" fmla="*/ 314539 h 1543391"/>
                    <a:gd name="connsiteX4" fmla="*/ 699473 w 1542756"/>
                    <a:gd name="connsiteY4" fmla="*/ 330541 h 1543391"/>
                    <a:gd name="connsiteX5" fmla="*/ 1212215 w 1542756"/>
                    <a:gd name="connsiteY5" fmla="*/ 330541 h 1543391"/>
                    <a:gd name="connsiteX6" fmla="*/ 1212215 w 1542756"/>
                    <a:gd name="connsiteY6" fmla="*/ 841219 h 1543391"/>
                    <a:gd name="connsiteX7" fmla="*/ 1228217 w 1542756"/>
                    <a:gd name="connsiteY7" fmla="*/ 862694 h 1543391"/>
                    <a:gd name="connsiteX8" fmla="*/ 1296893 w 1542756"/>
                    <a:gd name="connsiteY8" fmla="*/ 852714 h 1543391"/>
                    <a:gd name="connsiteX9" fmla="*/ 1408346 w 1542756"/>
                    <a:gd name="connsiteY9" fmla="*/ 786276 h 1543391"/>
                    <a:gd name="connsiteX10" fmla="*/ 1542756 w 1542756"/>
                    <a:gd name="connsiteY10" fmla="*/ 936966 h 1543391"/>
                    <a:gd name="connsiteX11" fmla="*/ 1408346 w 1542756"/>
                    <a:gd name="connsiteY11" fmla="*/ 1087656 h 1543391"/>
                    <a:gd name="connsiteX12" fmla="*/ 1296893 w 1542756"/>
                    <a:gd name="connsiteY12" fmla="*/ 1021218 h 1543391"/>
                    <a:gd name="connsiteX13" fmla="*/ 1227044 w 1542756"/>
                    <a:gd name="connsiteY13" fmla="*/ 1009804 h 1543391"/>
                    <a:gd name="connsiteX14" fmla="*/ 1212215 w 1542756"/>
                    <a:gd name="connsiteY14" fmla="*/ 1030456 h 1543391"/>
                    <a:gd name="connsiteX15" fmla="*/ 1212215 w 1542756"/>
                    <a:gd name="connsiteY15" fmla="*/ 1543391 h 1543391"/>
                    <a:gd name="connsiteX16" fmla="*/ 698836 w 1542756"/>
                    <a:gd name="connsiteY16" fmla="*/ 1543391 h 1543391"/>
                    <a:gd name="connsiteX17" fmla="*/ 677999 w 1542756"/>
                    <a:gd name="connsiteY17" fmla="*/ 1527864 h 1543391"/>
                    <a:gd name="connsiteX18" fmla="*/ 687979 w 1542756"/>
                    <a:gd name="connsiteY18" fmla="*/ 1459189 h 1543391"/>
                    <a:gd name="connsiteX19" fmla="*/ 754417 w 1542756"/>
                    <a:gd name="connsiteY19" fmla="*/ 1347735 h 1543391"/>
                    <a:gd name="connsiteX20" fmla="*/ 603727 w 1542756"/>
                    <a:gd name="connsiteY20" fmla="*/ 1213325 h 1543391"/>
                    <a:gd name="connsiteX21" fmla="*/ 455431 w 1542756"/>
                    <a:gd name="connsiteY21" fmla="*/ 1347735 h 1543391"/>
                    <a:gd name="connsiteX22" fmla="*/ 522614 w 1542756"/>
                    <a:gd name="connsiteY22" fmla="*/ 1456051 h 1543391"/>
                    <a:gd name="connsiteX23" fmla="*/ 530889 w 1542756"/>
                    <a:gd name="connsiteY23" fmla="*/ 1529038 h 1543391"/>
                    <a:gd name="connsiteX24" fmla="*/ 510900 w 1542756"/>
                    <a:gd name="connsiteY24" fmla="*/ 1543391 h 1543391"/>
                    <a:gd name="connsiteX25" fmla="*/ 0 w 1542756"/>
                    <a:gd name="connsiteY25" fmla="*/ 1543391 h 1543391"/>
                    <a:gd name="connsiteX26" fmla="*/ 0 w 1542756"/>
                    <a:gd name="connsiteY26" fmla="*/ 1030456 h 1543391"/>
                    <a:gd name="connsiteX27" fmla="*/ 14829 w 1542756"/>
                    <a:gd name="connsiteY27" fmla="*/ 1009804 h 1543391"/>
                    <a:gd name="connsiteX28" fmla="*/ 84678 w 1542756"/>
                    <a:gd name="connsiteY28" fmla="*/ 1021218 h 1543391"/>
                    <a:gd name="connsiteX29" fmla="*/ 196131 w 1542756"/>
                    <a:gd name="connsiteY29" fmla="*/ 1087656 h 1543391"/>
                    <a:gd name="connsiteX30" fmla="*/ 330541 w 1542756"/>
                    <a:gd name="connsiteY30" fmla="*/ 936966 h 1543391"/>
                    <a:gd name="connsiteX31" fmla="*/ 196131 w 1542756"/>
                    <a:gd name="connsiteY31" fmla="*/ 786276 h 1543391"/>
                    <a:gd name="connsiteX32" fmla="*/ 84678 w 1542756"/>
                    <a:gd name="connsiteY32" fmla="*/ 852714 h 1543391"/>
                    <a:gd name="connsiteX33" fmla="*/ 16002 w 1542756"/>
                    <a:gd name="connsiteY33" fmla="*/ 862694 h 1543391"/>
                    <a:gd name="connsiteX34" fmla="*/ 0 w 1542756"/>
                    <a:gd name="connsiteY34" fmla="*/ 841219 h 1543391"/>
                    <a:gd name="connsiteX35" fmla="*/ 0 w 1542756"/>
                    <a:gd name="connsiteY35" fmla="*/ 330541 h 1543391"/>
                    <a:gd name="connsiteX36" fmla="*/ 510238 w 1542756"/>
                    <a:gd name="connsiteY36" fmla="*/ 330541 h 1543391"/>
                    <a:gd name="connsiteX37" fmla="*/ 530889 w 1542756"/>
                    <a:gd name="connsiteY37" fmla="*/ 315713 h 1543391"/>
                    <a:gd name="connsiteX38" fmla="*/ 519475 w 1542756"/>
                    <a:gd name="connsiteY38" fmla="*/ 245864 h 1543391"/>
                    <a:gd name="connsiteX39" fmla="*/ 453037 w 1542756"/>
                    <a:gd name="connsiteY39" fmla="*/ 134410 h 1543391"/>
                    <a:gd name="connsiteX40" fmla="*/ 603727 w 1542756"/>
                    <a:gd name="connsiteY40" fmla="*/ 0 h 1543391"/>
                    <a:gd name="connsiteX0" fmla="*/ 603727 w 1542756"/>
                    <a:gd name="connsiteY0" fmla="*/ 0 h 1543391"/>
                    <a:gd name="connsiteX1" fmla="*/ 754417 w 1542756"/>
                    <a:gd name="connsiteY1" fmla="*/ 134410 h 1543391"/>
                    <a:gd name="connsiteX2" fmla="*/ 687979 w 1542756"/>
                    <a:gd name="connsiteY2" fmla="*/ 245864 h 1543391"/>
                    <a:gd name="connsiteX3" fmla="*/ 677999 w 1542756"/>
                    <a:gd name="connsiteY3" fmla="*/ 314539 h 1543391"/>
                    <a:gd name="connsiteX4" fmla="*/ 699473 w 1542756"/>
                    <a:gd name="connsiteY4" fmla="*/ 330541 h 1543391"/>
                    <a:gd name="connsiteX5" fmla="*/ 1212215 w 1542756"/>
                    <a:gd name="connsiteY5" fmla="*/ 330541 h 1543391"/>
                    <a:gd name="connsiteX6" fmla="*/ 1212215 w 1542756"/>
                    <a:gd name="connsiteY6" fmla="*/ 841219 h 1543391"/>
                    <a:gd name="connsiteX7" fmla="*/ 1228217 w 1542756"/>
                    <a:gd name="connsiteY7" fmla="*/ 862694 h 1543391"/>
                    <a:gd name="connsiteX8" fmla="*/ 1296893 w 1542756"/>
                    <a:gd name="connsiteY8" fmla="*/ 852714 h 1543391"/>
                    <a:gd name="connsiteX9" fmla="*/ 1408346 w 1542756"/>
                    <a:gd name="connsiteY9" fmla="*/ 786276 h 1543391"/>
                    <a:gd name="connsiteX10" fmla="*/ 1542756 w 1542756"/>
                    <a:gd name="connsiteY10" fmla="*/ 936966 h 1543391"/>
                    <a:gd name="connsiteX11" fmla="*/ 1408346 w 1542756"/>
                    <a:gd name="connsiteY11" fmla="*/ 1087656 h 1543391"/>
                    <a:gd name="connsiteX12" fmla="*/ 1296893 w 1542756"/>
                    <a:gd name="connsiteY12" fmla="*/ 1021218 h 1543391"/>
                    <a:gd name="connsiteX13" fmla="*/ 1227044 w 1542756"/>
                    <a:gd name="connsiteY13" fmla="*/ 1009804 h 1543391"/>
                    <a:gd name="connsiteX14" fmla="*/ 1212215 w 1542756"/>
                    <a:gd name="connsiteY14" fmla="*/ 1030456 h 1543391"/>
                    <a:gd name="connsiteX15" fmla="*/ 1212215 w 1542756"/>
                    <a:gd name="connsiteY15" fmla="*/ 1543391 h 1543391"/>
                    <a:gd name="connsiteX16" fmla="*/ 698836 w 1542756"/>
                    <a:gd name="connsiteY16" fmla="*/ 1543391 h 1543391"/>
                    <a:gd name="connsiteX17" fmla="*/ 677999 w 1542756"/>
                    <a:gd name="connsiteY17" fmla="*/ 1527864 h 1543391"/>
                    <a:gd name="connsiteX18" fmla="*/ 687979 w 1542756"/>
                    <a:gd name="connsiteY18" fmla="*/ 1459189 h 1543391"/>
                    <a:gd name="connsiteX19" fmla="*/ 754417 w 1542756"/>
                    <a:gd name="connsiteY19" fmla="*/ 1347735 h 1543391"/>
                    <a:gd name="connsiteX20" fmla="*/ 603727 w 1542756"/>
                    <a:gd name="connsiteY20" fmla="*/ 1213325 h 1543391"/>
                    <a:gd name="connsiteX21" fmla="*/ 457825 w 1542756"/>
                    <a:gd name="connsiteY21" fmla="*/ 1347735 h 1543391"/>
                    <a:gd name="connsiteX22" fmla="*/ 522614 w 1542756"/>
                    <a:gd name="connsiteY22" fmla="*/ 1456051 h 1543391"/>
                    <a:gd name="connsiteX23" fmla="*/ 530889 w 1542756"/>
                    <a:gd name="connsiteY23" fmla="*/ 1529038 h 1543391"/>
                    <a:gd name="connsiteX24" fmla="*/ 510900 w 1542756"/>
                    <a:gd name="connsiteY24" fmla="*/ 1543391 h 1543391"/>
                    <a:gd name="connsiteX25" fmla="*/ 0 w 1542756"/>
                    <a:gd name="connsiteY25" fmla="*/ 1543391 h 1543391"/>
                    <a:gd name="connsiteX26" fmla="*/ 0 w 1542756"/>
                    <a:gd name="connsiteY26" fmla="*/ 1030456 h 1543391"/>
                    <a:gd name="connsiteX27" fmla="*/ 14829 w 1542756"/>
                    <a:gd name="connsiteY27" fmla="*/ 1009804 h 1543391"/>
                    <a:gd name="connsiteX28" fmla="*/ 84678 w 1542756"/>
                    <a:gd name="connsiteY28" fmla="*/ 1021218 h 1543391"/>
                    <a:gd name="connsiteX29" fmla="*/ 196131 w 1542756"/>
                    <a:gd name="connsiteY29" fmla="*/ 1087656 h 1543391"/>
                    <a:gd name="connsiteX30" fmla="*/ 330541 w 1542756"/>
                    <a:gd name="connsiteY30" fmla="*/ 936966 h 1543391"/>
                    <a:gd name="connsiteX31" fmla="*/ 196131 w 1542756"/>
                    <a:gd name="connsiteY31" fmla="*/ 786276 h 1543391"/>
                    <a:gd name="connsiteX32" fmla="*/ 84678 w 1542756"/>
                    <a:gd name="connsiteY32" fmla="*/ 852714 h 1543391"/>
                    <a:gd name="connsiteX33" fmla="*/ 16002 w 1542756"/>
                    <a:gd name="connsiteY33" fmla="*/ 862694 h 1543391"/>
                    <a:gd name="connsiteX34" fmla="*/ 0 w 1542756"/>
                    <a:gd name="connsiteY34" fmla="*/ 841219 h 1543391"/>
                    <a:gd name="connsiteX35" fmla="*/ 0 w 1542756"/>
                    <a:gd name="connsiteY35" fmla="*/ 330541 h 1543391"/>
                    <a:gd name="connsiteX36" fmla="*/ 510238 w 1542756"/>
                    <a:gd name="connsiteY36" fmla="*/ 330541 h 1543391"/>
                    <a:gd name="connsiteX37" fmla="*/ 530889 w 1542756"/>
                    <a:gd name="connsiteY37" fmla="*/ 315713 h 1543391"/>
                    <a:gd name="connsiteX38" fmla="*/ 519475 w 1542756"/>
                    <a:gd name="connsiteY38" fmla="*/ 245864 h 1543391"/>
                    <a:gd name="connsiteX39" fmla="*/ 453037 w 1542756"/>
                    <a:gd name="connsiteY39" fmla="*/ 134410 h 1543391"/>
                    <a:gd name="connsiteX40" fmla="*/ 603727 w 1542756"/>
                    <a:gd name="connsiteY40" fmla="*/ 0 h 1543391"/>
                    <a:gd name="connsiteX0" fmla="*/ 603727 w 1542756"/>
                    <a:gd name="connsiteY0" fmla="*/ 0 h 1543391"/>
                    <a:gd name="connsiteX1" fmla="*/ 754417 w 1542756"/>
                    <a:gd name="connsiteY1" fmla="*/ 134410 h 1543391"/>
                    <a:gd name="connsiteX2" fmla="*/ 687979 w 1542756"/>
                    <a:gd name="connsiteY2" fmla="*/ 245864 h 1543391"/>
                    <a:gd name="connsiteX3" fmla="*/ 677999 w 1542756"/>
                    <a:gd name="connsiteY3" fmla="*/ 314539 h 1543391"/>
                    <a:gd name="connsiteX4" fmla="*/ 699473 w 1542756"/>
                    <a:gd name="connsiteY4" fmla="*/ 330541 h 1543391"/>
                    <a:gd name="connsiteX5" fmla="*/ 1212215 w 1542756"/>
                    <a:gd name="connsiteY5" fmla="*/ 330541 h 1543391"/>
                    <a:gd name="connsiteX6" fmla="*/ 1212215 w 1542756"/>
                    <a:gd name="connsiteY6" fmla="*/ 841219 h 1543391"/>
                    <a:gd name="connsiteX7" fmla="*/ 1228217 w 1542756"/>
                    <a:gd name="connsiteY7" fmla="*/ 862694 h 1543391"/>
                    <a:gd name="connsiteX8" fmla="*/ 1296893 w 1542756"/>
                    <a:gd name="connsiteY8" fmla="*/ 852714 h 1543391"/>
                    <a:gd name="connsiteX9" fmla="*/ 1408346 w 1542756"/>
                    <a:gd name="connsiteY9" fmla="*/ 786276 h 1543391"/>
                    <a:gd name="connsiteX10" fmla="*/ 1542756 w 1542756"/>
                    <a:gd name="connsiteY10" fmla="*/ 936966 h 1543391"/>
                    <a:gd name="connsiteX11" fmla="*/ 1408346 w 1542756"/>
                    <a:gd name="connsiteY11" fmla="*/ 1087656 h 1543391"/>
                    <a:gd name="connsiteX12" fmla="*/ 1296893 w 1542756"/>
                    <a:gd name="connsiteY12" fmla="*/ 1021218 h 1543391"/>
                    <a:gd name="connsiteX13" fmla="*/ 1227044 w 1542756"/>
                    <a:gd name="connsiteY13" fmla="*/ 1009804 h 1543391"/>
                    <a:gd name="connsiteX14" fmla="*/ 1212215 w 1542756"/>
                    <a:gd name="connsiteY14" fmla="*/ 1030456 h 1543391"/>
                    <a:gd name="connsiteX15" fmla="*/ 1212215 w 1542756"/>
                    <a:gd name="connsiteY15" fmla="*/ 1543391 h 1543391"/>
                    <a:gd name="connsiteX16" fmla="*/ 698836 w 1542756"/>
                    <a:gd name="connsiteY16" fmla="*/ 1543391 h 1543391"/>
                    <a:gd name="connsiteX17" fmla="*/ 677999 w 1542756"/>
                    <a:gd name="connsiteY17" fmla="*/ 1527864 h 1543391"/>
                    <a:gd name="connsiteX18" fmla="*/ 687979 w 1542756"/>
                    <a:gd name="connsiteY18" fmla="*/ 1459189 h 1543391"/>
                    <a:gd name="connsiteX19" fmla="*/ 754417 w 1542756"/>
                    <a:gd name="connsiteY19" fmla="*/ 1347735 h 1543391"/>
                    <a:gd name="connsiteX20" fmla="*/ 603727 w 1542756"/>
                    <a:gd name="connsiteY20" fmla="*/ 1213325 h 1543391"/>
                    <a:gd name="connsiteX21" fmla="*/ 457825 w 1542756"/>
                    <a:gd name="connsiteY21" fmla="*/ 1347735 h 1543391"/>
                    <a:gd name="connsiteX22" fmla="*/ 522614 w 1542756"/>
                    <a:gd name="connsiteY22" fmla="*/ 1456051 h 1543391"/>
                    <a:gd name="connsiteX23" fmla="*/ 530889 w 1542756"/>
                    <a:gd name="connsiteY23" fmla="*/ 1529038 h 1543391"/>
                    <a:gd name="connsiteX24" fmla="*/ 510900 w 1542756"/>
                    <a:gd name="connsiteY24" fmla="*/ 1543391 h 1543391"/>
                    <a:gd name="connsiteX25" fmla="*/ 0 w 1542756"/>
                    <a:gd name="connsiteY25" fmla="*/ 1543391 h 1543391"/>
                    <a:gd name="connsiteX26" fmla="*/ 0 w 1542756"/>
                    <a:gd name="connsiteY26" fmla="*/ 1030456 h 1543391"/>
                    <a:gd name="connsiteX27" fmla="*/ 14829 w 1542756"/>
                    <a:gd name="connsiteY27" fmla="*/ 1009804 h 1543391"/>
                    <a:gd name="connsiteX28" fmla="*/ 84678 w 1542756"/>
                    <a:gd name="connsiteY28" fmla="*/ 1021218 h 1543391"/>
                    <a:gd name="connsiteX29" fmla="*/ 196131 w 1542756"/>
                    <a:gd name="connsiteY29" fmla="*/ 1087656 h 1543391"/>
                    <a:gd name="connsiteX30" fmla="*/ 330541 w 1542756"/>
                    <a:gd name="connsiteY30" fmla="*/ 936966 h 1543391"/>
                    <a:gd name="connsiteX31" fmla="*/ 196131 w 1542756"/>
                    <a:gd name="connsiteY31" fmla="*/ 786276 h 1543391"/>
                    <a:gd name="connsiteX32" fmla="*/ 84678 w 1542756"/>
                    <a:gd name="connsiteY32" fmla="*/ 852714 h 1543391"/>
                    <a:gd name="connsiteX33" fmla="*/ 16002 w 1542756"/>
                    <a:gd name="connsiteY33" fmla="*/ 862694 h 1543391"/>
                    <a:gd name="connsiteX34" fmla="*/ 0 w 1542756"/>
                    <a:gd name="connsiteY34" fmla="*/ 841219 h 1543391"/>
                    <a:gd name="connsiteX35" fmla="*/ 0 w 1542756"/>
                    <a:gd name="connsiteY35" fmla="*/ 330541 h 1543391"/>
                    <a:gd name="connsiteX36" fmla="*/ 510238 w 1542756"/>
                    <a:gd name="connsiteY36" fmla="*/ 330541 h 1543391"/>
                    <a:gd name="connsiteX37" fmla="*/ 530889 w 1542756"/>
                    <a:gd name="connsiteY37" fmla="*/ 315713 h 1543391"/>
                    <a:gd name="connsiteX38" fmla="*/ 519475 w 1542756"/>
                    <a:gd name="connsiteY38" fmla="*/ 245864 h 1543391"/>
                    <a:gd name="connsiteX39" fmla="*/ 453037 w 1542756"/>
                    <a:gd name="connsiteY39" fmla="*/ 134410 h 1543391"/>
                    <a:gd name="connsiteX40" fmla="*/ 603727 w 1542756"/>
                    <a:gd name="connsiteY40" fmla="*/ 0 h 1543391"/>
                    <a:gd name="connsiteX0" fmla="*/ 603727 w 1542756"/>
                    <a:gd name="connsiteY0" fmla="*/ 0 h 1543391"/>
                    <a:gd name="connsiteX1" fmla="*/ 754417 w 1542756"/>
                    <a:gd name="connsiteY1" fmla="*/ 134410 h 1543391"/>
                    <a:gd name="connsiteX2" fmla="*/ 687979 w 1542756"/>
                    <a:gd name="connsiteY2" fmla="*/ 245864 h 1543391"/>
                    <a:gd name="connsiteX3" fmla="*/ 677999 w 1542756"/>
                    <a:gd name="connsiteY3" fmla="*/ 314539 h 1543391"/>
                    <a:gd name="connsiteX4" fmla="*/ 699473 w 1542756"/>
                    <a:gd name="connsiteY4" fmla="*/ 330541 h 1543391"/>
                    <a:gd name="connsiteX5" fmla="*/ 1212215 w 1542756"/>
                    <a:gd name="connsiteY5" fmla="*/ 330541 h 1543391"/>
                    <a:gd name="connsiteX6" fmla="*/ 1212215 w 1542756"/>
                    <a:gd name="connsiteY6" fmla="*/ 841219 h 1543391"/>
                    <a:gd name="connsiteX7" fmla="*/ 1228217 w 1542756"/>
                    <a:gd name="connsiteY7" fmla="*/ 862694 h 1543391"/>
                    <a:gd name="connsiteX8" fmla="*/ 1296893 w 1542756"/>
                    <a:gd name="connsiteY8" fmla="*/ 852714 h 1543391"/>
                    <a:gd name="connsiteX9" fmla="*/ 1408346 w 1542756"/>
                    <a:gd name="connsiteY9" fmla="*/ 786276 h 1543391"/>
                    <a:gd name="connsiteX10" fmla="*/ 1542756 w 1542756"/>
                    <a:gd name="connsiteY10" fmla="*/ 936966 h 1543391"/>
                    <a:gd name="connsiteX11" fmla="*/ 1408346 w 1542756"/>
                    <a:gd name="connsiteY11" fmla="*/ 1087656 h 1543391"/>
                    <a:gd name="connsiteX12" fmla="*/ 1296893 w 1542756"/>
                    <a:gd name="connsiteY12" fmla="*/ 1021218 h 1543391"/>
                    <a:gd name="connsiteX13" fmla="*/ 1227044 w 1542756"/>
                    <a:gd name="connsiteY13" fmla="*/ 1009804 h 1543391"/>
                    <a:gd name="connsiteX14" fmla="*/ 1212215 w 1542756"/>
                    <a:gd name="connsiteY14" fmla="*/ 1030456 h 1543391"/>
                    <a:gd name="connsiteX15" fmla="*/ 1212215 w 1542756"/>
                    <a:gd name="connsiteY15" fmla="*/ 1543391 h 1543391"/>
                    <a:gd name="connsiteX16" fmla="*/ 698836 w 1542756"/>
                    <a:gd name="connsiteY16" fmla="*/ 1543391 h 1543391"/>
                    <a:gd name="connsiteX17" fmla="*/ 677999 w 1542756"/>
                    <a:gd name="connsiteY17" fmla="*/ 1527864 h 1543391"/>
                    <a:gd name="connsiteX18" fmla="*/ 687979 w 1542756"/>
                    <a:gd name="connsiteY18" fmla="*/ 1459189 h 1543391"/>
                    <a:gd name="connsiteX19" fmla="*/ 754417 w 1542756"/>
                    <a:gd name="connsiteY19" fmla="*/ 1347735 h 1543391"/>
                    <a:gd name="connsiteX20" fmla="*/ 603727 w 1542756"/>
                    <a:gd name="connsiteY20" fmla="*/ 1213325 h 1543391"/>
                    <a:gd name="connsiteX21" fmla="*/ 457825 w 1542756"/>
                    <a:gd name="connsiteY21" fmla="*/ 1347735 h 1543391"/>
                    <a:gd name="connsiteX22" fmla="*/ 522614 w 1542756"/>
                    <a:gd name="connsiteY22" fmla="*/ 1456051 h 1543391"/>
                    <a:gd name="connsiteX23" fmla="*/ 530889 w 1542756"/>
                    <a:gd name="connsiteY23" fmla="*/ 1529038 h 1543391"/>
                    <a:gd name="connsiteX24" fmla="*/ 510900 w 1542756"/>
                    <a:gd name="connsiteY24" fmla="*/ 1543391 h 1543391"/>
                    <a:gd name="connsiteX25" fmla="*/ 0 w 1542756"/>
                    <a:gd name="connsiteY25" fmla="*/ 1543391 h 1543391"/>
                    <a:gd name="connsiteX26" fmla="*/ 0 w 1542756"/>
                    <a:gd name="connsiteY26" fmla="*/ 1030456 h 1543391"/>
                    <a:gd name="connsiteX27" fmla="*/ 14829 w 1542756"/>
                    <a:gd name="connsiteY27" fmla="*/ 1009804 h 1543391"/>
                    <a:gd name="connsiteX28" fmla="*/ 84678 w 1542756"/>
                    <a:gd name="connsiteY28" fmla="*/ 1021218 h 1543391"/>
                    <a:gd name="connsiteX29" fmla="*/ 196131 w 1542756"/>
                    <a:gd name="connsiteY29" fmla="*/ 1087656 h 1543391"/>
                    <a:gd name="connsiteX30" fmla="*/ 330541 w 1542756"/>
                    <a:gd name="connsiteY30" fmla="*/ 936966 h 1543391"/>
                    <a:gd name="connsiteX31" fmla="*/ 196131 w 1542756"/>
                    <a:gd name="connsiteY31" fmla="*/ 786276 h 1543391"/>
                    <a:gd name="connsiteX32" fmla="*/ 84678 w 1542756"/>
                    <a:gd name="connsiteY32" fmla="*/ 852714 h 1543391"/>
                    <a:gd name="connsiteX33" fmla="*/ 16002 w 1542756"/>
                    <a:gd name="connsiteY33" fmla="*/ 862694 h 1543391"/>
                    <a:gd name="connsiteX34" fmla="*/ 0 w 1542756"/>
                    <a:gd name="connsiteY34" fmla="*/ 841219 h 1543391"/>
                    <a:gd name="connsiteX35" fmla="*/ 0 w 1542756"/>
                    <a:gd name="connsiteY35" fmla="*/ 330541 h 1543391"/>
                    <a:gd name="connsiteX36" fmla="*/ 510238 w 1542756"/>
                    <a:gd name="connsiteY36" fmla="*/ 330541 h 1543391"/>
                    <a:gd name="connsiteX37" fmla="*/ 530889 w 1542756"/>
                    <a:gd name="connsiteY37" fmla="*/ 315713 h 1543391"/>
                    <a:gd name="connsiteX38" fmla="*/ 519475 w 1542756"/>
                    <a:gd name="connsiteY38" fmla="*/ 245864 h 1543391"/>
                    <a:gd name="connsiteX39" fmla="*/ 453037 w 1542756"/>
                    <a:gd name="connsiteY39" fmla="*/ 134410 h 1543391"/>
                    <a:gd name="connsiteX40" fmla="*/ 603727 w 1542756"/>
                    <a:gd name="connsiteY40" fmla="*/ 0 h 1543391"/>
                    <a:gd name="connsiteX0" fmla="*/ 603727 w 1542756"/>
                    <a:gd name="connsiteY0" fmla="*/ 0 h 1543391"/>
                    <a:gd name="connsiteX1" fmla="*/ 754417 w 1542756"/>
                    <a:gd name="connsiteY1" fmla="*/ 134410 h 1543391"/>
                    <a:gd name="connsiteX2" fmla="*/ 687979 w 1542756"/>
                    <a:gd name="connsiteY2" fmla="*/ 245864 h 1543391"/>
                    <a:gd name="connsiteX3" fmla="*/ 677999 w 1542756"/>
                    <a:gd name="connsiteY3" fmla="*/ 314539 h 1543391"/>
                    <a:gd name="connsiteX4" fmla="*/ 699473 w 1542756"/>
                    <a:gd name="connsiteY4" fmla="*/ 330541 h 1543391"/>
                    <a:gd name="connsiteX5" fmla="*/ 1212215 w 1542756"/>
                    <a:gd name="connsiteY5" fmla="*/ 330541 h 1543391"/>
                    <a:gd name="connsiteX6" fmla="*/ 1212215 w 1542756"/>
                    <a:gd name="connsiteY6" fmla="*/ 841219 h 1543391"/>
                    <a:gd name="connsiteX7" fmla="*/ 1228217 w 1542756"/>
                    <a:gd name="connsiteY7" fmla="*/ 862694 h 1543391"/>
                    <a:gd name="connsiteX8" fmla="*/ 1296893 w 1542756"/>
                    <a:gd name="connsiteY8" fmla="*/ 852714 h 1543391"/>
                    <a:gd name="connsiteX9" fmla="*/ 1408346 w 1542756"/>
                    <a:gd name="connsiteY9" fmla="*/ 786276 h 1543391"/>
                    <a:gd name="connsiteX10" fmla="*/ 1542756 w 1542756"/>
                    <a:gd name="connsiteY10" fmla="*/ 936966 h 1543391"/>
                    <a:gd name="connsiteX11" fmla="*/ 1408346 w 1542756"/>
                    <a:gd name="connsiteY11" fmla="*/ 1087656 h 1543391"/>
                    <a:gd name="connsiteX12" fmla="*/ 1296893 w 1542756"/>
                    <a:gd name="connsiteY12" fmla="*/ 1021218 h 1543391"/>
                    <a:gd name="connsiteX13" fmla="*/ 1227044 w 1542756"/>
                    <a:gd name="connsiteY13" fmla="*/ 1009804 h 1543391"/>
                    <a:gd name="connsiteX14" fmla="*/ 1212215 w 1542756"/>
                    <a:gd name="connsiteY14" fmla="*/ 1030456 h 1543391"/>
                    <a:gd name="connsiteX15" fmla="*/ 1212215 w 1542756"/>
                    <a:gd name="connsiteY15" fmla="*/ 1543391 h 1543391"/>
                    <a:gd name="connsiteX16" fmla="*/ 698836 w 1542756"/>
                    <a:gd name="connsiteY16" fmla="*/ 1543391 h 1543391"/>
                    <a:gd name="connsiteX17" fmla="*/ 677999 w 1542756"/>
                    <a:gd name="connsiteY17" fmla="*/ 1527864 h 1543391"/>
                    <a:gd name="connsiteX18" fmla="*/ 687979 w 1542756"/>
                    <a:gd name="connsiteY18" fmla="*/ 1459189 h 1543391"/>
                    <a:gd name="connsiteX19" fmla="*/ 754417 w 1542756"/>
                    <a:gd name="connsiteY19" fmla="*/ 1347735 h 1543391"/>
                    <a:gd name="connsiteX20" fmla="*/ 603727 w 1542756"/>
                    <a:gd name="connsiteY20" fmla="*/ 1213325 h 1543391"/>
                    <a:gd name="connsiteX21" fmla="*/ 457825 w 1542756"/>
                    <a:gd name="connsiteY21" fmla="*/ 1347735 h 1543391"/>
                    <a:gd name="connsiteX22" fmla="*/ 522614 w 1542756"/>
                    <a:gd name="connsiteY22" fmla="*/ 1456051 h 1543391"/>
                    <a:gd name="connsiteX23" fmla="*/ 530889 w 1542756"/>
                    <a:gd name="connsiteY23" fmla="*/ 1529038 h 1543391"/>
                    <a:gd name="connsiteX24" fmla="*/ 510900 w 1542756"/>
                    <a:gd name="connsiteY24" fmla="*/ 1543391 h 1543391"/>
                    <a:gd name="connsiteX25" fmla="*/ 0 w 1542756"/>
                    <a:gd name="connsiteY25" fmla="*/ 1543391 h 1543391"/>
                    <a:gd name="connsiteX26" fmla="*/ 0 w 1542756"/>
                    <a:gd name="connsiteY26" fmla="*/ 1030456 h 1543391"/>
                    <a:gd name="connsiteX27" fmla="*/ 14829 w 1542756"/>
                    <a:gd name="connsiteY27" fmla="*/ 1009804 h 1543391"/>
                    <a:gd name="connsiteX28" fmla="*/ 84678 w 1542756"/>
                    <a:gd name="connsiteY28" fmla="*/ 1021218 h 1543391"/>
                    <a:gd name="connsiteX29" fmla="*/ 196131 w 1542756"/>
                    <a:gd name="connsiteY29" fmla="*/ 1087656 h 1543391"/>
                    <a:gd name="connsiteX30" fmla="*/ 330541 w 1542756"/>
                    <a:gd name="connsiteY30" fmla="*/ 936966 h 1543391"/>
                    <a:gd name="connsiteX31" fmla="*/ 196131 w 1542756"/>
                    <a:gd name="connsiteY31" fmla="*/ 786276 h 1543391"/>
                    <a:gd name="connsiteX32" fmla="*/ 84678 w 1542756"/>
                    <a:gd name="connsiteY32" fmla="*/ 852714 h 1543391"/>
                    <a:gd name="connsiteX33" fmla="*/ 16002 w 1542756"/>
                    <a:gd name="connsiteY33" fmla="*/ 862694 h 1543391"/>
                    <a:gd name="connsiteX34" fmla="*/ 0 w 1542756"/>
                    <a:gd name="connsiteY34" fmla="*/ 841219 h 1543391"/>
                    <a:gd name="connsiteX35" fmla="*/ 0 w 1542756"/>
                    <a:gd name="connsiteY35" fmla="*/ 330541 h 1543391"/>
                    <a:gd name="connsiteX36" fmla="*/ 510238 w 1542756"/>
                    <a:gd name="connsiteY36" fmla="*/ 330541 h 1543391"/>
                    <a:gd name="connsiteX37" fmla="*/ 530889 w 1542756"/>
                    <a:gd name="connsiteY37" fmla="*/ 315713 h 1543391"/>
                    <a:gd name="connsiteX38" fmla="*/ 519475 w 1542756"/>
                    <a:gd name="connsiteY38" fmla="*/ 245864 h 1543391"/>
                    <a:gd name="connsiteX39" fmla="*/ 453037 w 1542756"/>
                    <a:gd name="connsiteY39" fmla="*/ 134410 h 1543391"/>
                    <a:gd name="connsiteX40" fmla="*/ 603727 w 1542756"/>
                    <a:gd name="connsiteY40" fmla="*/ 0 h 1543391"/>
                    <a:gd name="connsiteX0" fmla="*/ 603727 w 1542756"/>
                    <a:gd name="connsiteY0" fmla="*/ 0 h 1543391"/>
                    <a:gd name="connsiteX1" fmla="*/ 754417 w 1542756"/>
                    <a:gd name="connsiteY1" fmla="*/ 134410 h 1543391"/>
                    <a:gd name="connsiteX2" fmla="*/ 687979 w 1542756"/>
                    <a:gd name="connsiteY2" fmla="*/ 245864 h 1543391"/>
                    <a:gd name="connsiteX3" fmla="*/ 677999 w 1542756"/>
                    <a:gd name="connsiteY3" fmla="*/ 314539 h 1543391"/>
                    <a:gd name="connsiteX4" fmla="*/ 699473 w 1542756"/>
                    <a:gd name="connsiteY4" fmla="*/ 330541 h 1543391"/>
                    <a:gd name="connsiteX5" fmla="*/ 1212215 w 1542756"/>
                    <a:gd name="connsiteY5" fmla="*/ 330541 h 1543391"/>
                    <a:gd name="connsiteX6" fmla="*/ 1212215 w 1542756"/>
                    <a:gd name="connsiteY6" fmla="*/ 841219 h 1543391"/>
                    <a:gd name="connsiteX7" fmla="*/ 1228217 w 1542756"/>
                    <a:gd name="connsiteY7" fmla="*/ 862694 h 1543391"/>
                    <a:gd name="connsiteX8" fmla="*/ 1296893 w 1542756"/>
                    <a:gd name="connsiteY8" fmla="*/ 852714 h 1543391"/>
                    <a:gd name="connsiteX9" fmla="*/ 1408346 w 1542756"/>
                    <a:gd name="connsiteY9" fmla="*/ 786276 h 1543391"/>
                    <a:gd name="connsiteX10" fmla="*/ 1542756 w 1542756"/>
                    <a:gd name="connsiteY10" fmla="*/ 936966 h 1543391"/>
                    <a:gd name="connsiteX11" fmla="*/ 1408346 w 1542756"/>
                    <a:gd name="connsiteY11" fmla="*/ 1087656 h 1543391"/>
                    <a:gd name="connsiteX12" fmla="*/ 1296893 w 1542756"/>
                    <a:gd name="connsiteY12" fmla="*/ 1021218 h 1543391"/>
                    <a:gd name="connsiteX13" fmla="*/ 1227044 w 1542756"/>
                    <a:gd name="connsiteY13" fmla="*/ 1009804 h 1543391"/>
                    <a:gd name="connsiteX14" fmla="*/ 1212215 w 1542756"/>
                    <a:gd name="connsiteY14" fmla="*/ 1030456 h 1543391"/>
                    <a:gd name="connsiteX15" fmla="*/ 1212215 w 1542756"/>
                    <a:gd name="connsiteY15" fmla="*/ 1543391 h 1543391"/>
                    <a:gd name="connsiteX16" fmla="*/ 698836 w 1542756"/>
                    <a:gd name="connsiteY16" fmla="*/ 1543391 h 1543391"/>
                    <a:gd name="connsiteX17" fmla="*/ 677999 w 1542756"/>
                    <a:gd name="connsiteY17" fmla="*/ 1527864 h 1543391"/>
                    <a:gd name="connsiteX18" fmla="*/ 687979 w 1542756"/>
                    <a:gd name="connsiteY18" fmla="*/ 1459189 h 1543391"/>
                    <a:gd name="connsiteX19" fmla="*/ 754417 w 1542756"/>
                    <a:gd name="connsiteY19" fmla="*/ 1347735 h 1543391"/>
                    <a:gd name="connsiteX20" fmla="*/ 603727 w 1542756"/>
                    <a:gd name="connsiteY20" fmla="*/ 1213325 h 1543391"/>
                    <a:gd name="connsiteX21" fmla="*/ 457825 w 1542756"/>
                    <a:gd name="connsiteY21" fmla="*/ 1347735 h 1543391"/>
                    <a:gd name="connsiteX22" fmla="*/ 522614 w 1542756"/>
                    <a:gd name="connsiteY22" fmla="*/ 1456051 h 1543391"/>
                    <a:gd name="connsiteX23" fmla="*/ 530889 w 1542756"/>
                    <a:gd name="connsiteY23" fmla="*/ 1529038 h 1543391"/>
                    <a:gd name="connsiteX24" fmla="*/ 510900 w 1542756"/>
                    <a:gd name="connsiteY24" fmla="*/ 1543391 h 1543391"/>
                    <a:gd name="connsiteX25" fmla="*/ 0 w 1542756"/>
                    <a:gd name="connsiteY25" fmla="*/ 1543391 h 1543391"/>
                    <a:gd name="connsiteX26" fmla="*/ 0 w 1542756"/>
                    <a:gd name="connsiteY26" fmla="*/ 1030456 h 1543391"/>
                    <a:gd name="connsiteX27" fmla="*/ 14829 w 1542756"/>
                    <a:gd name="connsiteY27" fmla="*/ 1009804 h 1543391"/>
                    <a:gd name="connsiteX28" fmla="*/ 84678 w 1542756"/>
                    <a:gd name="connsiteY28" fmla="*/ 1021218 h 1543391"/>
                    <a:gd name="connsiteX29" fmla="*/ 196131 w 1542756"/>
                    <a:gd name="connsiteY29" fmla="*/ 1087656 h 1543391"/>
                    <a:gd name="connsiteX30" fmla="*/ 330541 w 1542756"/>
                    <a:gd name="connsiteY30" fmla="*/ 936966 h 1543391"/>
                    <a:gd name="connsiteX31" fmla="*/ 196131 w 1542756"/>
                    <a:gd name="connsiteY31" fmla="*/ 786276 h 1543391"/>
                    <a:gd name="connsiteX32" fmla="*/ 84678 w 1542756"/>
                    <a:gd name="connsiteY32" fmla="*/ 852714 h 1543391"/>
                    <a:gd name="connsiteX33" fmla="*/ 16002 w 1542756"/>
                    <a:gd name="connsiteY33" fmla="*/ 862694 h 1543391"/>
                    <a:gd name="connsiteX34" fmla="*/ 0 w 1542756"/>
                    <a:gd name="connsiteY34" fmla="*/ 841219 h 1543391"/>
                    <a:gd name="connsiteX35" fmla="*/ 0 w 1542756"/>
                    <a:gd name="connsiteY35" fmla="*/ 330541 h 1543391"/>
                    <a:gd name="connsiteX36" fmla="*/ 510238 w 1542756"/>
                    <a:gd name="connsiteY36" fmla="*/ 330541 h 1543391"/>
                    <a:gd name="connsiteX37" fmla="*/ 530889 w 1542756"/>
                    <a:gd name="connsiteY37" fmla="*/ 315713 h 1543391"/>
                    <a:gd name="connsiteX38" fmla="*/ 519475 w 1542756"/>
                    <a:gd name="connsiteY38" fmla="*/ 245864 h 1543391"/>
                    <a:gd name="connsiteX39" fmla="*/ 453037 w 1542756"/>
                    <a:gd name="connsiteY39" fmla="*/ 134410 h 1543391"/>
                    <a:gd name="connsiteX40" fmla="*/ 603727 w 1542756"/>
                    <a:gd name="connsiteY40" fmla="*/ 0 h 1543391"/>
                    <a:gd name="connsiteX0" fmla="*/ 603727 w 1542756"/>
                    <a:gd name="connsiteY0" fmla="*/ 0 h 1543391"/>
                    <a:gd name="connsiteX1" fmla="*/ 754417 w 1542756"/>
                    <a:gd name="connsiteY1" fmla="*/ 134410 h 1543391"/>
                    <a:gd name="connsiteX2" fmla="*/ 687979 w 1542756"/>
                    <a:gd name="connsiteY2" fmla="*/ 245864 h 1543391"/>
                    <a:gd name="connsiteX3" fmla="*/ 677999 w 1542756"/>
                    <a:gd name="connsiteY3" fmla="*/ 314539 h 1543391"/>
                    <a:gd name="connsiteX4" fmla="*/ 699473 w 1542756"/>
                    <a:gd name="connsiteY4" fmla="*/ 330541 h 1543391"/>
                    <a:gd name="connsiteX5" fmla="*/ 1212215 w 1542756"/>
                    <a:gd name="connsiteY5" fmla="*/ 330541 h 1543391"/>
                    <a:gd name="connsiteX6" fmla="*/ 1212215 w 1542756"/>
                    <a:gd name="connsiteY6" fmla="*/ 841219 h 1543391"/>
                    <a:gd name="connsiteX7" fmla="*/ 1228217 w 1542756"/>
                    <a:gd name="connsiteY7" fmla="*/ 862694 h 1543391"/>
                    <a:gd name="connsiteX8" fmla="*/ 1296893 w 1542756"/>
                    <a:gd name="connsiteY8" fmla="*/ 852714 h 1543391"/>
                    <a:gd name="connsiteX9" fmla="*/ 1408346 w 1542756"/>
                    <a:gd name="connsiteY9" fmla="*/ 786276 h 1543391"/>
                    <a:gd name="connsiteX10" fmla="*/ 1542756 w 1542756"/>
                    <a:gd name="connsiteY10" fmla="*/ 936966 h 1543391"/>
                    <a:gd name="connsiteX11" fmla="*/ 1408346 w 1542756"/>
                    <a:gd name="connsiteY11" fmla="*/ 1087656 h 1543391"/>
                    <a:gd name="connsiteX12" fmla="*/ 1296893 w 1542756"/>
                    <a:gd name="connsiteY12" fmla="*/ 1021218 h 1543391"/>
                    <a:gd name="connsiteX13" fmla="*/ 1227044 w 1542756"/>
                    <a:gd name="connsiteY13" fmla="*/ 1009804 h 1543391"/>
                    <a:gd name="connsiteX14" fmla="*/ 1212215 w 1542756"/>
                    <a:gd name="connsiteY14" fmla="*/ 1030456 h 1543391"/>
                    <a:gd name="connsiteX15" fmla="*/ 1212215 w 1542756"/>
                    <a:gd name="connsiteY15" fmla="*/ 1543391 h 1543391"/>
                    <a:gd name="connsiteX16" fmla="*/ 698836 w 1542756"/>
                    <a:gd name="connsiteY16" fmla="*/ 1543391 h 1543391"/>
                    <a:gd name="connsiteX17" fmla="*/ 677999 w 1542756"/>
                    <a:gd name="connsiteY17" fmla="*/ 1527864 h 1543391"/>
                    <a:gd name="connsiteX18" fmla="*/ 687979 w 1542756"/>
                    <a:gd name="connsiteY18" fmla="*/ 1459189 h 1543391"/>
                    <a:gd name="connsiteX19" fmla="*/ 754417 w 1542756"/>
                    <a:gd name="connsiteY19" fmla="*/ 1347735 h 1543391"/>
                    <a:gd name="connsiteX20" fmla="*/ 603727 w 1542756"/>
                    <a:gd name="connsiteY20" fmla="*/ 1213325 h 1543391"/>
                    <a:gd name="connsiteX21" fmla="*/ 457825 w 1542756"/>
                    <a:gd name="connsiteY21" fmla="*/ 1347735 h 1543391"/>
                    <a:gd name="connsiteX22" fmla="*/ 522614 w 1542756"/>
                    <a:gd name="connsiteY22" fmla="*/ 1456051 h 1543391"/>
                    <a:gd name="connsiteX23" fmla="*/ 530889 w 1542756"/>
                    <a:gd name="connsiteY23" fmla="*/ 1529038 h 1543391"/>
                    <a:gd name="connsiteX24" fmla="*/ 510900 w 1542756"/>
                    <a:gd name="connsiteY24" fmla="*/ 1543391 h 1543391"/>
                    <a:gd name="connsiteX25" fmla="*/ 0 w 1542756"/>
                    <a:gd name="connsiteY25" fmla="*/ 1543391 h 1543391"/>
                    <a:gd name="connsiteX26" fmla="*/ 0 w 1542756"/>
                    <a:gd name="connsiteY26" fmla="*/ 1030456 h 1543391"/>
                    <a:gd name="connsiteX27" fmla="*/ 14829 w 1542756"/>
                    <a:gd name="connsiteY27" fmla="*/ 1009804 h 1543391"/>
                    <a:gd name="connsiteX28" fmla="*/ 84678 w 1542756"/>
                    <a:gd name="connsiteY28" fmla="*/ 1021218 h 1543391"/>
                    <a:gd name="connsiteX29" fmla="*/ 196131 w 1542756"/>
                    <a:gd name="connsiteY29" fmla="*/ 1087656 h 1543391"/>
                    <a:gd name="connsiteX30" fmla="*/ 330541 w 1542756"/>
                    <a:gd name="connsiteY30" fmla="*/ 936966 h 1543391"/>
                    <a:gd name="connsiteX31" fmla="*/ 196131 w 1542756"/>
                    <a:gd name="connsiteY31" fmla="*/ 786276 h 1543391"/>
                    <a:gd name="connsiteX32" fmla="*/ 84678 w 1542756"/>
                    <a:gd name="connsiteY32" fmla="*/ 852714 h 1543391"/>
                    <a:gd name="connsiteX33" fmla="*/ 16002 w 1542756"/>
                    <a:gd name="connsiteY33" fmla="*/ 862694 h 1543391"/>
                    <a:gd name="connsiteX34" fmla="*/ 0 w 1542756"/>
                    <a:gd name="connsiteY34" fmla="*/ 841219 h 1543391"/>
                    <a:gd name="connsiteX35" fmla="*/ 0 w 1542756"/>
                    <a:gd name="connsiteY35" fmla="*/ 330541 h 1543391"/>
                    <a:gd name="connsiteX36" fmla="*/ 510238 w 1542756"/>
                    <a:gd name="connsiteY36" fmla="*/ 330541 h 1543391"/>
                    <a:gd name="connsiteX37" fmla="*/ 530889 w 1542756"/>
                    <a:gd name="connsiteY37" fmla="*/ 315713 h 1543391"/>
                    <a:gd name="connsiteX38" fmla="*/ 519475 w 1542756"/>
                    <a:gd name="connsiteY38" fmla="*/ 245864 h 1543391"/>
                    <a:gd name="connsiteX39" fmla="*/ 453037 w 1542756"/>
                    <a:gd name="connsiteY39" fmla="*/ 134410 h 1543391"/>
                    <a:gd name="connsiteX40" fmla="*/ 603727 w 1542756"/>
                    <a:gd name="connsiteY40" fmla="*/ 0 h 1543391"/>
                    <a:gd name="connsiteX0" fmla="*/ 603727 w 1542756"/>
                    <a:gd name="connsiteY0" fmla="*/ 0 h 1543391"/>
                    <a:gd name="connsiteX1" fmla="*/ 754417 w 1542756"/>
                    <a:gd name="connsiteY1" fmla="*/ 134410 h 1543391"/>
                    <a:gd name="connsiteX2" fmla="*/ 687979 w 1542756"/>
                    <a:gd name="connsiteY2" fmla="*/ 245864 h 1543391"/>
                    <a:gd name="connsiteX3" fmla="*/ 677999 w 1542756"/>
                    <a:gd name="connsiteY3" fmla="*/ 314539 h 1543391"/>
                    <a:gd name="connsiteX4" fmla="*/ 699473 w 1542756"/>
                    <a:gd name="connsiteY4" fmla="*/ 330541 h 1543391"/>
                    <a:gd name="connsiteX5" fmla="*/ 1212215 w 1542756"/>
                    <a:gd name="connsiteY5" fmla="*/ 330541 h 1543391"/>
                    <a:gd name="connsiteX6" fmla="*/ 1212215 w 1542756"/>
                    <a:gd name="connsiteY6" fmla="*/ 841219 h 1543391"/>
                    <a:gd name="connsiteX7" fmla="*/ 1228217 w 1542756"/>
                    <a:gd name="connsiteY7" fmla="*/ 862694 h 1543391"/>
                    <a:gd name="connsiteX8" fmla="*/ 1296893 w 1542756"/>
                    <a:gd name="connsiteY8" fmla="*/ 852714 h 1543391"/>
                    <a:gd name="connsiteX9" fmla="*/ 1408346 w 1542756"/>
                    <a:gd name="connsiteY9" fmla="*/ 786276 h 1543391"/>
                    <a:gd name="connsiteX10" fmla="*/ 1542756 w 1542756"/>
                    <a:gd name="connsiteY10" fmla="*/ 936966 h 1543391"/>
                    <a:gd name="connsiteX11" fmla="*/ 1408346 w 1542756"/>
                    <a:gd name="connsiteY11" fmla="*/ 1087656 h 1543391"/>
                    <a:gd name="connsiteX12" fmla="*/ 1296893 w 1542756"/>
                    <a:gd name="connsiteY12" fmla="*/ 1021218 h 1543391"/>
                    <a:gd name="connsiteX13" fmla="*/ 1227044 w 1542756"/>
                    <a:gd name="connsiteY13" fmla="*/ 1009804 h 1543391"/>
                    <a:gd name="connsiteX14" fmla="*/ 1212215 w 1542756"/>
                    <a:gd name="connsiteY14" fmla="*/ 1030456 h 1543391"/>
                    <a:gd name="connsiteX15" fmla="*/ 1212215 w 1542756"/>
                    <a:gd name="connsiteY15" fmla="*/ 1543391 h 1543391"/>
                    <a:gd name="connsiteX16" fmla="*/ 698836 w 1542756"/>
                    <a:gd name="connsiteY16" fmla="*/ 1543391 h 1543391"/>
                    <a:gd name="connsiteX17" fmla="*/ 677999 w 1542756"/>
                    <a:gd name="connsiteY17" fmla="*/ 1527864 h 1543391"/>
                    <a:gd name="connsiteX18" fmla="*/ 687979 w 1542756"/>
                    <a:gd name="connsiteY18" fmla="*/ 1459189 h 1543391"/>
                    <a:gd name="connsiteX19" fmla="*/ 754417 w 1542756"/>
                    <a:gd name="connsiteY19" fmla="*/ 1347735 h 1543391"/>
                    <a:gd name="connsiteX20" fmla="*/ 603727 w 1542756"/>
                    <a:gd name="connsiteY20" fmla="*/ 1213325 h 1543391"/>
                    <a:gd name="connsiteX21" fmla="*/ 457825 w 1542756"/>
                    <a:gd name="connsiteY21" fmla="*/ 1347735 h 1543391"/>
                    <a:gd name="connsiteX22" fmla="*/ 522614 w 1542756"/>
                    <a:gd name="connsiteY22" fmla="*/ 1456051 h 1543391"/>
                    <a:gd name="connsiteX23" fmla="*/ 530889 w 1542756"/>
                    <a:gd name="connsiteY23" fmla="*/ 1529038 h 1543391"/>
                    <a:gd name="connsiteX24" fmla="*/ 510900 w 1542756"/>
                    <a:gd name="connsiteY24" fmla="*/ 1543391 h 1543391"/>
                    <a:gd name="connsiteX25" fmla="*/ 0 w 1542756"/>
                    <a:gd name="connsiteY25" fmla="*/ 1543391 h 1543391"/>
                    <a:gd name="connsiteX26" fmla="*/ 0 w 1542756"/>
                    <a:gd name="connsiteY26" fmla="*/ 1030456 h 1543391"/>
                    <a:gd name="connsiteX27" fmla="*/ 14829 w 1542756"/>
                    <a:gd name="connsiteY27" fmla="*/ 1009804 h 1543391"/>
                    <a:gd name="connsiteX28" fmla="*/ 84678 w 1542756"/>
                    <a:gd name="connsiteY28" fmla="*/ 1015107 h 1543391"/>
                    <a:gd name="connsiteX29" fmla="*/ 196131 w 1542756"/>
                    <a:gd name="connsiteY29" fmla="*/ 1087656 h 1543391"/>
                    <a:gd name="connsiteX30" fmla="*/ 330541 w 1542756"/>
                    <a:gd name="connsiteY30" fmla="*/ 936966 h 1543391"/>
                    <a:gd name="connsiteX31" fmla="*/ 196131 w 1542756"/>
                    <a:gd name="connsiteY31" fmla="*/ 786276 h 1543391"/>
                    <a:gd name="connsiteX32" fmla="*/ 84678 w 1542756"/>
                    <a:gd name="connsiteY32" fmla="*/ 852714 h 1543391"/>
                    <a:gd name="connsiteX33" fmla="*/ 16002 w 1542756"/>
                    <a:gd name="connsiteY33" fmla="*/ 862694 h 1543391"/>
                    <a:gd name="connsiteX34" fmla="*/ 0 w 1542756"/>
                    <a:gd name="connsiteY34" fmla="*/ 841219 h 1543391"/>
                    <a:gd name="connsiteX35" fmla="*/ 0 w 1542756"/>
                    <a:gd name="connsiteY35" fmla="*/ 330541 h 1543391"/>
                    <a:gd name="connsiteX36" fmla="*/ 510238 w 1542756"/>
                    <a:gd name="connsiteY36" fmla="*/ 330541 h 1543391"/>
                    <a:gd name="connsiteX37" fmla="*/ 530889 w 1542756"/>
                    <a:gd name="connsiteY37" fmla="*/ 315713 h 1543391"/>
                    <a:gd name="connsiteX38" fmla="*/ 519475 w 1542756"/>
                    <a:gd name="connsiteY38" fmla="*/ 245864 h 1543391"/>
                    <a:gd name="connsiteX39" fmla="*/ 453037 w 1542756"/>
                    <a:gd name="connsiteY39" fmla="*/ 134410 h 1543391"/>
                    <a:gd name="connsiteX40" fmla="*/ 603727 w 1542756"/>
                    <a:gd name="connsiteY40" fmla="*/ 0 h 1543391"/>
                    <a:gd name="connsiteX0" fmla="*/ 603727 w 1542756"/>
                    <a:gd name="connsiteY0" fmla="*/ 0 h 1543391"/>
                    <a:gd name="connsiteX1" fmla="*/ 754417 w 1542756"/>
                    <a:gd name="connsiteY1" fmla="*/ 134410 h 1543391"/>
                    <a:gd name="connsiteX2" fmla="*/ 687979 w 1542756"/>
                    <a:gd name="connsiteY2" fmla="*/ 245864 h 1543391"/>
                    <a:gd name="connsiteX3" fmla="*/ 677999 w 1542756"/>
                    <a:gd name="connsiteY3" fmla="*/ 314539 h 1543391"/>
                    <a:gd name="connsiteX4" fmla="*/ 699473 w 1542756"/>
                    <a:gd name="connsiteY4" fmla="*/ 330541 h 1543391"/>
                    <a:gd name="connsiteX5" fmla="*/ 1212215 w 1542756"/>
                    <a:gd name="connsiteY5" fmla="*/ 330541 h 1543391"/>
                    <a:gd name="connsiteX6" fmla="*/ 1212215 w 1542756"/>
                    <a:gd name="connsiteY6" fmla="*/ 841219 h 1543391"/>
                    <a:gd name="connsiteX7" fmla="*/ 1228217 w 1542756"/>
                    <a:gd name="connsiteY7" fmla="*/ 862694 h 1543391"/>
                    <a:gd name="connsiteX8" fmla="*/ 1296893 w 1542756"/>
                    <a:gd name="connsiteY8" fmla="*/ 852714 h 1543391"/>
                    <a:gd name="connsiteX9" fmla="*/ 1408346 w 1542756"/>
                    <a:gd name="connsiteY9" fmla="*/ 786276 h 1543391"/>
                    <a:gd name="connsiteX10" fmla="*/ 1542756 w 1542756"/>
                    <a:gd name="connsiteY10" fmla="*/ 936966 h 1543391"/>
                    <a:gd name="connsiteX11" fmla="*/ 1408346 w 1542756"/>
                    <a:gd name="connsiteY11" fmla="*/ 1087656 h 1543391"/>
                    <a:gd name="connsiteX12" fmla="*/ 1296893 w 1542756"/>
                    <a:gd name="connsiteY12" fmla="*/ 1021218 h 1543391"/>
                    <a:gd name="connsiteX13" fmla="*/ 1227044 w 1542756"/>
                    <a:gd name="connsiteY13" fmla="*/ 1009804 h 1543391"/>
                    <a:gd name="connsiteX14" fmla="*/ 1212215 w 1542756"/>
                    <a:gd name="connsiteY14" fmla="*/ 1030456 h 1543391"/>
                    <a:gd name="connsiteX15" fmla="*/ 1212215 w 1542756"/>
                    <a:gd name="connsiteY15" fmla="*/ 1543391 h 1543391"/>
                    <a:gd name="connsiteX16" fmla="*/ 698836 w 1542756"/>
                    <a:gd name="connsiteY16" fmla="*/ 1543391 h 1543391"/>
                    <a:gd name="connsiteX17" fmla="*/ 677999 w 1542756"/>
                    <a:gd name="connsiteY17" fmla="*/ 1527864 h 1543391"/>
                    <a:gd name="connsiteX18" fmla="*/ 687979 w 1542756"/>
                    <a:gd name="connsiteY18" fmla="*/ 1459189 h 1543391"/>
                    <a:gd name="connsiteX19" fmla="*/ 754417 w 1542756"/>
                    <a:gd name="connsiteY19" fmla="*/ 1347735 h 1543391"/>
                    <a:gd name="connsiteX20" fmla="*/ 603727 w 1542756"/>
                    <a:gd name="connsiteY20" fmla="*/ 1213325 h 1543391"/>
                    <a:gd name="connsiteX21" fmla="*/ 457825 w 1542756"/>
                    <a:gd name="connsiteY21" fmla="*/ 1347735 h 1543391"/>
                    <a:gd name="connsiteX22" fmla="*/ 522614 w 1542756"/>
                    <a:gd name="connsiteY22" fmla="*/ 1456051 h 1543391"/>
                    <a:gd name="connsiteX23" fmla="*/ 530889 w 1542756"/>
                    <a:gd name="connsiteY23" fmla="*/ 1529038 h 1543391"/>
                    <a:gd name="connsiteX24" fmla="*/ 510900 w 1542756"/>
                    <a:gd name="connsiteY24" fmla="*/ 1543391 h 1543391"/>
                    <a:gd name="connsiteX25" fmla="*/ 0 w 1542756"/>
                    <a:gd name="connsiteY25" fmla="*/ 1543391 h 1543391"/>
                    <a:gd name="connsiteX26" fmla="*/ 0 w 1542756"/>
                    <a:gd name="connsiteY26" fmla="*/ 1030456 h 1543391"/>
                    <a:gd name="connsiteX27" fmla="*/ 14829 w 1542756"/>
                    <a:gd name="connsiteY27" fmla="*/ 1009804 h 1543391"/>
                    <a:gd name="connsiteX28" fmla="*/ 84678 w 1542756"/>
                    <a:gd name="connsiteY28" fmla="*/ 1015107 h 1543391"/>
                    <a:gd name="connsiteX29" fmla="*/ 196131 w 1542756"/>
                    <a:gd name="connsiteY29" fmla="*/ 1087656 h 1543391"/>
                    <a:gd name="connsiteX30" fmla="*/ 330541 w 1542756"/>
                    <a:gd name="connsiteY30" fmla="*/ 936966 h 1543391"/>
                    <a:gd name="connsiteX31" fmla="*/ 196131 w 1542756"/>
                    <a:gd name="connsiteY31" fmla="*/ 786276 h 1543391"/>
                    <a:gd name="connsiteX32" fmla="*/ 84678 w 1542756"/>
                    <a:gd name="connsiteY32" fmla="*/ 852714 h 1543391"/>
                    <a:gd name="connsiteX33" fmla="*/ 16002 w 1542756"/>
                    <a:gd name="connsiteY33" fmla="*/ 862694 h 1543391"/>
                    <a:gd name="connsiteX34" fmla="*/ 0 w 1542756"/>
                    <a:gd name="connsiteY34" fmla="*/ 841219 h 1543391"/>
                    <a:gd name="connsiteX35" fmla="*/ 0 w 1542756"/>
                    <a:gd name="connsiteY35" fmla="*/ 330541 h 1543391"/>
                    <a:gd name="connsiteX36" fmla="*/ 510238 w 1542756"/>
                    <a:gd name="connsiteY36" fmla="*/ 330541 h 1543391"/>
                    <a:gd name="connsiteX37" fmla="*/ 530889 w 1542756"/>
                    <a:gd name="connsiteY37" fmla="*/ 315713 h 1543391"/>
                    <a:gd name="connsiteX38" fmla="*/ 519475 w 1542756"/>
                    <a:gd name="connsiteY38" fmla="*/ 245864 h 1543391"/>
                    <a:gd name="connsiteX39" fmla="*/ 453037 w 1542756"/>
                    <a:gd name="connsiteY39" fmla="*/ 134410 h 1543391"/>
                    <a:gd name="connsiteX40" fmla="*/ 603727 w 1542756"/>
                    <a:gd name="connsiteY40" fmla="*/ 0 h 1543391"/>
                    <a:gd name="connsiteX0" fmla="*/ 603727 w 1542756"/>
                    <a:gd name="connsiteY0" fmla="*/ 0 h 1543391"/>
                    <a:gd name="connsiteX1" fmla="*/ 754417 w 1542756"/>
                    <a:gd name="connsiteY1" fmla="*/ 134410 h 1543391"/>
                    <a:gd name="connsiteX2" fmla="*/ 687979 w 1542756"/>
                    <a:gd name="connsiteY2" fmla="*/ 245864 h 1543391"/>
                    <a:gd name="connsiteX3" fmla="*/ 677999 w 1542756"/>
                    <a:gd name="connsiteY3" fmla="*/ 314539 h 1543391"/>
                    <a:gd name="connsiteX4" fmla="*/ 699473 w 1542756"/>
                    <a:gd name="connsiteY4" fmla="*/ 330541 h 1543391"/>
                    <a:gd name="connsiteX5" fmla="*/ 1212215 w 1542756"/>
                    <a:gd name="connsiteY5" fmla="*/ 330541 h 1543391"/>
                    <a:gd name="connsiteX6" fmla="*/ 1212215 w 1542756"/>
                    <a:gd name="connsiteY6" fmla="*/ 841219 h 1543391"/>
                    <a:gd name="connsiteX7" fmla="*/ 1228217 w 1542756"/>
                    <a:gd name="connsiteY7" fmla="*/ 862694 h 1543391"/>
                    <a:gd name="connsiteX8" fmla="*/ 1296893 w 1542756"/>
                    <a:gd name="connsiteY8" fmla="*/ 852714 h 1543391"/>
                    <a:gd name="connsiteX9" fmla="*/ 1408346 w 1542756"/>
                    <a:gd name="connsiteY9" fmla="*/ 786276 h 1543391"/>
                    <a:gd name="connsiteX10" fmla="*/ 1542756 w 1542756"/>
                    <a:gd name="connsiteY10" fmla="*/ 936966 h 1543391"/>
                    <a:gd name="connsiteX11" fmla="*/ 1408346 w 1542756"/>
                    <a:gd name="connsiteY11" fmla="*/ 1087656 h 1543391"/>
                    <a:gd name="connsiteX12" fmla="*/ 1296893 w 1542756"/>
                    <a:gd name="connsiteY12" fmla="*/ 1021218 h 1543391"/>
                    <a:gd name="connsiteX13" fmla="*/ 1227044 w 1542756"/>
                    <a:gd name="connsiteY13" fmla="*/ 1009804 h 1543391"/>
                    <a:gd name="connsiteX14" fmla="*/ 1212215 w 1542756"/>
                    <a:gd name="connsiteY14" fmla="*/ 1030456 h 1543391"/>
                    <a:gd name="connsiteX15" fmla="*/ 1212215 w 1542756"/>
                    <a:gd name="connsiteY15" fmla="*/ 1543391 h 1543391"/>
                    <a:gd name="connsiteX16" fmla="*/ 698836 w 1542756"/>
                    <a:gd name="connsiteY16" fmla="*/ 1543391 h 1543391"/>
                    <a:gd name="connsiteX17" fmla="*/ 677999 w 1542756"/>
                    <a:gd name="connsiteY17" fmla="*/ 1527864 h 1543391"/>
                    <a:gd name="connsiteX18" fmla="*/ 687979 w 1542756"/>
                    <a:gd name="connsiteY18" fmla="*/ 1459189 h 1543391"/>
                    <a:gd name="connsiteX19" fmla="*/ 754417 w 1542756"/>
                    <a:gd name="connsiteY19" fmla="*/ 1347735 h 1543391"/>
                    <a:gd name="connsiteX20" fmla="*/ 603727 w 1542756"/>
                    <a:gd name="connsiteY20" fmla="*/ 1213325 h 1543391"/>
                    <a:gd name="connsiteX21" fmla="*/ 457825 w 1542756"/>
                    <a:gd name="connsiteY21" fmla="*/ 1347735 h 1543391"/>
                    <a:gd name="connsiteX22" fmla="*/ 522614 w 1542756"/>
                    <a:gd name="connsiteY22" fmla="*/ 1456051 h 1543391"/>
                    <a:gd name="connsiteX23" fmla="*/ 530889 w 1542756"/>
                    <a:gd name="connsiteY23" fmla="*/ 1529038 h 1543391"/>
                    <a:gd name="connsiteX24" fmla="*/ 510900 w 1542756"/>
                    <a:gd name="connsiteY24" fmla="*/ 1543391 h 1543391"/>
                    <a:gd name="connsiteX25" fmla="*/ 0 w 1542756"/>
                    <a:gd name="connsiteY25" fmla="*/ 1543391 h 1543391"/>
                    <a:gd name="connsiteX26" fmla="*/ 0 w 1542756"/>
                    <a:gd name="connsiteY26" fmla="*/ 1030456 h 1543391"/>
                    <a:gd name="connsiteX27" fmla="*/ 14829 w 1542756"/>
                    <a:gd name="connsiteY27" fmla="*/ 1009804 h 1543391"/>
                    <a:gd name="connsiteX28" fmla="*/ 84678 w 1542756"/>
                    <a:gd name="connsiteY28" fmla="*/ 1015107 h 1543391"/>
                    <a:gd name="connsiteX29" fmla="*/ 196131 w 1542756"/>
                    <a:gd name="connsiteY29" fmla="*/ 1087656 h 1543391"/>
                    <a:gd name="connsiteX30" fmla="*/ 330541 w 1542756"/>
                    <a:gd name="connsiteY30" fmla="*/ 936966 h 1543391"/>
                    <a:gd name="connsiteX31" fmla="*/ 196131 w 1542756"/>
                    <a:gd name="connsiteY31" fmla="*/ 786276 h 1543391"/>
                    <a:gd name="connsiteX32" fmla="*/ 84678 w 1542756"/>
                    <a:gd name="connsiteY32" fmla="*/ 852714 h 1543391"/>
                    <a:gd name="connsiteX33" fmla="*/ 16002 w 1542756"/>
                    <a:gd name="connsiteY33" fmla="*/ 862694 h 1543391"/>
                    <a:gd name="connsiteX34" fmla="*/ 0 w 1542756"/>
                    <a:gd name="connsiteY34" fmla="*/ 841219 h 1543391"/>
                    <a:gd name="connsiteX35" fmla="*/ 0 w 1542756"/>
                    <a:gd name="connsiteY35" fmla="*/ 330541 h 1543391"/>
                    <a:gd name="connsiteX36" fmla="*/ 510238 w 1542756"/>
                    <a:gd name="connsiteY36" fmla="*/ 330541 h 1543391"/>
                    <a:gd name="connsiteX37" fmla="*/ 530889 w 1542756"/>
                    <a:gd name="connsiteY37" fmla="*/ 315713 h 1543391"/>
                    <a:gd name="connsiteX38" fmla="*/ 519475 w 1542756"/>
                    <a:gd name="connsiteY38" fmla="*/ 245864 h 1543391"/>
                    <a:gd name="connsiteX39" fmla="*/ 453037 w 1542756"/>
                    <a:gd name="connsiteY39" fmla="*/ 134410 h 1543391"/>
                    <a:gd name="connsiteX40" fmla="*/ 603727 w 1542756"/>
                    <a:gd name="connsiteY40" fmla="*/ 0 h 1543391"/>
                    <a:gd name="connsiteX0" fmla="*/ 603727 w 1542756"/>
                    <a:gd name="connsiteY0" fmla="*/ 0 h 1543391"/>
                    <a:gd name="connsiteX1" fmla="*/ 754417 w 1542756"/>
                    <a:gd name="connsiteY1" fmla="*/ 134410 h 1543391"/>
                    <a:gd name="connsiteX2" fmla="*/ 687979 w 1542756"/>
                    <a:gd name="connsiteY2" fmla="*/ 245864 h 1543391"/>
                    <a:gd name="connsiteX3" fmla="*/ 677999 w 1542756"/>
                    <a:gd name="connsiteY3" fmla="*/ 314539 h 1543391"/>
                    <a:gd name="connsiteX4" fmla="*/ 699473 w 1542756"/>
                    <a:gd name="connsiteY4" fmla="*/ 330541 h 1543391"/>
                    <a:gd name="connsiteX5" fmla="*/ 1212215 w 1542756"/>
                    <a:gd name="connsiteY5" fmla="*/ 330541 h 1543391"/>
                    <a:gd name="connsiteX6" fmla="*/ 1212215 w 1542756"/>
                    <a:gd name="connsiteY6" fmla="*/ 841219 h 1543391"/>
                    <a:gd name="connsiteX7" fmla="*/ 1228217 w 1542756"/>
                    <a:gd name="connsiteY7" fmla="*/ 862694 h 1543391"/>
                    <a:gd name="connsiteX8" fmla="*/ 1296893 w 1542756"/>
                    <a:gd name="connsiteY8" fmla="*/ 852714 h 1543391"/>
                    <a:gd name="connsiteX9" fmla="*/ 1408346 w 1542756"/>
                    <a:gd name="connsiteY9" fmla="*/ 786276 h 1543391"/>
                    <a:gd name="connsiteX10" fmla="*/ 1542756 w 1542756"/>
                    <a:gd name="connsiteY10" fmla="*/ 936966 h 1543391"/>
                    <a:gd name="connsiteX11" fmla="*/ 1408346 w 1542756"/>
                    <a:gd name="connsiteY11" fmla="*/ 1087656 h 1543391"/>
                    <a:gd name="connsiteX12" fmla="*/ 1296893 w 1542756"/>
                    <a:gd name="connsiteY12" fmla="*/ 1021218 h 1543391"/>
                    <a:gd name="connsiteX13" fmla="*/ 1227044 w 1542756"/>
                    <a:gd name="connsiteY13" fmla="*/ 1009804 h 1543391"/>
                    <a:gd name="connsiteX14" fmla="*/ 1212215 w 1542756"/>
                    <a:gd name="connsiteY14" fmla="*/ 1030456 h 1543391"/>
                    <a:gd name="connsiteX15" fmla="*/ 1212215 w 1542756"/>
                    <a:gd name="connsiteY15" fmla="*/ 1543391 h 1543391"/>
                    <a:gd name="connsiteX16" fmla="*/ 698836 w 1542756"/>
                    <a:gd name="connsiteY16" fmla="*/ 1543391 h 1543391"/>
                    <a:gd name="connsiteX17" fmla="*/ 677999 w 1542756"/>
                    <a:gd name="connsiteY17" fmla="*/ 1527864 h 1543391"/>
                    <a:gd name="connsiteX18" fmla="*/ 687979 w 1542756"/>
                    <a:gd name="connsiteY18" fmla="*/ 1459189 h 1543391"/>
                    <a:gd name="connsiteX19" fmla="*/ 754417 w 1542756"/>
                    <a:gd name="connsiteY19" fmla="*/ 1347735 h 1543391"/>
                    <a:gd name="connsiteX20" fmla="*/ 603727 w 1542756"/>
                    <a:gd name="connsiteY20" fmla="*/ 1213325 h 1543391"/>
                    <a:gd name="connsiteX21" fmla="*/ 457825 w 1542756"/>
                    <a:gd name="connsiteY21" fmla="*/ 1347735 h 1543391"/>
                    <a:gd name="connsiteX22" fmla="*/ 522614 w 1542756"/>
                    <a:gd name="connsiteY22" fmla="*/ 1456051 h 1543391"/>
                    <a:gd name="connsiteX23" fmla="*/ 530889 w 1542756"/>
                    <a:gd name="connsiteY23" fmla="*/ 1529038 h 1543391"/>
                    <a:gd name="connsiteX24" fmla="*/ 510900 w 1542756"/>
                    <a:gd name="connsiteY24" fmla="*/ 1543391 h 1543391"/>
                    <a:gd name="connsiteX25" fmla="*/ 0 w 1542756"/>
                    <a:gd name="connsiteY25" fmla="*/ 1543391 h 1543391"/>
                    <a:gd name="connsiteX26" fmla="*/ 0 w 1542756"/>
                    <a:gd name="connsiteY26" fmla="*/ 1030456 h 1543391"/>
                    <a:gd name="connsiteX27" fmla="*/ 14829 w 1542756"/>
                    <a:gd name="connsiteY27" fmla="*/ 1009804 h 1543391"/>
                    <a:gd name="connsiteX28" fmla="*/ 84678 w 1542756"/>
                    <a:gd name="connsiteY28" fmla="*/ 1015107 h 1543391"/>
                    <a:gd name="connsiteX29" fmla="*/ 196131 w 1542756"/>
                    <a:gd name="connsiteY29" fmla="*/ 1087656 h 1543391"/>
                    <a:gd name="connsiteX30" fmla="*/ 330541 w 1542756"/>
                    <a:gd name="connsiteY30" fmla="*/ 936966 h 1543391"/>
                    <a:gd name="connsiteX31" fmla="*/ 196131 w 1542756"/>
                    <a:gd name="connsiteY31" fmla="*/ 786276 h 1543391"/>
                    <a:gd name="connsiteX32" fmla="*/ 84678 w 1542756"/>
                    <a:gd name="connsiteY32" fmla="*/ 852714 h 1543391"/>
                    <a:gd name="connsiteX33" fmla="*/ 16002 w 1542756"/>
                    <a:gd name="connsiteY33" fmla="*/ 862694 h 1543391"/>
                    <a:gd name="connsiteX34" fmla="*/ 0 w 1542756"/>
                    <a:gd name="connsiteY34" fmla="*/ 841219 h 1543391"/>
                    <a:gd name="connsiteX35" fmla="*/ 0 w 1542756"/>
                    <a:gd name="connsiteY35" fmla="*/ 330541 h 1543391"/>
                    <a:gd name="connsiteX36" fmla="*/ 510238 w 1542756"/>
                    <a:gd name="connsiteY36" fmla="*/ 330541 h 1543391"/>
                    <a:gd name="connsiteX37" fmla="*/ 530889 w 1542756"/>
                    <a:gd name="connsiteY37" fmla="*/ 315713 h 1543391"/>
                    <a:gd name="connsiteX38" fmla="*/ 519475 w 1542756"/>
                    <a:gd name="connsiteY38" fmla="*/ 245864 h 1543391"/>
                    <a:gd name="connsiteX39" fmla="*/ 453037 w 1542756"/>
                    <a:gd name="connsiteY39" fmla="*/ 134410 h 1543391"/>
                    <a:gd name="connsiteX40" fmla="*/ 603727 w 1542756"/>
                    <a:gd name="connsiteY40" fmla="*/ 0 h 1543391"/>
                    <a:gd name="connsiteX0" fmla="*/ 603727 w 1542756"/>
                    <a:gd name="connsiteY0" fmla="*/ 0 h 1543391"/>
                    <a:gd name="connsiteX1" fmla="*/ 754417 w 1542756"/>
                    <a:gd name="connsiteY1" fmla="*/ 134410 h 1543391"/>
                    <a:gd name="connsiteX2" fmla="*/ 687979 w 1542756"/>
                    <a:gd name="connsiteY2" fmla="*/ 245864 h 1543391"/>
                    <a:gd name="connsiteX3" fmla="*/ 677999 w 1542756"/>
                    <a:gd name="connsiteY3" fmla="*/ 314539 h 1543391"/>
                    <a:gd name="connsiteX4" fmla="*/ 699473 w 1542756"/>
                    <a:gd name="connsiteY4" fmla="*/ 330541 h 1543391"/>
                    <a:gd name="connsiteX5" fmla="*/ 1212215 w 1542756"/>
                    <a:gd name="connsiteY5" fmla="*/ 330541 h 1543391"/>
                    <a:gd name="connsiteX6" fmla="*/ 1212215 w 1542756"/>
                    <a:gd name="connsiteY6" fmla="*/ 841219 h 1543391"/>
                    <a:gd name="connsiteX7" fmla="*/ 1228217 w 1542756"/>
                    <a:gd name="connsiteY7" fmla="*/ 862694 h 1543391"/>
                    <a:gd name="connsiteX8" fmla="*/ 1296893 w 1542756"/>
                    <a:gd name="connsiteY8" fmla="*/ 852714 h 1543391"/>
                    <a:gd name="connsiteX9" fmla="*/ 1408346 w 1542756"/>
                    <a:gd name="connsiteY9" fmla="*/ 786276 h 1543391"/>
                    <a:gd name="connsiteX10" fmla="*/ 1542756 w 1542756"/>
                    <a:gd name="connsiteY10" fmla="*/ 936966 h 1543391"/>
                    <a:gd name="connsiteX11" fmla="*/ 1408346 w 1542756"/>
                    <a:gd name="connsiteY11" fmla="*/ 1087656 h 1543391"/>
                    <a:gd name="connsiteX12" fmla="*/ 1296893 w 1542756"/>
                    <a:gd name="connsiteY12" fmla="*/ 1021218 h 1543391"/>
                    <a:gd name="connsiteX13" fmla="*/ 1227044 w 1542756"/>
                    <a:gd name="connsiteY13" fmla="*/ 1009804 h 1543391"/>
                    <a:gd name="connsiteX14" fmla="*/ 1212215 w 1542756"/>
                    <a:gd name="connsiteY14" fmla="*/ 1030456 h 1543391"/>
                    <a:gd name="connsiteX15" fmla="*/ 1212215 w 1542756"/>
                    <a:gd name="connsiteY15" fmla="*/ 1543391 h 1543391"/>
                    <a:gd name="connsiteX16" fmla="*/ 698836 w 1542756"/>
                    <a:gd name="connsiteY16" fmla="*/ 1543391 h 1543391"/>
                    <a:gd name="connsiteX17" fmla="*/ 677999 w 1542756"/>
                    <a:gd name="connsiteY17" fmla="*/ 1527864 h 1543391"/>
                    <a:gd name="connsiteX18" fmla="*/ 687979 w 1542756"/>
                    <a:gd name="connsiteY18" fmla="*/ 1459189 h 1543391"/>
                    <a:gd name="connsiteX19" fmla="*/ 754417 w 1542756"/>
                    <a:gd name="connsiteY19" fmla="*/ 1347735 h 1543391"/>
                    <a:gd name="connsiteX20" fmla="*/ 603727 w 1542756"/>
                    <a:gd name="connsiteY20" fmla="*/ 1213325 h 1543391"/>
                    <a:gd name="connsiteX21" fmla="*/ 457825 w 1542756"/>
                    <a:gd name="connsiteY21" fmla="*/ 1347735 h 1543391"/>
                    <a:gd name="connsiteX22" fmla="*/ 522614 w 1542756"/>
                    <a:gd name="connsiteY22" fmla="*/ 1456051 h 1543391"/>
                    <a:gd name="connsiteX23" fmla="*/ 530889 w 1542756"/>
                    <a:gd name="connsiteY23" fmla="*/ 1529038 h 1543391"/>
                    <a:gd name="connsiteX24" fmla="*/ 510900 w 1542756"/>
                    <a:gd name="connsiteY24" fmla="*/ 1543391 h 1543391"/>
                    <a:gd name="connsiteX25" fmla="*/ 0 w 1542756"/>
                    <a:gd name="connsiteY25" fmla="*/ 1543391 h 1543391"/>
                    <a:gd name="connsiteX26" fmla="*/ 0 w 1542756"/>
                    <a:gd name="connsiteY26" fmla="*/ 1030456 h 1543391"/>
                    <a:gd name="connsiteX27" fmla="*/ 14829 w 1542756"/>
                    <a:gd name="connsiteY27" fmla="*/ 1009804 h 1543391"/>
                    <a:gd name="connsiteX28" fmla="*/ 84678 w 1542756"/>
                    <a:gd name="connsiteY28" fmla="*/ 1015107 h 1543391"/>
                    <a:gd name="connsiteX29" fmla="*/ 196131 w 1542756"/>
                    <a:gd name="connsiteY29" fmla="*/ 1087656 h 1543391"/>
                    <a:gd name="connsiteX30" fmla="*/ 330541 w 1542756"/>
                    <a:gd name="connsiteY30" fmla="*/ 936966 h 1543391"/>
                    <a:gd name="connsiteX31" fmla="*/ 196131 w 1542756"/>
                    <a:gd name="connsiteY31" fmla="*/ 786276 h 1543391"/>
                    <a:gd name="connsiteX32" fmla="*/ 84678 w 1542756"/>
                    <a:gd name="connsiteY32" fmla="*/ 858826 h 1543391"/>
                    <a:gd name="connsiteX33" fmla="*/ 16002 w 1542756"/>
                    <a:gd name="connsiteY33" fmla="*/ 862694 h 1543391"/>
                    <a:gd name="connsiteX34" fmla="*/ 0 w 1542756"/>
                    <a:gd name="connsiteY34" fmla="*/ 841219 h 1543391"/>
                    <a:gd name="connsiteX35" fmla="*/ 0 w 1542756"/>
                    <a:gd name="connsiteY35" fmla="*/ 330541 h 1543391"/>
                    <a:gd name="connsiteX36" fmla="*/ 510238 w 1542756"/>
                    <a:gd name="connsiteY36" fmla="*/ 330541 h 1543391"/>
                    <a:gd name="connsiteX37" fmla="*/ 530889 w 1542756"/>
                    <a:gd name="connsiteY37" fmla="*/ 315713 h 1543391"/>
                    <a:gd name="connsiteX38" fmla="*/ 519475 w 1542756"/>
                    <a:gd name="connsiteY38" fmla="*/ 245864 h 1543391"/>
                    <a:gd name="connsiteX39" fmla="*/ 453037 w 1542756"/>
                    <a:gd name="connsiteY39" fmla="*/ 134410 h 1543391"/>
                    <a:gd name="connsiteX40" fmla="*/ 603727 w 1542756"/>
                    <a:gd name="connsiteY40" fmla="*/ 0 h 1543391"/>
                    <a:gd name="connsiteX0" fmla="*/ 603727 w 1542756"/>
                    <a:gd name="connsiteY0" fmla="*/ 0 h 1543391"/>
                    <a:gd name="connsiteX1" fmla="*/ 754417 w 1542756"/>
                    <a:gd name="connsiteY1" fmla="*/ 134410 h 1543391"/>
                    <a:gd name="connsiteX2" fmla="*/ 687979 w 1542756"/>
                    <a:gd name="connsiteY2" fmla="*/ 245864 h 1543391"/>
                    <a:gd name="connsiteX3" fmla="*/ 677999 w 1542756"/>
                    <a:gd name="connsiteY3" fmla="*/ 314539 h 1543391"/>
                    <a:gd name="connsiteX4" fmla="*/ 699473 w 1542756"/>
                    <a:gd name="connsiteY4" fmla="*/ 330541 h 1543391"/>
                    <a:gd name="connsiteX5" fmla="*/ 1212215 w 1542756"/>
                    <a:gd name="connsiteY5" fmla="*/ 330541 h 1543391"/>
                    <a:gd name="connsiteX6" fmla="*/ 1212215 w 1542756"/>
                    <a:gd name="connsiteY6" fmla="*/ 841219 h 1543391"/>
                    <a:gd name="connsiteX7" fmla="*/ 1228217 w 1542756"/>
                    <a:gd name="connsiteY7" fmla="*/ 862694 h 1543391"/>
                    <a:gd name="connsiteX8" fmla="*/ 1296893 w 1542756"/>
                    <a:gd name="connsiteY8" fmla="*/ 852714 h 1543391"/>
                    <a:gd name="connsiteX9" fmla="*/ 1408346 w 1542756"/>
                    <a:gd name="connsiteY9" fmla="*/ 786276 h 1543391"/>
                    <a:gd name="connsiteX10" fmla="*/ 1542756 w 1542756"/>
                    <a:gd name="connsiteY10" fmla="*/ 936966 h 1543391"/>
                    <a:gd name="connsiteX11" fmla="*/ 1408346 w 1542756"/>
                    <a:gd name="connsiteY11" fmla="*/ 1087656 h 1543391"/>
                    <a:gd name="connsiteX12" fmla="*/ 1296893 w 1542756"/>
                    <a:gd name="connsiteY12" fmla="*/ 1021218 h 1543391"/>
                    <a:gd name="connsiteX13" fmla="*/ 1227044 w 1542756"/>
                    <a:gd name="connsiteY13" fmla="*/ 1009804 h 1543391"/>
                    <a:gd name="connsiteX14" fmla="*/ 1212215 w 1542756"/>
                    <a:gd name="connsiteY14" fmla="*/ 1030456 h 1543391"/>
                    <a:gd name="connsiteX15" fmla="*/ 1212215 w 1542756"/>
                    <a:gd name="connsiteY15" fmla="*/ 1543391 h 1543391"/>
                    <a:gd name="connsiteX16" fmla="*/ 698836 w 1542756"/>
                    <a:gd name="connsiteY16" fmla="*/ 1543391 h 1543391"/>
                    <a:gd name="connsiteX17" fmla="*/ 677999 w 1542756"/>
                    <a:gd name="connsiteY17" fmla="*/ 1527864 h 1543391"/>
                    <a:gd name="connsiteX18" fmla="*/ 687979 w 1542756"/>
                    <a:gd name="connsiteY18" fmla="*/ 1459189 h 1543391"/>
                    <a:gd name="connsiteX19" fmla="*/ 754417 w 1542756"/>
                    <a:gd name="connsiteY19" fmla="*/ 1347735 h 1543391"/>
                    <a:gd name="connsiteX20" fmla="*/ 603727 w 1542756"/>
                    <a:gd name="connsiteY20" fmla="*/ 1213325 h 1543391"/>
                    <a:gd name="connsiteX21" fmla="*/ 457825 w 1542756"/>
                    <a:gd name="connsiteY21" fmla="*/ 1347735 h 1543391"/>
                    <a:gd name="connsiteX22" fmla="*/ 522614 w 1542756"/>
                    <a:gd name="connsiteY22" fmla="*/ 1456051 h 1543391"/>
                    <a:gd name="connsiteX23" fmla="*/ 530889 w 1542756"/>
                    <a:gd name="connsiteY23" fmla="*/ 1529038 h 1543391"/>
                    <a:gd name="connsiteX24" fmla="*/ 510900 w 1542756"/>
                    <a:gd name="connsiteY24" fmla="*/ 1543391 h 1543391"/>
                    <a:gd name="connsiteX25" fmla="*/ 0 w 1542756"/>
                    <a:gd name="connsiteY25" fmla="*/ 1543391 h 1543391"/>
                    <a:gd name="connsiteX26" fmla="*/ 0 w 1542756"/>
                    <a:gd name="connsiteY26" fmla="*/ 1030456 h 1543391"/>
                    <a:gd name="connsiteX27" fmla="*/ 14829 w 1542756"/>
                    <a:gd name="connsiteY27" fmla="*/ 1009804 h 1543391"/>
                    <a:gd name="connsiteX28" fmla="*/ 84678 w 1542756"/>
                    <a:gd name="connsiteY28" fmla="*/ 1015107 h 1543391"/>
                    <a:gd name="connsiteX29" fmla="*/ 196131 w 1542756"/>
                    <a:gd name="connsiteY29" fmla="*/ 1087656 h 1543391"/>
                    <a:gd name="connsiteX30" fmla="*/ 330541 w 1542756"/>
                    <a:gd name="connsiteY30" fmla="*/ 936966 h 1543391"/>
                    <a:gd name="connsiteX31" fmla="*/ 196131 w 1542756"/>
                    <a:gd name="connsiteY31" fmla="*/ 789331 h 1543391"/>
                    <a:gd name="connsiteX32" fmla="*/ 84678 w 1542756"/>
                    <a:gd name="connsiteY32" fmla="*/ 858826 h 1543391"/>
                    <a:gd name="connsiteX33" fmla="*/ 16002 w 1542756"/>
                    <a:gd name="connsiteY33" fmla="*/ 862694 h 1543391"/>
                    <a:gd name="connsiteX34" fmla="*/ 0 w 1542756"/>
                    <a:gd name="connsiteY34" fmla="*/ 841219 h 1543391"/>
                    <a:gd name="connsiteX35" fmla="*/ 0 w 1542756"/>
                    <a:gd name="connsiteY35" fmla="*/ 330541 h 1543391"/>
                    <a:gd name="connsiteX36" fmla="*/ 510238 w 1542756"/>
                    <a:gd name="connsiteY36" fmla="*/ 330541 h 1543391"/>
                    <a:gd name="connsiteX37" fmla="*/ 530889 w 1542756"/>
                    <a:gd name="connsiteY37" fmla="*/ 315713 h 1543391"/>
                    <a:gd name="connsiteX38" fmla="*/ 519475 w 1542756"/>
                    <a:gd name="connsiteY38" fmla="*/ 245864 h 1543391"/>
                    <a:gd name="connsiteX39" fmla="*/ 453037 w 1542756"/>
                    <a:gd name="connsiteY39" fmla="*/ 134410 h 1543391"/>
                    <a:gd name="connsiteX40" fmla="*/ 603727 w 1542756"/>
                    <a:gd name="connsiteY40" fmla="*/ 0 h 1543391"/>
                    <a:gd name="connsiteX0" fmla="*/ 603727 w 1542756"/>
                    <a:gd name="connsiteY0" fmla="*/ 0 h 1543391"/>
                    <a:gd name="connsiteX1" fmla="*/ 754417 w 1542756"/>
                    <a:gd name="connsiteY1" fmla="*/ 134410 h 1543391"/>
                    <a:gd name="connsiteX2" fmla="*/ 687979 w 1542756"/>
                    <a:gd name="connsiteY2" fmla="*/ 245864 h 1543391"/>
                    <a:gd name="connsiteX3" fmla="*/ 677999 w 1542756"/>
                    <a:gd name="connsiteY3" fmla="*/ 314539 h 1543391"/>
                    <a:gd name="connsiteX4" fmla="*/ 699473 w 1542756"/>
                    <a:gd name="connsiteY4" fmla="*/ 330541 h 1543391"/>
                    <a:gd name="connsiteX5" fmla="*/ 1212215 w 1542756"/>
                    <a:gd name="connsiteY5" fmla="*/ 330541 h 1543391"/>
                    <a:gd name="connsiteX6" fmla="*/ 1212215 w 1542756"/>
                    <a:gd name="connsiteY6" fmla="*/ 841219 h 1543391"/>
                    <a:gd name="connsiteX7" fmla="*/ 1228217 w 1542756"/>
                    <a:gd name="connsiteY7" fmla="*/ 862694 h 1543391"/>
                    <a:gd name="connsiteX8" fmla="*/ 1296893 w 1542756"/>
                    <a:gd name="connsiteY8" fmla="*/ 852714 h 1543391"/>
                    <a:gd name="connsiteX9" fmla="*/ 1408346 w 1542756"/>
                    <a:gd name="connsiteY9" fmla="*/ 786276 h 1543391"/>
                    <a:gd name="connsiteX10" fmla="*/ 1542756 w 1542756"/>
                    <a:gd name="connsiteY10" fmla="*/ 936966 h 1543391"/>
                    <a:gd name="connsiteX11" fmla="*/ 1408346 w 1542756"/>
                    <a:gd name="connsiteY11" fmla="*/ 1087656 h 1543391"/>
                    <a:gd name="connsiteX12" fmla="*/ 1296893 w 1542756"/>
                    <a:gd name="connsiteY12" fmla="*/ 1021218 h 1543391"/>
                    <a:gd name="connsiteX13" fmla="*/ 1227044 w 1542756"/>
                    <a:gd name="connsiteY13" fmla="*/ 1009804 h 1543391"/>
                    <a:gd name="connsiteX14" fmla="*/ 1212215 w 1542756"/>
                    <a:gd name="connsiteY14" fmla="*/ 1030456 h 1543391"/>
                    <a:gd name="connsiteX15" fmla="*/ 1212215 w 1542756"/>
                    <a:gd name="connsiteY15" fmla="*/ 1543391 h 1543391"/>
                    <a:gd name="connsiteX16" fmla="*/ 698836 w 1542756"/>
                    <a:gd name="connsiteY16" fmla="*/ 1543391 h 1543391"/>
                    <a:gd name="connsiteX17" fmla="*/ 677999 w 1542756"/>
                    <a:gd name="connsiteY17" fmla="*/ 1527864 h 1543391"/>
                    <a:gd name="connsiteX18" fmla="*/ 687979 w 1542756"/>
                    <a:gd name="connsiteY18" fmla="*/ 1459189 h 1543391"/>
                    <a:gd name="connsiteX19" fmla="*/ 754417 w 1542756"/>
                    <a:gd name="connsiteY19" fmla="*/ 1347735 h 1543391"/>
                    <a:gd name="connsiteX20" fmla="*/ 603727 w 1542756"/>
                    <a:gd name="connsiteY20" fmla="*/ 1213325 h 1543391"/>
                    <a:gd name="connsiteX21" fmla="*/ 457825 w 1542756"/>
                    <a:gd name="connsiteY21" fmla="*/ 1347735 h 1543391"/>
                    <a:gd name="connsiteX22" fmla="*/ 522614 w 1542756"/>
                    <a:gd name="connsiteY22" fmla="*/ 1456051 h 1543391"/>
                    <a:gd name="connsiteX23" fmla="*/ 530889 w 1542756"/>
                    <a:gd name="connsiteY23" fmla="*/ 1529038 h 1543391"/>
                    <a:gd name="connsiteX24" fmla="*/ 510900 w 1542756"/>
                    <a:gd name="connsiteY24" fmla="*/ 1543391 h 1543391"/>
                    <a:gd name="connsiteX25" fmla="*/ 0 w 1542756"/>
                    <a:gd name="connsiteY25" fmla="*/ 1543391 h 1543391"/>
                    <a:gd name="connsiteX26" fmla="*/ 0 w 1542756"/>
                    <a:gd name="connsiteY26" fmla="*/ 1030456 h 1543391"/>
                    <a:gd name="connsiteX27" fmla="*/ 14829 w 1542756"/>
                    <a:gd name="connsiteY27" fmla="*/ 1009804 h 1543391"/>
                    <a:gd name="connsiteX28" fmla="*/ 84678 w 1542756"/>
                    <a:gd name="connsiteY28" fmla="*/ 1015107 h 1543391"/>
                    <a:gd name="connsiteX29" fmla="*/ 196131 w 1542756"/>
                    <a:gd name="connsiteY29" fmla="*/ 1087656 h 1543391"/>
                    <a:gd name="connsiteX30" fmla="*/ 330541 w 1542756"/>
                    <a:gd name="connsiteY30" fmla="*/ 936966 h 1543391"/>
                    <a:gd name="connsiteX31" fmla="*/ 196131 w 1542756"/>
                    <a:gd name="connsiteY31" fmla="*/ 789331 h 1543391"/>
                    <a:gd name="connsiteX32" fmla="*/ 84678 w 1542756"/>
                    <a:gd name="connsiteY32" fmla="*/ 858826 h 1543391"/>
                    <a:gd name="connsiteX33" fmla="*/ 16002 w 1542756"/>
                    <a:gd name="connsiteY33" fmla="*/ 862694 h 1543391"/>
                    <a:gd name="connsiteX34" fmla="*/ 0 w 1542756"/>
                    <a:gd name="connsiteY34" fmla="*/ 841219 h 1543391"/>
                    <a:gd name="connsiteX35" fmla="*/ 0 w 1542756"/>
                    <a:gd name="connsiteY35" fmla="*/ 330541 h 1543391"/>
                    <a:gd name="connsiteX36" fmla="*/ 510238 w 1542756"/>
                    <a:gd name="connsiteY36" fmla="*/ 330541 h 1543391"/>
                    <a:gd name="connsiteX37" fmla="*/ 530889 w 1542756"/>
                    <a:gd name="connsiteY37" fmla="*/ 315713 h 1543391"/>
                    <a:gd name="connsiteX38" fmla="*/ 519475 w 1542756"/>
                    <a:gd name="connsiteY38" fmla="*/ 245864 h 1543391"/>
                    <a:gd name="connsiteX39" fmla="*/ 453037 w 1542756"/>
                    <a:gd name="connsiteY39" fmla="*/ 134410 h 1543391"/>
                    <a:gd name="connsiteX40" fmla="*/ 603727 w 1542756"/>
                    <a:gd name="connsiteY40" fmla="*/ 0 h 1543391"/>
                    <a:gd name="connsiteX0" fmla="*/ 603727 w 1542756"/>
                    <a:gd name="connsiteY0" fmla="*/ 0 h 1543391"/>
                    <a:gd name="connsiteX1" fmla="*/ 754417 w 1542756"/>
                    <a:gd name="connsiteY1" fmla="*/ 134410 h 1543391"/>
                    <a:gd name="connsiteX2" fmla="*/ 687979 w 1542756"/>
                    <a:gd name="connsiteY2" fmla="*/ 245864 h 1543391"/>
                    <a:gd name="connsiteX3" fmla="*/ 677999 w 1542756"/>
                    <a:gd name="connsiteY3" fmla="*/ 314539 h 1543391"/>
                    <a:gd name="connsiteX4" fmla="*/ 699473 w 1542756"/>
                    <a:gd name="connsiteY4" fmla="*/ 330541 h 1543391"/>
                    <a:gd name="connsiteX5" fmla="*/ 1212215 w 1542756"/>
                    <a:gd name="connsiteY5" fmla="*/ 330541 h 1543391"/>
                    <a:gd name="connsiteX6" fmla="*/ 1212215 w 1542756"/>
                    <a:gd name="connsiteY6" fmla="*/ 841219 h 1543391"/>
                    <a:gd name="connsiteX7" fmla="*/ 1228217 w 1542756"/>
                    <a:gd name="connsiteY7" fmla="*/ 862694 h 1543391"/>
                    <a:gd name="connsiteX8" fmla="*/ 1296893 w 1542756"/>
                    <a:gd name="connsiteY8" fmla="*/ 852714 h 1543391"/>
                    <a:gd name="connsiteX9" fmla="*/ 1408346 w 1542756"/>
                    <a:gd name="connsiteY9" fmla="*/ 786276 h 1543391"/>
                    <a:gd name="connsiteX10" fmla="*/ 1542756 w 1542756"/>
                    <a:gd name="connsiteY10" fmla="*/ 936966 h 1543391"/>
                    <a:gd name="connsiteX11" fmla="*/ 1408346 w 1542756"/>
                    <a:gd name="connsiteY11" fmla="*/ 1087656 h 1543391"/>
                    <a:gd name="connsiteX12" fmla="*/ 1296893 w 1542756"/>
                    <a:gd name="connsiteY12" fmla="*/ 1021218 h 1543391"/>
                    <a:gd name="connsiteX13" fmla="*/ 1227044 w 1542756"/>
                    <a:gd name="connsiteY13" fmla="*/ 1009804 h 1543391"/>
                    <a:gd name="connsiteX14" fmla="*/ 1212215 w 1542756"/>
                    <a:gd name="connsiteY14" fmla="*/ 1030456 h 1543391"/>
                    <a:gd name="connsiteX15" fmla="*/ 1212215 w 1542756"/>
                    <a:gd name="connsiteY15" fmla="*/ 1543391 h 1543391"/>
                    <a:gd name="connsiteX16" fmla="*/ 698836 w 1542756"/>
                    <a:gd name="connsiteY16" fmla="*/ 1543391 h 1543391"/>
                    <a:gd name="connsiteX17" fmla="*/ 677999 w 1542756"/>
                    <a:gd name="connsiteY17" fmla="*/ 1527864 h 1543391"/>
                    <a:gd name="connsiteX18" fmla="*/ 687979 w 1542756"/>
                    <a:gd name="connsiteY18" fmla="*/ 1459189 h 1543391"/>
                    <a:gd name="connsiteX19" fmla="*/ 754417 w 1542756"/>
                    <a:gd name="connsiteY19" fmla="*/ 1347735 h 1543391"/>
                    <a:gd name="connsiteX20" fmla="*/ 603727 w 1542756"/>
                    <a:gd name="connsiteY20" fmla="*/ 1213325 h 1543391"/>
                    <a:gd name="connsiteX21" fmla="*/ 457825 w 1542756"/>
                    <a:gd name="connsiteY21" fmla="*/ 1347735 h 1543391"/>
                    <a:gd name="connsiteX22" fmla="*/ 522614 w 1542756"/>
                    <a:gd name="connsiteY22" fmla="*/ 1456051 h 1543391"/>
                    <a:gd name="connsiteX23" fmla="*/ 530889 w 1542756"/>
                    <a:gd name="connsiteY23" fmla="*/ 1529038 h 1543391"/>
                    <a:gd name="connsiteX24" fmla="*/ 510900 w 1542756"/>
                    <a:gd name="connsiteY24" fmla="*/ 1543391 h 1543391"/>
                    <a:gd name="connsiteX25" fmla="*/ 0 w 1542756"/>
                    <a:gd name="connsiteY25" fmla="*/ 1543391 h 1543391"/>
                    <a:gd name="connsiteX26" fmla="*/ 0 w 1542756"/>
                    <a:gd name="connsiteY26" fmla="*/ 1030456 h 1543391"/>
                    <a:gd name="connsiteX27" fmla="*/ 14829 w 1542756"/>
                    <a:gd name="connsiteY27" fmla="*/ 1009804 h 1543391"/>
                    <a:gd name="connsiteX28" fmla="*/ 84678 w 1542756"/>
                    <a:gd name="connsiteY28" fmla="*/ 1015107 h 1543391"/>
                    <a:gd name="connsiteX29" fmla="*/ 196131 w 1542756"/>
                    <a:gd name="connsiteY29" fmla="*/ 1087656 h 1543391"/>
                    <a:gd name="connsiteX30" fmla="*/ 330541 w 1542756"/>
                    <a:gd name="connsiteY30" fmla="*/ 936966 h 1543391"/>
                    <a:gd name="connsiteX31" fmla="*/ 196131 w 1542756"/>
                    <a:gd name="connsiteY31" fmla="*/ 789331 h 1543391"/>
                    <a:gd name="connsiteX32" fmla="*/ 84678 w 1542756"/>
                    <a:gd name="connsiteY32" fmla="*/ 858826 h 1543391"/>
                    <a:gd name="connsiteX33" fmla="*/ 16002 w 1542756"/>
                    <a:gd name="connsiteY33" fmla="*/ 862694 h 1543391"/>
                    <a:gd name="connsiteX34" fmla="*/ 0 w 1542756"/>
                    <a:gd name="connsiteY34" fmla="*/ 841219 h 1543391"/>
                    <a:gd name="connsiteX35" fmla="*/ 0 w 1542756"/>
                    <a:gd name="connsiteY35" fmla="*/ 330541 h 1543391"/>
                    <a:gd name="connsiteX36" fmla="*/ 510238 w 1542756"/>
                    <a:gd name="connsiteY36" fmla="*/ 330541 h 1543391"/>
                    <a:gd name="connsiteX37" fmla="*/ 530889 w 1542756"/>
                    <a:gd name="connsiteY37" fmla="*/ 315713 h 1543391"/>
                    <a:gd name="connsiteX38" fmla="*/ 519475 w 1542756"/>
                    <a:gd name="connsiteY38" fmla="*/ 245864 h 1543391"/>
                    <a:gd name="connsiteX39" fmla="*/ 453037 w 1542756"/>
                    <a:gd name="connsiteY39" fmla="*/ 134410 h 1543391"/>
                    <a:gd name="connsiteX40" fmla="*/ 603727 w 1542756"/>
                    <a:gd name="connsiteY40" fmla="*/ 0 h 1543391"/>
                    <a:gd name="connsiteX0" fmla="*/ 603727 w 1542756"/>
                    <a:gd name="connsiteY0" fmla="*/ 0 h 1543391"/>
                    <a:gd name="connsiteX1" fmla="*/ 754417 w 1542756"/>
                    <a:gd name="connsiteY1" fmla="*/ 134410 h 1543391"/>
                    <a:gd name="connsiteX2" fmla="*/ 687979 w 1542756"/>
                    <a:gd name="connsiteY2" fmla="*/ 245864 h 1543391"/>
                    <a:gd name="connsiteX3" fmla="*/ 677999 w 1542756"/>
                    <a:gd name="connsiteY3" fmla="*/ 314539 h 1543391"/>
                    <a:gd name="connsiteX4" fmla="*/ 699473 w 1542756"/>
                    <a:gd name="connsiteY4" fmla="*/ 330541 h 1543391"/>
                    <a:gd name="connsiteX5" fmla="*/ 1212215 w 1542756"/>
                    <a:gd name="connsiteY5" fmla="*/ 330541 h 1543391"/>
                    <a:gd name="connsiteX6" fmla="*/ 1212215 w 1542756"/>
                    <a:gd name="connsiteY6" fmla="*/ 841219 h 1543391"/>
                    <a:gd name="connsiteX7" fmla="*/ 1228217 w 1542756"/>
                    <a:gd name="connsiteY7" fmla="*/ 862694 h 1543391"/>
                    <a:gd name="connsiteX8" fmla="*/ 1296893 w 1542756"/>
                    <a:gd name="connsiteY8" fmla="*/ 852714 h 1543391"/>
                    <a:gd name="connsiteX9" fmla="*/ 1408346 w 1542756"/>
                    <a:gd name="connsiteY9" fmla="*/ 786276 h 1543391"/>
                    <a:gd name="connsiteX10" fmla="*/ 1542756 w 1542756"/>
                    <a:gd name="connsiteY10" fmla="*/ 936966 h 1543391"/>
                    <a:gd name="connsiteX11" fmla="*/ 1408346 w 1542756"/>
                    <a:gd name="connsiteY11" fmla="*/ 1087656 h 1543391"/>
                    <a:gd name="connsiteX12" fmla="*/ 1296893 w 1542756"/>
                    <a:gd name="connsiteY12" fmla="*/ 1021218 h 1543391"/>
                    <a:gd name="connsiteX13" fmla="*/ 1227044 w 1542756"/>
                    <a:gd name="connsiteY13" fmla="*/ 1009804 h 1543391"/>
                    <a:gd name="connsiteX14" fmla="*/ 1212215 w 1542756"/>
                    <a:gd name="connsiteY14" fmla="*/ 1030456 h 1543391"/>
                    <a:gd name="connsiteX15" fmla="*/ 1212215 w 1542756"/>
                    <a:gd name="connsiteY15" fmla="*/ 1543391 h 1543391"/>
                    <a:gd name="connsiteX16" fmla="*/ 698836 w 1542756"/>
                    <a:gd name="connsiteY16" fmla="*/ 1543391 h 1543391"/>
                    <a:gd name="connsiteX17" fmla="*/ 677999 w 1542756"/>
                    <a:gd name="connsiteY17" fmla="*/ 1527864 h 1543391"/>
                    <a:gd name="connsiteX18" fmla="*/ 687979 w 1542756"/>
                    <a:gd name="connsiteY18" fmla="*/ 1459189 h 1543391"/>
                    <a:gd name="connsiteX19" fmla="*/ 754417 w 1542756"/>
                    <a:gd name="connsiteY19" fmla="*/ 1347735 h 1543391"/>
                    <a:gd name="connsiteX20" fmla="*/ 603727 w 1542756"/>
                    <a:gd name="connsiteY20" fmla="*/ 1213325 h 1543391"/>
                    <a:gd name="connsiteX21" fmla="*/ 457825 w 1542756"/>
                    <a:gd name="connsiteY21" fmla="*/ 1347735 h 1543391"/>
                    <a:gd name="connsiteX22" fmla="*/ 522614 w 1542756"/>
                    <a:gd name="connsiteY22" fmla="*/ 1456051 h 1543391"/>
                    <a:gd name="connsiteX23" fmla="*/ 530889 w 1542756"/>
                    <a:gd name="connsiteY23" fmla="*/ 1529038 h 1543391"/>
                    <a:gd name="connsiteX24" fmla="*/ 510900 w 1542756"/>
                    <a:gd name="connsiteY24" fmla="*/ 1543391 h 1543391"/>
                    <a:gd name="connsiteX25" fmla="*/ 0 w 1542756"/>
                    <a:gd name="connsiteY25" fmla="*/ 1543391 h 1543391"/>
                    <a:gd name="connsiteX26" fmla="*/ 0 w 1542756"/>
                    <a:gd name="connsiteY26" fmla="*/ 1030456 h 1543391"/>
                    <a:gd name="connsiteX27" fmla="*/ 14829 w 1542756"/>
                    <a:gd name="connsiteY27" fmla="*/ 1009804 h 1543391"/>
                    <a:gd name="connsiteX28" fmla="*/ 84678 w 1542756"/>
                    <a:gd name="connsiteY28" fmla="*/ 1015107 h 1543391"/>
                    <a:gd name="connsiteX29" fmla="*/ 196131 w 1542756"/>
                    <a:gd name="connsiteY29" fmla="*/ 1087656 h 1543391"/>
                    <a:gd name="connsiteX30" fmla="*/ 330541 w 1542756"/>
                    <a:gd name="connsiteY30" fmla="*/ 936966 h 1543391"/>
                    <a:gd name="connsiteX31" fmla="*/ 196131 w 1542756"/>
                    <a:gd name="connsiteY31" fmla="*/ 789331 h 1543391"/>
                    <a:gd name="connsiteX32" fmla="*/ 84678 w 1542756"/>
                    <a:gd name="connsiteY32" fmla="*/ 858826 h 1543391"/>
                    <a:gd name="connsiteX33" fmla="*/ 16002 w 1542756"/>
                    <a:gd name="connsiteY33" fmla="*/ 862694 h 1543391"/>
                    <a:gd name="connsiteX34" fmla="*/ 0 w 1542756"/>
                    <a:gd name="connsiteY34" fmla="*/ 841219 h 1543391"/>
                    <a:gd name="connsiteX35" fmla="*/ 0 w 1542756"/>
                    <a:gd name="connsiteY35" fmla="*/ 330541 h 1543391"/>
                    <a:gd name="connsiteX36" fmla="*/ 510238 w 1542756"/>
                    <a:gd name="connsiteY36" fmla="*/ 330541 h 1543391"/>
                    <a:gd name="connsiteX37" fmla="*/ 530889 w 1542756"/>
                    <a:gd name="connsiteY37" fmla="*/ 315713 h 1543391"/>
                    <a:gd name="connsiteX38" fmla="*/ 519475 w 1542756"/>
                    <a:gd name="connsiteY38" fmla="*/ 245864 h 1543391"/>
                    <a:gd name="connsiteX39" fmla="*/ 453037 w 1542756"/>
                    <a:gd name="connsiteY39" fmla="*/ 134410 h 1543391"/>
                    <a:gd name="connsiteX40" fmla="*/ 603727 w 1542756"/>
                    <a:gd name="connsiteY40" fmla="*/ 0 h 1543391"/>
                    <a:gd name="connsiteX0" fmla="*/ 603727 w 1542756"/>
                    <a:gd name="connsiteY0" fmla="*/ 0 h 1543391"/>
                    <a:gd name="connsiteX1" fmla="*/ 754417 w 1542756"/>
                    <a:gd name="connsiteY1" fmla="*/ 134410 h 1543391"/>
                    <a:gd name="connsiteX2" fmla="*/ 687979 w 1542756"/>
                    <a:gd name="connsiteY2" fmla="*/ 245864 h 1543391"/>
                    <a:gd name="connsiteX3" fmla="*/ 677999 w 1542756"/>
                    <a:gd name="connsiteY3" fmla="*/ 314539 h 1543391"/>
                    <a:gd name="connsiteX4" fmla="*/ 699473 w 1542756"/>
                    <a:gd name="connsiteY4" fmla="*/ 330541 h 1543391"/>
                    <a:gd name="connsiteX5" fmla="*/ 1212215 w 1542756"/>
                    <a:gd name="connsiteY5" fmla="*/ 330541 h 1543391"/>
                    <a:gd name="connsiteX6" fmla="*/ 1212215 w 1542756"/>
                    <a:gd name="connsiteY6" fmla="*/ 841219 h 1543391"/>
                    <a:gd name="connsiteX7" fmla="*/ 1228217 w 1542756"/>
                    <a:gd name="connsiteY7" fmla="*/ 862694 h 1543391"/>
                    <a:gd name="connsiteX8" fmla="*/ 1296893 w 1542756"/>
                    <a:gd name="connsiteY8" fmla="*/ 852714 h 1543391"/>
                    <a:gd name="connsiteX9" fmla="*/ 1408346 w 1542756"/>
                    <a:gd name="connsiteY9" fmla="*/ 786276 h 1543391"/>
                    <a:gd name="connsiteX10" fmla="*/ 1542756 w 1542756"/>
                    <a:gd name="connsiteY10" fmla="*/ 936966 h 1543391"/>
                    <a:gd name="connsiteX11" fmla="*/ 1408346 w 1542756"/>
                    <a:gd name="connsiteY11" fmla="*/ 1087656 h 1543391"/>
                    <a:gd name="connsiteX12" fmla="*/ 1296893 w 1542756"/>
                    <a:gd name="connsiteY12" fmla="*/ 1021218 h 1543391"/>
                    <a:gd name="connsiteX13" fmla="*/ 1227044 w 1542756"/>
                    <a:gd name="connsiteY13" fmla="*/ 1009804 h 1543391"/>
                    <a:gd name="connsiteX14" fmla="*/ 1212215 w 1542756"/>
                    <a:gd name="connsiteY14" fmla="*/ 1030456 h 1543391"/>
                    <a:gd name="connsiteX15" fmla="*/ 1212215 w 1542756"/>
                    <a:gd name="connsiteY15" fmla="*/ 1543391 h 1543391"/>
                    <a:gd name="connsiteX16" fmla="*/ 698836 w 1542756"/>
                    <a:gd name="connsiteY16" fmla="*/ 1543391 h 1543391"/>
                    <a:gd name="connsiteX17" fmla="*/ 677999 w 1542756"/>
                    <a:gd name="connsiteY17" fmla="*/ 1527864 h 1543391"/>
                    <a:gd name="connsiteX18" fmla="*/ 687979 w 1542756"/>
                    <a:gd name="connsiteY18" fmla="*/ 1459189 h 1543391"/>
                    <a:gd name="connsiteX19" fmla="*/ 754417 w 1542756"/>
                    <a:gd name="connsiteY19" fmla="*/ 1347735 h 1543391"/>
                    <a:gd name="connsiteX20" fmla="*/ 603727 w 1542756"/>
                    <a:gd name="connsiteY20" fmla="*/ 1213325 h 1543391"/>
                    <a:gd name="connsiteX21" fmla="*/ 457825 w 1542756"/>
                    <a:gd name="connsiteY21" fmla="*/ 1347735 h 1543391"/>
                    <a:gd name="connsiteX22" fmla="*/ 522614 w 1542756"/>
                    <a:gd name="connsiteY22" fmla="*/ 1456051 h 1543391"/>
                    <a:gd name="connsiteX23" fmla="*/ 530889 w 1542756"/>
                    <a:gd name="connsiteY23" fmla="*/ 1529038 h 1543391"/>
                    <a:gd name="connsiteX24" fmla="*/ 510900 w 1542756"/>
                    <a:gd name="connsiteY24" fmla="*/ 1543391 h 1543391"/>
                    <a:gd name="connsiteX25" fmla="*/ 0 w 1542756"/>
                    <a:gd name="connsiteY25" fmla="*/ 1543391 h 1543391"/>
                    <a:gd name="connsiteX26" fmla="*/ 0 w 1542756"/>
                    <a:gd name="connsiteY26" fmla="*/ 1030456 h 1543391"/>
                    <a:gd name="connsiteX27" fmla="*/ 14829 w 1542756"/>
                    <a:gd name="connsiteY27" fmla="*/ 1009804 h 1543391"/>
                    <a:gd name="connsiteX28" fmla="*/ 84678 w 1542756"/>
                    <a:gd name="connsiteY28" fmla="*/ 1015107 h 1543391"/>
                    <a:gd name="connsiteX29" fmla="*/ 196131 w 1542756"/>
                    <a:gd name="connsiteY29" fmla="*/ 1087656 h 1543391"/>
                    <a:gd name="connsiteX30" fmla="*/ 330541 w 1542756"/>
                    <a:gd name="connsiteY30" fmla="*/ 936966 h 1543391"/>
                    <a:gd name="connsiteX31" fmla="*/ 196131 w 1542756"/>
                    <a:gd name="connsiteY31" fmla="*/ 789331 h 1543391"/>
                    <a:gd name="connsiteX32" fmla="*/ 84678 w 1542756"/>
                    <a:gd name="connsiteY32" fmla="*/ 858826 h 1543391"/>
                    <a:gd name="connsiteX33" fmla="*/ 16002 w 1542756"/>
                    <a:gd name="connsiteY33" fmla="*/ 862694 h 1543391"/>
                    <a:gd name="connsiteX34" fmla="*/ 0 w 1542756"/>
                    <a:gd name="connsiteY34" fmla="*/ 841219 h 1543391"/>
                    <a:gd name="connsiteX35" fmla="*/ 0 w 1542756"/>
                    <a:gd name="connsiteY35" fmla="*/ 330541 h 1543391"/>
                    <a:gd name="connsiteX36" fmla="*/ 510238 w 1542756"/>
                    <a:gd name="connsiteY36" fmla="*/ 330541 h 1543391"/>
                    <a:gd name="connsiteX37" fmla="*/ 530889 w 1542756"/>
                    <a:gd name="connsiteY37" fmla="*/ 315713 h 1543391"/>
                    <a:gd name="connsiteX38" fmla="*/ 519475 w 1542756"/>
                    <a:gd name="connsiteY38" fmla="*/ 245864 h 1543391"/>
                    <a:gd name="connsiteX39" fmla="*/ 453037 w 1542756"/>
                    <a:gd name="connsiteY39" fmla="*/ 134410 h 1543391"/>
                    <a:gd name="connsiteX40" fmla="*/ 603727 w 1542756"/>
                    <a:gd name="connsiteY40" fmla="*/ 0 h 1543391"/>
                    <a:gd name="connsiteX0" fmla="*/ 603727 w 1542756"/>
                    <a:gd name="connsiteY0" fmla="*/ 0 h 1543391"/>
                    <a:gd name="connsiteX1" fmla="*/ 754417 w 1542756"/>
                    <a:gd name="connsiteY1" fmla="*/ 134410 h 1543391"/>
                    <a:gd name="connsiteX2" fmla="*/ 687979 w 1542756"/>
                    <a:gd name="connsiteY2" fmla="*/ 245864 h 1543391"/>
                    <a:gd name="connsiteX3" fmla="*/ 677999 w 1542756"/>
                    <a:gd name="connsiteY3" fmla="*/ 314539 h 1543391"/>
                    <a:gd name="connsiteX4" fmla="*/ 699473 w 1542756"/>
                    <a:gd name="connsiteY4" fmla="*/ 330541 h 1543391"/>
                    <a:gd name="connsiteX5" fmla="*/ 1212215 w 1542756"/>
                    <a:gd name="connsiteY5" fmla="*/ 330541 h 1543391"/>
                    <a:gd name="connsiteX6" fmla="*/ 1212215 w 1542756"/>
                    <a:gd name="connsiteY6" fmla="*/ 841219 h 1543391"/>
                    <a:gd name="connsiteX7" fmla="*/ 1228217 w 1542756"/>
                    <a:gd name="connsiteY7" fmla="*/ 862694 h 1543391"/>
                    <a:gd name="connsiteX8" fmla="*/ 1296893 w 1542756"/>
                    <a:gd name="connsiteY8" fmla="*/ 852714 h 1543391"/>
                    <a:gd name="connsiteX9" fmla="*/ 1408346 w 1542756"/>
                    <a:gd name="connsiteY9" fmla="*/ 786276 h 1543391"/>
                    <a:gd name="connsiteX10" fmla="*/ 1542756 w 1542756"/>
                    <a:gd name="connsiteY10" fmla="*/ 936966 h 1543391"/>
                    <a:gd name="connsiteX11" fmla="*/ 1408346 w 1542756"/>
                    <a:gd name="connsiteY11" fmla="*/ 1087656 h 1543391"/>
                    <a:gd name="connsiteX12" fmla="*/ 1296893 w 1542756"/>
                    <a:gd name="connsiteY12" fmla="*/ 1021218 h 1543391"/>
                    <a:gd name="connsiteX13" fmla="*/ 1227044 w 1542756"/>
                    <a:gd name="connsiteY13" fmla="*/ 1009804 h 1543391"/>
                    <a:gd name="connsiteX14" fmla="*/ 1212215 w 1542756"/>
                    <a:gd name="connsiteY14" fmla="*/ 1030456 h 1543391"/>
                    <a:gd name="connsiteX15" fmla="*/ 1212215 w 1542756"/>
                    <a:gd name="connsiteY15" fmla="*/ 1543391 h 1543391"/>
                    <a:gd name="connsiteX16" fmla="*/ 698836 w 1542756"/>
                    <a:gd name="connsiteY16" fmla="*/ 1543391 h 1543391"/>
                    <a:gd name="connsiteX17" fmla="*/ 677999 w 1542756"/>
                    <a:gd name="connsiteY17" fmla="*/ 1527864 h 1543391"/>
                    <a:gd name="connsiteX18" fmla="*/ 687979 w 1542756"/>
                    <a:gd name="connsiteY18" fmla="*/ 1459189 h 1543391"/>
                    <a:gd name="connsiteX19" fmla="*/ 754417 w 1542756"/>
                    <a:gd name="connsiteY19" fmla="*/ 1347735 h 1543391"/>
                    <a:gd name="connsiteX20" fmla="*/ 603727 w 1542756"/>
                    <a:gd name="connsiteY20" fmla="*/ 1213325 h 1543391"/>
                    <a:gd name="connsiteX21" fmla="*/ 457825 w 1542756"/>
                    <a:gd name="connsiteY21" fmla="*/ 1347735 h 1543391"/>
                    <a:gd name="connsiteX22" fmla="*/ 522614 w 1542756"/>
                    <a:gd name="connsiteY22" fmla="*/ 1456051 h 1543391"/>
                    <a:gd name="connsiteX23" fmla="*/ 530889 w 1542756"/>
                    <a:gd name="connsiteY23" fmla="*/ 1529038 h 1543391"/>
                    <a:gd name="connsiteX24" fmla="*/ 510900 w 1542756"/>
                    <a:gd name="connsiteY24" fmla="*/ 1543391 h 1543391"/>
                    <a:gd name="connsiteX25" fmla="*/ 0 w 1542756"/>
                    <a:gd name="connsiteY25" fmla="*/ 1543391 h 1543391"/>
                    <a:gd name="connsiteX26" fmla="*/ 0 w 1542756"/>
                    <a:gd name="connsiteY26" fmla="*/ 1030456 h 1543391"/>
                    <a:gd name="connsiteX27" fmla="*/ 14829 w 1542756"/>
                    <a:gd name="connsiteY27" fmla="*/ 1009804 h 1543391"/>
                    <a:gd name="connsiteX28" fmla="*/ 84678 w 1542756"/>
                    <a:gd name="connsiteY28" fmla="*/ 1015107 h 1543391"/>
                    <a:gd name="connsiteX29" fmla="*/ 196131 w 1542756"/>
                    <a:gd name="connsiteY29" fmla="*/ 1087656 h 1543391"/>
                    <a:gd name="connsiteX30" fmla="*/ 330541 w 1542756"/>
                    <a:gd name="connsiteY30" fmla="*/ 936966 h 1543391"/>
                    <a:gd name="connsiteX31" fmla="*/ 196131 w 1542756"/>
                    <a:gd name="connsiteY31" fmla="*/ 789331 h 1543391"/>
                    <a:gd name="connsiteX32" fmla="*/ 84678 w 1542756"/>
                    <a:gd name="connsiteY32" fmla="*/ 858826 h 1543391"/>
                    <a:gd name="connsiteX33" fmla="*/ 16002 w 1542756"/>
                    <a:gd name="connsiteY33" fmla="*/ 862694 h 1543391"/>
                    <a:gd name="connsiteX34" fmla="*/ 0 w 1542756"/>
                    <a:gd name="connsiteY34" fmla="*/ 841219 h 1543391"/>
                    <a:gd name="connsiteX35" fmla="*/ 0 w 1542756"/>
                    <a:gd name="connsiteY35" fmla="*/ 330541 h 1543391"/>
                    <a:gd name="connsiteX36" fmla="*/ 510238 w 1542756"/>
                    <a:gd name="connsiteY36" fmla="*/ 330541 h 1543391"/>
                    <a:gd name="connsiteX37" fmla="*/ 530889 w 1542756"/>
                    <a:gd name="connsiteY37" fmla="*/ 315713 h 1543391"/>
                    <a:gd name="connsiteX38" fmla="*/ 519475 w 1542756"/>
                    <a:gd name="connsiteY38" fmla="*/ 245864 h 1543391"/>
                    <a:gd name="connsiteX39" fmla="*/ 453037 w 1542756"/>
                    <a:gd name="connsiteY39" fmla="*/ 134410 h 1543391"/>
                    <a:gd name="connsiteX40" fmla="*/ 603727 w 1542756"/>
                    <a:gd name="connsiteY40" fmla="*/ 0 h 1543391"/>
                    <a:gd name="connsiteX0" fmla="*/ 603727 w 1542756"/>
                    <a:gd name="connsiteY0" fmla="*/ 0 h 1543391"/>
                    <a:gd name="connsiteX1" fmla="*/ 754417 w 1542756"/>
                    <a:gd name="connsiteY1" fmla="*/ 134410 h 1543391"/>
                    <a:gd name="connsiteX2" fmla="*/ 687979 w 1542756"/>
                    <a:gd name="connsiteY2" fmla="*/ 245864 h 1543391"/>
                    <a:gd name="connsiteX3" fmla="*/ 677999 w 1542756"/>
                    <a:gd name="connsiteY3" fmla="*/ 314539 h 1543391"/>
                    <a:gd name="connsiteX4" fmla="*/ 699473 w 1542756"/>
                    <a:gd name="connsiteY4" fmla="*/ 330541 h 1543391"/>
                    <a:gd name="connsiteX5" fmla="*/ 1212215 w 1542756"/>
                    <a:gd name="connsiteY5" fmla="*/ 330541 h 1543391"/>
                    <a:gd name="connsiteX6" fmla="*/ 1212215 w 1542756"/>
                    <a:gd name="connsiteY6" fmla="*/ 841219 h 1543391"/>
                    <a:gd name="connsiteX7" fmla="*/ 1228217 w 1542756"/>
                    <a:gd name="connsiteY7" fmla="*/ 862694 h 1543391"/>
                    <a:gd name="connsiteX8" fmla="*/ 1296893 w 1542756"/>
                    <a:gd name="connsiteY8" fmla="*/ 852714 h 1543391"/>
                    <a:gd name="connsiteX9" fmla="*/ 1408346 w 1542756"/>
                    <a:gd name="connsiteY9" fmla="*/ 786276 h 1543391"/>
                    <a:gd name="connsiteX10" fmla="*/ 1542756 w 1542756"/>
                    <a:gd name="connsiteY10" fmla="*/ 936966 h 1543391"/>
                    <a:gd name="connsiteX11" fmla="*/ 1408346 w 1542756"/>
                    <a:gd name="connsiteY11" fmla="*/ 1087656 h 1543391"/>
                    <a:gd name="connsiteX12" fmla="*/ 1296893 w 1542756"/>
                    <a:gd name="connsiteY12" fmla="*/ 1021218 h 1543391"/>
                    <a:gd name="connsiteX13" fmla="*/ 1227044 w 1542756"/>
                    <a:gd name="connsiteY13" fmla="*/ 1009804 h 1543391"/>
                    <a:gd name="connsiteX14" fmla="*/ 1212215 w 1542756"/>
                    <a:gd name="connsiteY14" fmla="*/ 1030456 h 1543391"/>
                    <a:gd name="connsiteX15" fmla="*/ 1212215 w 1542756"/>
                    <a:gd name="connsiteY15" fmla="*/ 1543391 h 1543391"/>
                    <a:gd name="connsiteX16" fmla="*/ 698836 w 1542756"/>
                    <a:gd name="connsiteY16" fmla="*/ 1543391 h 1543391"/>
                    <a:gd name="connsiteX17" fmla="*/ 677999 w 1542756"/>
                    <a:gd name="connsiteY17" fmla="*/ 1527864 h 1543391"/>
                    <a:gd name="connsiteX18" fmla="*/ 687979 w 1542756"/>
                    <a:gd name="connsiteY18" fmla="*/ 1459189 h 1543391"/>
                    <a:gd name="connsiteX19" fmla="*/ 754417 w 1542756"/>
                    <a:gd name="connsiteY19" fmla="*/ 1347735 h 1543391"/>
                    <a:gd name="connsiteX20" fmla="*/ 603727 w 1542756"/>
                    <a:gd name="connsiteY20" fmla="*/ 1213325 h 1543391"/>
                    <a:gd name="connsiteX21" fmla="*/ 457825 w 1542756"/>
                    <a:gd name="connsiteY21" fmla="*/ 1347735 h 1543391"/>
                    <a:gd name="connsiteX22" fmla="*/ 522614 w 1542756"/>
                    <a:gd name="connsiteY22" fmla="*/ 1456051 h 1543391"/>
                    <a:gd name="connsiteX23" fmla="*/ 530889 w 1542756"/>
                    <a:gd name="connsiteY23" fmla="*/ 1529038 h 1543391"/>
                    <a:gd name="connsiteX24" fmla="*/ 510900 w 1542756"/>
                    <a:gd name="connsiteY24" fmla="*/ 1543391 h 1543391"/>
                    <a:gd name="connsiteX25" fmla="*/ 0 w 1542756"/>
                    <a:gd name="connsiteY25" fmla="*/ 1543391 h 1543391"/>
                    <a:gd name="connsiteX26" fmla="*/ 0 w 1542756"/>
                    <a:gd name="connsiteY26" fmla="*/ 1030456 h 1543391"/>
                    <a:gd name="connsiteX27" fmla="*/ 14829 w 1542756"/>
                    <a:gd name="connsiteY27" fmla="*/ 1009804 h 1543391"/>
                    <a:gd name="connsiteX28" fmla="*/ 84678 w 1542756"/>
                    <a:gd name="connsiteY28" fmla="*/ 1015107 h 1543391"/>
                    <a:gd name="connsiteX29" fmla="*/ 196131 w 1542756"/>
                    <a:gd name="connsiteY29" fmla="*/ 1087656 h 1543391"/>
                    <a:gd name="connsiteX30" fmla="*/ 330541 w 1542756"/>
                    <a:gd name="connsiteY30" fmla="*/ 936966 h 1543391"/>
                    <a:gd name="connsiteX31" fmla="*/ 196131 w 1542756"/>
                    <a:gd name="connsiteY31" fmla="*/ 789331 h 1543391"/>
                    <a:gd name="connsiteX32" fmla="*/ 84678 w 1542756"/>
                    <a:gd name="connsiteY32" fmla="*/ 858826 h 1543391"/>
                    <a:gd name="connsiteX33" fmla="*/ 16002 w 1542756"/>
                    <a:gd name="connsiteY33" fmla="*/ 862694 h 1543391"/>
                    <a:gd name="connsiteX34" fmla="*/ 0 w 1542756"/>
                    <a:gd name="connsiteY34" fmla="*/ 841219 h 1543391"/>
                    <a:gd name="connsiteX35" fmla="*/ 0 w 1542756"/>
                    <a:gd name="connsiteY35" fmla="*/ 330541 h 1543391"/>
                    <a:gd name="connsiteX36" fmla="*/ 510238 w 1542756"/>
                    <a:gd name="connsiteY36" fmla="*/ 330541 h 1543391"/>
                    <a:gd name="connsiteX37" fmla="*/ 530889 w 1542756"/>
                    <a:gd name="connsiteY37" fmla="*/ 315713 h 1543391"/>
                    <a:gd name="connsiteX38" fmla="*/ 519475 w 1542756"/>
                    <a:gd name="connsiteY38" fmla="*/ 245864 h 1543391"/>
                    <a:gd name="connsiteX39" fmla="*/ 453037 w 1542756"/>
                    <a:gd name="connsiteY39" fmla="*/ 134410 h 1543391"/>
                    <a:gd name="connsiteX40" fmla="*/ 603727 w 1542756"/>
                    <a:gd name="connsiteY40" fmla="*/ 0 h 1543391"/>
                    <a:gd name="connsiteX0" fmla="*/ 603727 w 1542756"/>
                    <a:gd name="connsiteY0" fmla="*/ 0 h 1543391"/>
                    <a:gd name="connsiteX1" fmla="*/ 754417 w 1542756"/>
                    <a:gd name="connsiteY1" fmla="*/ 134410 h 1543391"/>
                    <a:gd name="connsiteX2" fmla="*/ 687979 w 1542756"/>
                    <a:gd name="connsiteY2" fmla="*/ 245864 h 1543391"/>
                    <a:gd name="connsiteX3" fmla="*/ 677999 w 1542756"/>
                    <a:gd name="connsiteY3" fmla="*/ 314539 h 1543391"/>
                    <a:gd name="connsiteX4" fmla="*/ 699473 w 1542756"/>
                    <a:gd name="connsiteY4" fmla="*/ 330541 h 1543391"/>
                    <a:gd name="connsiteX5" fmla="*/ 1212215 w 1542756"/>
                    <a:gd name="connsiteY5" fmla="*/ 330541 h 1543391"/>
                    <a:gd name="connsiteX6" fmla="*/ 1212215 w 1542756"/>
                    <a:gd name="connsiteY6" fmla="*/ 841219 h 1543391"/>
                    <a:gd name="connsiteX7" fmla="*/ 1228217 w 1542756"/>
                    <a:gd name="connsiteY7" fmla="*/ 862694 h 1543391"/>
                    <a:gd name="connsiteX8" fmla="*/ 1296893 w 1542756"/>
                    <a:gd name="connsiteY8" fmla="*/ 852714 h 1543391"/>
                    <a:gd name="connsiteX9" fmla="*/ 1408346 w 1542756"/>
                    <a:gd name="connsiteY9" fmla="*/ 786276 h 1543391"/>
                    <a:gd name="connsiteX10" fmla="*/ 1542756 w 1542756"/>
                    <a:gd name="connsiteY10" fmla="*/ 936966 h 1543391"/>
                    <a:gd name="connsiteX11" fmla="*/ 1408346 w 1542756"/>
                    <a:gd name="connsiteY11" fmla="*/ 1087656 h 1543391"/>
                    <a:gd name="connsiteX12" fmla="*/ 1296893 w 1542756"/>
                    <a:gd name="connsiteY12" fmla="*/ 1021218 h 1543391"/>
                    <a:gd name="connsiteX13" fmla="*/ 1227044 w 1542756"/>
                    <a:gd name="connsiteY13" fmla="*/ 1009804 h 1543391"/>
                    <a:gd name="connsiteX14" fmla="*/ 1212215 w 1542756"/>
                    <a:gd name="connsiteY14" fmla="*/ 1030456 h 1543391"/>
                    <a:gd name="connsiteX15" fmla="*/ 1212215 w 1542756"/>
                    <a:gd name="connsiteY15" fmla="*/ 1543391 h 1543391"/>
                    <a:gd name="connsiteX16" fmla="*/ 698836 w 1542756"/>
                    <a:gd name="connsiteY16" fmla="*/ 1543391 h 1543391"/>
                    <a:gd name="connsiteX17" fmla="*/ 677999 w 1542756"/>
                    <a:gd name="connsiteY17" fmla="*/ 1527864 h 1543391"/>
                    <a:gd name="connsiteX18" fmla="*/ 687979 w 1542756"/>
                    <a:gd name="connsiteY18" fmla="*/ 1459189 h 1543391"/>
                    <a:gd name="connsiteX19" fmla="*/ 754417 w 1542756"/>
                    <a:gd name="connsiteY19" fmla="*/ 1347735 h 1543391"/>
                    <a:gd name="connsiteX20" fmla="*/ 603727 w 1542756"/>
                    <a:gd name="connsiteY20" fmla="*/ 1213325 h 1543391"/>
                    <a:gd name="connsiteX21" fmla="*/ 457825 w 1542756"/>
                    <a:gd name="connsiteY21" fmla="*/ 1347735 h 1543391"/>
                    <a:gd name="connsiteX22" fmla="*/ 522614 w 1542756"/>
                    <a:gd name="connsiteY22" fmla="*/ 1456051 h 1543391"/>
                    <a:gd name="connsiteX23" fmla="*/ 530889 w 1542756"/>
                    <a:gd name="connsiteY23" fmla="*/ 1529038 h 1543391"/>
                    <a:gd name="connsiteX24" fmla="*/ 510900 w 1542756"/>
                    <a:gd name="connsiteY24" fmla="*/ 1543391 h 1543391"/>
                    <a:gd name="connsiteX25" fmla="*/ 0 w 1542756"/>
                    <a:gd name="connsiteY25" fmla="*/ 1543391 h 1543391"/>
                    <a:gd name="connsiteX26" fmla="*/ 0 w 1542756"/>
                    <a:gd name="connsiteY26" fmla="*/ 1030456 h 1543391"/>
                    <a:gd name="connsiteX27" fmla="*/ 14829 w 1542756"/>
                    <a:gd name="connsiteY27" fmla="*/ 1009804 h 1543391"/>
                    <a:gd name="connsiteX28" fmla="*/ 84678 w 1542756"/>
                    <a:gd name="connsiteY28" fmla="*/ 1015107 h 1543391"/>
                    <a:gd name="connsiteX29" fmla="*/ 196131 w 1542756"/>
                    <a:gd name="connsiteY29" fmla="*/ 1087656 h 1543391"/>
                    <a:gd name="connsiteX30" fmla="*/ 330541 w 1542756"/>
                    <a:gd name="connsiteY30" fmla="*/ 936966 h 1543391"/>
                    <a:gd name="connsiteX31" fmla="*/ 196131 w 1542756"/>
                    <a:gd name="connsiteY31" fmla="*/ 789331 h 1543391"/>
                    <a:gd name="connsiteX32" fmla="*/ 84678 w 1542756"/>
                    <a:gd name="connsiteY32" fmla="*/ 858826 h 1543391"/>
                    <a:gd name="connsiteX33" fmla="*/ 16002 w 1542756"/>
                    <a:gd name="connsiteY33" fmla="*/ 862694 h 1543391"/>
                    <a:gd name="connsiteX34" fmla="*/ 0 w 1542756"/>
                    <a:gd name="connsiteY34" fmla="*/ 841219 h 1543391"/>
                    <a:gd name="connsiteX35" fmla="*/ 0 w 1542756"/>
                    <a:gd name="connsiteY35" fmla="*/ 330541 h 1543391"/>
                    <a:gd name="connsiteX36" fmla="*/ 510238 w 1542756"/>
                    <a:gd name="connsiteY36" fmla="*/ 330541 h 1543391"/>
                    <a:gd name="connsiteX37" fmla="*/ 530889 w 1542756"/>
                    <a:gd name="connsiteY37" fmla="*/ 315713 h 1543391"/>
                    <a:gd name="connsiteX38" fmla="*/ 519475 w 1542756"/>
                    <a:gd name="connsiteY38" fmla="*/ 245864 h 1543391"/>
                    <a:gd name="connsiteX39" fmla="*/ 453037 w 1542756"/>
                    <a:gd name="connsiteY39" fmla="*/ 134410 h 1543391"/>
                    <a:gd name="connsiteX40" fmla="*/ 603727 w 1542756"/>
                    <a:gd name="connsiteY40" fmla="*/ 0 h 1543391"/>
                    <a:gd name="connsiteX0" fmla="*/ 603727 w 1542756"/>
                    <a:gd name="connsiteY0" fmla="*/ 0 h 1543391"/>
                    <a:gd name="connsiteX1" fmla="*/ 754417 w 1542756"/>
                    <a:gd name="connsiteY1" fmla="*/ 134410 h 1543391"/>
                    <a:gd name="connsiteX2" fmla="*/ 687979 w 1542756"/>
                    <a:gd name="connsiteY2" fmla="*/ 245864 h 1543391"/>
                    <a:gd name="connsiteX3" fmla="*/ 677999 w 1542756"/>
                    <a:gd name="connsiteY3" fmla="*/ 314539 h 1543391"/>
                    <a:gd name="connsiteX4" fmla="*/ 699473 w 1542756"/>
                    <a:gd name="connsiteY4" fmla="*/ 330541 h 1543391"/>
                    <a:gd name="connsiteX5" fmla="*/ 1212215 w 1542756"/>
                    <a:gd name="connsiteY5" fmla="*/ 330541 h 1543391"/>
                    <a:gd name="connsiteX6" fmla="*/ 1212215 w 1542756"/>
                    <a:gd name="connsiteY6" fmla="*/ 841219 h 1543391"/>
                    <a:gd name="connsiteX7" fmla="*/ 1228217 w 1542756"/>
                    <a:gd name="connsiteY7" fmla="*/ 862694 h 1543391"/>
                    <a:gd name="connsiteX8" fmla="*/ 1296893 w 1542756"/>
                    <a:gd name="connsiteY8" fmla="*/ 852714 h 1543391"/>
                    <a:gd name="connsiteX9" fmla="*/ 1408346 w 1542756"/>
                    <a:gd name="connsiteY9" fmla="*/ 786276 h 1543391"/>
                    <a:gd name="connsiteX10" fmla="*/ 1542756 w 1542756"/>
                    <a:gd name="connsiteY10" fmla="*/ 936966 h 1543391"/>
                    <a:gd name="connsiteX11" fmla="*/ 1408346 w 1542756"/>
                    <a:gd name="connsiteY11" fmla="*/ 1087656 h 1543391"/>
                    <a:gd name="connsiteX12" fmla="*/ 1296893 w 1542756"/>
                    <a:gd name="connsiteY12" fmla="*/ 1021218 h 1543391"/>
                    <a:gd name="connsiteX13" fmla="*/ 1227044 w 1542756"/>
                    <a:gd name="connsiteY13" fmla="*/ 1009804 h 1543391"/>
                    <a:gd name="connsiteX14" fmla="*/ 1212215 w 1542756"/>
                    <a:gd name="connsiteY14" fmla="*/ 1030456 h 1543391"/>
                    <a:gd name="connsiteX15" fmla="*/ 1212215 w 1542756"/>
                    <a:gd name="connsiteY15" fmla="*/ 1543391 h 1543391"/>
                    <a:gd name="connsiteX16" fmla="*/ 698836 w 1542756"/>
                    <a:gd name="connsiteY16" fmla="*/ 1543391 h 1543391"/>
                    <a:gd name="connsiteX17" fmla="*/ 677999 w 1542756"/>
                    <a:gd name="connsiteY17" fmla="*/ 1527864 h 1543391"/>
                    <a:gd name="connsiteX18" fmla="*/ 687979 w 1542756"/>
                    <a:gd name="connsiteY18" fmla="*/ 1459189 h 1543391"/>
                    <a:gd name="connsiteX19" fmla="*/ 754417 w 1542756"/>
                    <a:gd name="connsiteY19" fmla="*/ 1347735 h 1543391"/>
                    <a:gd name="connsiteX20" fmla="*/ 603727 w 1542756"/>
                    <a:gd name="connsiteY20" fmla="*/ 1213325 h 1543391"/>
                    <a:gd name="connsiteX21" fmla="*/ 457825 w 1542756"/>
                    <a:gd name="connsiteY21" fmla="*/ 1347735 h 1543391"/>
                    <a:gd name="connsiteX22" fmla="*/ 522614 w 1542756"/>
                    <a:gd name="connsiteY22" fmla="*/ 1456051 h 1543391"/>
                    <a:gd name="connsiteX23" fmla="*/ 530889 w 1542756"/>
                    <a:gd name="connsiteY23" fmla="*/ 1529038 h 1543391"/>
                    <a:gd name="connsiteX24" fmla="*/ 510900 w 1542756"/>
                    <a:gd name="connsiteY24" fmla="*/ 1543391 h 1543391"/>
                    <a:gd name="connsiteX25" fmla="*/ 0 w 1542756"/>
                    <a:gd name="connsiteY25" fmla="*/ 1543391 h 1543391"/>
                    <a:gd name="connsiteX26" fmla="*/ 0 w 1542756"/>
                    <a:gd name="connsiteY26" fmla="*/ 1030456 h 1543391"/>
                    <a:gd name="connsiteX27" fmla="*/ 14829 w 1542756"/>
                    <a:gd name="connsiteY27" fmla="*/ 1009804 h 1543391"/>
                    <a:gd name="connsiteX28" fmla="*/ 84678 w 1542756"/>
                    <a:gd name="connsiteY28" fmla="*/ 1015107 h 1543391"/>
                    <a:gd name="connsiteX29" fmla="*/ 196131 w 1542756"/>
                    <a:gd name="connsiteY29" fmla="*/ 1087656 h 1543391"/>
                    <a:gd name="connsiteX30" fmla="*/ 330541 w 1542756"/>
                    <a:gd name="connsiteY30" fmla="*/ 936966 h 1543391"/>
                    <a:gd name="connsiteX31" fmla="*/ 196131 w 1542756"/>
                    <a:gd name="connsiteY31" fmla="*/ 789331 h 1543391"/>
                    <a:gd name="connsiteX32" fmla="*/ 84678 w 1542756"/>
                    <a:gd name="connsiteY32" fmla="*/ 858826 h 1543391"/>
                    <a:gd name="connsiteX33" fmla="*/ 16002 w 1542756"/>
                    <a:gd name="connsiteY33" fmla="*/ 862694 h 1543391"/>
                    <a:gd name="connsiteX34" fmla="*/ 0 w 1542756"/>
                    <a:gd name="connsiteY34" fmla="*/ 841219 h 1543391"/>
                    <a:gd name="connsiteX35" fmla="*/ 0 w 1542756"/>
                    <a:gd name="connsiteY35" fmla="*/ 330541 h 1543391"/>
                    <a:gd name="connsiteX36" fmla="*/ 510238 w 1542756"/>
                    <a:gd name="connsiteY36" fmla="*/ 330541 h 1543391"/>
                    <a:gd name="connsiteX37" fmla="*/ 530889 w 1542756"/>
                    <a:gd name="connsiteY37" fmla="*/ 315713 h 1543391"/>
                    <a:gd name="connsiteX38" fmla="*/ 519475 w 1542756"/>
                    <a:gd name="connsiteY38" fmla="*/ 245864 h 1543391"/>
                    <a:gd name="connsiteX39" fmla="*/ 453037 w 1542756"/>
                    <a:gd name="connsiteY39" fmla="*/ 134410 h 1543391"/>
                    <a:gd name="connsiteX40" fmla="*/ 603727 w 1542756"/>
                    <a:gd name="connsiteY40" fmla="*/ 0 h 1543391"/>
                    <a:gd name="connsiteX0" fmla="*/ 603727 w 1542756"/>
                    <a:gd name="connsiteY0" fmla="*/ 0 h 1543391"/>
                    <a:gd name="connsiteX1" fmla="*/ 754417 w 1542756"/>
                    <a:gd name="connsiteY1" fmla="*/ 134410 h 1543391"/>
                    <a:gd name="connsiteX2" fmla="*/ 687979 w 1542756"/>
                    <a:gd name="connsiteY2" fmla="*/ 245864 h 1543391"/>
                    <a:gd name="connsiteX3" fmla="*/ 677999 w 1542756"/>
                    <a:gd name="connsiteY3" fmla="*/ 314539 h 1543391"/>
                    <a:gd name="connsiteX4" fmla="*/ 699473 w 1542756"/>
                    <a:gd name="connsiteY4" fmla="*/ 330541 h 1543391"/>
                    <a:gd name="connsiteX5" fmla="*/ 1212215 w 1542756"/>
                    <a:gd name="connsiteY5" fmla="*/ 330541 h 1543391"/>
                    <a:gd name="connsiteX6" fmla="*/ 1212215 w 1542756"/>
                    <a:gd name="connsiteY6" fmla="*/ 841219 h 1543391"/>
                    <a:gd name="connsiteX7" fmla="*/ 1228217 w 1542756"/>
                    <a:gd name="connsiteY7" fmla="*/ 862694 h 1543391"/>
                    <a:gd name="connsiteX8" fmla="*/ 1296893 w 1542756"/>
                    <a:gd name="connsiteY8" fmla="*/ 852714 h 1543391"/>
                    <a:gd name="connsiteX9" fmla="*/ 1408346 w 1542756"/>
                    <a:gd name="connsiteY9" fmla="*/ 786276 h 1543391"/>
                    <a:gd name="connsiteX10" fmla="*/ 1542756 w 1542756"/>
                    <a:gd name="connsiteY10" fmla="*/ 936966 h 1543391"/>
                    <a:gd name="connsiteX11" fmla="*/ 1408346 w 1542756"/>
                    <a:gd name="connsiteY11" fmla="*/ 1087656 h 1543391"/>
                    <a:gd name="connsiteX12" fmla="*/ 1296893 w 1542756"/>
                    <a:gd name="connsiteY12" fmla="*/ 1021218 h 1543391"/>
                    <a:gd name="connsiteX13" fmla="*/ 1227044 w 1542756"/>
                    <a:gd name="connsiteY13" fmla="*/ 1009804 h 1543391"/>
                    <a:gd name="connsiteX14" fmla="*/ 1212215 w 1542756"/>
                    <a:gd name="connsiteY14" fmla="*/ 1030456 h 1543391"/>
                    <a:gd name="connsiteX15" fmla="*/ 1212215 w 1542756"/>
                    <a:gd name="connsiteY15" fmla="*/ 1543391 h 1543391"/>
                    <a:gd name="connsiteX16" fmla="*/ 698836 w 1542756"/>
                    <a:gd name="connsiteY16" fmla="*/ 1543391 h 1543391"/>
                    <a:gd name="connsiteX17" fmla="*/ 677999 w 1542756"/>
                    <a:gd name="connsiteY17" fmla="*/ 1527864 h 1543391"/>
                    <a:gd name="connsiteX18" fmla="*/ 687979 w 1542756"/>
                    <a:gd name="connsiteY18" fmla="*/ 1459189 h 1543391"/>
                    <a:gd name="connsiteX19" fmla="*/ 754417 w 1542756"/>
                    <a:gd name="connsiteY19" fmla="*/ 1347735 h 1543391"/>
                    <a:gd name="connsiteX20" fmla="*/ 603727 w 1542756"/>
                    <a:gd name="connsiteY20" fmla="*/ 1213325 h 1543391"/>
                    <a:gd name="connsiteX21" fmla="*/ 457825 w 1542756"/>
                    <a:gd name="connsiteY21" fmla="*/ 1347735 h 1543391"/>
                    <a:gd name="connsiteX22" fmla="*/ 522614 w 1542756"/>
                    <a:gd name="connsiteY22" fmla="*/ 1456051 h 1543391"/>
                    <a:gd name="connsiteX23" fmla="*/ 530889 w 1542756"/>
                    <a:gd name="connsiteY23" fmla="*/ 1529038 h 1543391"/>
                    <a:gd name="connsiteX24" fmla="*/ 510900 w 1542756"/>
                    <a:gd name="connsiteY24" fmla="*/ 1543391 h 1543391"/>
                    <a:gd name="connsiteX25" fmla="*/ 0 w 1542756"/>
                    <a:gd name="connsiteY25" fmla="*/ 1543391 h 1543391"/>
                    <a:gd name="connsiteX26" fmla="*/ 0 w 1542756"/>
                    <a:gd name="connsiteY26" fmla="*/ 1030456 h 1543391"/>
                    <a:gd name="connsiteX27" fmla="*/ 14829 w 1542756"/>
                    <a:gd name="connsiteY27" fmla="*/ 1009804 h 1543391"/>
                    <a:gd name="connsiteX28" fmla="*/ 84678 w 1542756"/>
                    <a:gd name="connsiteY28" fmla="*/ 1015107 h 1543391"/>
                    <a:gd name="connsiteX29" fmla="*/ 196131 w 1542756"/>
                    <a:gd name="connsiteY29" fmla="*/ 1087656 h 1543391"/>
                    <a:gd name="connsiteX30" fmla="*/ 330541 w 1542756"/>
                    <a:gd name="connsiteY30" fmla="*/ 936966 h 1543391"/>
                    <a:gd name="connsiteX31" fmla="*/ 196131 w 1542756"/>
                    <a:gd name="connsiteY31" fmla="*/ 789331 h 1543391"/>
                    <a:gd name="connsiteX32" fmla="*/ 84678 w 1542756"/>
                    <a:gd name="connsiteY32" fmla="*/ 858826 h 1543391"/>
                    <a:gd name="connsiteX33" fmla="*/ 16002 w 1542756"/>
                    <a:gd name="connsiteY33" fmla="*/ 862694 h 1543391"/>
                    <a:gd name="connsiteX34" fmla="*/ 0 w 1542756"/>
                    <a:gd name="connsiteY34" fmla="*/ 841219 h 1543391"/>
                    <a:gd name="connsiteX35" fmla="*/ 0 w 1542756"/>
                    <a:gd name="connsiteY35" fmla="*/ 330541 h 1543391"/>
                    <a:gd name="connsiteX36" fmla="*/ 510238 w 1542756"/>
                    <a:gd name="connsiteY36" fmla="*/ 330541 h 1543391"/>
                    <a:gd name="connsiteX37" fmla="*/ 530889 w 1542756"/>
                    <a:gd name="connsiteY37" fmla="*/ 315713 h 1543391"/>
                    <a:gd name="connsiteX38" fmla="*/ 519475 w 1542756"/>
                    <a:gd name="connsiteY38" fmla="*/ 245864 h 1543391"/>
                    <a:gd name="connsiteX39" fmla="*/ 453037 w 1542756"/>
                    <a:gd name="connsiteY39" fmla="*/ 134410 h 1543391"/>
                    <a:gd name="connsiteX40" fmla="*/ 603727 w 1542756"/>
                    <a:gd name="connsiteY40" fmla="*/ 0 h 1543391"/>
                    <a:gd name="connsiteX0" fmla="*/ 603727 w 1542756"/>
                    <a:gd name="connsiteY0" fmla="*/ 0 h 1543391"/>
                    <a:gd name="connsiteX1" fmla="*/ 754417 w 1542756"/>
                    <a:gd name="connsiteY1" fmla="*/ 134410 h 1543391"/>
                    <a:gd name="connsiteX2" fmla="*/ 687979 w 1542756"/>
                    <a:gd name="connsiteY2" fmla="*/ 245864 h 1543391"/>
                    <a:gd name="connsiteX3" fmla="*/ 677999 w 1542756"/>
                    <a:gd name="connsiteY3" fmla="*/ 314539 h 1543391"/>
                    <a:gd name="connsiteX4" fmla="*/ 699473 w 1542756"/>
                    <a:gd name="connsiteY4" fmla="*/ 330541 h 1543391"/>
                    <a:gd name="connsiteX5" fmla="*/ 1212215 w 1542756"/>
                    <a:gd name="connsiteY5" fmla="*/ 330541 h 1543391"/>
                    <a:gd name="connsiteX6" fmla="*/ 1212215 w 1542756"/>
                    <a:gd name="connsiteY6" fmla="*/ 841219 h 1543391"/>
                    <a:gd name="connsiteX7" fmla="*/ 1228217 w 1542756"/>
                    <a:gd name="connsiteY7" fmla="*/ 862694 h 1543391"/>
                    <a:gd name="connsiteX8" fmla="*/ 1296893 w 1542756"/>
                    <a:gd name="connsiteY8" fmla="*/ 852714 h 1543391"/>
                    <a:gd name="connsiteX9" fmla="*/ 1408346 w 1542756"/>
                    <a:gd name="connsiteY9" fmla="*/ 786276 h 1543391"/>
                    <a:gd name="connsiteX10" fmla="*/ 1542756 w 1542756"/>
                    <a:gd name="connsiteY10" fmla="*/ 936966 h 1543391"/>
                    <a:gd name="connsiteX11" fmla="*/ 1408346 w 1542756"/>
                    <a:gd name="connsiteY11" fmla="*/ 1087656 h 1543391"/>
                    <a:gd name="connsiteX12" fmla="*/ 1296893 w 1542756"/>
                    <a:gd name="connsiteY12" fmla="*/ 1021218 h 1543391"/>
                    <a:gd name="connsiteX13" fmla="*/ 1227044 w 1542756"/>
                    <a:gd name="connsiteY13" fmla="*/ 1009804 h 1543391"/>
                    <a:gd name="connsiteX14" fmla="*/ 1212215 w 1542756"/>
                    <a:gd name="connsiteY14" fmla="*/ 1030456 h 1543391"/>
                    <a:gd name="connsiteX15" fmla="*/ 1212215 w 1542756"/>
                    <a:gd name="connsiteY15" fmla="*/ 1543391 h 1543391"/>
                    <a:gd name="connsiteX16" fmla="*/ 698836 w 1542756"/>
                    <a:gd name="connsiteY16" fmla="*/ 1543391 h 1543391"/>
                    <a:gd name="connsiteX17" fmla="*/ 677999 w 1542756"/>
                    <a:gd name="connsiteY17" fmla="*/ 1527864 h 1543391"/>
                    <a:gd name="connsiteX18" fmla="*/ 687979 w 1542756"/>
                    <a:gd name="connsiteY18" fmla="*/ 1459189 h 1543391"/>
                    <a:gd name="connsiteX19" fmla="*/ 754417 w 1542756"/>
                    <a:gd name="connsiteY19" fmla="*/ 1347735 h 1543391"/>
                    <a:gd name="connsiteX20" fmla="*/ 603727 w 1542756"/>
                    <a:gd name="connsiteY20" fmla="*/ 1213325 h 1543391"/>
                    <a:gd name="connsiteX21" fmla="*/ 457825 w 1542756"/>
                    <a:gd name="connsiteY21" fmla="*/ 1347735 h 1543391"/>
                    <a:gd name="connsiteX22" fmla="*/ 522614 w 1542756"/>
                    <a:gd name="connsiteY22" fmla="*/ 1456051 h 1543391"/>
                    <a:gd name="connsiteX23" fmla="*/ 530889 w 1542756"/>
                    <a:gd name="connsiteY23" fmla="*/ 1529038 h 1543391"/>
                    <a:gd name="connsiteX24" fmla="*/ 510900 w 1542756"/>
                    <a:gd name="connsiteY24" fmla="*/ 1543391 h 1543391"/>
                    <a:gd name="connsiteX25" fmla="*/ 0 w 1542756"/>
                    <a:gd name="connsiteY25" fmla="*/ 1543391 h 1543391"/>
                    <a:gd name="connsiteX26" fmla="*/ 0 w 1542756"/>
                    <a:gd name="connsiteY26" fmla="*/ 1030456 h 1543391"/>
                    <a:gd name="connsiteX27" fmla="*/ 14829 w 1542756"/>
                    <a:gd name="connsiteY27" fmla="*/ 1009804 h 1543391"/>
                    <a:gd name="connsiteX28" fmla="*/ 84678 w 1542756"/>
                    <a:gd name="connsiteY28" fmla="*/ 1015107 h 1543391"/>
                    <a:gd name="connsiteX29" fmla="*/ 196131 w 1542756"/>
                    <a:gd name="connsiteY29" fmla="*/ 1081546 h 1543391"/>
                    <a:gd name="connsiteX30" fmla="*/ 330541 w 1542756"/>
                    <a:gd name="connsiteY30" fmla="*/ 936966 h 1543391"/>
                    <a:gd name="connsiteX31" fmla="*/ 196131 w 1542756"/>
                    <a:gd name="connsiteY31" fmla="*/ 789331 h 1543391"/>
                    <a:gd name="connsiteX32" fmla="*/ 84678 w 1542756"/>
                    <a:gd name="connsiteY32" fmla="*/ 858826 h 1543391"/>
                    <a:gd name="connsiteX33" fmla="*/ 16002 w 1542756"/>
                    <a:gd name="connsiteY33" fmla="*/ 862694 h 1543391"/>
                    <a:gd name="connsiteX34" fmla="*/ 0 w 1542756"/>
                    <a:gd name="connsiteY34" fmla="*/ 841219 h 1543391"/>
                    <a:gd name="connsiteX35" fmla="*/ 0 w 1542756"/>
                    <a:gd name="connsiteY35" fmla="*/ 330541 h 1543391"/>
                    <a:gd name="connsiteX36" fmla="*/ 510238 w 1542756"/>
                    <a:gd name="connsiteY36" fmla="*/ 330541 h 1543391"/>
                    <a:gd name="connsiteX37" fmla="*/ 530889 w 1542756"/>
                    <a:gd name="connsiteY37" fmla="*/ 315713 h 1543391"/>
                    <a:gd name="connsiteX38" fmla="*/ 519475 w 1542756"/>
                    <a:gd name="connsiteY38" fmla="*/ 245864 h 1543391"/>
                    <a:gd name="connsiteX39" fmla="*/ 453037 w 1542756"/>
                    <a:gd name="connsiteY39" fmla="*/ 134410 h 1543391"/>
                    <a:gd name="connsiteX40" fmla="*/ 603727 w 1542756"/>
                    <a:gd name="connsiteY40" fmla="*/ 0 h 1543391"/>
                    <a:gd name="connsiteX0" fmla="*/ 603727 w 1542756"/>
                    <a:gd name="connsiteY0" fmla="*/ 0 h 1543391"/>
                    <a:gd name="connsiteX1" fmla="*/ 754417 w 1542756"/>
                    <a:gd name="connsiteY1" fmla="*/ 134410 h 1543391"/>
                    <a:gd name="connsiteX2" fmla="*/ 687979 w 1542756"/>
                    <a:gd name="connsiteY2" fmla="*/ 245864 h 1543391"/>
                    <a:gd name="connsiteX3" fmla="*/ 677999 w 1542756"/>
                    <a:gd name="connsiteY3" fmla="*/ 314539 h 1543391"/>
                    <a:gd name="connsiteX4" fmla="*/ 699473 w 1542756"/>
                    <a:gd name="connsiteY4" fmla="*/ 330541 h 1543391"/>
                    <a:gd name="connsiteX5" fmla="*/ 1212215 w 1542756"/>
                    <a:gd name="connsiteY5" fmla="*/ 330541 h 1543391"/>
                    <a:gd name="connsiteX6" fmla="*/ 1212215 w 1542756"/>
                    <a:gd name="connsiteY6" fmla="*/ 841219 h 1543391"/>
                    <a:gd name="connsiteX7" fmla="*/ 1228217 w 1542756"/>
                    <a:gd name="connsiteY7" fmla="*/ 862694 h 1543391"/>
                    <a:gd name="connsiteX8" fmla="*/ 1296893 w 1542756"/>
                    <a:gd name="connsiteY8" fmla="*/ 852714 h 1543391"/>
                    <a:gd name="connsiteX9" fmla="*/ 1408346 w 1542756"/>
                    <a:gd name="connsiteY9" fmla="*/ 786276 h 1543391"/>
                    <a:gd name="connsiteX10" fmla="*/ 1542756 w 1542756"/>
                    <a:gd name="connsiteY10" fmla="*/ 936966 h 1543391"/>
                    <a:gd name="connsiteX11" fmla="*/ 1408346 w 1542756"/>
                    <a:gd name="connsiteY11" fmla="*/ 1087656 h 1543391"/>
                    <a:gd name="connsiteX12" fmla="*/ 1296893 w 1542756"/>
                    <a:gd name="connsiteY12" fmla="*/ 1021218 h 1543391"/>
                    <a:gd name="connsiteX13" fmla="*/ 1227044 w 1542756"/>
                    <a:gd name="connsiteY13" fmla="*/ 1009804 h 1543391"/>
                    <a:gd name="connsiteX14" fmla="*/ 1212215 w 1542756"/>
                    <a:gd name="connsiteY14" fmla="*/ 1030456 h 1543391"/>
                    <a:gd name="connsiteX15" fmla="*/ 1212215 w 1542756"/>
                    <a:gd name="connsiteY15" fmla="*/ 1543391 h 1543391"/>
                    <a:gd name="connsiteX16" fmla="*/ 698836 w 1542756"/>
                    <a:gd name="connsiteY16" fmla="*/ 1543391 h 1543391"/>
                    <a:gd name="connsiteX17" fmla="*/ 677999 w 1542756"/>
                    <a:gd name="connsiteY17" fmla="*/ 1527864 h 1543391"/>
                    <a:gd name="connsiteX18" fmla="*/ 678812 w 1542756"/>
                    <a:gd name="connsiteY18" fmla="*/ 1459189 h 1543391"/>
                    <a:gd name="connsiteX19" fmla="*/ 754417 w 1542756"/>
                    <a:gd name="connsiteY19" fmla="*/ 1347735 h 1543391"/>
                    <a:gd name="connsiteX20" fmla="*/ 603727 w 1542756"/>
                    <a:gd name="connsiteY20" fmla="*/ 1213325 h 1543391"/>
                    <a:gd name="connsiteX21" fmla="*/ 457825 w 1542756"/>
                    <a:gd name="connsiteY21" fmla="*/ 1347735 h 1543391"/>
                    <a:gd name="connsiteX22" fmla="*/ 522614 w 1542756"/>
                    <a:gd name="connsiteY22" fmla="*/ 1456051 h 1543391"/>
                    <a:gd name="connsiteX23" fmla="*/ 530889 w 1542756"/>
                    <a:gd name="connsiteY23" fmla="*/ 1529038 h 1543391"/>
                    <a:gd name="connsiteX24" fmla="*/ 510900 w 1542756"/>
                    <a:gd name="connsiteY24" fmla="*/ 1543391 h 1543391"/>
                    <a:gd name="connsiteX25" fmla="*/ 0 w 1542756"/>
                    <a:gd name="connsiteY25" fmla="*/ 1543391 h 1543391"/>
                    <a:gd name="connsiteX26" fmla="*/ 0 w 1542756"/>
                    <a:gd name="connsiteY26" fmla="*/ 1030456 h 1543391"/>
                    <a:gd name="connsiteX27" fmla="*/ 14829 w 1542756"/>
                    <a:gd name="connsiteY27" fmla="*/ 1009804 h 1543391"/>
                    <a:gd name="connsiteX28" fmla="*/ 84678 w 1542756"/>
                    <a:gd name="connsiteY28" fmla="*/ 1015107 h 1543391"/>
                    <a:gd name="connsiteX29" fmla="*/ 196131 w 1542756"/>
                    <a:gd name="connsiteY29" fmla="*/ 1081546 h 1543391"/>
                    <a:gd name="connsiteX30" fmla="*/ 330541 w 1542756"/>
                    <a:gd name="connsiteY30" fmla="*/ 936966 h 1543391"/>
                    <a:gd name="connsiteX31" fmla="*/ 196131 w 1542756"/>
                    <a:gd name="connsiteY31" fmla="*/ 789331 h 1543391"/>
                    <a:gd name="connsiteX32" fmla="*/ 84678 w 1542756"/>
                    <a:gd name="connsiteY32" fmla="*/ 858826 h 1543391"/>
                    <a:gd name="connsiteX33" fmla="*/ 16002 w 1542756"/>
                    <a:gd name="connsiteY33" fmla="*/ 862694 h 1543391"/>
                    <a:gd name="connsiteX34" fmla="*/ 0 w 1542756"/>
                    <a:gd name="connsiteY34" fmla="*/ 841219 h 1543391"/>
                    <a:gd name="connsiteX35" fmla="*/ 0 w 1542756"/>
                    <a:gd name="connsiteY35" fmla="*/ 330541 h 1543391"/>
                    <a:gd name="connsiteX36" fmla="*/ 510238 w 1542756"/>
                    <a:gd name="connsiteY36" fmla="*/ 330541 h 1543391"/>
                    <a:gd name="connsiteX37" fmla="*/ 530889 w 1542756"/>
                    <a:gd name="connsiteY37" fmla="*/ 315713 h 1543391"/>
                    <a:gd name="connsiteX38" fmla="*/ 519475 w 1542756"/>
                    <a:gd name="connsiteY38" fmla="*/ 245864 h 1543391"/>
                    <a:gd name="connsiteX39" fmla="*/ 453037 w 1542756"/>
                    <a:gd name="connsiteY39" fmla="*/ 134410 h 1543391"/>
                    <a:gd name="connsiteX40" fmla="*/ 603727 w 1542756"/>
                    <a:gd name="connsiteY40" fmla="*/ 0 h 1543391"/>
                    <a:gd name="connsiteX0" fmla="*/ 603727 w 1542756"/>
                    <a:gd name="connsiteY0" fmla="*/ 0 h 1543391"/>
                    <a:gd name="connsiteX1" fmla="*/ 754417 w 1542756"/>
                    <a:gd name="connsiteY1" fmla="*/ 134410 h 1543391"/>
                    <a:gd name="connsiteX2" fmla="*/ 687979 w 1542756"/>
                    <a:gd name="connsiteY2" fmla="*/ 245864 h 1543391"/>
                    <a:gd name="connsiteX3" fmla="*/ 677999 w 1542756"/>
                    <a:gd name="connsiteY3" fmla="*/ 314539 h 1543391"/>
                    <a:gd name="connsiteX4" fmla="*/ 699473 w 1542756"/>
                    <a:gd name="connsiteY4" fmla="*/ 330541 h 1543391"/>
                    <a:gd name="connsiteX5" fmla="*/ 1212215 w 1542756"/>
                    <a:gd name="connsiteY5" fmla="*/ 330541 h 1543391"/>
                    <a:gd name="connsiteX6" fmla="*/ 1212215 w 1542756"/>
                    <a:gd name="connsiteY6" fmla="*/ 841219 h 1543391"/>
                    <a:gd name="connsiteX7" fmla="*/ 1228217 w 1542756"/>
                    <a:gd name="connsiteY7" fmla="*/ 862694 h 1543391"/>
                    <a:gd name="connsiteX8" fmla="*/ 1296893 w 1542756"/>
                    <a:gd name="connsiteY8" fmla="*/ 852714 h 1543391"/>
                    <a:gd name="connsiteX9" fmla="*/ 1408346 w 1542756"/>
                    <a:gd name="connsiteY9" fmla="*/ 786276 h 1543391"/>
                    <a:gd name="connsiteX10" fmla="*/ 1542756 w 1542756"/>
                    <a:gd name="connsiteY10" fmla="*/ 936966 h 1543391"/>
                    <a:gd name="connsiteX11" fmla="*/ 1408346 w 1542756"/>
                    <a:gd name="connsiteY11" fmla="*/ 1087656 h 1543391"/>
                    <a:gd name="connsiteX12" fmla="*/ 1296893 w 1542756"/>
                    <a:gd name="connsiteY12" fmla="*/ 1021218 h 1543391"/>
                    <a:gd name="connsiteX13" fmla="*/ 1227044 w 1542756"/>
                    <a:gd name="connsiteY13" fmla="*/ 1009804 h 1543391"/>
                    <a:gd name="connsiteX14" fmla="*/ 1212215 w 1542756"/>
                    <a:gd name="connsiteY14" fmla="*/ 1030456 h 1543391"/>
                    <a:gd name="connsiteX15" fmla="*/ 1212215 w 1542756"/>
                    <a:gd name="connsiteY15" fmla="*/ 1543391 h 1543391"/>
                    <a:gd name="connsiteX16" fmla="*/ 698836 w 1542756"/>
                    <a:gd name="connsiteY16" fmla="*/ 1543391 h 1543391"/>
                    <a:gd name="connsiteX17" fmla="*/ 677999 w 1542756"/>
                    <a:gd name="connsiteY17" fmla="*/ 1527864 h 1543391"/>
                    <a:gd name="connsiteX18" fmla="*/ 678812 w 1542756"/>
                    <a:gd name="connsiteY18" fmla="*/ 1459189 h 1543391"/>
                    <a:gd name="connsiteX19" fmla="*/ 754417 w 1542756"/>
                    <a:gd name="connsiteY19" fmla="*/ 1347735 h 1543391"/>
                    <a:gd name="connsiteX20" fmla="*/ 603727 w 1542756"/>
                    <a:gd name="connsiteY20" fmla="*/ 1213325 h 1543391"/>
                    <a:gd name="connsiteX21" fmla="*/ 457825 w 1542756"/>
                    <a:gd name="connsiteY21" fmla="*/ 1347735 h 1543391"/>
                    <a:gd name="connsiteX22" fmla="*/ 522614 w 1542756"/>
                    <a:gd name="connsiteY22" fmla="*/ 1456051 h 1543391"/>
                    <a:gd name="connsiteX23" fmla="*/ 530889 w 1542756"/>
                    <a:gd name="connsiteY23" fmla="*/ 1529038 h 1543391"/>
                    <a:gd name="connsiteX24" fmla="*/ 510900 w 1542756"/>
                    <a:gd name="connsiteY24" fmla="*/ 1543391 h 1543391"/>
                    <a:gd name="connsiteX25" fmla="*/ 0 w 1542756"/>
                    <a:gd name="connsiteY25" fmla="*/ 1543391 h 1543391"/>
                    <a:gd name="connsiteX26" fmla="*/ 0 w 1542756"/>
                    <a:gd name="connsiteY26" fmla="*/ 1030456 h 1543391"/>
                    <a:gd name="connsiteX27" fmla="*/ 14829 w 1542756"/>
                    <a:gd name="connsiteY27" fmla="*/ 1009804 h 1543391"/>
                    <a:gd name="connsiteX28" fmla="*/ 84678 w 1542756"/>
                    <a:gd name="connsiteY28" fmla="*/ 1015107 h 1543391"/>
                    <a:gd name="connsiteX29" fmla="*/ 196131 w 1542756"/>
                    <a:gd name="connsiteY29" fmla="*/ 1081546 h 1543391"/>
                    <a:gd name="connsiteX30" fmla="*/ 330541 w 1542756"/>
                    <a:gd name="connsiteY30" fmla="*/ 936966 h 1543391"/>
                    <a:gd name="connsiteX31" fmla="*/ 196131 w 1542756"/>
                    <a:gd name="connsiteY31" fmla="*/ 789331 h 1543391"/>
                    <a:gd name="connsiteX32" fmla="*/ 84678 w 1542756"/>
                    <a:gd name="connsiteY32" fmla="*/ 858826 h 1543391"/>
                    <a:gd name="connsiteX33" fmla="*/ 16002 w 1542756"/>
                    <a:gd name="connsiteY33" fmla="*/ 862694 h 1543391"/>
                    <a:gd name="connsiteX34" fmla="*/ 0 w 1542756"/>
                    <a:gd name="connsiteY34" fmla="*/ 841219 h 1543391"/>
                    <a:gd name="connsiteX35" fmla="*/ 0 w 1542756"/>
                    <a:gd name="connsiteY35" fmla="*/ 330541 h 1543391"/>
                    <a:gd name="connsiteX36" fmla="*/ 510238 w 1542756"/>
                    <a:gd name="connsiteY36" fmla="*/ 330541 h 1543391"/>
                    <a:gd name="connsiteX37" fmla="*/ 530889 w 1542756"/>
                    <a:gd name="connsiteY37" fmla="*/ 315713 h 1543391"/>
                    <a:gd name="connsiteX38" fmla="*/ 519475 w 1542756"/>
                    <a:gd name="connsiteY38" fmla="*/ 245864 h 1543391"/>
                    <a:gd name="connsiteX39" fmla="*/ 453037 w 1542756"/>
                    <a:gd name="connsiteY39" fmla="*/ 134410 h 1543391"/>
                    <a:gd name="connsiteX40" fmla="*/ 603727 w 1542756"/>
                    <a:gd name="connsiteY40" fmla="*/ 0 h 1543391"/>
                    <a:gd name="connsiteX0" fmla="*/ 603727 w 1542756"/>
                    <a:gd name="connsiteY0" fmla="*/ 0 h 1543391"/>
                    <a:gd name="connsiteX1" fmla="*/ 754417 w 1542756"/>
                    <a:gd name="connsiteY1" fmla="*/ 134410 h 1543391"/>
                    <a:gd name="connsiteX2" fmla="*/ 687979 w 1542756"/>
                    <a:gd name="connsiteY2" fmla="*/ 245864 h 1543391"/>
                    <a:gd name="connsiteX3" fmla="*/ 677999 w 1542756"/>
                    <a:gd name="connsiteY3" fmla="*/ 314539 h 1543391"/>
                    <a:gd name="connsiteX4" fmla="*/ 699473 w 1542756"/>
                    <a:gd name="connsiteY4" fmla="*/ 330541 h 1543391"/>
                    <a:gd name="connsiteX5" fmla="*/ 1212215 w 1542756"/>
                    <a:gd name="connsiteY5" fmla="*/ 330541 h 1543391"/>
                    <a:gd name="connsiteX6" fmla="*/ 1212215 w 1542756"/>
                    <a:gd name="connsiteY6" fmla="*/ 841219 h 1543391"/>
                    <a:gd name="connsiteX7" fmla="*/ 1228217 w 1542756"/>
                    <a:gd name="connsiteY7" fmla="*/ 862694 h 1543391"/>
                    <a:gd name="connsiteX8" fmla="*/ 1296893 w 1542756"/>
                    <a:gd name="connsiteY8" fmla="*/ 852714 h 1543391"/>
                    <a:gd name="connsiteX9" fmla="*/ 1408346 w 1542756"/>
                    <a:gd name="connsiteY9" fmla="*/ 786276 h 1543391"/>
                    <a:gd name="connsiteX10" fmla="*/ 1542756 w 1542756"/>
                    <a:gd name="connsiteY10" fmla="*/ 936966 h 1543391"/>
                    <a:gd name="connsiteX11" fmla="*/ 1408346 w 1542756"/>
                    <a:gd name="connsiteY11" fmla="*/ 1087656 h 1543391"/>
                    <a:gd name="connsiteX12" fmla="*/ 1296893 w 1542756"/>
                    <a:gd name="connsiteY12" fmla="*/ 1021218 h 1543391"/>
                    <a:gd name="connsiteX13" fmla="*/ 1227044 w 1542756"/>
                    <a:gd name="connsiteY13" fmla="*/ 1009804 h 1543391"/>
                    <a:gd name="connsiteX14" fmla="*/ 1212215 w 1542756"/>
                    <a:gd name="connsiteY14" fmla="*/ 1030456 h 1543391"/>
                    <a:gd name="connsiteX15" fmla="*/ 1212215 w 1542756"/>
                    <a:gd name="connsiteY15" fmla="*/ 1543391 h 1543391"/>
                    <a:gd name="connsiteX16" fmla="*/ 698836 w 1542756"/>
                    <a:gd name="connsiteY16" fmla="*/ 1543391 h 1543391"/>
                    <a:gd name="connsiteX17" fmla="*/ 677999 w 1542756"/>
                    <a:gd name="connsiteY17" fmla="*/ 1527864 h 1543391"/>
                    <a:gd name="connsiteX18" fmla="*/ 678812 w 1542756"/>
                    <a:gd name="connsiteY18" fmla="*/ 1459189 h 1543391"/>
                    <a:gd name="connsiteX19" fmla="*/ 754417 w 1542756"/>
                    <a:gd name="connsiteY19" fmla="*/ 1347735 h 1543391"/>
                    <a:gd name="connsiteX20" fmla="*/ 603727 w 1542756"/>
                    <a:gd name="connsiteY20" fmla="*/ 1213325 h 1543391"/>
                    <a:gd name="connsiteX21" fmla="*/ 457825 w 1542756"/>
                    <a:gd name="connsiteY21" fmla="*/ 1347735 h 1543391"/>
                    <a:gd name="connsiteX22" fmla="*/ 522614 w 1542756"/>
                    <a:gd name="connsiteY22" fmla="*/ 1456051 h 1543391"/>
                    <a:gd name="connsiteX23" fmla="*/ 530889 w 1542756"/>
                    <a:gd name="connsiteY23" fmla="*/ 1529038 h 1543391"/>
                    <a:gd name="connsiteX24" fmla="*/ 510900 w 1542756"/>
                    <a:gd name="connsiteY24" fmla="*/ 1543391 h 1543391"/>
                    <a:gd name="connsiteX25" fmla="*/ 0 w 1542756"/>
                    <a:gd name="connsiteY25" fmla="*/ 1543391 h 1543391"/>
                    <a:gd name="connsiteX26" fmla="*/ 0 w 1542756"/>
                    <a:gd name="connsiteY26" fmla="*/ 1030456 h 1543391"/>
                    <a:gd name="connsiteX27" fmla="*/ 14829 w 1542756"/>
                    <a:gd name="connsiteY27" fmla="*/ 1009804 h 1543391"/>
                    <a:gd name="connsiteX28" fmla="*/ 84678 w 1542756"/>
                    <a:gd name="connsiteY28" fmla="*/ 1015107 h 1543391"/>
                    <a:gd name="connsiteX29" fmla="*/ 196131 w 1542756"/>
                    <a:gd name="connsiteY29" fmla="*/ 1081546 h 1543391"/>
                    <a:gd name="connsiteX30" fmla="*/ 330541 w 1542756"/>
                    <a:gd name="connsiteY30" fmla="*/ 936966 h 1543391"/>
                    <a:gd name="connsiteX31" fmla="*/ 196131 w 1542756"/>
                    <a:gd name="connsiteY31" fmla="*/ 789331 h 1543391"/>
                    <a:gd name="connsiteX32" fmla="*/ 84678 w 1542756"/>
                    <a:gd name="connsiteY32" fmla="*/ 858826 h 1543391"/>
                    <a:gd name="connsiteX33" fmla="*/ 16002 w 1542756"/>
                    <a:gd name="connsiteY33" fmla="*/ 862694 h 1543391"/>
                    <a:gd name="connsiteX34" fmla="*/ 0 w 1542756"/>
                    <a:gd name="connsiteY34" fmla="*/ 841219 h 1543391"/>
                    <a:gd name="connsiteX35" fmla="*/ 0 w 1542756"/>
                    <a:gd name="connsiteY35" fmla="*/ 330541 h 1543391"/>
                    <a:gd name="connsiteX36" fmla="*/ 510238 w 1542756"/>
                    <a:gd name="connsiteY36" fmla="*/ 330541 h 1543391"/>
                    <a:gd name="connsiteX37" fmla="*/ 530889 w 1542756"/>
                    <a:gd name="connsiteY37" fmla="*/ 315713 h 1543391"/>
                    <a:gd name="connsiteX38" fmla="*/ 519475 w 1542756"/>
                    <a:gd name="connsiteY38" fmla="*/ 245864 h 1543391"/>
                    <a:gd name="connsiteX39" fmla="*/ 453037 w 1542756"/>
                    <a:gd name="connsiteY39" fmla="*/ 134410 h 1543391"/>
                    <a:gd name="connsiteX40" fmla="*/ 603727 w 1542756"/>
                    <a:gd name="connsiteY40" fmla="*/ 0 h 1543391"/>
                    <a:gd name="connsiteX0" fmla="*/ 603727 w 1542756"/>
                    <a:gd name="connsiteY0" fmla="*/ 0 h 1543391"/>
                    <a:gd name="connsiteX1" fmla="*/ 754417 w 1542756"/>
                    <a:gd name="connsiteY1" fmla="*/ 134410 h 1543391"/>
                    <a:gd name="connsiteX2" fmla="*/ 687979 w 1542756"/>
                    <a:gd name="connsiteY2" fmla="*/ 245864 h 1543391"/>
                    <a:gd name="connsiteX3" fmla="*/ 677999 w 1542756"/>
                    <a:gd name="connsiteY3" fmla="*/ 314539 h 1543391"/>
                    <a:gd name="connsiteX4" fmla="*/ 699473 w 1542756"/>
                    <a:gd name="connsiteY4" fmla="*/ 330541 h 1543391"/>
                    <a:gd name="connsiteX5" fmla="*/ 1212215 w 1542756"/>
                    <a:gd name="connsiteY5" fmla="*/ 330541 h 1543391"/>
                    <a:gd name="connsiteX6" fmla="*/ 1212215 w 1542756"/>
                    <a:gd name="connsiteY6" fmla="*/ 841219 h 1543391"/>
                    <a:gd name="connsiteX7" fmla="*/ 1228217 w 1542756"/>
                    <a:gd name="connsiteY7" fmla="*/ 862694 h 1543391"/>
                    <a:gd name="connsiteX8" fmla="*/ 1296893 w 1542756"/>
                    <a:gd name="connsiteY8" fmla="*/ 852714 h 1543391"/>
                    <a:gd name="connsiteX9" fmla="*/ 1408346 w 1542756"/>
                    <a:gd name="connsiteY9" fmla="*/ 786276 h 1543391"/>
                    <a:gd name="connsiteX10" fmla="*/ 1542756 w 1542756"/>
                    <a:gd name="connsiteY10" fmla="*/ 936966 h 1543391"/>
                    <a:gd name="connsiteX11" fmla="*/ 1408346 w 1542756"/>
                    <a:gd name="connsiteY11" fmla="*/ 1087656 h 1543391"/>
                    <a:gd name="connsiteX12" fmla="*/ 1296893 w 1542756"/>
                    <a:gd name="connsiteY12" fmla="*/ 1021218 h 1543391"/>
                    <a:gd name="connsiteX13" fmla="*/ 1227044 w 1542756"/>
                    <a:gd name="connsiteY13" fmla="*/ 1009804 h 1543391"/>
                    <a:gd name="connsiteX14" fmla="*/ 1212215 w 1542756"/>
                    <a:gd name="connsiteY14" fmla="*/ 1030456 h 1543391"/>
                    <a:gd name="connsiteX15" fmla="*/ 1212215 w 1542756"/>
                    <a:gd name="connsiteY15" fmla="*/ 1543391 h 1543391"/>
                    <a:gd name="connsiteX16" fmla="*/ 698836 w 1542756"/>
                    <a:gd name="connsiteY16" fmla="*/ 1543391 h 1543391"/>
                    <a:gd name="connsiteX17" fmla="*/ 677999 w 1542756"/>
                    <a:gd name="connsiteY17" fmla="*/ 1527864 h 1543391"/>
                    <a:gd name="connsiteX18" fmla="*/ 678812 w 1542756"/>
                    <a:gd name="connsiteY18" fmla="*/ 1459189 h 1543391"/>
                    <a:gd name="connsiteX19" fmla="*/ 754417 w 1542756"/>
                    <a:gd name="connsiteY19" fmla="*/ 1347735 h 1543391"/>
                    <a:gd name="connsiteX20" fmla="*/ 603727 w 1542756"/>
                    <a:gd name="connsiteY20" fmla="*/ 1213325 h 1543391"/>
                    <a:gd name="connsiteX21" fmla="*/ 457825 w 1542756"/>
                    <a:gd name="connsiteY21" fmla="*/ 1347735 h 1543391"/>
                    <a:gd name="connsiteX22" fmla="*/ 522614 w 1542756"/>
                    <a:gd name="connsiteY22" fmla="*/ 1456051 h 1543391"/>
                    <a:gd name="connsiteX23" fmla="*/ 530889 w 1542756"/>
                    <a:gd name="connsiteY23" fmla="*/ 1529038 h 1543391"/>
                    <a:gd name="connsiteX24" fmla="*/ 510900 w 1542756"/>
                    <a:gd name="connsiteY24" fmla="*/ 1543391 h 1543391"/>
                    <a:gd name="connsiteX25" fmla="*/ 0 w 1542756"/>
                    <a:gd name="connsiteY25" fmla="*/ 1543391 h 1543391"/>
                    <a:gd name="connsiteX26" fmla="*/ 0 w 1542756"/>
                    <a:gd name="connsiteY26" fmla="*/ 1030456 h 1543391"/>
                    <a:gd name="connsiteX27" fmla="*/ 14829 w 1542756"/>
                    <a:gd name="connsiteY27" fmla="*/ 1009804 h 1543391"/>
                    <a:gd name="connsiteX28" fmla="*/ 84678 w 1542756"/>
                    <a:gd name="connsiteY28" fmla="*/ 1015107 h 1543391"/>
                    <a:gd name="connsiteX29" fmla="*/ 196131 w 1542756"/>
                    <a:gd name="connsiteY29" fmla="*/ 1081546 h 1543391"/>
                    <a:gd name="connsiteX30" fmla="*/ 330541 w 1542756"/>
                    <a:gd name="connsiteY30" fmla="*/ 936966 h 1543391"/>
                    <a:gd name="connsiteX31" fmla="*/ 196131 w 1542756"/>
                    <a:gd name="connsiteY31" fmla="*/ 789331 h 1543391"/>
                    <a:gd name="connsiteX32" fmla="*/ 84678 w 1542756"/>
                    <a:gd name="connsiteY32" fmla="*/ 858826 h 1543391"/>
                    <a:gd name="connsiteX33" fmla="*/ 16002 w 1542756"/>
                    <a:gd name="connsiteY33" fmla="*/ 862694 h 1543391"/>
                    <a:gd name="connsiteX34" fmla="*/ 0 w 1542756"/>
                    <a:gd name="connsiteY34" fmla="*/ 841219 h 1543391"/>
                    <a:gd name="connsiteX35" fmla="*/ 0 w 1542756"/>
                    <a:gd name="connsiteY35" fmla="*/ 330541 h 1543391"/>
                    <a:gd name="connsiteX36" fmla="*/ 510238 w 1542756"/>
                    <a:gd name="connsiteY36" fmla="*/ 330541 h 1543391"/>
                    <a:gd name="connsiteX37" fmla="*/ 530889 w 1542756"/>
                    <a:gd name="connsiteY37" fmla="*/ 315713 h 1543391"/>
                    <a:gd name="connsiteX38" fmla="*/ 519475 w 1542756"/>
                    <a:gd name="connsiteY38" fmla="*/ 245864 h 1543391"/>
                    <a:gd name="connsiteX39" fmla="*/ 453037 w 1542756"/>
                    <a:gd name="connsiteY39" fmla="*/ 134410 h 1543391"/>
                    <a:gd name="connsiteX40" fmla="*/ 603727 w 1542756"/>
                    <a:gd name="connsiteY40" fmla="*/ 0 h 1543391"/>
                    <a:gd name="connsiteX0" fmla="*/ 603727 w 1542756"/>
                    <a:gd name="connsiteY0" fmla="*/ 0 h 1543391"/>
                    <a:gd name="connsiteX1" fmla="*/ 754417 w 1542756"/>
                    <a:gd name="connsiteY1" fmla="*/ 134410 h 1543391"/>
                    <a:gd name="connsiteX2" fmla="*/ 687979 w 1542756"/>
                    <a:gd name="connsiteY2" fmla="*/ 245864 h 1543391"/>
                    <a:gd name="connsiteX3" fmla="*/ 677999 w 1542756"/>
                    <a:gd name="connsiteY3" fmla="*/ 314539 h 1543391"/>
                    <a:gd name="connsiteX4" fmla="*/ 699473 w 1542756"/>
                    <a:gd name="connsiteY4" fmla="*/ 330541 h 1543391"/>
                    <a:gd name="connsiteX5" fmla="*/ 1212215 w 1542756"/>
                    <a:gd name="connsiteY5" fmla="*/ 330541 h 1543391"/>
                    <a:gd name="connsiteX6" fmla="*/ 1212215 w 1542756"/>
                    <a:gd name="connsiteY6" fmla="*/ 841219 h 1543391"/>
                    <a:gd name="connsiteX7" fmla="*/ 1228217 w 1542756"/>
                    <a:gd name="connsiteY7" fmla="*/ 862694 h 1543391"/>
                    <a:gd name="connsiteX8" fmla="*/ 1296893 w 1542756"/>
                    <a:gd name="connsiteY8" fmla="*/ 852714 h 1543391"/>
                    <a:gd name="connsiteX9" fmla="*/ 1408346 w 1542756"/>
                    <a:gd name="connsiteY9" fmla="*/ 786276 h 1543391"/>
                    <a:gd name="connsiteX10" fmla="*/ 1542756 w 1542756"/>
                    <a:gd name="connsiteY10" fmla="*/ 936966 h 1543391"/>
                    <a:gd name="connsiteX11" fmla="*/ 1408346 w 1542756"/>
                    <a:gd name="connsiteY11" fmla="*/ 1087656 h 1543391"/>
                    <a:gd name="connsiteX12" fmla="*/ 1296893 w 1542756"/>
                    <a:gd name="connsiteY12" fmla="*/ 1021218 h 1543391"/>
                    <a:gd name="connsiteX13" fmla="*/ 1227044 w 1542756"/>
                    <a:gd name="connsiteY13" fmla="*/ 1009804 h 1543391"/>
                    <a:gd name="connsiteX14" fmla="*/ 1212215 w 1542756"/>
                    <a:gd name="connsiteY14" fmla="*/ 1030456 h 1543391"/>
                    <a:gd name="connsiteX15" fmla="*/ 1212215 w 1542756"/>
                    <a:gd name="connsiteY15" fmla="*/ 1543391 h 1543391"/>
                    <a:gd name="connsiteX16" fmla="*/ 698836 w 1542756"/>
                    <a:gd name="connsiteY16" fmla="*/ 1543391 h 1543391"/>
                    <a:gd name="connsiteX17" fmla="*/ 677999 w 1542756"/>
                    <a:gd name="connsiteY17" fmla="*/ 1527864 h 1543391"/>
                    <a:gd name="connsiteX18" fmla="*/ 678812 w 1542756"/>
                    <a:gd name="connsiteY18" fmla="*/ 1459189 h 1543391"/>
                    <a:gd name="connsiteX19" fmla="*/ 748305 w 1542756"/>
                    <a:gd name="connsiteY19" fmla="*/ 1347735 h 1543391"/>
                    <a:gd name="connsiteX20" fmla="*/ 603727 w 1542756"/>
                    <a:gd name="connsiteY20" fmla="*/ 1213325 h 1543391"/>
                    <a:gd name="connsiteX21" fmla="*/ 457825 w 1542756"/>
                    <a:gd name="connsiteY21" fmla="*/ 1347735 h 1543391"/>
                    <a:gd name="connsiteX22" fmla="*/ 522614 w 1542756"/>
                    <a:gd name="connsiteY22" fmla="*/ 1456051 h 1543391"/>
                    <a:gd name="connsiteX23" fmla="*/ 530889 w 1542756"/>
                    <a:gd name="connsiteY23" fmla="*/ 1529038 h 1543391"/>
                    <a:gd name="connsiteX24" fmla="*/ 510900 w 1542756"/>
                    <a:gd name="connsiteY24" fmla="*/ 1543391 h 1543391"/>
                    <a:gd name="connsiteX25" fmla="*/ 0 w 1542756"/>
                    <a:gd name="connsiteY25" fmla="*/ 1543391 h 1543391"/>
                    <a:gd name="connsiteX26" fmla="*/ 0 w 1542756"/>
                    <a:gd name="connsiteY26" fmla="*/ 1030456 h 1543391"/>
                    <a:gd name="connsiteX27" fmla="*/ 14829 w 1542756"/>
                    <a:gd name="connsiteY27" fmla="*/ 1009804 h 1543391"/>
                    <a:gd name="connsiteX28" fmla="*/ 84678 w 1542756"/>
                    <a:gd name="connsiteY28" fmla="*/ 1015107 h 1543391"/>
                    <a:gd name="connsiteX29" fmla="*/ 196131 w 1542756"/>
                    <a:gd name="connsiteY29" fmla="*/ 1081546 h 1543391"/>
                    <a:gd name="connsiteX30" fmla="*/ 330541 w 1542756"/>
                    <a:gd name="connsiteY30" fmla="*/ 936966 h 1543391"/>
                    <a:gd name="connsiteX31" fmla="*/ 196131 w 1542756"/>
                    <a:gd name="connsiteY31" fmla="*/ 789331 h 1543391"/>
                    <a:gd name="connsiteX32" fmla="*/ 84678 w 1542756"/>
                    <a:gd name="connsiteY32" fmla="*/ 858826 h 1543391"/>
                    <a:gd name="connsiteX33" fmla="*/ 16002 w 1542756"/>
                    <a:gd name="connsiteY33" fmla="*/ 862694 h 1543391"/>
                    <a:gd name="connsiteX34" fmla="*/ 0 w 1542756"/>
                    <a:gd name="connsiteY34" fmla="*/ 841219 h 1543391"/>
                    <a:gd name="connsiteX35" fmla="*/ 0 w 1542756"/>
                    <a:gd name="connsiteY35" fmla="*/ 330541 h 1543391"/>
                    <a:gd name="connsiteX36" fmla="*/ 510238 w 1542756"/>
                    <a:gd name="connsiteY36" fmla="*/ 330541 h 1543391"/>
                    <a:gd name="connsiteX37" fmla="*/ 530889 w 1542756"/>
                    <a:gd name="connsiteY37" fmla="*/ 315713 h 1543391"/>
                    <a:gd name="connsiteX38" fmla="*/ 519475 w 1542756"/>
                    <a:gd name="connsiteY38" fmla="*/ 245864 h 1543391"/>
                    <a:gd name="connsiteX39" fmla="*/ 453037 w 1542756"/>
                    <a:gd name="connsiteY39" fmla="*/ 134410 h 1543391"/>
                    <a:gd name="connsiteX40" fmla="*/ 603727 w 1542756"/>
                    <a:gd name="connsiteY40" fmla="*/ 0 h 1543391"/>
                    <a:gd name="connsiteX0" fmla="*/ 603727 w 1542756"/>
                    <a:gd name="connsiteY0" fmla="*/ 0 h 1543391"/>
                    <a:gd name="connsiteX1" fmla="*/ 754417 w 1542756"/>
                    <a:gd name="connsiteY1" fmla="*/ 134410 h 1543391"/>
                    <a:gd name="connsiteX2" fmla="*/ 687979 w 1542756"/>
                    <a:gd name="connsiteY2" fmla="*/ 245864 h 1543391"/>
                    <a:gd name="connsiteX3" fmla="*/ 677999 w 1542756"/>
                    <a:gd name="connsiteY3" fmla="*/ 314539 h 1543391"/>
                    <a:gd name="connsiteX4" fmla="*/ 699473 w 1542756"/>
                    <a:gd name="connsiteY4" fmla="*/ 330541 h 1543391"/>
                    <a:gd name="connsiteX5" fmla="*/ 1212215 w 1542756"/>
                    <a:gd name="connsiteY5" fmla="*/ 330541 h 1543391"/>
                    <a:gd name="connsiteX6" fmla="*/ 1212215 w 1542756"/>
                    <a:gd name="connsiteY6" fmla="*/ 841219 h 1543391"/>
                    <a:gd name="connsiteX7" fmla="*/ 1228217 w 1542756"/>
                    <a:gd name="connsiteY7" fmla="*/ 862694 h 1543391"/>
                    <a:gd name="connsiteX8" fmla="*/ 1296893 w 1542756"/>
                    <a:gd name="connsiteY8" fmla="*/ 852714 h 1543391"/>
                    <a:gd name="connsiteX9" fmla="*/ 1408346 w 1542756"/>
                    <a:gd name="connsiteY9" fmla="*/ 786276 h 1543391"/>
                    <a:gd name="connsiteX10" fmla="*/ 1542756 w 1542756"/>
                    <a:gd name="connsiteY10" fmla="*/ 936966 h 1543391"/>
                    <a:gd name="connsiteX11" fmla="*/ 1408346 w 1542756"/>
                    <a:gd name="connsiteY11" fmla="*/ 1087656 h 1543391"/>
                    <a:gd name="connsiteX12" fmla="*/ 1296893 w 1542756"/>
                    <a:gd name="connsiteY12" fmla="*/ 1021218 h 1543391"/>
                    <a:gd name="connsiteX13" fmla="*/ 1227044 w 1542756"/>
                    <a:gd name="connsiteY13" fmla="*/ 1009804 h 1543391"/>
                    <a:gd name="connsiteX14" fmla="*/ 1212215 w 1542756"/>
                    <a:gd name="connsiteY14" fmla="*/ 1030456 h 1543391"/>
                    <a:gd name="connsiteX15" fmla="*/ 1212215 w 1542756"/>
                    <a:gd name="connsiteY15" fmla="*/ 1543391 h 1543391"/>
                    <a:gd name="connsiteX16" fmla="*/ 698836 w 1542756"/>
                    <a:gd name="connsiteY16" fmla="*/ 1543391 h 1543391"/>
                    <a:gd name="connsiteX17" fmla="*/ 677999 w 1542756"/>
                    <a:gd name="connsiteY17" fmla="*/ 1527864 h 1543391"/>
                    <a:gd name="connsiteX18" fmla="*/ 678812 w 1542756"/>
                    <a:gd name="connsiteY18" fmla="*/ 1459189 h 1543391"/>
                    <a:gd name="connsiteX19" fmla="*/ 748305 w 1542756"/>
                    <a:gd name="connsiteY19" fmla="*/ 1347735 h 1543391"/>
                    <a:gd name="connsiteX20" fmla="*/ 603727 w 1542756"/>
                    <a:gd name="connsiteY20" fmla="*/ 1213325 h 1543391"/>
                    <a:gd name="connsiteX21" fmla="*/ 457825 w 1542756"/>
                    <a:gd name="connsiteY21" fmla="*/ 1347735 h 1543391"/>
                    <a:gd name="connsiteX22" fmla="*/ 522614 w 1542756"/>
                    <a:gd name="connsiteY22" fmla="*/ 1456051 h 1543391"/>
                    <a:gd name="connsiteX23" fmla="*/ 530889 w 1542756"/>
                    <a:gd name="connsiteY23" fmla="*/ 1529038 h 1543391"/>
                    <a:gd name="connsiteX24" fmla="*/ 510900 w 1542756"/>
                    <a:gd name="connsiteY24" fmla="*/ 1543391 h 1543391"/>
                    <a:gd name="connsiteX25" fmla="*/ 0 w 1542756"/>
                    <a:gd name="connsiteY25" fmla="*/ 1543391 h 1543391"/>
                    <a:gd name="connsiteX26" fmla="*/ 0 w 1542756"/>
                    <a:gd name="connsiteY26" fmla="*/ 1030456 h 1543391"/>
                    <a:gd name="connsiteX27" fmla="*/ 14829 w 1542756"/>
                    <a:gd name="connsiteY27" fmla="*/ 1009804 h 1543391"/>
                    <a:gd name="connsiteX28" fmla="*/ 84678 w 1542756"/>
                    <a:gd name="connsiteY28" fmla="*/ 1015107 h 1543391"/>
                    <a:gd name="connsiteX29" fmla="*/ 196131 w 1542756"/>
                    <a:gd name="connsiteY29" fmla="*/ 1081546 h 1543391"/>
                    <a:gd name="connsiteX30" fmla="*/ 330541 w 1542756"/>
                    <a:gd name="connsiteY30" fmla="*/ 936966 h 1543391"/>
                    <a:gd name="connsiteX31" fmla="*/ 196131 w 1542756"/>
                    <a:gd name="connsiteY31" fmla="*/ 789331 h 1543391"/>
                    <a:gd name="connsiteX32" fmla="*/ 84678 w 1542756"/>
                    <a:gd name="connsiteY32" fmla="*/ 858826 h 1543391"/>
                    <a:gd name="connsiteX33" fmla="*/ 16002 w 1542756"/>
                    <a:gd name="connsiteY33" fmla="*/ 862694 h 1543391"/>
                    <a:gd name="connsiteX34" fmla="*/ 0 w 1542756"/>
                    <a:gd name="connsiteY34" fmla="*/ 841219 h 1543391"/>
                    <a:gd name="connsiteX35" fmla="*/ 0 w 1542756"/>
                    <a:gd name="connsiteY35" fmla="*/ 330541 h 1543391"/>
                    <a:gd name="connsiteX36" fmla="*/ 510238 w 1542756"/>
                    <a:gd name="connsiteY36" fmla="*/ 330541 h 1543391"/>
                    <a:gd name="connsiteX37" fmla="*/ 530889 w 1542756"/>
                    <a:gd name="connsiteY37" fmla="*/ 315713 h 1543391"/>
                    <a:gd name="connsiteX38" fmla="*/ 519475 w 1542756"/>
                    <a:gd name="connsiteY38" fmla="*/ 245864 h 1543391"/>
                    <a:gd name="connsiteX39" fmla="*/ 453037 w 1542756"/>
                    <a:gd name="connsiteY39" fmla="*/ 134410 h 1543391"/>
                    <a:gd name="connsiteX40" fmla="*/ 603727 w 1542756"/>
                    <a:gd name="connsiteY40" fmla="*/ 0 h 1543391"/>
                    <a:gd name="connsiteX0" fmla="*/ 603727 w 1542756"/>
                    <a:gd name="connsiteY0" fmla="*/ 0 h 1543391"/>
                    <a:gd name="connsiteX1" fmla="*/ 754417 w 1542756"/>
                    <a:gd name="connsiteY1" fmla="*/ 134410 h 1543391"/>
                    <a:gd name="connsiteX2" fmla="*/ 687979 w 1542756"/>
                    <a:gd name="connsiteY2" fmla="*/ 245864 h 1543391"/>
                    <a:gd name="connsiteX3" fmla="*/ 677999 w 1542756"/>
                    <a:gd name="connsiteY3" fmla="*/ 314539 h 1543391"/>
                    <a:gd name="connsiteX4" fmla="*/ 699473 w 1542756"/>
                    <a:gd name="connsiteY4" fmla="*/ 330541 h 1543391"/>
                    <a:gd name="connsiteX5" fmla="*/ 1212215 w 1542756"/>
                    <a:gd name="connsiteY5" fmla="*/ 330541 h 1543391"/>
                    <a:gd name="connsiteX6" fmla="*/ 1212215 w 1542756"/>
                    <a:gd name="connsiteY6" fmla="*/ 841219 h 1543391"/>
                    <a:gd name="connsiteX7" fmla="*/ 1228217 w 1542756"/>
                    <a:gd name="connsiteY7" fmla="*/ 862694 h 1543391"/>
                    <a:gd name="connsiteX8" fmla="*/ 1296893 w 1542756"/>
                    <a:gd name="connsiteY8" fmla="*/ 852714 h 1543391"/>
                    <a:gd name="connsiteX9" fmla="*/ 1408346 w 1542756"/>
                    <a:gd name="connsiteY9" fmla="*/ 786276 h 1543391"/>
                    <a:gd name="connsiteX10" fmla="*/ 1542756 w 1542756"/>
                    <a:gd name="connsiteY10" fmla="*/ 936966 h 1543391"/>
                    <a:gd name="connsiteX11" fmla="*/ 1408346 w 1542756"/>
                    <a:gd name="connsiteY11" fmla="*/ 1087656 h 1543391"/>
                    <a:gd name="connsiteX12" fmla="*/ 1296893 w 1542756"/>
                    <a:gd name="connsiteY12" fmla="*/ 1021218 h 1543391"/>
                    <a:gd name="connsiteX13" fmla="*/ 1227044 w 1542756"/>
                    <a:gd name="connsiteY13" fmla="*/ 1009804 h 1543391"/>
                    <a:gd name="connsiteX14" fmla="*/ 1212215 w 1542756"/>
                    <a:gd name="connsiteY14" fmla="*/ 1030456 h 1543391"/>
                    <a:gd name="connsiteX15" fmla="*/ 1212215 w 1542756"/>
                    <a:gd name="connsiteY15" fmla="*/ 1543391 h 1543391"/>
                    <a:gd name="connsiteX16" fmla="*/ 698836 w 1542756"/>
                    <a:gd name="connsiteY16" fmla="*/ 1543391 h 1543391"/>
                    <a:gd name="connsiteX17" fmla="*/ 677999 w 1542756"/>
                    <a:gd name="connsiteY17" fmla="*/ 1527864 h 1543391"/>
                    <a:gd name="connsiteX18" fmla="*/ 678812 w 1542756"/>
                    <a:gd name="connsiteY18" fmla="*/ 1459189 h 1543391"/>
                    <a:gd name="connsiteX19" fmla="*/ 748305 w 1542756"/>
                    <a:gd name="connsiteY19" fmla="*/ 1347735 h 1543391"/>
                    <a:gd name="connsiteX20" fmla="*/ 603727 w 1542756"/>
                    <a:gd name="connsiteY20" fmla="*/ 1213325 h 1543391"/>
                    <a:gd name="connsiteX21" fmla="*/ 457825 w 1542756"/>
                    <a:gd name="connsiteY21" fmla="*/ 1347735 h 1543391"/>
                    <a:gd name="connsiteX22" fmla="*/ 522614 w 1542756"/>
                    <a:gd name="connsiteY22" fmla="*/ 1456051 h 1543391"/>
                    <a:gd name="connsiteX23" fmla="*/ 530889 w 1542756"/>
                    <a:gd name="connsiteY23" fmla="*/ 1529038 h 1543391"/>
                    <a:gd name="connsiteX24" fmla="*/ 510900 w 1542756"/>
                    <a:gd name="connsiteY24" fmla="*/ 1543391 h 1543391"/>
                    <a:gd name="connsiteX25" fmla="*/ 0 w 1542756"/>
                    <a:gd name="connsiteY25" fmla="*/ 1543391 h 1543391"/>
                    <a:gd name="connsiteX26" fmla="*/ 0 w 1542756"/>
                    <a:gd name="connsiteY26" fmla="*/ 1030456 h 1543391"/>
                    <a:gd name="connsiteX27" fmla="*/ 14829 w 1542756"/>
                    <a:gd name="connsiteY27" fmla="*/ 1009804 h 1543391"/>
                    <a:gd name="connsiteX28" fmla="*/ 84678 w 1542756"/>
                    <a:gd name="connsiteY28" fmla="*/ 1015107 h 1543391"/>
                    <a:gd name="connsiteX29" fmla="*/ 196131 w 1542756"/>
                    <a:gd name="connsiteY29" fmla="*/ 1081546 h 1543391"/>
                    <a:gd name="connsiteX30" fmla="*/ 330541 w 1542756"/>
                    <a:gd name="connsiteY30" fmla="*/ 936966 h 1543391"/>
                    <a:gd name="connsiteX31" fmla="*/ 196131 w 1542756"/>
                    <a:gd name="connsiteY31" fmla="*/ 789331 h 1543391"/>
                    <a:gd name="connsiteX32" fmla="*/ 84678 w 1542756"/>
                    <a:gd name="connsiteY32" fmla="*/ 858826 h 1543391"/>
                    <a:gd name="connsiteX33" fmla="*/ 16002 w 1542756"/>
                    <a:gd name="connsiteY33" fmla="*/ 862694 h 1543391"/>
                    <a:gd name="connsiteX34" fmla="*/ 0 w 1542756"/>
                    <a:gd name="connsiteY34" fmla="*/ 841219 h 1543391"/>
                    <a:gd name="connsiteX35" fmla="*/ 0 w 1542756"/>
                    <a:gd name="connsiteY35" fmla="*/ 330541 h 1543391"/>
                    <a:gd name="connsiteX36" fmla="*/ 510238 w 1542756"/>
                    <a:gd name="connsiteY36" fmla="*/ 330541 h 1543391"/>
                    <a:gd name="connsiteX37" fmla="*/ 530889 w 1542756"/>
                    <a:gd name="connsiteY37" fmla="*/ 315713 h 1543391"/>
                    <a:gd name="connsiteX38" fmla="*/ 519475 w 1542756"/>
                    <a:gd name="connsiteY38" fmla="*/ 245864 h 1543391"/>
                    <a:gd name="connsiteX39" fmla="*/ 453037 w 1542756"/>
                    <a:gd name="connsiteY39" fmla="*/ 134410 h 1543391"/>
                    <a:gd name="connsiteX40" fmla="*/ 603727 w 1542756"/>
                    <a:gd name="connsiteY40" fmla="*/ 0 h 1543391"/>
                    <a:gd name="connsiteX0" fmla="*/ 603727 w 1542756"/>
                    <a:gd name="connsiteY0" fmla="*/ 0 h 1543391"/>
                    <a:gd name="connsiteX1" fmla="*/ 754417 w 1542756"/>
                    <a:gd name="connsiteY1" fmla="*/ 134410 h 1543391"/>
                    <a:gd name="connsiteX2" fmla="*/ 687979 w 1542756"/>
                    <a:gd name="connsiteY2" fmla="*/ 245864 h 1543391"/>
                    <a:gd name="connsiteX3" fmla="*/ 677999 w 1542756"/>
                    <a:gd name="connsiteY3" fmla="*/ 314539 h 1543391"/>
                    <a:gd name="connsiteX4" fmla="*/ 699473 w 1542756"/>
                    <a:gd name="connsiteY4" fmla="*/ 330541 h 1543391"/>
                    <a:gd name="connsiteX5" fmla="*/ 1212215 w 1542756"/>
                    <a:gd name="connsiteY5" fmla="*/ 330541 h 1543391"/>
                    <a:gd name="connsiteX6" fmla="*/ 1212215 w 1542756"/>
                    <a:gd name="connsiteY6" fmla="*/ 841219 h 1543391"/>
                    <a:gd name="connsiteX7" fmla="*/ 1228217 w 1542756"/>
                    <a:gd name="connsiteY7" fmla="*/ 862694 h 1543391"/>
                    <a:gd name="connsiteX8" fmla="*/ 1296893 w 1542756"/>
                    <a:gd name="connsiteY8" fmla="*/ 852714 h 1543391"/>
                    <a:gd name="connsiteX9" fmla="*/ 1408346 w 1542756"/>
                    <a:gd name="connsiteY9" fmla="*/ 786276 h 1543391"/>
                    <a:gd name="connsiteX10" fmla="*/ 1542756 w 1542756"/>
                    <a:gd name="connsiteY10" fmla="*/ 936966 h 1543391"/>
                    <a:gd name="connsiteX11" fmla="*/ 1408346 w 1542756"/>
                    <a:gd name="connsiteY11" fmla="*/ 1087656 h 1543391"/>
                    <a:gd name="connsiteX12" fmla="*/ 1296893 w 1542756"/>
                    <a:gd name="connsiteY12" fmla="*/ 1021218 h 1543391"/>
                    <a:gd name="connsiteX13" fmla="*/ 1227044 w 1542756"/>
                    <a:gd name="connsiteY13" fmla="*/ 1009804 h 1543391"/>
                    <a:gd name="connsiteX14" fmla="*/ 1212215 w 1542756"/>
                    <a:gd name="connsiteY14" fmla="*/ 1030456 h 1543391"/>
                    <a:gd name="connsiteX15" fmla="*/ 1212215 w 1542756"/>
                    <a:gd name="connsiteY15" fmla="*/ 1543391 h 1543391"/>
                    <a:gd name="connsiteX16" fmla="*/ 698836 w 1542756"/>
                    <a:gd name="connsiteY16" fmla="*/ 1543391 h 1543391"/>
                    <a:gd name="connsiteX17" fmla="*/ 677999 w 1542756"/>
                    <a:gd name="connsiteY17" fmla="*/ 1527864 h 1543391"/>
                    <a:gd name="connsiteX18" fmla="*/ 678812 w 1542756"/>
                    <a:gd name="connsiteY18" fmla="*/ 1459189 h 1543391"/>
                    <a:gd name="connsiteX19" fmla="*/ 748305 w 1542756"/>
                    <a:gd name="connsiteY19" fmla="*/ 1347735 h 1543391"/>
                    <a:gd name="connsiteX20" fmla="*/ 603727 w 1542756"/>
                    <a:gd name="connsiteY20" fmla="*/ 1213325 h 1543391"/>
                    <a:gd name="connsiteX21" fmla="*/ 457825 w 1542756"/>
                    <a:gd name="connsiteY21" fmla="*/ 1347735 h 1543391"/>
                    <a:gd name="connsiteX22" fmla="*/ 522614 w 1542756"/>
                    <a:gd name="connsiteY22" fmla="*/ 1456051 h 1543391"/>
                    <a:gd name="connsiteX23" fmla="*/ 530889 w 1542756"/>
                    <a:gd name="connsiteY23" fmla="*/ 1529038 h 1543391"/>
                    <a:gd name="connsiteX24" fmla="*/ 510900 w 1542756"/>
                    <a:gd name="connsiteY24" fmla="*/ 1543391 h 1543391"/>
                    <a:gd name="connsiteX25" fmla="*/ 0 w 1542756"/>
                    <a:gd name="connsiteY25" fmla="*/ 1543391 h 1543391"/>
                    <a:gd name="connsiteX26" fmla="*/ 0 w 1542756"/>
                    <a:gd name="connsiteY26" fmla="*/ 1030456 h 1543391"/>
                    <a:gd name="connsiteX27" fmla="*/ 14829 w 1542756"/>
                    <a:gd name="connsiteY27" fmla="*/ 1009804 h 1543391"/>
                    <a:gd name="connsiteX28" fmla="*/ 84678 w 1542756"/>
                    <a:gd name="connsiteY28" fmla="*/ 1008995 h 1543391"/>
                    <a:gd name="connsiteX29" fmla="*/ 196131 w 1542756"/>
                    <a:gd name="connsiteY29" fmla="*/ 1081546 h 1543391"/>
                    <a:gd name="connsiteX30" fmla="*/ 330541 w 1542756"/>
                    <a:gd name="connsiteY30" fmla="*/ 936966 h 1543391"/>
                    <a:gd name="connsiteX31" fmla="*/ 196131 w 1542756"/>
                    <a:gd name="connsiteY31" fmla="*/ 789331 h 1543391"/>
                    <a:gd name="connsiteX32" fmla="*/ 84678 w 1542756"/>
                    <a:gd name="connsiteY32" fmla="*/ 858826 h 1543391"/>
                    <a:gd name="connsiteX33" fmla="*/ 16002 w 1542756"/>
                    <a:gd name="connsiteY33" fmla="*/ 862694 h 1543391"/>
                    <a:gd name="connsiteX34" fmla="*/ 0 w 1542756"/>
                    <a:gd name="connsiteY34" fmla="*/ 841219 h 1543391"/>
                    <a:gd name="connsiteX35" fmla="*/ 0 w 1542756"/>
                    <a:gd name="connsiteY35" fmla="*/ 330541 h 1543391"/>
                    <a:gd name="connsiteX36" fmla="*/ 510238 w 1542756"/>
                    <a:gd name="connsiteY36" fmla="*/ 330541 h 1543391"/>
                    <a:gd name="connsiteX37" fmla="*/ 530889 w 1542756"/>
                    <a:gd name="connsiteY37" fmla="*/ 315713 h 1543391"/>
                    <a:gd name="connsiteX38" fmla="*/ 519475 w 1542756"/>
                    <a:gd name="connsiteY38" fmla="*/ 245864 h 1543391"/>
                    <a:gd name="connsiteX39" fmla="*/ 453037 w 1542756"/>
                    <a:gd name="connsiteY39" fmla="*/ 134410 h 1543391"/>
                    <a:gd name="connsiteX40" fmla="*/ 603727 w 1542756"/>
                    <a:gd name="connsiteY40" fmla="*/ 0 h 1543391"/>
                    <a:gd name="connsiteX0" fmla="*/ 603727 w 1542756"/>
                    <a:gd name="connsiteY0" fmla="*/ 0 h 1543391"/>
                    <a:gd name="connsiteX1" fmla="*/ 754417 w 1542756"/>
                    <a:gd name="connsiteY1" fmla="*/ 134410 h 1543391"/>
                    <a:gd name="connsiteX2" fmla="*/ 687979 w 1542756"/>
                    <a:gd name="connsiteY2" fmla="*/ 245864 h 1543391"/>
                    <a:gd name="connsiteX3" fmla="*/ 677999 w 1542756"/>
                    <a:gd name="connsiteY3" fmla="*/ 314539 h 1543391"/>
                    <a:gd name="connsiteX4" fmla="*/ 699473 w 1542756"/>
                    <a:gd name="connsiteY4" fmla="*/ 330541 h 1543391"/>
                    <a:gd name="connsiteX5" fmla="*/ 1212215 w 1542756"/>
                    <a:gd name="connsiteY5" fmla="*/ 330541 h 1543391"/>
                    <a:gd name="connsiteX6" fmla="*/ 1212215 w 1542756"/>
                    <a:gd name="connsiteY6" fmla="*/ 841219 h 1543391"/>
                    <a:gd name="connsiteX7" fmla="*/ 1228217 w 1542756"/>
                    <a:gd name="connsiteY7" fmla="*/ 862694 h 1543391"/>
                    <a:gd name="connsiteX8" fmla="*/ 1296893 w 1542756"/>
                    <a:gd name="connsiteY8" fmla="*/ 852714 h 1543391"/>
                    <a:gd name="connsiteX9" fmla="*/ 1408346 w 1542756"/>
                    <a:gd name="connsiteY9" fmla="*/ 786276 h 1543391"/>
                    <a:gd name="connsiteX10" fmla="*/ 1542756 w 1542756"/>
                    <a:gd name="connsiteY10" fmla="*/ 936966 h 1543391"/>
                    <a:gd name="connsiteX11" fmla="*/ 1408346 w 1542756"/>
                    <a:gd name="connsiteY11" fmla="*/ 1087656 h 1543391"/>
                    <a:gd name="connsiteX12" fmla="*/ 1296893 w 1542756"/>
                    <a:gd name="connsiteY12" fmla="*/ 1021218 h 1543391"/>
                    <a:gd name="connsiteX13" fmla="*/ 1227044 w 1542756"/>
                    <a:gd name="connsiteY13" fmla="*/ 1009804 h 1543391"/>
                    <a:gd name="connsiteX14" fmla="*/ 1212215 w 1542756"/>
                    <a:gd name="connsiteY14" fmla="*/ 1030456 h 1543391"/>
                    <a:gd name="connsiteX15" fmla="*/ 1212215 w 1542756"/>
                    <a:gd name="connsiteY15" fmla="*/ 1543391 h 1543391"/>
                    <a:gd name="connsiteX16" fmla="*/ 698836 w 1542756"/>
                    <a:gd name="connsiteY16" fmla="*/ 1543391 h 1543391"/>
                    <a:gd name="connsiteX17" fmla="*/ 677999 w 1542756"/>
                    <a:gd name="connsiteY17" fmla="*/ 1527864 h 1543391"/>
                    <a:gd name="connsiteX18" fmla="*/ 678812 w 1542756"/>
                    <a:gd name="connsiteY18" fmla="*/ 1459189 h 1543391"/>
                    <a:gd name="connsiteX19" fmla="*/ 748305 w 1542756"/>
                    <a:gd name="connsiteY19" fmla="*/ 1347735 h 1543391"/>
                    <a:gd name="connsiteX20" fmla="*/ 603727 w 1542756"/>
                    <a:gd name="connsiteY20" fmla="*/ 1213325 h 1543391"/>
                    <a:gd name="connsiteX21" fmla="*/ 457825 w 1542756"/>
                    <a:gd name="connsiteY21" fmla="*/ 1347735 h 1543391"/>
                    <a:gd name="connsiteX22" fmla="*/ 522614 w 1542756"/>
                    <a:gd name="connsiteY22" fmla="*/ 1456051 h 1543391"/>
                    <a:gd name="connsiteX23" fmla="*/ 530889 w 1542756"/>
                    <a:gd name="connsiteY23" fmla="*/ 1529038 h 1543391"/>
                    <a:gd name="connsiteX24" fmla="*/ 510900 w 1542756"/>
                    <a:gd name="connsiteY24" fmla="*/ 1543391 h 1543391"/>
                    <a:gd name="connsiteX25" fmla="*/ 0 w 1542756"/>
                    <a:gd name="connsiteY25" fmla="*/ 1543391 h 1543391"/>
                    <a:gd name="connsiteX26" fmla="*/ 0 w 1542756"/>
                    <a:gd name="connsiteY26" fmla="*/ 1030456 h 1543391"/>
                    <a:gd name="connsiteX27" fmla="*/ 14829 w 1542756"/>
                    <a:gd name="connsiteY27" fmla="*/ 1009804 h 1543391"/>
                    <a:gd name="connsiteX28" fmla="*/ 84678 w 1542756"/>
                    <a:gd name="connsiteY28" fmla="*/ 1008995 h 1543391"/>
                    <a:gd name="connsiteX29" fmla="*/ 196131 w 1542756"/>
                    <a:gd name="connsiteY29" fmla="*/ 1081546 h 1543391"/>
                    <a:gd name="connsiteX30" fmla="*/ 330541 w 1542756"/>
                    <a:gd name="connsiteY30" fmla="*/ 936966 h 1543391"/>
                    <a:gd name="connsiteX31" fmla="*/ 196131 w 1542756"/>
                    <a:gd name="connsiteY31" fmla="*/ 789331 h 1543391"/>
                    <a:gd name="connsiteX32" fmla="*/ 84678 w 1542756"/>
                    <a:gd name="connsiteY32" fmla="*/ 861881 h 1543391"/>
                    <a:gd name="connsiteX33" fmla="*/ 16002 w 1542756"/>
                    <a:gd name="connsiteY33" fmla="*/ 862694 h 1543391"/>
                    <a:gd name="connsiteX34" fmla="*/ 0 w 1542756"/>
                    <a:gd name="connsiteY34" fmla="*/ 841219 h 1543391"/>
                    <a:gd name="connsiteX35" fmla="*/ 0 w 1542756"/>
                    <a:gd name="connsiteY35" fmla="*/ 330541 h 1543391"/>
                    <a:gd name="connsiteX36" fmla="*/ 510238 w 1542756"/>
                    <a:gd name="connsiteY36" fmla="*/ 330541 h 1543391"/>
                    <a:gd name="connsiteX37" fmla="*/ 530889 w 1542756"/>
                    <a:gd name="connsiteY37" fmla="*/ 315713 h 1543391"/>
                    <a:gd name="connsiteX38" fmla="*/ 519475 w 1542756"/>
                    <a:gd name="connsiteY38" fmla="*/ 245864 h 1543391"/>
                    <a:gd name="connsiteX39" fmla="*/ 453037 w 1542756"/>
                    <a:gd name="connsiteY39" fmla="*/ 134410 h 1543391"/>
                    <a:gd name="connsiteX40" fmla="*/ 603727 w 1542756"/>
                    <a:gd name="connsiteY40" fmla="*/ 0 h 1543391"/>
                    <a:gd name="connsiteX0" fmla="*/ 603727 w 1542756"/>
                    <a:gd name="connsiteY0" fmla="*/ 0 h 1543391"/>
                    <a:gd name="connsiteX1" fmla="*/ 754417 w 1542756"/>
                    <a:gd name="connsiteY1" fmla="*/ 134410 h 1543391"/>
                    <a:gd name="connsiteX2" fmla="*/ 687979 w 1542756"/>
                    <a:gd name="connsiteY2" fmla="*/ 245864 h 1543391"/>
                    <a:gd name="connsiteX3" fmla="*/ 677999 w 1542756"/>
                    <a:gd name="connsiteY3" fmla="*/ 314539 h 1543391"/>
                    <a:gd name="connsiteX4" fmla="*/ 699473 w 1542756"/>
                    <a:gd name="connsiteY4" fmla="*/ 330541 h 1543391"/>
                    <a:gd name="connsiteX5" fmla="*/ 1212215 w 1542756"/>
                    <a:gd name="connsiteY5" fmla="*/ 330541 h 1543391"/>
                    <a:gd name="connsiteX6" fmla="*/ 1212215 w 1542756"/>
                    <a:gd name="connsiteY6" fmla="*/ 841219 h 1543391"/>
                    <a:gd name="connsiteX7" fmla="*/ 1228217 w 1542756"/>
                    <a:gd name="connsiteY7" fmla="*/ 862694 h 1543391"/>
                    <a:gd name="connsiteX8" fmla="*/ 1296893 w 1542756"/>
                    <a:gd name="connsiteY8" fmla="*/ 852714 h 1543391"/>
                    <a:gd name="connsiteX9" fmla="*/ 1408346 w 1542756"/>
                    <a:gd name="connsiteY9" fmla="*/ 786276 h 1543391"/>
                    <a:gd name="connsiteX10" fmla="*/ 1542756 w 1542756"/>
                    <a:gd name="connsiteY10" fmla="*/ 936966 h 1543391"/>
                    <a:gd name="connsiteX11" fmla="*/ 1408346 w 1542756"/>
                    <a:gd name="connsiteY11" fmla="*/ 1087656 h 1543391"/>
                    <a:gd name="connsiteX12" fmla="*/ 1296893 w 1542756"/>
                    <a:gd name="connsiteY12" fmla="*/ 1021218 h 1543391"/>
                    <a:gd name="connsiteX13" fmla="*/ 1227044 w 1542756"/>
                    <a:gd name="connsiteY13" fmla="*/ 1009804 h 1543391"/>
                    <a:gd name="connsiteX14" fmla="*/ 1212215 w 1542756"/>
                    <a:gd name="connsiteY14" fmla="*/ 1030456 h 1543391"/>
                    <a:gd name="connsiteX15" fmla="*/ 1212215 w 1542756"/>
                    <a:gd name="connsiteY15" fmla="*/ 1543391 h 1543391"/>
                    <a:gd name="connsiteX16" fmla="*/ 698836 w 1542756"/>
                    <a:gd name="connsiteY16" fmla="*/ 1543391 h 1543391"/>
                    <a:gd name="connsiteX17" fmla="*/ 677999 w 1542756"/>
                    <a:gd name="connsiteY17" fmla="*/ 1527864 h 1543391"/>
                    <a:gd name="connsiteX18" fmla="*/ 675755 w 1542756"/>
                    <a:gd name="connsiteY18" fmla="*/ 1456134 h 1543391"/>
                    <a:gd name="connsiteX19" fmla="*/ 748305 w 1542756"/>
                    <a:gd name="connsiteY19" fmla="*/ 1347735 h 1543391"/>
                    <a:gd name="connsiteX20" fmla="*/ 603727 w 1542756"/>
                    <a:gd name="connsiteY20" fmla="*/ 1213325 h 1543391"/>
                    <a:gd name="connsiteX21" fmla="*/ 457825 w 1542756"/>
                    <a:gd name="connsiteY21" fmla="*/ 1347735 h 1543391"/>
                    <a:gd name="connsiteX22" fmla="*/ 522614 w 1542756"/>
                    <a:gd name="connsiteY22" fmla="*/ 1456051 h 1543391"/>
                    <a:gd name="connsiteX23" fmla="*/ 530889 w 1542756"/>
                    <a:gd name="connsiteY23" fmla="*/ 1529038 h 1543391"/>
                    <a:gd name="connsiteX24" fmla="*/ 510900 w 1542756"/>
                    <a:gd name="connsiteY24" fmla="*/ 1543391 h 1543391"/>
                    <a:gd name="connsiteX25" fmla="*/ 0 w 1542756"/>
                    <a:gd name="connsiteY25" fmla="*/ 1543391 h 1543391"/>
                    <a:gd name="connsiteX26" fmla="*/ 0 w 1542756"/>
                    <a:gd name="connsiteY26" fmla="*/ 1030456 h 1543391"/>
                    <a:gd name="connsiteX27" fmla="*/ 14829 w 1542756"/>
                    <a:gd name="connsiteY27" fmla="*/ 1009804 h 1543391"/>
                    <a:gd name="connsiteX28" fmla="*/ 84678 w 1542756"/>
                    <a:gd name="connsiteY28" fmla="*/ 1008995 h 1543391"/>
                    <a:gd name="connsiteX29" fmla="*/ 196131 w 1542756"/>
                    <a:gd name="connsiteY29" fmla="*/ 1081546 h 1543391"/>
                    <a:gd name="connsiteX30" fmla="*/ 330541 w 1542756"/>
                    <a:gd name="connsiteY30" fmla="*/ 936966 h 1543391"/>
                    <a:gd name="connsiteX31" fmla="*/ 196131 w 1542756"/>
                    <a:gd name="connsiteY31" fmla="*/ 789331 h 1543391"/>
                    <a:gd name="connsiteX32" fmla="*/ 84678 w 1542756"/>
                    <a:gd name="connsiteY32" fmla="*/ 861881 h 1543391"/>
                    <a:gd name="connsiteX33" fmla="*/ 16002 w 1542756"/>
                    <a:gd name="connsiteY33" fmla="*/ 862694 h 1543391"/>
                    <a:gd name="connsiteX34" fmla="*/ 0 w 1542756"/>
                    <a:gd name="connsiteY34" fmla="*/ 841219 h 1543391"/>
                    <a:gd name="connsiteX35" fmla="*/ 0 w 1542756"/>
                    <a:gd name="connsiteY35" fmla="*/ 330541 h 1543391"/>
                    <a:gd name="connsiteX36" fmla="*/ 510238 w 1542756"/>
                    <a:gd name="connsiteY36" fmla="*/ 330541 h 1543391"/>
                    <a:gd name="connsiteX37" fmla="*/ 530889 w 1542756"/>
                    <a:gd name="connsiteY37" fmla="*/ 315713 h 1543391"/>
                    <a:gd name="connsiteX38" fmla="*/ 519475 w 1542756"/>
                    <a:gd name="connsiteY38" fmla="*/ 245864 h 1543391"/>
                    <a:gd name="connsiteX39" fmla="*/ 453037 w 1542756"/>
                    <a:gd name="connsiteY39" fmla="*/ 134410 h 1543391"/>
                    <a:gd name="connsiteX40" fmla="*/ 603727 w 1542756"/>
                    <a:gd name="connsiteY40" fmla="*/ 0 h 1543391"/>
                    <a:gd name="connsiteX0" fmla="*/ 603727 w 1542756"/>
                    <a:gd name="connsiteY0" fmla="*/ 0 h 1543391"/>
                    <a:gd name="connsiteX1" fmla="*/ 754417 w 1542756"/>
                    <a:gd name="connsiteY1" fmla="*/ 134410 h 1543391"/>
                    <a:gd name="connsiteX2" fmla="*/ 687979 w 1542756"/>
                    <a:gd name="connsiteY2" fmla="*/ 245864 h 1543391"/>
                    <a:gd name="connsiteX3" fmla="*/ 677999 w 1542756"/>
                    <a:gd name="connsiteY3" fmla="*/ 314539 h 1543391"/>
                    <a:gd name="connsiteX4" fmla="*/ 699473 w 1542756"/>
                    <a:gd name="connsiteY4" fmla="*/ 330541 h 1543391"/>
                    <a:gd name="connsiteX5" fmla="*/ 1212215 w 1542756"/>
                    <a:gd name="connsiteY5" fmla="*/ 330541 h 1543391"/>
                    <a:gd name="connsiteX6" fmla="*/ 1212215 w 1542756"/>
                    <a:gd name="connsiteY6" fmla="*/ 841219 h 1543391"/>
                    <a:gd name="connsiteX7" fmla="*/ 1228217 w 1542756"/>
                    <a:gd name="connsiteY7" fmla="*/ 862694 h 1543391"/>
                    <a:gd name="connsiteX8" fmla="*/ 1296893 w 1542756"/>
                    <a:gd name="connsiteY8" fmla="*/ 852714 h 1543391"/>
                    <a:gd name="connsiteX9" fmla="*/ 1408346 w 1542756"/>
                    <a:gd name="connsiteY9" fmla="*/ 786276 h 1543391"/>
                    <a:gd name="connsiteX10" fmla="*/ 1542756 w 1542756"/>
                    <a:gd name="connsiteY10" fmla="*/ 936966 h 1543391"/>
                    <a:gd name="connsiteX11" fmla="*/ 1408346 w 1542756"/>
                    <a:gd name="connsiteY11" fmla="*/ 1087656 h 1543391"/>
                    <a:gd name="connsiteX12" fmla="*/ 1296893 w 1542756"/>
                    <a:gd name="connsiteY12" fmla="*/ 1021218 h 1543391"/>
                    <a:gd name="connsiteX13" fmla="*/ 1227044 w 1542756"/>
                    <a:gd name="connsiteY13" fmla="*/ 1009804 h 1543391"/>
                    <a:gd name="connsiteX14" fmla="*/ 1212215 w 1542756"/>
                    <a:gd name="connsiteY14" fmla="*/ 1030456 h 1543391"/>
                    <a:gd name="connsiteX15" fmla="*/ 1212215 w 1542756"/>
                    <a:gd name="connsiteY15" fmla="*/ 1543391 h 1543391"/>
                    <a:gd name="connsiteX16" fmla="*/ 698836 w 1542756"/>
                    <a:gd name="connsiteY16" fmla="*/ 1543391 h 1543391"/>
                    <a:gd name="connsiteX17" fmla="*/ 677999 w 1542756"/>
                    <a:gd name="connsiteY17" fmla="*/ 1527864 h 1543391"/>
                    <a:gd name="connsiteX18" fmla="*/ 675755 w 1542756"/>
                    <a:gd name="connsiteY18" fmla="*/ 1456134 h 1543391"/>
                    <a:gd name="connsiteX19" fmla="*/ 748305 w 1542756"/>
                    <a:gd name="connsiteY19" fmla="*/ 1347735 h 1543391"/>
                    <a:gd name="connsiteX20" fmla="*/ 603727 w 1542756"/>
                    <a:gd name="connsiteY20" fmla="*/ 1213325 h 1543391"/>
                    <a:gd name="connsiteX21" fmla="*/ 457825 w 1542756"/>
                    <a:gd name="connsiteY21" fmla="*/ 1347735 h 1543391"/>
                    <a:gd name="connsiteX22" fmla="*/ 525669 w 1542756"/>
                    <a:gd name="connsiteY22" fmla="*/ 1456051 h 1543391"/>
                    <a:gd name="connsiteX23" fmla="*/ 530889 w 1542756"/>
                    <a:gd name="connsiteY23" fmla="*/ 1529038 h 1543391"/>
                    <a:gd name="connsiteX24" fmla="*/ 510900 w 1542756"/>
                    <a:gd name="connsiteY24" fmla="*/ 1543391 h 1543391"/>
                    <a:gd name="connsiteX25" fmla="*/ 0 w 1542756"/>
                    <a:gd name="connsiteY25" fmla="*/ 1543391 h 1543391"/>
                    <a:gd name="connsiteX26" fmla="*/ 0 w 1542756"/>
                    <a:gd name="connsiteY26" fmla="*/ 1030456 h 1543391"/>
                    <a:gd name="connsiteX27" fmla="*/ 14829 w 1542756"/>
                    <a:gd name="connsiteY27" fmla="*/ 1009804 h 1543391"/>
                    <a:gd name="connsiteX28" fmla="*/ 84678 w 1542756"/>
                    <a:gd name="connsiteY28" fmla="*/ 1008995 h 1543391"/>
                    <a:gd name="connsiteX29" fmla="*/ 196131 w 1542756"/>
                    <a:gd name="connsiteY29" fmla="*/ 1081546 h 1543391"/>
                    <a:gd name="connsiteX30" fmla="*/ 330541 w 1542756"/>
                    <a:gd name="connsiteY30" fmla="*/ 936966 h 1543391"/>
                    <a:gd name="connsiteX31" fmla="*/ 196131 w 1542756"/>
                    <a:gd name="connsiteY31" fmla="*/ 789331 h 1543391"/>
                    <a:gd name="connsiteX32" fmla="*/ 84678 w 1542756"/>
                    <a:gd name="connsiteY32" fmla="*/ 861881 h 1543391"/>
                    <a:gd name="connsiteX33" fmla="*/ 16002 w 1542756"/>
                    <a:gd name="connsiteY33" fmla="*/ 862694 h 1543391"/>
                    <a:gd name="connsiteX34" fmla="*/ 0 w 1542756"/>
                    <a:gd name="connsiteY34" fmla="*/ 841219 h 1543391"/>
                    <a:gd name="connsiteX35" fmla="*/ 0 w 1542756"/>
                    <a:gd name="connsiteY35" fmla="*/ 330541 h 1543391"/>
                    <a:gd name="connsiteX36" fmla="*/ 510238 w 1542756"/>
                    <a:gd name="connsiteY36" fmla="*/ 330541 h 1543391"/>
                    <a:gd name="connsiteX37" fmla="*/ 530889 w 1542756"/>
                    <a:gd name="connsiteY37" fmla="*/ 315713 h 1543391"/>
                    <a:gd name="connsiteX38" fmla="*/ 519475 w 1542756"/>
                    <a:gd name="connsiteY38" fmla="*/ 245864 h 1543391"/>
                    <a:gd name="connsiteX39" fmla="*/ 453037 w 1542756"/>
                    <a:gd name="connsiteY39" fmla="*/ 134410 h 1543391"/>
                    <a:gd name="connsiteX40" fmla="*/ 603727 w 1542756"/>
                    <a:gd name="connsiteY40" fmla="*/ 0 h 1543391"/>
                    <a:gd name="connsiteX0" fmla="*/ 603727 w 1542756"/>
                    <a:gd name="connsiteY0" fmla="*/ 0 h 1543391"/>
                    <a:gd name="connsiteX1" fmla="*/ 754417 w 1542756"/>
                    <a:gd name="connsiteY1" fmla="*/ 134410 h 1543391"/>
                    <a:gd name="connsiteX2" fmla="*/ 687979 w 1542756"/>
                    <a:gd name="connsiteY2" fmla="*/ 245864 h 1543391"/>
                    <a:gd name="connsiteX3" fmla="*/ 677999 w 1542756"/>
                    <a:gd name="connsiteY3" fmla="*/ 314539 h 1543391"/>
                    <a:gd name="connsiteX4" fmla="*/ 699473 w 1542756"/>
                    <a:gd name="connsiteY4" fmla="*/ 330541 h 1543391"/>
                    <a:gd name="connsiteX5" fmla="*/ 1212215 w 1542756"/>
                    <a:gd name="connsiteY5" fmla="*/ 330541 h 1543391"/>
                    <a:gd name="connsiteX6" fmla="*/ 1212215 w 1542756"/>
                    <a:gd name="connsiteY6" fmla="*/ 841219 h 1543391"/>
                    <a:gd name="connsiteX7" fmla="*/ 1228217 w 1542756"/>
                    <a:gd name="connsiteY7" fmla="*/ 862694 h 1543391"/>
                    <a:gd name="connsiteX8" fmla="*/ 1296893 w 1542756"/>
                    <a:gd name="connsiteY8" fmla="*/ 852714 h 1543391"/>
                    <a:gd name="connsiteX9" fmla="*/ 1408346 w 1542756"/>
                    <a:gd name="connsiteY9" fmla="*/ 786276 h 1543391"/>
                    <a:gd name="connsiteX10" fmla="*/ 1542756 w 1542756"/>
                    <a:gd name="connsiteY10" fmla="*/ 936966 h 1543391"/>
                    <a:gd name="connsiteX11" fmla="*/ 1408346 w 1542756"/>
                    <a:gd name="connsiteY11" fmla="*/ 1087656 h 1543391"/>
                    <a:gd name="connsiteX12" fmla="*/ 1296893 w 1542756"/>
                    <a:gd name="connsiteY12" fmla="*/ 1021218 h 1543391"/>
                    <a:gd name="connsiteX13" fmla="*/ 1227044 w 1542756"/>
                    <a:gd name="connsiteY13" fmla="*/ 1009804 h 1543391"/>
                    <a:gd name="connsiteX14" fmla="*/ 1212215 w 1542756"/>
                    <a:gd name="connsiteY14" fmla="*/ 1030456 h 1543391"/>
                    <a:gd name="connsiteX15" fmla="*/ 1212215 w 1542756"/>
                    <a:gd name="connsiteY15" fmla="*/ 1543391 h 1543391"/>
                    <a:gd name="connsiteX16" fmla="*/ 698836 w 1542756"/>
                    <a:gd name="connsiteY16" fmla="*/ 1543391 h 1543391"/>
                    <a:gd name="connsiteX17" fmla="*/ 677999 w 1542756"/>
                    <a:gd name="connsiteY17" fmla="*/ 1527864 h 1543391"/>
                    <a:gd name="connsiteX18" fmla="*/ 675755 w 1542756"/>
                    <a:gd name="connsiteY18" fmla="*/ 1456134 h 1543391"/>
                    <a:gd name="connsiteX19" fmla="*/ 748305 w 1542756"/>
                    <a:gd name="connsiteY19" fmla="*/ 1347735 h 1543391"/>
                    <a:gd name="connsiteX20" fmla="*/ 603727 w 1542756"/>
                    <a:gd name="connsiteY20" fmla="*/ 1213325 h 1543391"/>
                    <a:gd name="connsiteX21" fmla="*/ 457825 w 1542756"/>
                    <a:gd name="connsiteY21" fmla="*/ 1347735 h 1543391"/>
                    <a:gd name="connsiteX22" fmla="*/ 525669 w 1542756"/>
                    <a:gd name="connsiteY22" fmla="*/ 1456051 h 1543391"/>
                    <a:gd name="connsiteX23" fmla="*/ 530889 w 1542756"/>
                    <a:gd name="connsiteY23" fmla="*/ 1529038 h 1543391"/>
                    <a:gd name="connsiteX24" fmla="*/ 510900 w 1542756"/>
                    <a:gd name="connsiteY24" fmla="*/ 1543391 h 1543391"/>
                    <a:gd name="connsiteX25" fmla="*/ 0 w 1542756"/>
                    <a:gd name="connsiteY25" fmla="*/ 1543391 h 1543391"/>
                    <a:gd name="connsiteX26" fmla="*/ 0 w 1542756"/>
                    <a:gd name="connsiteY26" fmla="*/ 1030456 h 1543391"/>
                    <a:gd name="connsiteX27" fmla="*/ 14829 w 1542756"/>
                    <a:gd name="connsiteY27" fmla="*/ 1009804 h 1543391"/>
                    <a:gd name="connsiteX28" fmla="*/ 84678 w 1542756"/>
                    <a:gd name="connsiteY28" fmla="*/ 1008995 h 1543391"/>
                    <a:gd name="connsiteX29" fmla="*/ 196131 w 1542756"/>
                    <a:gd name="connsiteY29" fmla="*/ 1081546 h 1543391"/>
                    <a:gd name="connsiteX30" fmla="*/ 330541 w 1542756"/>
                    <a:gd name="connsiteY30" fmla="*/ 936966 h 1543391"/>
                    <a:gd name="connsiteX31" fmla="*/ 196131 w 1542756"/>
                    <a:gd name="connsiteY31" fmla="*/ 789331 h 1543391"/>
                    <a:gd name="connsiteX32" fmla="*/ 84678 w 1542756"/>
                    <a:gd name="connsiteY32" fmla="*/ 861881 h 1543391"/>
                    <a:gd name="connsiteX33" fmla="*/ 16002 w 1542756"/>
                    <a:gd name="connsiteY33" fmla="*/ 862694 h 1543391"/>
                    <a:gd name="connsiteX34" fmla="*/ 0 w 1542756"/>
                    <a:gd name="connsiteY34" fmla="*/ 841219 h 1543391"/>
                    <a:gd name="connsiteX35" fmla="*/ 0 w 1542756"/>
                    <a:gd name="connsiteY35" fmla="*/ 330541 h 1543391"/>
                    <a:gd name="connsiteX36" fmla="*/ 510238 w 1542756"/>
                    <a:gd name="connsiteY36" fmla="*/ 330541 h 1543391"/>
                    <a:gd name="connsiteX37" fmla="*/ 530889 w 1542756"/>
                    <a:gd name="connsiteY37" fmla="*/ 315713 h 1543391"/>
                    <a:gd name="connsiteX38" fmla="*/ 519475 w 1542756"/>
                    <a:gd name="connsiteY38" fmla="*/ 245864 h 1543391"/>
                    <a:gd name="connsiteX39" fmla="*/ 453037 w 1542756"/>
                    <a:gd name="connsiteY39" fmla="*/ 134410 h 1543391"/>
                    <a:gd name="connsiteX40" fmla="*/ 603727 w 1542756"/>
                    <a:gd name="connsiteY40" fmla="*/ 0 h 15433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Lst>
                  <a:rect l="l" t="t" r="r" b="b"/>
                  <a:pathLst>
                    <a:path w="1542756" h="1543391">
                      <a:moveTo>
                        <a:pt x="603727" y="0"/>
                      </a:moveTo>
                      <a:cubicBezTo>
                        <a:pt x="686950" y="0"/>
                        <a:pt x="754417" y="60177"/>
                        <a:pt x="754417" y="134410"/>
                      </a:cubicBezTo>
                      <a:cubicBezTo>
                        <a:pt x="754417" y="180805"/>
                        <a:pt x="728063" y="221710"/>
                        <a:pt x="687979" y="245864"/>
                      </a:cubicBezTo>
                      <a:cubicBezTo>
                        <a:pt x="672929" y="266574"/>
                        <a:pt x="662635" y="293629"/>
                        <a:pt x="677999" y="314539"/>
                      </a:cubicBezTo>
                      <a:lnTo>
                        <a:pt x="699473" y="330541"/>
                      </a:lnTo>
                      <a:lnTo>
                        <a:pt x="1212215" y="330541"/>
                      </a:lnTo>
                      <a:lnTo>
                        <a:pt x="1212215" y="841219"/>
                      </a:lnTo>
                      <a:lnTo>
                        <a:pt x="1228217" y="862694"/>
                      </a:lnTo>
                      <a:cubicBezTo>
                        <a:pt x="1249127" y="878058"/>
                        <a:pt x="1276182" y="867764"/>
                        <a:pt x="1296893" y="852714"/>
                      </a:cubicBezTo>
                      <a:cubicBezTo>
                        <a:pt x="1321046" y="812631"/>
                        <a:pt x="1361952" y="786276"/>
                        <a:pt x="1408346" y="786276"/>
                      </a:cubicBezTo>
                      <a:cubicBezTo>
                        <a:pt x="1482579" y="789331"/>
                        <a:pt x="1542756" y="853743"/>
                        <a:pt x="1542756" y="936966"/>
                      </a:cubicBezTo>
                      <a:cubicBezTo>
                        <a:pt x="1542756" y="1020190"/>
                        <a:pt x="1482579" y="1087656"/>
                        <a:pt x="1408346" y="1087656"/>
                      </a:cubicBezTo>
                      <a:cubicBezTo>
                        <a:pt x="1361952" y="1087656"/>
                        <a:pt x="1321046" y="1061302"/>
                        <a:pt x="1296893" y="1021218"/>
                      </a:cubicBezTo>
                      <a:cubicBezTo>
                        <a:pt x="1274839" y="1003513"/>
                        <a:pt x="1248014" y="993403"/>
                        <a:pt x="1227044" y="1009804"/>
                      </a:cubicBezTo>
                      <a:lnTo>
                        <a:pt x="1212215" y="1030456"/>
                      </a:lnTo>
                      <a:lnTo>
                        <a:pt x="1212215" y="1543391"/>
                      </a:lnTo>
                      <a:lnTo>
                        <a:pt x="698836" y="1543391"/>
                      </a:lnTo>
                      <a:lnTo>
                        <a:pt x="677999" y="1527864"/>
                      </a:lnTo>
                      <a:cubicBezTo>
                        <a:pt x="662635" y="1506954"/>
                        <a:pt x="660705" y="1476844"/>
                        <a:pt x="675755" y="1456134"/>
                      </a:cubicBezTo>
                      <a:cubicBezTo>
                        <a:pt x="715839" y="1431980"/>
                        <a:pt x="742485" y="1394823"/>
                        <a:pt x="748305" y="1347735"/>
                      </a:cubicBezTo>
                      <a:cubicBezTo>
                        <a:pt x="748014" y="1273145"/>
                        <a:pt x="688070" y="1213241"/>
                        <a:pt x="603727" y="1213325"/>
                      </a:cubicBezTo>
                      <a:cubicBezTo>
                        <a:pt x="553497" y="1213325"/>
                        <a:pt x="464104" y="1254669"/>
                        <a:pt x="457825" y="1347735"/>
                      </a:cubicBezTo>
                      <a:cubicBezTo>
                        <a:pt x="464103" y="1395032"/>
                        <a:pt x="480798" y="1425622"/>
                        <a:pt x="525669" y="1456051"/>
                      </a:cubicBezTo>
                      <a:cubicBezTo>
                        <a:pt x="543374" y="1478105"/>
                        <a:pt x="547290" y="1508067"/>
                        <a:pt x="530889" y="1529038"/>
                      </a:cubicBezTo>
                      <a:lnTo>
                        <a:pt x="510900" y="1543391"/>
                      </a:lnTo>
                      <a:lnTo>
                        <a:pt x="0" y="1543391"/>
                      </a:lnTo>
                      <a:lnTo>
                        <a:pt x="0" y="1030456"/>
                      </a:lnTo>
                      <a:lnTo>
                        <a:pt x="14829" y="1009804"/>
                      </a:lnTo>
                      <a:cubicBezTo>
                        <a:pt x="35799" y="993403"/>
                        <a:pt x="62624" y="991290"/>
                        <a:pt x="84678" y="1008995"/>
                      </a:cubicBezTo>
                      <a:cubicBezTo>
                        <a:pt x="108831" y="1049079"/>
                        <a:pt x="152098" y="1082346"/>
                        <a:pt x="196131" y="1081546"/>
                      </a:cubicBezTo>
                      <a:cubicBezTo>
                        <a:pt x="264609" y="1074635"/>
                        <a:pt x="330543" y="1017245"/>
                        <a:pt x="330541" y="936966"/>
                      </a:cubicBezTo>
                      <a:cubicBezTo>
                        <a:pt x="330541" y="887245"/>
                        <a:pt x="282587" y="780164"/>
                        <a:pt x="196131" y="789331"/>
                      </a:cubicBezTo>
                      <a:cubicBezTo>
                        <a:pt x="149737" y="792386"/>
                        <a:pt x="114943" y="824853"/>
                        <a:pt x="84678" y="861881"/>
                      </a:cubicBezTo>
                      <a:cubicBezTo>
                        <a:pt x="63967" y="876931"/>
                        <a:pt x="36912" y="878058"/>
                        <a:pt x="16002" y="862694"/>
                      </a:cubicBezTo>
                      <a:lnTo>
                        <a:pt x="0" y="841219"/>
                      </a:lnTo>
                      <a:lnTo>
                        <a:pt x="0" y="330541"/>
                      </a:lnTo>
                      <a:lnTo>
                        <a:pt x="510238" y="330541"/>
                      </a:lnTo>
                      <a:lnTo>
                        <a:pt x="530889" y="315713"/>
                      </a:lnTo>
                      <a:cubicBezTo>
                        <a:pt x="547290" y="294742"/>
                        <a:pt x="537180" y="267918"/>
                        <a:pt x="519475" y="245864"/>
                      </a:cubicBezTo>
                      <a:cubicBezTo>
                        <a:pt x="479391" y="221710"/>
                        <a:pt x="453037" y="180805"/>
                        <a:pt x="453037" y="134410"/>
                      </a:cubicBezTo>
                      <a:cubicBezTo>
                        <a:pt x="453037" y="60177"/>
                        <a:pt x="520503" y="0"/>
                        <a:pt x="603727" y="0"/>
                      </a:cubicBezTo>
                      <a:close/>
                    </a:path>
                  </a:pathLst>
                </a:custGeom>
                <a:solidFill>
                  <a:srgbClr val="088DAD"/>
                </a:solidFill>
                <a:ln w="0">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a:solidFill>
                      <a:prstClr val="white"/>
                    </a:solidFill>
                    <a:latin typeface="Arial" panose="020B0604020202020204" pitchFamily="34" charset="0"/>
                    <a:cs typeface="Arial" panose="020B0604020202020204" pitchFamily="34" charset="0"/>
                  </a:endParaRPr>
                </a:p>
              </p:txBody>
            </p:sp>
            <p:sp>
              <p:nvSpPr>
                <p:cNvPr id="43" name="Freeform 118">
                  <a:extLst>
                    <a:ext uri="{FF2B5EF4-FFF2-40B4-BE49-F238E27FC236}">
                      <a16:creationId xmlns:a16="http://schemas.microsoft.com/office/drawing/2014/main" id="{50328DBD-C421-4DD4-B40A-FA84A3B2D3CC}"/>
                    </a:ext>
                  </a:extLst>
                </p:cNvPr>
                <p:cNvSpPr/>
                <p:nvPr/>
              </p:nvSpPr>
              <p:spPr>
                <a:xfrm flipH="1">
                  <a:off x="2638086" y="3690790"/>
                  <a:ext cx="1041700" cy="1042046"/>
                </a:xfrm>
                <a:custGeom>
                  <a:avLst/>
                  <a:gdLst>
                    <a:gd name="connsiteX0" fmla="*/ 603727 w 1542756"/>
                    <a:gd name="connsiteY0" fmla="*/ 0 h 1543391"/>
                    <a:gd name="connsiteX1" fmla="*/ 754417 w 1542756"/>
                    <a:gd name="connsiteY1" fmla="*/ 134410 h 1543391"/>
                    <a:gd name="connsiteX2" fmla="*/ 687979 w 1542756"/>
                    <a:gd name="connsiteY2" fmla="*/ 245864 h 1543391"/>
                    <a:gd name="connsiteX3" fmla="*/ 677999 w 1542756"/>
                    <a:gd name="connsiteY3" fmla="*/ 314539 h 1543391"/>
                    <a:gd name="connsiteX4" fmla="*/ 699473 w 1542756"/>
                    <a:gd name="connsiteY4" fmla="*/ 330541 h 1543391"/>
                    <a:gd name="connsiteX5" fmla="*/ 1212215 w 1542756"/>
                    <a:gd name="connsiteY5" fmla="*/ 330541 h 1543391"/>
                    <a:gd name="connsiteX6" fmla="*/ 1212215 w 1542756"/>
                    <a:gd name="connsiteY6" fmla="*/ 841219 h 1543391"/>
                    <a:gd name="connsiteX7" fmla="*/ 1228217 w 1542756"/>
                    <a:gd name="connsiteY7" fmla="*/ 862694 h 1543391"/>
                    <a:gd name="connsiteX8" fmla="*/ 1296893 w 1542756"/>
                    <a:gd name="connsiteY8" fmla="*/ 852714 h 1543391"/>
                    <a:gd name="connsiteX9" fmla="*/ 1408346 w 1542756"/>
                    <a:gd name="connsiteY9" fmla="*/ 786276 h 1543391"/>
                    <a:gd name="connsiteX10" fmla="*/ 1542756 w 1542756"/>
                    <a:gd name="connsiteY10" fmla="*/ 936966 h 1543391"/>
                    <a:gd name="connsiteX11" fmla="*/ 1408346 w 1542756"/>
                    <a:gd name="connsiteY11" fmla="*/ 1087656 h 1543391"/>
                    <a:gd name="connsiteX12" fmla="*/ 1296893 w 1542756"/>
                    <a:gd name="connsiteY12" fmla="*/ 1021218 h 1543391"/>
                    <a:gd name="connsiteX13" fmla="*/ 1227044 w 1542756"/>
                    <a:gd name="connsiteY13" fmla="*/ 1009804 h 1543391"/>
                    <a:gd name="connsiteX14" fmla="*/ 1212215 w 1542756"/>
                    <a:gd name="connsiteY14" fmla="*/ 1030456 h 1543391"/>
                    <a:gd name="connsiteX15" fmla="*/ 1212215 w 1542756"/>
                    <a:gd name="connsiteY15" fmla="*/ 1543391 h 1543391"/>
                    <a:gd name="connsiteX16" fmla="*/ 698836 w 1542756"/>
                    <a:gd name="connsiteY16" fmla="*/ 1543391 h 1543391"/>
                    <a:gd name="connsiteX17" fmla="*/ 677999 w 1542756"/>
                    <a:gd name="connsiteY17" fmla="*/ 1527864 h 1543391"/>
                    <a:gd name="connsiteX18" fmla="*/ 687979 w 1542756"/>
                    <a:gd name="connsiteY18" fmla="*/ 1459189 h 1543391"/>
                    <a:gd name="connsiteX19" fmla="*/ 754417 w 1542756"/>
                    <a:gd name="connsiteY19" fmla="*/ 1347735 h 1543391"/>
                    <a:gd name="connsiteX20" fmla="*/ 603727 w 1542756"/>
                    <a:gd name="connsiteY20" fmla="*/ 1213325 h 1543391"/>
                    <a:gd name="connsiteX21" fmla="*/ 453037 w 1542756"/>
                    <a:gd name="connsiteY21" fmla="*/ 1347735 h 1543391"/>
                    <a:gd name="connsiteX22" fmla="*/ 519475 w 1542756"/>
                    <a:gd name="connsiteY22" fmla="*/ 1459189 h 1543391"/>
                    <a:gd name="connsiteX23" fmla="*/ 530889 w 1542756"/>
                    <a:gd name="connsiteY23" fmla="*/ 1529038 h 1543391"/>
                    <a:gd name="connsiteX24" fmla="*/ 510900 w 1542756"/>
                    <a:gd name="connsiteY24" fmla="*/ 1543391 h 1543391"/>
                    <a:gd name="connsiteX25" fmla="*/ 0 w 1542756"/>
                    <a:gd name="connsiteY25" fmla="*/ 1543391 h 1543391"/>
                    <a:gd name="connsiteX26" fmla="*/ 0 w 1542756"/>
                    <a:gd name="connsiteY26" fmla="*/ 1030456 h 1543391"/>
                    <a:gd name="connsiteX27" fmla="*/ 14829 w 1542756"/>
                    <a:gd name="connsiteY27" fmla="*/ 1009804 h 1543391"/>
                    <a:gd name="connsiteX28" fmla="*/ 84678 w 1542756"/>
                    <a:gd name="connsiteY28" fmla="*/ 1021218 h 1543391"/>
                    <a:gd name="connsiteX29" fmla="*/ 196131 w 1542756"/>
                    <a:gd name="connsiteY29" fmla="*/ 1087656 h 1543391"/>
                    <a:gd name="connsiteX30" fmla="*/ 330541 w 1542756"/>
                    <a:gd name="connsiteY30" fmla="*/ 936966 h 1543391"/>
                    <a:gd name="connsiteX31" fmla="*/ 196131 w 1542756"/>
                    <a:gd name="connsiteY31" fmla="*/ 786276 h 1543391"/>
                    <a:gd name="connsiteX32" fmla="*/ 84678 w 1542756"/>
                    <a:gd name="connsiteY32" fmla="*/ 852714 h 1543391"/>
                    <a:gd name="connsiteX33" fmla="*/ 16002 w 1542756"/>
                    <a:gd name="connsiteY33" fmla="*/ 862694 h 1543391"/>
                    <a:gd name="connsiteX34" fmla="*/ 0 w 1542756"/>
                    <a:gd name="connsiteY34" fmla="*/ 841219 h 1543391"/>
                    <a:gd name="connsiteX35" fmla="*/ 0 w 1542756"/>
                    <a:gd name="connsiteY35" fmla="*/ 330541 h 1543391"/>
                    <a:gd name="connsiteX36" fmla="*/ 510238 w 1542756"/>
                    <a:gd name="connsiteY36" fmla="*/ 330541 h 1543391"/>
                    <a:gd name="connsiteX37" fmla="*/ 530889 w 1542756"/>
                    <a:gd name="connsiteY37" fmla="*/ 315713 h 1543391"/>
                    <a:gd name="connsiteX38" fmla="*/ 519475 w 1542756"/>
                    <a:gd name="connsiteY38" fmla="*/ 245864 h 1543391"/>
                    <a:gd name="connsiteX39" fmla="*/ 453037 w 1542756"/>
                    <a:gd name="connsiteY39" fmla="*/ 134410 h 1543391"/>
                    <a:gd name="connsiteX40" fmla="*/ 603727 w 1542756"/>
                    <a:gd name="connsiteY40" fmla="*/ 0 h 1543391"/>
                    <a:gd name="connsiteX0" fmla="*/ 603727 w 1542756"/>
                    <a:gd name="connsiteY0" fmla="*/ 0 h 1543391"/>
                    <a:gd name="connsiteX1" fmla="*/ 754417 w 1542756"/>
                    <a:gd name="connsiteY1" fmla="*/ 134410 h 1543391"/>
                    <a:gd name="connsiteX2" fmla="*/ 687979 w 1542756"/>
                    <a:gd name="connsiteY2" fmla="*/ 245864 h 1543391"/>
                    <a:gd name="connsiteX3" fmla="*/ 677999 w 1542756"/>
                    <a:gd name="connsiteY3" fmla="*/ 314539 h 1543391"/>
                    <a:gd name="connsiteX4" fmla="*/ 699473 w 1542756"/>
                    <a:gd name="connsiteY4" fmla="*/ 330541 h 1543391"/>
                    <a:gd name="connsiteX5" fmla="*/ 1212215 w 1542756"/>
                    <a:gd name="connsiteY5" fmla="*/ 330541 h 1543391"/>
                    <a:gd name="connsiteX6" fmla="*/ 1212215 w 1542756"/>
                    <a:gd name="connsiteY6" fmla="*/ 841219 h 1543391"/>
                    <a:gd name="connsiteX7" fmla="*/ 1228217 w 1542756"/>
                    <a:gd name="connsiteY7" fmla="*/ 862694 h 1543391"/>
                    <a:gd name="connsiteX8" fmla="*/ 1296893 w 1542756"/>
                    <a:gd name="connsiteY8" fmla="*/ 852714 h 1543391"/>
                    <a:gd name="connsiteX9" fmla="*/ 1408346 w 1542756"/>
                    <a:gd name="connsiteY9" fmla="*/ 786276 h 1543391"/>
                    <a:gd name="connsiteX10" fmla="*/ 1542756 w 1542756"/>
                    <a:gd name="connsiteY10" fmla="*/ 936966 h 1543391"/>
                    <a:gd name="connsiteX11" fmla="*/ 1408346 w 1542756"/>
                    <a:gd name="connsiteY11" fmla="*/ 1087656 h 1543391"/>
                    <a:gd name="connsiteX12" fmla="*/ 1296893 w 1542756"/>
                    <a:gd name="connsiteY12" fmla="*/ 1021218 h 1543391"/>
                    <a:gd name="connsiteX13" fmla="*/ 1227044 w 1542756"/>
                    <a:gd name="connsiteY13" fmla="*/ 1009804 h 1543391"/>
                    <a:gd name="connsiteX14" fmla="*/ 1212215 w 1542756"/>
                    <a:gd name="connsiteY14" fmla="*/ 1030456 h 1543391"/>
                    <a:gd name="connsiteX15" fmla="*/ 1212215 w 1542756"/>
                    <a:gd name="connsiteY15" fmla="*/ 1543391 h 1543391"/>
                    <a:gd name="connsiteX16" fmla="*/ 698836 w 1542756"/>
                    <a:gd name="connsiteY16" fmla="*/ 1543391 h 1543391"/>
                    <a:gd name="connsiteX17" fmla="*/ 677999 w 1542756"/>
                    <a:gd name="connsiteY17" fmla="*/ 1527864 h 1543391"/>
                    <a:gd name="connsiteX18" fmla="*/ 687979 w 1542756"/>
                    <a:gd name="connsiteY18" fmla="*/ 1459189 h 1543391"/>
                    <a:gd name="connsiteX19" fmla="*/ 754417 w 1542756"/>
                    <a:gd name="connsiteY19" fmla="*/ 1347735 h 1543391"/>
                    <a:gd name="connsiteX20" fmla="*/ 603727 w 1542756"/>
                    <a:gd name="connsiteY20" fmla="*/ 1213325 h 1543391"/>
                    <a:gd name="connsiteX21" fmla="*/ 453037 w 1542756"/>
                    <a:gd name="connsiteY21" fmla="*/ 1347735 h 1543391"/>
                    <a:gd name="connsiteX22" fmla="*/ 519475 w 1542756"/>
                    <a:gd name="connsiteY22" fmla="*/ 1459189 h 1543391"/>
                    <a:gd name="connsiteX23" fmla="*/ 530889 w 1542756"/>
                    <a:gd name="connsiteY23" fmla="*/ 1529038 h 1543391"/>
                    <a:gd name="connsiteX24" fmla="*/ 510900 w 1542756"/>
                    <a:gd name="connsiteY24" fmla="*/ 1543391 h 1543391"/>
                    <a:gd name="connsiteX25" fmla="*/ 0 w 1542756"/>
                    <a:gd name="connsiteY25" fmla="*/ 1543391 h 1543391"/>
                    <a:gd name="connsiteX26" fmla="*/ 0 w 1542756"/>
                    <a:gd name="connsiteY26" fmla="*/ 1030456 h 1543391"/>
                    <a:gd name="connsiteX27" fmla="*/ 14829 w 1542756"/>
                    <a:gd name="connsiteY27" fmla="*/ 1009804 h 1543391"/>
                    <a:gd name="connsiteX28" fmla="*/ 84678 w 1542756"/>
                    <a:gd name="connsiteY28" fmla="*/ 1021218 h 1543391"/>
                    <a:gd name="connsiteX29" fmla="*/ 196131 w 1542756"/>
                    <a:gd name="connsiteY29" fmla="*/ 1087656 h 1543391"/>
                    <a:gd name="connsiteX30" fmla="*/ 330541 w 1542756"/>
                    <a:gd name="connsiteY30" fmla="*/ 936966 h 1543391"/>
                    <a:gd name="connsiteX31" fmla="*/ 196131 w 1542756"/>
                    <a:gd name="connsiteY31" fmla="*/ 786276 h 1543391"/>
                    <a:gd name="connsiteX32" fmla="*/ 84678 w 1542756"/>
                    <a:gd name="connsiteY32" fmla="*/ 852714 h 1543391"/>
                    <a:gd name="connsiteX33" fmla="*/ 16002 w 1542756"/>
                    <a:gd name="connsiteY33" fmla="*/ 862694 h 1543391"/>
                    <a:gd name="connsiteX34" fmla="*/ 0 w 1542756"/>
                    <a:gd name="connsiteY34" fmla="*/ 841219 h 1543391"/>
                    <a:gd name="connsiteX35" fmla="*/ 0 w 1542756"/>
                    <a:gd name="connsiteY35" fmla="*/ 330541 h 1543391"/>
                    <a:gd name="connsiteX36" fmla="*/ 510238 w 1542756"/>
                    <a:gd name="connsiteY36" fmla="*/ 330541 h 1543391"/>
                    <a:gd name="connsiteX37" fmla="*/ 530889 w 1542756"/>
                    <a:gd name="connsiteY37" fmla="*/ 315713 h 1543391"/>
                    <a:gd name="connsiteX38" fmla="*/ 519475 w 1542756"/>
                    <a:gd name="connsiteY38" fmla="*/ 245864 h 1543391"/>
                    <a:gd name="connsiteX39" fmla="*/ 453037 w 1542756"/>
                    <a:gd name="connsiteY39" fmla="*/ 134410 h 1543391"/>
                    <a:gd name="connsiteX40" fmla="*/ 603727 w 1542756"/>
                    <a:gd name="connsiteY40" fmla="*/ 0 h 1543391"/>
                    <a:gd name="connsiteX0" fmla="*/ 603727 w 1542756"/>
                    <a:gd name="connsiteY0" fmla="*/ 0 h 1543391"/>
                    <a:gd name="connsiteX1" fmla="*/ 754417 w 1542756"/>
                    <a:gd name="connsiteY1" fmla="*/ 134410 h 1543391"/>
                    <a:gd name="connsiteX2" fmla="*/ 687979 w 1542756"/>
                    <a:gd name="connsiteY2" fmla="*/ 245864 h 1543391"/>
                    <a:gd name="connsiteX3" fmla="*/ 677999 w 1542756"/>
                    <a:gd name="connsiteY3" fmla="*/ 314539 h 1543391"/>
                    <a:gd name="connsiteX4" fmla="*/ 699473 w 1542756"/>
                    <a:gd name="connsiteY4" fmla="*/ 330541 h 1543391"/>
                    <a:gd name="connsiteX5" fmla="*/ 1212215 w 1542756"/>
                    <a:gd name="connsiteY5" fmla="*/ 330541 h 1543391"/>
                    <a:gd name="connsiteX6" fmla="*/ 1212215 w 1542756"/>
                    <a:gd name="connsiteY6" fmla="*/ 841219 h 1543391"/>
                    <a:gd name="connsiteX7" fmla="*/ 1228217 w 1542756"/>
                    <a:gd name="connsiteY7" fmla="*/ 862694 h 1543391"/>
                    <a:gd name="connsiteX8" fmla="*/ 1296893 w 1542756"/>
                    <a:gd name="connsiteY8" fmla="*/ 852714 h 1543391"/>
                    <a:gd name="connsiteX9" fmla="*/ 1408346 w 1542756"/>
                    <a:gd name="connsiteY9" fmla="*/ 786276 h 1543391"/>
                    <a:gd name="connsiteX10" fmla="*/ 1542756 w 1542756"/>
                    <a:gd name="connsiteY10" fmla="*/ 936966 h 1543391"/>
                    <a:gd name="connsiteX11" fmla="*/ 1408346 w 1542756"/>
                    <a:gd name="connsiteY11" fmla="*/ 1087656 h 1543391"/>
                    <a:gd name="connsiteX12" fmla="*/ 1296893 w 1542756"/>
                    <a:gd name="connsiteY12" fmla="*/ 1021218 h 1543391"/>
                    <a:gd name="connsiteX13" fmla="*/ 1227044 w 1542756"/>
                    <a:gd name="connsiteY13" fmla="*/ 1009804 h 1543391"/>
                    <a:gd name="connsiteX14" fmla="*/ 1212215 w 1542756"/>
                    <a:gd name="connsiteY14" fmla="*/ 1030456 h 1543391"/>
                    <a:gd name="connsiteX15" fmla="*/ 1212215 w 1542756"/>
                    <a:gd name="connsiteY15" fmla="*/ 1543391 h 1543391"/>
                    <a:gd name="connsiteX16" fmla="*/ 698836 w 1542756"/>
                    <a:gd name="connsiteY16" fmla="*/ 1543391 h 1543391"/>
                    <a:gd name="connsiteX17" fmla="*/ 677999 w 1542756"/>
                    <a:gd name="connsiteY17" fmla="*/ 1527864 h 1543391"/>
                    <a:gd name="connsiteX18" fmla="*/ 687979 w 1542756"/>
                    <a:gd name="connsiteY18" fmla="*/ 1459189 h 1543391"/>
                    <a:gd name="connsiteX19" fmla="*/ 754417 w 1542756"/>
                    <a:gd name="connsiteY19" fmla="*/ 1347735 h 1543391"/>
                    <a:gd name="connsiteX20" fmla="*/ 603727 w 1542756"/>
                    <a:gd name="connsiteY20" fmla="*/ 1213325 h 1543391"/>
                    <a:gd name="connsiteX21" fmla="*/ 453037 w 1542756"/>
                    <a:gd name="connsiteY21" fmla="*/ 1347735 h 1543391"/>
                    <a:gd name="connsiteX22" fmla="*/ 519475 w 1542756"/>
                    <a:gd name="connsiteY22" fmla="*/ 1459189 h 1543391"/>
                    <a:gd name="connsiteX23" fmla="*/ 530889 w 1542756"/>
                    <a:gd name="connsiteY23" fmla="*/ 1529038 h 1543391"/>
                    <a:gd name="connsiteX24" fmla="*/ 510900 w 1542756"/>
                    <a:gd name="connsiteY24" fmla="*/ 1543391 h 1543391"/>
                    <a:gd name="connsiteX25" fmla="*/ 0 w 1542756"/>
                    <a:gd name="connsiteY25" fmla="*/ 1543391 h 1543391"/>
                    <a:gd name="connsiteX26" fmla="*/ 0 w 1542756"/>
                    <a:gd name="connsiteY26" fmla="*/ 1030456 h 1543391"/>
                    <a:gd name="connsiteX27" fmla="*/ 14829 w 1542756"/>
                    <a:gd name="connsiteY27" fmla="*/ 1009804 h 1543391"/>
                    <a:gd name="connsiteX28" fmla="*/ 84678 w 1542756"/>
                    <a:gd name="connsiteY28" fmla="*/ 1021218 h 1543391"/>
                    <a:gd name="connsiteX29" fmla="*/ 196131 w 1542756"/>
                    <a:gd name="connsiteY29" fmla="*/ 1087656 h 1543391"/>
                    <a:gd name="connsiteX30" fmla="*/ 330541 w 1542756"/>
                    <a:gd name="connsiteY30" fmla="*/ 936966 h 1543391"/>
                    <a:gd name="connsiteX31" fmla="*/ 196131 w 1542756"/>
                    <a:gd name="connsiteY31" fmla="*/ 786276 h 1543391"/>
                    <a:gd name="connsiteX32" fmla="*/ 84678 w 1542756"/>
                    <a:gd name="connsiteY32" fmla="*/ 852714 h 1543391"/>
                    <a:gd name="connsiteX33" fmla="*/ 16002 w 1542756"/>
                    <a:gd name="connsiteY33" fmla="*/ 862694 h 1543391"/>
                    <a:gd name="connsiteX34" fmla="*/ 0 w 1542756"/>
                    <a:gd name="connsiteY34" fmla="*/ 841219 h 1543391"/>
                    <a:gd name="connsiteX35" fmla="*/ 0 w 1542756"/>
                    <a:gd name="connsiteY35" fmla="*/ 330541 h 1543391"/>
                    <a:gd name="connsiteX36" fmla="*/ 510238 w 1542756"/>
                    <a:gd name="connsiteY36" fmla="*/ 330541 h 1543391"/>
                    <a:gd name="connsiteX37" fmla="*/ 530889 w 1542756"/>
                    <a:gd name="connsiteY37" fmla="*/ 315713 h 1543391"/>
                    <a:gd name="connsiteX38" fmla="*/ 519475 w 1542756"/>
                    <a:gd name="connsiteY38" fmla="*/ 245864 h 1543391"/>
                    <a:gd name="connsiteX39" fmla="*/ 453037 w 1542756"/>
                    <a:gd name="connsiteY39" fmla="*/ 134410 h 1543391"/>
                    <a:gd name="connsiteX40" fmla="*/ 603727 w 1542756"/>
                    <a:gd name="connsiteY40" fmla="*/ 0 h 1543391"/>
                    <a:gd name="connsiteX0" fmla="*/ 603727 w 1542756"/>
                    <a:gd name="connsiteY0" fmla="*/ 0 h 1543391"/>
                    <a:gd name="connsiteX1" fmla="*/ 754417 w 1542756"/>
                    <a:gd name="connsiteY1" fmla="*/ 134410 h 1543391"/>
                    <a:gd name="connsiteX2" fmla="*/ 687979 w 1542756"/>
                    <a:gd name="connsiteY2" fmla="*/ 245864 h 1543391"/>
                    <a:gd name="connsiteX3" fmla="*/ 677999 w 1542756"/>
                    <a:gd name="connsiteY3" fmla="*/ 314539 h 1543391"/>
                    <a:gd name="connsiteX4" fmla="*/ 699473 w 1542756"/>
                    <a:gd name="connsiteY4" fmla="*/ 330541 h 1543391"/>
                    <a:gd name="connsiteX5" fmla="*/ 1212215 w 1542756"/>
                    <a:gd name="connsiteY5" fmla="*/ 330541 h 1543391"/>
                    <a:gd name="connsiteX6" fmla="*/ 1212215 w 1542756"/>
                    <a:gd name="connsiteY6" fmla="*/ 841219 h 1543391"/>
                    <a:gd name="connsiteX7" fmla="*/ 1228217 w 1542756"/>
                    <a:gd name="connsiteY7" fmla="*/ 862694 h 1543391"/>
                    <a:gd name="connsiteX8" fmla="*/ 1296893 w 1542756"/>
                    <a:gd name="connsiteY8" fmla="*/ 852714 h 1543391"/>
                    <a:gd name="connsiteX9" fmla="*/ 1408346 w 1542756"/>
                    <a:gd name="connsiteY9" fmla="*/ 786276 h 1543391"/>
                    <a:gd name="connsiteX10" fmla="*/ 1542756 w 1542756"/>
                    <a:gd name="connsiteY10" fmla="*/ 936966 h 1543391"/>
                    <a:gd name="connsiteX11" fmla="*/ 1408346 w 1542756"/>
                    <a:gd name="connsiteY11" fmla="*/ 1087656 h 1543391"/>
                    <a:gd name="connsiteX12" fmla="*/ 1296893 w 1542756"/>
                    <a:gd name="connsiteY12" fmla="*/ 1021218 h 1543391"/>
                    <a:gd name="connsiteX13" fmla="*/ 1227044 w 1542756"/>
                    <a:gd name="connsiteY13" fmla="*/ 1009804 h 1543391"/>
                    <a:gd name="connsiteX14" fmla="*/ 1212215 w 1542756"/>
                    <a:gd name="connsiteY14" fmla="*/ 1030456 h 1543391"/>
                    <a:gd name="connsiteX15" fmla="*/ 1212215 w 1542756"/>
                    <a:gd name="connsiteY15" fmla="*/ 1543391 h 1543391"/>
                    <a:gd name="connsiteX16" fmla="*/ 698836 w 1542756"/>
                    <a:gd name="connsiteY16" fmla="*/ 1543391 h 1543391"/>
                    <a:gd name="connsiteX17" fmla="*/ 677999 w 1542756"/>
                    <a:gd name="connsiteY17" fmla="*/ 1527864 h 1543391"/>
                    <a:gd name="connsiteX18" fmla="*/ 687979 w 1542756"/>
                    <a:gd name="connsiteY18" fmla="*/ 1459189 h 1543391"/>
                    <a:gd name="connsiteX19" fmla="*/ 754417 w 1542756"/>
                    <a:gd name="connsiteY19" fmla="*/ 1347735 h 1543391"/>
                    <a:gd name="connsiteX20" fmla="*/ 603727 w 1542756"/>
                    <a:gd name="connsiteY20" fmla="*/ 1213325 h 1543391"/>
                    <a:gd name="connsiteX21" fmla="*/ 453037 w 1542756"/>
                    <a:gd name="connsiteY21" fmla="*/ 1347735 h 1543391"/>
                    <a:gd name="connsiteX22" fmla="*/ 519475 w 1542756"/>
                    <a:gd name="connsiteY22" fmla="*/ 1459189 h 1543391"/>
                    <a:gd name="connsiteX23" fmla="*/ 530889 w 1542756"/>
                    <a:gd name="connsiteY23" fmla="*/ 1529038 h 1543391"/>
                    <a:gd name="connsiteX24" fmla="*/ 510900 w 1542756"/>
                    <a:gd name="connsiteY24" fmla="*/ 1543391 h 1543391"/>
                    <a:gd name="connsiteX25" fmla="*/ 0 w 1542756"/>
                    <a:gd name="connsiteY25" fmla="*/ 1543391 h 1543391"/>
                    <a:gd name="connsiteX26" fmla="*/ 0 w 1542756"/>
                    <a:gd name="connsiteY26" fmla="*/ 1030456 h 1543391"/>
                    <a:gd name="connsiteX27" fmla="*/ 14829 w 1542756"/>
                    <a:gd name="connsiteY27" fmla="*/ 1009804 h 1543391"/>
                    <a:gd name="connsiteX28" fmla="*/ 84678 w 1542756"/>
                    <a:gd name="connsiteY28" fmla="*/ 1021218 h 1543391"/>
                    <a:gd name="connsiteX29" fmla="*/ 196131 w 1542756"/>
                    <a:gd name="connsiteY29" fmla="*/ 1087656 h 1543391"/>
                    <a:gd name="connsiteX30" fmla="*/ 330541 w 1542756"/>
                    <a:gd name="connsiteY30" fmla="*/ 936966 h 1543391"/>
                    <a:gd name="connsiteX31" fmla="*/ 196131 w 1542756"/>
                    <a:gd name="connsiteY31" fmla="*/ 786276 h 1543391"/>
                    <a:gd name="connsiteX32" fmla="*/ 84678 w 1542756"/>
                    <a:gd name="connsiteY32" fmla="*/ 852714 h 1543391"/>
                    <a:gd name="connsiteX33" fmla="*/ 16002 w 1542756"/>
                    <a:gd name="connsiteY33" fmla="*/ 862694 h 1543391"/>
                    <a:gd name="connsiteX34" fmla="*/ 0 w 1542756"/>
                    <a:gd name="connsiteY34" fmla="*/ 841219 h 1543391"/>
                    <a:gd name="connsiteX35" fmla="*/ 0 w 1542756"/>
                    <a:gd name="connsiteY35" fmla="*/ 330541 h 1543391"/>
                    <a:gd name="connsiteX36" fmla="*/ 510238 w 1542756"/>
                    <a:gd name="connsiteY36" fmla="*/ 330541 h 1543391"/>
                    <a:gd name="connsiteX37" fmla="*/ 530889 w 1542756"/>
                    <a:gd name="connsiteY37" fmla="*/ 315713 h 1543391"/>
                    <a:gd name="connsiteX38" fmla="*/ 519475 w 1542756"/>
                    <a:gd name="connsiteY38" fmla="*/ 245864 h 1543391"/>
                    <a:gd name="connsiteX39" fmla="*/ 453037 w 1542756"/>
                    <a:gd name="connsiteY39" fmla="*/ 134410 h 1543391"/>
                    <a:gd name="connsiteX40" fmla="*/ 603727 w 1542756"/>
                    <a:gd name="connsiteY40" fmla="*/ 0 h 1543391"/>
                    <a:gd name="connsiteX0" fmla="*/ 603727 w 1542756"/>
                    <a:gd name="connsiteY0" fmla="*/ 0 h 1543391"/>
                    <a:gd name="connsiteX1" fmla="*/ 754417 w 1542756"/>
                    <a:gd name="connsiteY1" fmla="*/ 134410 h 1543391"/>
                    <a:gd name="connsiteX2" fmla="*/ 687979 w 1542756"/>
                    <a:gd name="connsiteY2" fmla="*/ 245864 h 1543391"/>
                    <a:gd name="connsiteX3" fmla="*/ 677999 w 1542756"/>
                    <a:gd name="connsiteY3" fmla="*/ 314539 h 1543391"/>
                    <a:gd name="connsiteX4" fmla="*/ 699473 w 1542756"/>
                    <a:gd name="connsiteY4" fmla="*/ 330541 h 1543391"/>
                    <a:gd name="connsiteX5" fmla="*/ 1212215 w 1542756"/>
                    <a:gd name="connsiteY5" fmla="*/ 330541 h 1543391"/>
                    <a:gd name="connsiteX6" fmla="*/ 1212215 w 1542756"/>
                    <a:gd name="connsiteY6" fmla="*/ 841219 h 1543391"/>
                    <a:gd name="connsiteX7" fmla="*/ 1228217 w 1542756"/>
                    <a:gd name="connsiteY7" fmla="*/ 862694 h 1543391"/>
                    <a:gd name="connsiteX8" fmla="*/ 1296893 w 1542756"/>
                    <a:gd name="connsiteY8" fmla="*/ 852714 h 1543391"/>
                    <a:gd name="connsiteX9" fmla="*/ 1408346 w 1542756"/>
                    <a:gd name="connsiteY9" fmla="*/ 786276 h 1543391"/>
                    <a:gd name="connsiteX10" fmla="*/ 1542756 w 1542756"/>
                    <a:gd name="connsiteY10" fmla="*/ 936966 h 1543391"/>
                    <a:gd name="connsiteX11" fmla="*/ 1408346 w 1542756"/>
                    <a:gd name="connsiteY11" fmla="*/ 1087656 h 1543391"/>
                    <a:gd name="connsiteX12" fmla="*/ 1296893 w 1542756"/>
                    <a:gd name="connsiteY12" fmla="*/ 1021218 h 1543391"/>
                    <a:gd name="connsiteX13" fmla="*/ 1227044 w 1542756"/>
                    <a:gd name="connsiteY13" fmla="*/ 1009804 h 1543391"/>
                    <a:gd name="connsiteX14" fmla="*/ 1212215 w 1542756"/>
                    <a:gd name="connsiteY14" fmla="*/ 1030456 h 1543391"/>
                    <a:gd name="connsiteX15" fmla="*/ 1212215 w 1542756"/>
                    <a:gd name="connsiteY15" fmla="*/ 1543391 h 1543391"/>
                    <a:gd name="connsiteX16" fmla="*/ 698836 w 1542756"/>
                    <a:gd name="connsiteY16" fmla="*/ 1543391 h 1543391"/>
                    <a:gd name="connsiteX17" fmla="*/ 677999 w 1542756"/>
                    <a:gd name="connsiteY17" fmla="*/ 1527864 h 1543391"/>
                    <a:gd name="connsiteX18" fmla="*/ 687979 w 1542756"/>
                    <a:gd name="connsiteY18" fmla="*/ 1459189 h 1543391"/>
                    <a:gd name="connsiteX19" fmla="*/ 754417 w 1542756"/>
                    <a:gd name="connsiteY19" fmla="*/ 1347735 h 1543391"/>
                    <a:gd name="connsiteX20" fmla="*/ 603727 w 1542756"/>
                    <a:gd name="connsiteY20" fmla="*/ 1213325 h 1543391"/>
                    <a:gd name="connsiteX21" fmla="*/ 453037 w 1542756"/>
                    <a:gd name="connsiteY21" fmla="*/ 1347735 h 1543391"/>
                    <a:gd name="connsiteX22" fmla="*/ 522614 w 1542756"/>
                    <a:gd name="connsiteY22" fmla="*/ 1456051 h 1543391"/>
                    <a:gd name="connsiteX23" fmla="*/ 530889 w 1542756"/>
                    <a:gd name="connsiteY23" fmla="*/ 1529038 h 1543391"/>
                    <a:gd name="connsiteX24" fmla="*/ 510900 w 1542756"/>
                    <a:gd name="connsiteY24" fmla="*/ 1543391 h 1543391"/>
                    <a:gd name="connsiteX25" fmla="*/ 0 w 1542756"/>
                    <a:gd name="connsiteY25" fmla="*/ 1543391 h 1543391"/>
                    <a:gd name="connsiteX26" fmla="*/ 0 w 1542756"/>
                    <a:gd name="connsiteY26" fmla="*/ 1030456 h 1543391"/>
                    <a:gd name="connsiteX27" fmla="*/ 14829 w 1542756"/>
                    <a:gd name="connsiteY27" fmla="*/ 1009804 h 1543391"/>
                    <a:gd name="connsiteX28" fmla="*/ 84678 w 1542756"/>
                    <a:gd name="connsiteY28" fmla="*/ 1021218 h 1543391"/>
                    <a:gd name="connsiteX29" fmla="*/ 196131 w 1542756"/>
                    <a:gd name="connsiteY29" fmla="*/ 1087656 h 1543391"/>
                    <a:gd name="connsiteX30" fmla="*/ 330541 w 1542756"/>
                    <a:gd name="connsiteY30" fmla="*/ 936966 h 1543391"/>
                    <a:gd name="connsiteX31" fmla="*/ 196131 w 1542756"/>
                    <a:gd name="connsiteY31" fmla="*/ 786276 h 1543391"/>
                    <a:gd name="connsiteX32" fmla="*/ 84678 w 1542756"/>
                    <a:gd name="connsiteY32" fmla="*/ 852714 h 1543391"/>
                    <a:gd name="connsiteX33" fmla="*/ 16002 w 1542756"/>
                    <a:gd name="connsiteY33" fmla="*/ 862694 h 1543391"/>
                    <a:gd name="connsiteX34" fmla="*/ 0 w 1542756"/>
                    <a:gd name="connsiteY34" fmla="*/ 841219 h 1543391"/>
                    <a:gd name="connsiteX35" fmla="*/ 0 w 1542756"/>
                    <a:gd name="connsiteY35" fmla="*/ 330541 h 1543391"/>
                    <a:gd name="connsiteX36" fmla="*/ 510238 w 1542756"/>
                    <a:gd name="connsiteY36" fmla="*/ 330541 h 1543391"/>
                    <a:gd name="connsiteX37" fmla="*/ 530889 w 1542756"/>
                    <a:gd name="connsiteY37" fmla="*/ 315713 h 1543391"/>
                    <a:gd name="connsiteX38" fmla="*/ 519475 w 1542756"/>
                    <a:gd name="connsiteY38" fmla="*/ 245864 h 1543391"/>
                    <a:gd name="connsiteX39" fmla="*/ 453037 w 1542756"/>
                    <a:gd name="connsiteY39" fmla="*/ 134410 h 1543391"/>
                    <a:gd name="connsiteX40" fmla="*/ 603727 w 1542756"/>
                    <a:gd name="connsiteY40" fmla="*/ 0 h 1543391"/>
                    <a:gd name="connsiteX0" fmla="*/ 603727 w 1542756"/>
                    <a:gd name="connsiteY0" fmla="*/ 0 h 1543391"/>
                    <a:gd name="connsiteX1" fmla="*/ 754417 w 1542756"/>
                    <a:gd name="connsiteY1" fmla="*/ 134410 h 1543391"/>
                    <a:gd name="connsiteX2" fmla="*/ 687979 w 1542756"/>
                    <a:gd name="connsiteY2" fmla="*/ 245864 h 1543391"/>
                    <a:gd name="connsiteX3" fmla="*/ 677999 w 1542756"/>
                    <a:gd name="connsiteY3" fmla="*/ 314539 h 1543391"/>
                    <a:gd name="connsiteX4" fmla="*/ 699473 w 1542756"/>
                    <a:gd name="connsiteY4" fmla="*/ 330541 h 1543391"/>
                    <a:gd name="connsiteX5" fmla="*/ 1212215 w 1542756"/>
                    <a:gd name="connsiteY5" fmla="*/ 330541 h 1543391"/>
                    <a:gd name="connsiteX6" fmla="*/ 1212215 w 1542756"/>
                    <a:gd name="connsiteY6" fmla="*/ 841219 h 1543391"/>
                    <a:gd name="connsiteX7" fmla="*/ 1228217 w 1542756"/>
                    <a:gd name="connsiteY7" fmla="*/ 862694 h 1543391"/>
                    <a:gd name="connsiteX8" fmla="*/ 1296893 w 1542756"/>
                    <a:gd name="connsiteY8" fmla="*/ 852714 h 1543391"/>
                    <a:gd name="connsiteX9" fmla="*/ 1408346 w 1542756"/>
                    <a:gd name="connsiteY9" fmla="*/ 786276 h 1543391"/>
                    <a:gd name="connsiteX10" fmla="*/ 1542756 w 1542756"/>
                    <a:gd name="connsiteY10" fmla="*/ 936966 h 1543391"/>
                    <a:gd name="connsiteX11" fmla="*/ 1408346 w 1542756"/>
                    <a:gd name="connsiteY11" fmla="*/ 1087656 h 1543391"/>
                    <a:gd name="connsiteX12" fmla="*/ 1296893 w 1542756"/>
                    <a:gd name="connsiteY12" fmla="*/ 1021218 h 1543391"/>
                    <a:gd name="connsiteX13" fmla="*/ 1227044 w 1542756"/>
                    <a:gd name="connsiteY13" fmla="*/ 1009804 h 1543391"/>
                    <a:gd name="connsiteX14" fmla="*/ 1212215 w 1542756"/>
                    <a:gd name="connsiteY14" fmla="*/ 1030456 h 1543391"/>
                    <a:gd name="connsiteX15" fmla="*/ 1212215 w 1542756"/>
                    <a:gd name="connsiteY15" fmla="*/ 1543391 h 1543391"/>
                    <a:gd name="connsiteX16" fmla="*/ 698836 w 1542756"/>
                    <a:gd name="connsiteY16" fmla="*/ 1543391 h 1543391"/>
                    <a:gd name="connsiteX17" fmla="*/ 677999 w 1542756"/>
                    <a:gd name="connsiteY17" fmla="*/ 1527864 h 1543391"/>
                    <a:gd name="connsiteX18" fmla="*/ 687979 w 1542756"/>
                    <a:gd name="connsiteY18" fmla="*/ 1459189 h 1543391"/>
                    <a:gd name="connsiteX19" fmla="*/ 754417 w 1542756"/>
                    <a:gd name="connsiteY19" fmla="*/ 1347735 h 1543391"/>
                    <a:gd name="connsiteX20" fmla="*/ 603727 w 1542756"/>
                    <a:gd name="connsiteY20" fmla="*/ 1213325 h 1543391"/>
                    <a:gd name="connsiteX21" fmla="*/ 453037 w 1542756"/>
                    <a:gd name="connsiteY21" fmla="*/ 1347735 h 1543391"/>
                    <a:gd name="connsiteX22" fmla="*/ 522614 w 1542756"/>
                    <a:gd name="connsiteY22" fmla="*/ 1456051 h 1543391"/>
                    <a:gd name="connsiteX23" fmla="*/ 530889 w 1542756"/>
                    <a:gd name="connsiteY23" fmla="*/ 1529038 h 1543391"/>
                    <a:gd name="connsiteX24" fmla="*/ 510900 w 1542756"/>
                    <a:gd name="connsiteY24" fmla="*/ 1543391 h 1543391"/>
                    <a:gd name="connsiteX25" fmla="*/ 0 w 1542756"/>
                    <a:gd name="connsiteY25" fmla="*/ 1543391 h 1543391"/>
                    <a:gd name="connsiteX26" fmla="*/ 0 w 1542756"/>
                    <a:gd name="connsiteY26" fmla="*/ 1030456 h 1543391"/>
                    <a:gd name="connsiteX27" fmla="*/ 14829 w 1542756"/>
                    <a:gd name="connsiteY27" fmla="*/ 1009804 h 1543391"/>
                    <a:gd name="connsiteX28" fmla="*/ 84678 w 1542756"/>
                    <a:gd name="connsiteY28" fmla="*/ 1021218 h 1543391"/>
                    <a:gd name="connsiteX29" fmla="*/ 196131 w 1542756"/>
                    <a:gd name="connsiteY29" fmla="*/ 1087656 h 1543391"/>
                    <a:gd name="connsiteX30" fmla="*/ 330541 w 1542756"/>
                    <a:gd name="connsiteY30" fmla="*/ 936966 h 1543391"/>
                    <a:gd name="connsiteX31" fmla="*/ 196131 w 1542756"/>
                    <a:gd name="connsiteY31" fmla="*/ 786276 h 1543391"/>
                    <a:gd name="connsiteX32" fmla="*/ 84678 w 1542756"/>
                    <a:gd name="connsiteY32" fmla="*/ 852714 h 1543391"/>
                    <a:gd name="connsiteX33" fmla="*/ 16002 w 1542756"/>
                    <a:gd name="connsiteY33" fmla="*/ 862694 h 1543391"/>
                    <a:gd name="connsiteX34" fmla="*/ 0 w 1542756"/>
                    <a:gd name="connsiteY34" fmla="*/ 841219 h 1543391"/>
                    <a:gd name="connsiteX35" fmla="*/ 0 w 1542756"/>
                    <a:gd name="connsiteY35" fmla="*/ 330541 h 1543391"/>
                    <a:gd name="connsiteX36" fmla="*/ 510238 w 1542756"/>
                    <a:gd name="connsiteY36" fmla="*/ 330541 h 1543391"/>
                    <a:gd name="connsiteX37" fmla="*/ 530889 w 1542756"/>
                    <a:gd name="connsiteY37" fmla="*/ 315713 h 1543391"/>
                    <a:gd name="connsiteX38" fmla="*/ 519475 w 1542756"/>
                    <a:gd name="connsiteY38" fmla="*/ 245864 h 1543391"/>
                    <a:gd name="connsiteX39" fmla="*/ 453037 w 1542756"/>
                    <a:gd name="connsiteY39" fmla="*/ 134410 h 1543391"/>
                    <a:gd name="connsiteX40" fmla="*/ 603727 w 1542756"/>
                    <a:gd name="connsiteY40" fmla="*/ 0 h 1543391"/>
                    <a:gd name="connsiteX0" fmla="*/ 603727 w 1542756"/>
                    <a:gd name="connsiteY0" fmla="*/ 0 h 1543391"/>
                    <a:gd name="connsiteX1" fmla="*/ 754417 w 1542756"/>
                    <a:gd name="connsiteY1" fmla="*/ 134410 h 1543391"/>
                    <a:gd name="connsiteX2" fmla="*/ 687979 w 1542756"/>
                    <a:gd name="connsiteY2" fmla="*/ 245864 h 1543391"/>
                    <a:gd name="connsiteX3" fmla="*/ 677999 w 1542756"/>
                    <a:gd name="connsiteY3" fmla="*/ 314539 h 1543391"/>
                    <a:gd name="connsiteX4" fmla="*/ 699473 w 1542756"/>
                    <a:gd name="connsiteY4" fmla="*/ 330541 h 1543391"/>
                    <a:gd name="connsiteX5" fmla="*/ 1212215 w 1542756"/>
                    <a:gd name="connsiteY5" fmla="*/ 330541 h 1543391"/>
                    <a:gd name="connsiteX6" fmla="*/ 1212215 w 1542756"/>
                    <a:gd name="connsiteY6" fmla="*/ 841219 h 1543391"/>
                    <a:gd name="connsiteX7" fmla="*/ 1228217 w 1542756"/>
                    <a:gd name="connsiteY7" fmla="*/ 862694 h 1543391"/>
                    <a:gd name="connsiteX8" fmla="*/ 1296893 w 1542756"/>
                    <a:gd name="connsiteY8" fmla="*/ 852714 h 1543391"/>
                    <a:gd name="connsiteX9" fmla="*/ 1408346 w 1542756"/>
                    <a:gd name="connsiteY9" fmla="*/ 786276 h 1543391"/>
                    <a:gd name="connsiteX10" fmla="*/ 1542756 w 1542756"/>
                    <a:gd name="connsiteY10" fmla="*/ 936966 h 1543391"/>
                    <a:gd name="connsiteX11" fmla="*/ 1408346 w 1542756"/>
                    <a:gd name="connsiteY11" fmla="*/ 1087656 h 1543391"/>
                    <a:gd name="connsiteX12" fmla="*/ 1296893 w 1542756"/>
                    <a:gd name="connsiteY12" fmla="*/ 1021218 h 1543391"/>
                    <a:gd name="connsiteX13" fmla="*/ 1227044 w 1542756"/>
                    <a:gd name="connsiteY13" fmla="*/ 1009804 h 1543391"/>
                    <a:gd name="connsiteX14" fmla="*/ 1212215 w 1542756"/>
                    <a:gd name="connsiteY14" fmla="*/ 1030456 h 1543391"/>
                    <a:gd name="connsiteX15" fmla="*/ 1212215 w 1542756"/>
                    <a:gd name="connsiteY15" fmla="*/ 1543391 h 1543391"/>
                    <a:gd name="connsiteX16" fmla="*/ 698836 w 1542756"/>
                    <a:gd name="connsiteY16" fmla="*/ 1543391 h 1543391"/>
                    <a:gd name="connsiteX17" fmla="*/ 677999 w 1542756"/>
                    <a:gd name="connsiteY17" fmla="*/ 1527864 h 1543391"/>
                    <a:gd name="connsiteX18" fmla="*/ 687979 w 1542756"/>
                    <a:gd name="connsiteY18" fmla="*/ 1459189 h 1543391"/>
                    <a:gd name="connsiteX19" fmla="*/ 754417 w 1542756"/>
                    <a:gd name="connsiteY19" fmla="*/ 1347735 h 1543391"/>
                    <a:gd name="connsiteX20" fmla="*/ 603727 w 1542756"/>
                    <a:gd name="connsiteY20" fmla="*/ 1213325 h 1543391"/>
                    <a:gd name="connsiteX21" fmla="*/ 453037 w 1542756"/>
                    <a:gd name="connsiteY21" fmla="*/ 1347735 h 1543391"/>
                    <a:gd name="connsiteX22" fmla="*/ 522614 w 1542756"/>
                    <a:gd name="connsiteY22" fmla="*/ 1456051 h 1543391"/>
                    <a:gd name="connsiteX23" fmla="*/ 530889 w 1542756"/>
                    <a:gd name="connsiteY23" fmla="*/ 1529038 h 1543391"/>
                    <a:gd name="connsiteX24" fmla="*/ 510900 w 1542756"/>
                    <a:gd name="connsiteY24" fmla="*/ 1543391 h 1543391"/>
                    <a:gd name="connsiteX25" fmla="*/ 0 w 1542756"/>
                    <a:gd name="connsiteY25" fmla="*/ 1543391 h 1543391"/>
                    <a:gd name="connsiteX26" fmla="*/ 0 w 1542756"/>
                    <a:gd name="connsiteY26" fmla="*/ 1030456 h 1543391"/>
                    <a:gd name="connsiteX27" fmla="*/ 14829 w 1542756"/>
                    <a:gd name="connsiteY27" fmla="*/ 1009804 h 1543391"/>
                    <a:gd name="connsiteX28" fmla="*/ 84678 w 1542756"/>
                    <a:gd name="connsiteY28" fmla="*/ 1021218 h 1543391"/>
                    <a:gd name="connsiteX29" fmla="*/ 196131 w 1542756"/>
                    <a:gd name="connsiteY29" fmla="*/ 1087656 h 1543391"/>
                    <a:gd name="connsiteX30" fmla="*/ 330541 w 1542756"/>
                    <a:gd name="connsiteY30" fmla="*/ 936966 h 1543391"/>
                    <a:gd name="connsiteX31" fmla="*/ 196131 w 1542756"/>
                    <a:gd name="connsiteY31" fmla="*/ 786276 h 1543391"/>
                    <a:gd name="connsiteX32" fmla="*/ 84678 w 1542756"/>
                    <a:gd name="connsiteY32" fmla="*/ 852714 h 1543391"/>
                    <a:gd name="connsiteX33" fmla="*/ 16002 w 1542756"/>
                    <a:gd name="connsiteY33" fmla="*/ 862694 h 1543391"/>
                    <a:gd name="connsiteX34" fmla="*/ 0 w 1542756"/>
                    <a:gd name="connsiteY34" fmla="*/ 841219 h 1543391"/>
                    <a:gd name="connsiteX35" fmla="*/ 0 w 1542756"/>
                    <a:gd name="connsiteY35" fmla="*/ 330541 h 1543391"/>
                    <a:gd name="connsiteX36" fmla="*/ 510238 w 1542756"/>
                    <a:gd name="connsiteY36" fmla="*/ 330541 h 1543391"/>
                    <a:gd name="connsiteX37" fmla="*/ 530889 w 1542756"/>
                    <a:gd name="connsiteY37" fmla="*/ 315713 h 1543391"/>
                    <a:gd name="connsiteX38" fmla="*/ 519475 w 1542756"/>
                    <a:gd name="connsiteY38" fmla="*/ 245864 h 1543391"/>
                    <a:gd name="connsiteX39" fmla="*/ 453037 w 1542756"/>
                    <a:gd name="connsiteY39" fmla="*/ 134410 h 1543391"/>
                    <a:gd name="connsiteX40" fmla="*/ 603727 w 1542756"/>
                    <a:gd name="connsiteY40" fmla="*/ 0 h 1543391"/>
                    <a:gd name="connsiteX0" fmla="*/ 603727 w 1542756"/>
                    <a:gd name="connsiteY0" fmla="*/ 0 h 1543391"/>
                    <a:gd name="connsiteX1" fmla="*/ 754417 w 1542756"/>
                    <a:gd name="connsiteY1" fmla="*/ 134410 h 1543391"/>
                    <a:gd name="connsiteX2" fmla="*/ 687979 w 1542756"/>
                    <a:gd name="connsiteY2" fmla="*/ 245864 h 1543391"/>
                    <a:gd name="connsiteX3" fmla="*/ 677999 w 1542756"/>
                    <a:gd name="connsiteY3" fmla="*/ 314539 h 1543391"/>
                    <a:gd name="connsiteX4" fmla="*/ 699473 w 1542756"/>
                    <a:gd name="connsiteY4" fmla="*/ 330541 h 1543391"/>
                    <a:gd name="connsiteX5" fmla="*/ 1212215 w 1542756"/>
                    <a:gd name="connsiteY5" fmla="*/ 330541 h 1543391"/>
                    <a:gd name="connsiteX6" fmla="*/ 1212215 w 1542756"/>
                    <a:gd name="connsiteY6" fmla="*/ 841219 h 1543391"/>
                    <a:gd name="connsiteX7" fmla="*/ 1228217 w 1542756"/>
                    <a:gd name="connsiteY7" fmla="*/ 862694 h 1543391"/>
                    <a:gd name="connsiteX8" fmla="*/ 1296893 w 1542756"/>
                    <a:gd name="connsiteY8" fmla="*/ 852714 h 1543391"/>
                    <a:gd name="connsiteX9" fmla="*/ 1408346 w 1542756"/>
                    <a:gd name="connsiteY9" fmla="*/ 786276 h 1543391"/>
                    <a:gd name="connsiteX10" fmla="*/ 1542756 w 1542756"/>
                    <a:gd name="connsiteY10" fmla="*/ 936966 h 1543391"/>
                    <a:gd name="connsiteX11" fmla="*/ 1408346 w 1542756"/>
                    <a:gd name="connsiteY11" fmla="*/ 1087656 h 1543391"/>
                    <a:gd name="connsiteX12" fmla="*/ 1296893 w 1542756"/>
                    <a:gd name="connsiteY12" fmla="*/ 1021218 h 1543391"/>
                    <a:gd name="connsiteX13" fmla="*/ 1227044 w 1542756"/>
                    <a:gd name="connsiteY13" fmla="*/ 1009804 h 1543391"/>
                    <a:gd name="connsiteX14" fmla="*/ 1212215 w 1542756"/>
                    <a:gd name="connsiteY14" fmla="*/ 1030456 h 1543391"/>
                    <a:gd name="connsiteX15" fmla="*/ 1212215 w 1542756"/>
                    <a:gd name="connsiteY15" fmla="*/ 1543391 h 1543391"/>
                    <a:gd name="connsiteX16" fmla="*/ 698836 w 1542756"/>
                    <a:gd name="connsiteY16" fmla="*/ 1543391 h 1543391"/>
                    <a:gd name="connsiteX17" fmla="*/ 677999 w 1542756"/>
                    <a:gd name="connsiteY17" fmla="*/ 1527864 h 1543391"/>
                    <a:gd name="connsiteX18" fmla="*/ 687979 w 1542756"/>
                    <a:gd name="connsiteY18" fmla="*/ 1459189 h 1543391"/>
                    <a:gd name="connsiteX19" fmla="*/ 754417 w 1542756"/>
                    <a:gd name="connsiteY19" fmla="*/ 1347735 h 1543391"/>
                    <a:gd name="connsiteX20" fmla="*/ 603727 w 1542756"/>
                    <a:gd name="connsiteY20" fmla="*/ 1213325 h 1543391"/>
                    <a:gd name="connsiteX21" fmla="*/ 453037 w 1542756"/>
                    <a:gd name="connsiteY21" fmla="*/ 1347735 h 1543391"/>
                    <a:gd name="connsiteX22" fmla="*/ 522614 w 1542756"/>
                    <a:gd name="connsiteY22" fmla="*/ 1456051 h 1543391"/>
                    <a:gd name="connsiteX23" fmla="*/ 530889 w 1542756"/>
                    <a:gd name="connsiteY23" fmla="*/ 1529038 h 1543391"/>
                    <a:gd name="connsiteX24" fmla="*/ 510900 w 1542756"/>
                    <a:gd name="connsiteY24" fmla="*/ 1543391 h 1543391"/>
                    <a:gd name="connsiteX25" fmla="*/ 0 w 1542756"/>
                    <a:gd name="connsiteY25" fmla="*/ 1543391 h 1543391"/>
                    <a:gd name="connsiteX26" fmla="*/ 0 w 1542756"/>
                    <a:gd name="connsiteY26" fmla="*/ 1030456 h 1543391"/>
                    <a:gd name="connsiteX27" fmla="*/ 14829 w 1542756"/>
                    <a:gd name="connsiteY27" fmla="*/ 1009804 h 1543391"/>
                    <a:gd name="connsiteX28" fmla="*/ 84678 w 1542756"/>
                    <a:gd name="connsiteY28" fmla="*/ 1021218 h 1543391"/>
                    <a:gd name="connsiteX29" fmla="*/ 196131 w 1542756"/>
                    <a:gd name="connsiteY29" fmla="*/ 1087656 h 1543391"/>
                    <a:gd name="connsiteX30" fmla="*/ 330541 w 1542756"/>
                    <a:gd name="connsiteY30" fmla="*/ 936966 h 1543391"/>
                    <a:gd name="connsiteX31" fmla="*/ 196131 w 1542756"/>
                    <a:gd name="connsiteY31" fmla="*/ 786276 h 1543391"/>
                    <a:gd name="connsiteX32" fmla="*/ 84678 w 1542756"/>
                    <a:gd name="connsiteY32" fmla="*/ 852714 h 1543391"/>
                    <a:gd name="connsiteX33" fmla="*/ 16002 w 1542756"/>
                    <a:gd name="connsiteY33" fmla="*/ 862694 h 1543391"/>
                    <a:gd name="connsiteX34" fmla="*/ 0 w 1542756"/>
                    <a:gd name="connsiteY34" fmla="*/ 841219 h 1543391"/>
                    <a:gd name="connsiteX35" fmla="*/ 0 w 1542756"/>
                    <a:gd name="connsiteY35" fmla="*/ 330541 h 1543391"/>
                    <a:gd name="connsiteX36" fmla="*/ 510238 w 1542756"/>
                    <a:gd name="connsiteY36" fmla="*/ 330541 h 1543391"/>
                    <a:gd name="connsiteX37" fmla="*/ 530889 w 1542756"/>
                    <a:gd name="connsiteY37" fmla="*/ 315713 h 1543391"/>
                    <a:gd name="connsiteX38" fmla="*/ 519475 w 1542756"/>
                    <a:gd name="connsiteY38" fmla="*/ 245864 h 1543391"/>
                    <a:gd name="connsiteX39" fmla="*/ 453037 w 1542756"/>
                    <a:gd name="connsiteY39" fmla="*/ 134410 h 1543391"/>
                    <a:gd name="connsiteX40" fmla="*/ 603727 w 1542756"/>
                    <a:gd name="connsiteY40" fmla="*/ 0 h 1543391"/>
                    <a:gd name="connsiteX0" fmla="*/ 603727 w 1542756"/>
                    <a:gd name="connsiteY0" fmla="*/ 0 h 1543391"/>
                    <a:gd name="connsiteX1" fmla="*/ 754417 w 1542756"/>
                    <a:gd name="connsiteY1" fmla="*/ 134410 h 1543391"/>
                    <a:gd name="connsiteX2" fmla="*/ 687979 w 1542756"/>
                    <a:gd name="connsiteY2" fmla="*/ 245864 h 1543391"/>
                    <a:gd name="connsiteX3" fmla="*/ 677999 w 1542756"/>
                    <a:gd name="connsiteY3" fmla="*/ 314539 h 1543391"/>
                    <a:gd name="connsiteX4" fmla="*/ 699473 w 1542756"/>
                    <a:gd name="connsiteY4" fmla="*/ 330541 h 1543391"/>
                    <a:gd name="connsiteX5" fmla="*/ 1212215 w 1542756"/>
                    <a:gd name="connsiteY5" fmla="*/ 330541 h 1543391"/>
                    <a:gd name="connsiteX6" fmla="*/ 1212215 w 1542756"/>
                    <a:gd name="connsiteY6" fmla="*/ 841219 h 1543391"/>
                    <a:gd name="connsiteX7" fmla="*/ 1228217 w 1542756"/>
                    <a:gd name="connsiteY7" fmla="*/ 862694 h 1543391"/>
                    <a:gd name="connsiteX8" fmla="*/ 1296893 w 1542756"/>
                    <a:gd name="connsiteY8" fmla="*/ 852714 h 1543391"/>
                    <a:gd name="connsiteX9" fmla="*/ 1408346 w 1542756"/>
                    <a:gd name="connsiteY9" fmla="*/ 786276 h 1543391"/>
                    <a:gd name="connsiteX10" fmla="*/ 1542756 w 1542756"/>
                    <a:gd name="connsiteY10" fmla="*/ 936966 h 1543391"/>
                    <a:gd name="connsiteX11" fmla="*/ 1408346 w 1542756"/>
                    <a:gd name="connsiteY11" fmla="*/ 1087656 h 1543391"/>
                    <a:gd name="connsiteX12" fmla="*/ 1296893 w 1542756"/>
                    <a:gd name="connsiteY12" fmla="*/ 1021218 h 1543391"/>
                    <a:gd name="connsiteX13" fmla="*/ 1227044 w 1542756"/>
                    <a:gd name="connsiteY13" fmla="*/ 1009804 h 1543391"/>
                    <a:gd name="connsiteX14" fmla="*/ 1212215 w 1542756"/>
                    <a:gd name="connsiteY14" fmla="*/ 1030456 h 1543391"/>
                    <a:gd name="connsiteX15" fmla="*/ 1212215 w 1542756"/>
                    <a:gd name="connsiteY15" fmla="*/ 1543391 h 1543391"/>
                    <a:gd name="connsiteX16" fmla="*/ 698836 w 1542756"/>
                    <a:gd name="connsiteY16" fmla="*/ 1543391 h 1543391"/>
                    <a:gd name="connsiteX17" fmla="*/ 677999 w 1542756"/>
                    <a:gd name="connsiteY17" fmla="*/ 1527864 h 1543391"/>
                    <a:gd name="connsiteX18" fmla="*/ 687979 w 1542756"/>
                    <a:gd name="connsiteY18" fmla="*/ 1459189 h 1543391"/>
                    <a:gd name="connsiteX19" fmla="*/ 754417 w 1542756"/>
                    <a:gd name="connsiteY19" fmla="*/ 1347735 h 1543391"/>
                    <a:gd name="connsiteX20" fmla="*/ 603727 w 1542756"/>
                    <a:gd name="connsiteY20" fmla="*/ 1213325 h 1543391"/>
                    <a:gd name="connsiteX21" fmla="*/ 453037 w 1542756"/>
                    <a:gd name="connsiteY21" fmla="*/ 1347735 h 1543391"/>
                    <a:gd name="connsiteX22" fmla="*/ 522614 w 1542756"/>
                    <a:gd name="connsiteY22" fmla="*/ 1456051 h 1543391"/>
                    <a:gd name="connsiteX23" fmla="*/ 530889 w 1542756"/>
                    <a:gd name="connsiteY23" fmla="*/ 1529038 h 1543391"/>
                    <a:gd name="connsiteX24" fmla="*/ 510900 w 1542756"/>
                    <a:gd name="connsiteY24" fmla="*/ 1543391 h 1543391"/>
                    <a:gd name="connsiteX25" fmla="*/ 0 w 1542756"/>
                    <a:gd name="connsiteY25" fmla="*/ 1543391 h 1543391"/>
                    <a:gd name="connsiteX26" fmla="*/ 0 w 1542756"/>
                    <a:gd name="connsiteY26" fmla="*/ 1030456 h 1543391"/>
                    <a:gd name="connsiteX27" fmla="*/ 14829 w 1542756"/>
                    <a:gd name="connsiteY27" fmla="*/ 1009804 h 1543391"/>
                    <a:gd name="connsiteX28" fmla="*/ 84678 w 1542756"/>
                    <a:gd name="connsiteY28" fmla="*/ 1021218 h 1543391"/>
                    <a:gd name="connsiteX29" fmla="*/ 196131 w 1542756"/>
                    <a:gd name="connsiteY29" fmla="*/ 1087656 h 1543391"/>
                    <a:gd name="connsiteX30" fmla="*/ 330541 w 1542756"/>
                    <a:gd name="connsiteY30" fmla="*/ 936966 h 1543391"/>
                    <a:gd name="connsiteX31" fmla="*/ 196131 w 1542756"/>
                    <a:gd name="connsiteY31" fmla="*/ 786276 h 1543391"/>
                    <a:gd name="connsiteX32" fmla="*/ 84678 w 1542756"/>
                    <a:gd name="connsiteY32" fmla="*/ 852714 h 1543391"/>
                    <a:gd name="connsiteX33" fmla="*/ 16002 w 1542756"/>
                    <a:gd name="connsiteY33" fmla="*/ 862694 h 1543391"/>
                    <a:gd name="connsiteX34" fmla="*/ 0 w 1542756"/>
                    <a:gd name="connsiteY34" fmla="*/ 841219 h 1543391"/>
                    <a:gd name="connsiteX35" fmla="*/ 0 w 1542756"/>
                    <a:gd name="connsiteY35" fmla="*/ 330541 h 1543391"/>
                    <a:gd name="connsiteX36" fmla="*/ 510238 w 1542756"/>
                    <a:gd name="connsiteY36" fmla="*/ 330541 h 1543391"/>
                    <a:gd name="connsiteX37" fmla="*/ 530889 w 1542756"/>
                    <a:gd name="connsiteY37" fmla="*/ 315713 h 1543391"/>
                    <a:gd name="connsiteX38" fmla="*/ 519475 w 1542756"/>
                    <a:gd name="connsiteY38" fmla="*/ 245864 h 1543391"/>
                    <a:gd name="connsiteX39" fmla="*/ 453037 w 1542756"/>
                    <a:gd name="connsiteY39" fmla="*/ 134410 h 1543391"/>
                    <a:gd name="connsiteX40" fmla="*/ 603727 w 1542756"/>
                    <a:gd name="connsiteY40" fmla="*/ 0 h 1543391"/>
                    <a:gd name="connsiteX0" fmla="*/ 603727 w 1542756"/>
                    <a:gd name="connsiteY0" fmla="*/ 0 h 1543391"/>
                    <a:gd name="connsiteX1" fmla="*/ 754417 w 1542756"/>
                    <a:gd name="connsiteY1" fmla="*/ 134410 h 1543391"/>
                    <a:gd name="connsiteX2" fmla="*/ 687979 w 1542756"/>
                    <a:gd name="connsiteY2" fmla="*/ 245864 h 1543391"/>
                    <a:gd name="connsiteX3" fmla="*/ 677999 w 1542756"/>
                    <a:gd name="connsiteY3" fmla="*/ 314539 h 1543391"/>
                    <a:gd name="connsiteX4" fmla="*/ 699473 w 1542756"/>
                    <a:gd name="connsiteY4" fmla="*/ 330541 h 1543391"/>
                    <a:gd name="connsiteX5" fmla="*/ 1212215 w 1542756"/>
                    <a:gd name="connsiteY5" fmla="*/ 330541 h 1543391"/>
                    <a:gd name="connsiteX6" fmla="*/ 1212215 w 1542756"/>
                    <a:gd name="connsiteY6" fmla="*/ 841219 h 1543391"/>
                    <a:gd name="connsiteX7" fmla="*/ 1228217 w 1542756"/>
                    <a:gd name="connsiteY7" fmla="*/ 862694 h 1543391"/>
                    <a:gd name="connsiteX8" fmla="*/ 1296893 w 1542756"/>
                    <a:gd name="connsiteY8" fmla="*/ 852714 h 1543391"/>
                    <a:gd name="connsiteX9" fmla="*/ 1408346 w 1542756"/>
                    <a:gd name="connsiteY9" fmla="*/ 786276 h 1543391"/>
                    <a:gd name="connsiteX10" fmla="*/ 1542756 w 1542756"/>
                    <a:gd name="connsiteY10" fmla="*/ 936966 h 1543391"/>
                    <a:gd name="connsiteX11" fmla="*/ 1408346 w 1542756"/>
                    <a:gd name="connsiteY11" fmla="*/ 1087656 h 1543391"/>
                    <a:gd name="connsiteX12" fmla="*/ 1296893 w 1542756"/>
                    <a:gd name="connsiteY12" fmla="*/ 1021218 h 1543391"/>
                    <a:gd name="connsiteX13" fmla="*/ 1227044 w 1542756"/>
                    <a:gd name="connsiteY13" fmla="*/ 1009804 h 1543391"/>
                    <a:gd name="connsiteX14" fmla="*/ 1212215 w 1542756"/>
                    <a:gd name="connsiteY14" fmla="*/ 1030456 h 1543391"/>
                    <a:gd name="connsiteX15" fmla="*/ 1212215 w 1542756"/>
                    <a:gd name="connsiteY15" fmla="*/ 1543391 h 1543391"/>
                    <a:gd name="connsiteX16" fmla="*/ 698836 w 1542756"/>
                    <a:gd name="connsiteY16" fmla="*/ 1543391 h 1543391"/>
                    <a:gd name="connsiteX17" fmla="*/ 677999 w 1542756"/>
                    <a:gd name="connsiteY17" fmla="*/ 1527864 h 1543391"/>
                    <a:gd name="connsiteX18" fmla="*/ 687979 w 1542756"/>
                    <a:gd name="connsiteY18" fmla="*/ 1459189 h 1543391"/>
                    <a:gd name="connsiteX19" fmla="*/ 754417 w 1542756"/>
                    <a:gd name="connsiteY19" fmla="*/ 1347735 h 1543391"/>
                    <a:gd name="connsiteX20" fmla="*/ 603727 w 1542756"/>
                    <a:gd name="connsiteY20" fmla="*/ 1213325 h 1543391"/>
                    <a:gd name="connsiteX21" fmla="*/ 455431 w 1542756"/>
                    <a:gd name="connsiteY21" fmla="*/ 1347735 h 1543391"/>
                    <a:gd name="connsiteX22" fmla="*/ 522614 w 1542756"/>
                    <a:gd name="connsiteY22" fmla="*/ 1456051 h 1543391"/>
                    <a:gd name="connsiteX23" fmla="*/ 530889 w 1542756"/>
                    <a:gd name="connsiteY23" fmla="*/ 1529038 h 1543391"/>
                    <a:gd name="connsiteX24" fmla="*/ 510900 w 1542756"/>
                    <a:gd name="connsiteY24" fmla="*/ 1543391 h 1543391"/>
                    <a:gd name="connsiteX25" fmla="*/ 0 w 1542756"/>
                    <a:gd name="connsiteY25" fmla="*/ 1543391 h 1543391"/>
                    <a:gd name="connsiteX26" fmla="*/ 0 w 1542756"/>
                    <a:gd name="connsiteY26" fmla="*/ 1030456 h 1543391"/>
                    <a:gd name="connsiteX27" fmla="*/ 14829 w 1542756"/>
                    <a:gd name="connsiteY27" fmla="*/ 1009804 h 1543391"/>
                    <a:gd name="connsiteX28" fmla="*/ 84678 w 1542756"/>
                    <a:gd name="connsiteY28" fmla="*/ 1021218 h 1543391"/>
                    <a:gd name="connsiteX29" fmla="*/ 196131 w 1542756"/>
                    <a:gd name="connsiteY29" fmla="*/ 1087656 h 1543391"/>
                    <a:gd name="connsiteX30" fmla="*/ 330541 w 1542756"/>
                    <a:gd name="connsiteY30" fmla="*/ 936966 h 1543391"/>
                    <a:gd name="connsiteX31" fmla="*/ 196131 w 1542756"/>
                    <a:gd name="connsiteY31" fmla="*/ 786276 h 1543391"/>
                    <a:gd name="connsiteX32" fmla="*/ 84678 w 1542756"/>
                    <a:gd name="connsiteY32" fmla="*/ 852714 h 1543391"/>
                    <a:gd name="connsiteX33" fmla="*/ 16002 w 1542756"/>
                    <a:gd name="connsiteY33" fmla="*/ 862694 h 1543391"/>
                    <a:gd name="connsiteX34" fmla="*/ 0 w 1542756"/>
                    <a:gd name="connsiteY34" fmla="*/ 841219 h 1543391"/>
                    <a:gd name="connsiteX35" fmla="*/ 0 w 1542756"/>
                    <a:gd name="connsiteY35" fmla="*/ 330541 h 1543391"/>
                    <a:gd name="connsiteX36" fmla="*/ 510238 w 1542756"/>
                    <a:gd name="connsiteY36" fmla="*/ 330541 h 1543391"/>
                    <a:gd name="connsiteX37" fmla="*/ 530889 w 1542756"/>
                    <a:gd name="connsiteY37" fmla="*/ 315713 h 1543391"/>
                    <a:gd name="connsiteX38" fmla="*/ 519475 w 1542756"/>
                    <a:gd name="connsiteY38" fmla="*/ 245864 h 1543391"/>
                    <a:gd name="connsiteX39" fmla="*/ 453037 w 1542756"/>
                    <a:gd name="connsiteY39" fmla="*/ 134410 h 1543391"/>
                    <a:gd name="connsiteX40" fmla="*/ 603727 w 1542756"/>
                    <a:gd name="connsiteY40" fmla="*/ 0 h 1543391"/>
                    <a:gd name="connsiteX0" fmla="*/ 603727 w 1542756"/>
                    <a:gd name="connsiteY0" fmla="*/ 0 h 1543391"/>
                    <a:gd name="connsiteX1" fmla="*/ 754417 w 1542756"/>
                    <a:gd name="connsiteY1" fmla="*/ 134410 h 1543391"/>
                    <a:gd name="connsiteX2" fmla="*/ 687979 w 1542756"/>
                    <a:gd name="connsiteY2" fmla="*/ 245864 h 1543391"/>
                    <a:gd name="connsiteX3" fmla="*/ 677999 w 1542756"/>
                    <a:gd name="connsiteY3" fmla="*/ 314539 h 1543391"/>
                    <a:gd name="connsiteX4" fmla="*/ 699473 w 1542756"/>
                    <a:gd name="connsiteY4" fmla="*/ 330541 h 1543391"/>
                    <a:gd name="connsiteX5" fmla="*/ 1212215 w 1542756"/>
                    <a:gd name="connsiteY5" fmla="*/ 330541 h 1543391"/>
                    <a:gd name="connsiteX6" fmla="*/ 1212215 w 1542756"/>
                    <a:gd name="connsiteY6" fmla="*/ 841219 h 1543391"/>
                    <a:gd name="connsiteX7" fmla="*/ 1228217 w 1542756"/>
                    <a:gd name="connsiteY7" fmla="*/ 862694 h 1543391"/>
                    <a:gd name="connsiteX8" fmla="*/ 1296893 w 1542756"/>
                    <a:gd name="connsiteY8" fmla="*/ 852714 h 1543391"/>
                    <a:gd name="connsiteX9" fmla="*/ 1408346 w 1542756"/>
                    <a:gd name="connsiteY9" fmla="*/ 786276 h 1543391"/>
                    <a:gd name="connsiteX10" fmla="*/ 1542756 w 1542756"/>
                    <a:gd name="connsiteY10" fmla="*/ 936966 h 1543391"/>
                    <a:gd name="connsiteX11" fmla="*/ 1408346 w 1542756"/>
                    <a:gd name="connsiteY11" fmla="*/ 1087656 h 1543391"/>
                    <a:gd name="connsiteX12" fmla="*/ 1296893 w 1542756"/>
                    <a:gd name="connsiteY12" fmla="*/ 1021218 h 1543391"/>
                    <a:gd name="connsiteX13" fmla="*/ 1227044 w 1542756"/>
                    <a:gd name="connsiteY13" fmla="*/ 1009804 h 1543391"/>
                    <a:gd name="connsiteX14" fmla="*/ 1212215 w 1542756"/>
                    <a:gd name="connsiteY14" fmla="*/ 1030456 h 1543391"/>
                    <a:gd name="connsiteX15" fmla="*/ 1212215 w 1542756"/>
                    <a:gd name="connsiteY15" fmla="*/ 1543391 h 1543391"/>
                    <a:gd name="connsiteX16" fmla="*/ 698836 w 1542756"/>
                    <a:gd name="connsiteY16" fmla="*/ 1543391 h 1543391"/>
                    <a:gd name="connsiteX17" fmla="*/ 677999 w 1542756"/>
                    <a:gd name="connsiteY17" fmla="*/ 1527864 h 1543391"/>
                    <a:gd name="connsiteX18" fmla="*/ 687979 w 1542756"/>
                    <a:gd name="connsiteY18" fmla="*/ 1459189 h 1543391"/>
                    <a:gd name="connsiteX19" fmla="*/ 754417 w 1542756"/>
                    <a:gd name="connsiteY19" fmla="*/ 1347735 h 1543391"/>
                    <a:gd name="connsiteX20" fmla="*/ 603727 w 1542756"/>
                    <a:gd name="connsiteY20" fmla="*/ 1213325 h 1543391"/>
                    <a:gd name="connsiteX21" fmla="*/ 457825 w 1542756"/>
                    <a:gd name="connsiteY21" fmla="*/ 1347735 h 1543391"/>
                    <a:gd name="connsiteX22" fmla="*/ 522614 w 1542756"/>
                    <a:gd name="connsiteY22" fmla="*/ 1456051 h 1543391"/>
                    <a:gd name="connsiteX23" fmla="*/ 530889 w 1542756"/>
                    <a:gd name="connsiteY23" fmla="*/ 1529038 h 1543391"/>
                    <a:gd name="connsiteX24" fmla="*/ 510900 w 1542756"/>
                    <a:gd name="connsiteY24" fmla="*/ 1543391 h 1543391"/>
                    <a:gd name="connsiteX25" fmla="*/ 0 w 1542756"/>
                    <a:gd name="connsiteY25" fmla="*/ 1543391 h 1543391"/>
                    <a:gd name="connsiteX26" fmla="*/ 0 w 1542756"/>
                    <a:gd name="connsiteY26" fmla="*/ 1030456 h 1543391"/>
                    <a:gd name="connsiteX27" fmla="*/ 14829 w 1542756"/>
                    <a:gd name="connsiteY27" fmla="*/ 1009804 h 1543391"/>
                    <a:gd name="connsiteX28" fmla="*/ 84678 w 1542756"/>
                    <a:gd name="connsiteY28" fmla="*/ 1021218 h 1543391"/>
                    <a:gd name="connsiteX29" fmla="*/ 196131 w 1542756"/>
                    <a:gd name="connsiteY29" fmla="*/ 1087656 h 1543391"/>
                    <a:gd name="connsiteX30" fmla="*/ 330541 w 1542756"/>
                    <a:gd name="connsiteY30" fmla="*/ 936966 h 1543391"/>
                    <a:gd name="connsiteX31" fmla="*/ 196131 w 1542756"/>
                    <a:gd name="connsiteY31" fmla="*/ 786276 h 1543391"/>
                    <a:gd name="connsiteX32" fmla="*/ 84678 w 1542756"/>
                    <a:gd name="connsiteY32" fmla="*/ 852714 h 1543391"/>
                    <a:gd name="connsiteX33" fmla="*/ 16002 w 1542756"/>
                    <a:gd name="connsiteY33" fmla="*/ 862694 h 1543391"/>
                    <a:gd name="connsiteX34" fmla="*/ 0 w 1542756"/>
                    <a:gd name="connsiteY34" fmla="*/ 841219 h 1543391"/>
                    <a:gd name="connsiteX35" fmla="*/ 0 w 1542756"/>
                    <a:gd name="connsiteY35" fmla="*/ 330541 h 1543391"/>
                    <a:gd name="connsiteX36" fmla="*/ 510238 w 1542756"/>
                    <a:gd name="connsiteY36" fmla="*/ 330541 h 1543391"/>
                    <a:gd name="connsiteX37" fmla="*/ 530889 w 1542756"/>
                    <a:gd name="connsiteY37" fmla="*/ 315713 h 1543391"/>
                    <a:gd name="connsiteX38" fmla="*/ 519475 w 1542756"/>
                    <a:gd name="connsiteY38" fmla="*/ 245864 h 1543391"/>
                    <a:gd name="connsiteX39" fmla="*/ 453037 w 1542756"/>
                    <a:gd name="connsiteY39" fmla="*/ 134410 h 1543391"/>
                    <a:gd name="connsiteX40" fmla="*/ 603727 w 1542756"/>
                    <a:gd name="connsiteY40" fmla="*/ 0 h 1543391"/>
                    <a:gd name="connsiteX0" fmla="*/ 603727 w 1542756"/>
                    <a:gd name="connsiteY0" fmla="*/ 0 h 1543391"/>
                    <a:gd name="connsiteX1" fmla="*/ 754417 w 1542756"/>
                    <a:gd name="connsiteY1" fmla="*/ 134410 h 1543391"/>
                    <a:gd name="connsiteX2" fmla="*/ 687979 w 1542756"/>
                    <a:gd name="connsiteY2" fmla="*/ 245864 h 1543391"/>
                    <a:gd name="connsiteX3" fmla="*/ 677999 w 1542756"/>
                    <a:gd name="connsiteY3" fmla="*/ 314539 h 1543391"/>
                    <a:gd name="connsiteX4" fmla="*/ 699473 w 1542756"/>
                    <a:gd name="connsiteY4" fmla="*/ 330541 h 1543391"/>
                    <a:gd name="connsiteX5" fmla="*/ 1212215 w 1542756"/>
                    <a:gd name="connsiteY5" fmla="*/ 330541 h 1543391"/>
                    <a:gd name="connsiteX6" fmla="*/ 1212215 w 1542756"/>
                    <a:gd name="connsiteY6" fmla="*/ 841219 h 1543391"/>
                    <a:gd name="connsiteX7" fmla="*/ 1228217 w 1542756"/>
                    <a:gd name="connsiteY7" fmla="*/ 862694 h 1543391"/>
                    <a:gd name="connsiteX8" fmla="*/ 1296893 w 1542756"/>
                    <a:gd name="connsiteY8" fmla="*/ 852714 h 1543391"/>
                    <a:gd name="connsiteX9" fmla="*/ 1408346 w 1542756"/>
                    <a:gd name="connsiteY9" fmla="*/ 786276 h 1543391"/>
                    <a:gd name="connsiteX10" fmla="*/ 1542756 w 1542756"/>
                    <a:gd name="connsiteY10" fmla="*/ 936966 h 1543391"/>
                    <a:gd name="connsiteX11" fmla="*/ 1408346 w 1542756"/>
                    <a:gd name="connsiteY11" fmla="*/ 1087656 h 1543391"/>
                    <a:gd name="connsiteX12" fmla="*/ 1296893 w 1542756"/>
                    <a:gd name="connsiteY12" fmla="*/ 1021218 h 1543391"/>
                    <a:gd name="connsiteX13" fmla="*/ 1227044 w 1542756"/>
                    <a:gd name="connsiteY13" fmla="*/ 1009804 h 1543391"/>
                    <a:gd name="connsiteX14" fmla="*/ 1212215 w 1542756"/>
                    <a:gd name="connsiteY14" fmla="*/ 1030456 h 1543391"/>
                    <a:gd name="connsiteX15" fmla="*/ 1212215 w 1542756"/>
                    <a:gd name="connsiteY15" fmla="*/ 1543391 h 1543391"/>
                    <a:gd name="connsiteX16" fmla="*/ 698836 w 1542756"/>
                    <a:gd name="connsiteY16" fmla="*/ 1543391 h 1543391"/>
                    <a:gd name="connsiteX17" fmla="*/ 677999 w 1542756"/>
                    <a:gd name="connsiteY17" fmla="*/ 1527864 h 1543391"/>
                    <a:gd name="connsiteX18" fmla="*/ 687979 w 1542756"/>
                    <a:gd name="connsiteY18" fmla="*/ 1459189 h 1543391"/>
                    <a:gd name="connsiteX19" fmla="*/ 754417 w 1542756"/>
                    <a:gd name="connsiteY19" fmla="*/ 1347735 h 1543391"/>
                    <a:gd name="connsiteX20" fmla="*/ 603727 w 1542756"/>
                    <a:gd name="connsiteY20" fmla="*/ 1213325 h 1543391"/>
                    <a:gd name="connsiteX21" fmla="*/ 457825 w 1542756"/>
                    <a:gd name="connsiteY21" fmla="*/ 1347735 h 1543391"/>
                    <a:gd name="connsiteX22" fmla="*/ 522614 w 1542756"/>
                    <a:gd name="connsiteY22" fmla="*/ 1456051 h 1543391"/>
                    <a:gd name="connsiteX23" fmla="*/ 530889 w 1542756"/>
                    <a:gd name="connsiteY23" fmla="*/ 1529038 h 1543391"/>
                    <a:gd name="connsiteX24" fmla="*/ 510900 w 1542756"/>
                    <a:gd name="connsiteY24" fmla="*/ 1543391 h 1543391"/>
                    <a:gd name="connsiteX25" fmla="*/ 0 w 1542756"/>
                    <a:gd name="connsiteY25" fmla="*/ 1543391 h 1543391"/>
                    <a:gd name="connsiteX26" fmla="*/ 0 w 1542756"/>
                    <a:gd name="connsiteY26" fmla="*/ 1030456 h 1543391"/>
                    <a:gd name="connsiteX27" fmla="*/ 14829 w 1542756"/>
                    <a:gd name="connsiteY27" fmla="*/ 1009804 h 1543391"/>
                    <a:gd name="connsiteX28" fmla="*/ 84678 w 1542756"/>
                    <a:gd name="connsiteY28" fmla="*/ 1021218 h 1543391"/>
                    <a:gd name="connsiteX29" fmla="*/ 196131 w 1542756"/>
                    <a:gd name="connsiteY29" fmla="*/ 1087656 h 1543391"/>
                    <a:gd name="connsiteX30" fmla="*/ 330541 w 1542756"/>
                    <a:gd name="connsiteY30" fmla="*/ 936966 h 1543391"/>
                    <a:gd name="connsiteX31" fmla="*/ 196131 w 1542756"/>
                    <a:gd name="connsiteY31" fmla="*/ 786276 h 1543391"/>
                    <a:gd name="connsiteX32" fmla="*/ 84678 w 1542756"/>
                    <a:gd name="connsiteY32" fmla="*/ 852714 h 1543391"/>
                    <a:gd name="connsiteX33" fmla="*/ 16002 w 1542756"/>
                    <a:gd name="connsiteY33" fmla="*/ 862694 h 1543391"/>
                    <a:gd name="connsiteX34" fmla="*/ 0 w 1542756"/>
                    <a:gd name="connsiteY34" fmla="*/ 841219 h 1543391"/>
                    <a:gd name="connsiteX35" fmla="*/ 0 w 1542756"/>
                    <a:gd name="connsiteY35" fmla="*/ 330541 h 1543391"/>
                    <a:gd name="connsiteX36" fmla="*/ 510238 w 1542756"/>
                    <a:gd name="connsiteY36" fmla="*/ 330541 h 1543391"/>
                    <a:gd name="connsiteX37" fmla="*/ 530889 w 1542756"/>
                    <a:gd name="connsiteY37" fmla="*/ 315713 h 1543391"/>
                    <a:gd name="connsiteX38" fmla="*/ 519475 w 1542756"/>
                    <a:gd name="connsiteY38" fmla="*/ 245864 h 1543391"/>
                    <a:gd name="connsiteX39" fmla="*/ 453037 w 1542756"/>
                    <a:gd name="connsiteY39" fmla="*/ 134410 h 1543391"/>
                    <a:gd name="connsiteX40" fmla="*/ 603727 w 1542756"/>
                    <a:gd name="connsiteY40" fmla="*/ 0 h 1543391"/>
                    <a:gd name="connsiteX0" fmla="*/ 603727 w 1542756"/>
                    <a:gd name="connsiteY0" fmla="*/ 0 h 1543391"/>
                    <a:gd name="connsiteX1" fmla="*/ 754417 w 1542756"/>
                    <a:gd name="connsiteY1" fmla="*/ 134410 h 1543391"/>
                    <a:gd name="connsiteX2" fmla="*/ 687979 w 1542756"/>
                    <a:gd name="connsiteY2" fmla="*/ 245864 h 1543391"/>
                    <a:gd name="connsiteX3" fmla="*/ 677999 w 1542756"/>
                    <a:gd name="connsiteY3" fmla="*/ 314539 h 1543391"/>
                    <a:gd name="connsiteX4" fmla="*/ 699473 w 1542756"/>
                    <a:gd name="connsiteY4" fmla="*/ 330541 h 1543391"/>
                    <a:gd name="connsiteX5" fmla="*/ 1212215 w 1542756"/>
                    <a:gd name="connsiteY5" fmla="*/ 330541 h 1543391"/>
                    <a:gd name="connsiteX6" fmla="*/ 1212215 w 1542756"/>
                    <a:gd name="connsiteY6" fmla="*/ 841219 h 1543391"/>
                    <a:gd name="connsiteX7" fmla="*/ 1228217 w 1542756"/>
                    <a:gd name="connsiteY7" fmla="*/ 862694 h 1543391"/>
                    <a:gd name="connsiteX8" fmla="*/ 1296893 w 1542756"/>
                    <a:gd name="connsiteY8" fmla="*/ 852714 h 1543391"/>
                    <a:gd name="connsiteX9" fmla="*/ 1408346 w 1542756"/>
                    <a:gd name="connsiteY9" fmla="*/ 786276 h 1543391"/>
                    <a:gd name="connsiteX10" fmla="*/ 1542756 w 1542756"/>
                    <a:gd name="connsiteY10" fmla="*/ 936966 h 1543391"/>
                    <a:gd name="connsiteX11" fmla="*/ 1408346 w 1542756"/>
                    <a:gd name="connsiteY11" fmla="*/ 1087656 h 1543391"/>
                    <a:gd name="connsiteX12" fmla="*/ 1296893 w 1542756"/>
                    <a:gd name="connsiteY12" fmla="*/ 1021218 h 1543391"/>
                    <a:gd name="connsiteX13" fmla="*/ 1227044 w 1542756"/>
                    <a:gd name="connsiteY13" fmla="*/ 1009804 h 1543391"/>
                    <a:gd name="connsiteX14" fmla="*/ 1212215 w 1542756"/>
                    <a:gd name="connsiteY14" fmla="*/ 1030456 h 1543391"/>
                    <a:gd name="connsiteX15" fmla="*/ 1212215 w 1542756"/>
                    <a:gd name="connsiteY15" fmla="*/ 1543391 h 1543391"/>
                    <a:gd name="connsiteX16" fmla="*/ 698836 w 1542756"/>
                    <a:gd name="connsiteY16" fmla="*/ 1543391 h 1543391"/>
                    <a:gd name="connsiteX17" fmla="*/ 677999 w 1542756"/>
                    <a:gd name="connsiteY17" fmla="*/ 1527864 h 1543391"/>
                    <a:gd name="connsiteX18" fmla="*/ 687979 w 1542756"/>
                    <a:gd name="connsiteY18" fmla="*/ 1459189 h 1543391"/>
                    <a:gd name="connsiteX19" fmla="*/ 754417 w 1542756"/>
                    <a:gd name="connsiteY19" fmla="*/ 1347735 h 1543391"/>
                    <a:gd name="connsiteX20" fmla="*/ 603727 w 1542756"/>
                    <a:gd name="connsiteY20" fmla="*/ 1213325 h 1543391"/>
                    <a:gd name="connsiteX21" fmla="*/ 457825 w 1542756"/>
                    <a:gd name="connsiteY21" fmla="*/ 1347735 h 1543391"/>
                    <a:gd name="connsiteX22" fmla="*/ 522614 w 1542756"/>
                    <a:gd name="connsiteY22" fmla="*/ 1456051 h 1543391"/>
                    <a:gd name="connsiteX23" fmla="*/ 530889 w 1542756"/>
                    <a:gd name="connsiteY23" fmla="*/ 1529038 h 1543391"/>
                    <a:gd name="connsiteX24" fmla="*/ 510900 w 1542756"/>
                    <a:gd name="connsiteY24" fmla="*/ 1543391 h 1543391"/>
                    <a:gd name="connsiteX25" fmla="*/ 0 w 1542756"/>
                    <a:gd name="connsiteY25" fmla="*/ 1543391 h 1543391"/>
                    <a:gd name="connsiteX26" fmla="*/ 0 w 1542756"/>
                    <a:gd name="connsiteY26" fmla="*/ 1030456 h 1543391"/>
                    <a:gd name="connsiteX27" fmla="*/ 14829 w 1542756"/>
                    <a:gd name="connsiteY27" fmla="*/ 1009804 h 1543391"/>
                    <a:gd name="connsiteX28" fmla="*/ 84678 w 1542756"/>
                    <a:gd name="connsiteY28" fmla="*/ 1021218 h 1543391"/>
                    <a:gd name="connsiteX29" fmla="*/ 196131 w 1542756"/>
                    <a:gd name="connsiteY29" fmla="*/ 1087656 h 1543391"/>
                    <a:gd name="connsiteX30" fmla="*/ 330541 w 1542756"/>
                    <a:gd name="connsiteY30" fmla="*/ 936966 h 1543391"/>
                    <a:gd name="connsiteX31" fmla="*/ 196131 w 1542756"/>
                    <a:gd name="connsiteY31" fmla="*/ 786276 h 1543391"/>
                    <a:gd name="connsiteX32" fmla="*/ 84678 w 1542756"/>
                    <a:gd name="connsiteY32" fmla="*/ 852714 h 1543391"/>
                    <a:gd name="connsiteX33" fmla="*/ 16002 w 1542756"/>
                    <a:gd name="connsiteY33" fmla="*/ 862694 h 1543391"/>
                    <a:gd name="connsiteX34" fmla="*/ 0 w 1542756"/>
                    <a:gd name="connsiteY34" fmla="*/ 841219 h 1543391"/>
                    <a:gd name="connsiteX35" fmla="*/ 0 w 1542756"/>
                    <a:gd name="connsiteY35" fmla="*/ 330541 h 1543391"/>
                    <a:gd name="connsiteX36" fmla="*/ 510238 w 1542756"/>
                    <a:gd name="connsiteY36" fmla="*/ 330541 h 1543391"/>
                    <a:gd name="connsiteX37" fmla="*/ 530889 w 1542756"/>
                    <a:gd name="connsiteY37" fmla="*/ 315713 h 1543391"/>
                    <a:gd name="connsiteX38" fmla="*/ 519475 w 1542756"/>
                    <a:gd name="connsiteY38" fmla="*/ 245864 h 1543391"/>
                    <a:gd name="connsiteX39" fmla="*/ 453037 w 1542756"/>
                    <a:gd name="connsiteY39" fmla="*/ 134410 h 1543391"/>
                    <a:gd name="connsiteX40" fmla="*/ 603727 w 1542756"/>
                    <a:gd name="connsiteY40" fmla="*/ 0 h 1543391"/>
                    <a:gd name="connsiteX0" fmla="*/ 603727 w 1542756"/>
                    <a:gd name="connsiteY0" fmla="*/ 0 h 1543391"/>
                    <a:gd name="connsiteX1" fmla="*/ 754417 w 1542756"/>
                    <a:gd name="connsiteY1" fmla="*/ 134410 h 1543391"/>
                    <a:gd name="connsiteX2" fmla="*/ 687979 w 1542756"/>
                    <a:gd name="connsiteY2" fmla="*/ 245864 h 1543391"/>
                    <a:gd name="connsiteX3" fmla="*/ 677999 w 1542756"/>
                    <a:gd name="connsiteY3" fmla="*/ 314539 h 1543391"/>
                    <a:gd name="connsiteX4" fmla="*/ 699473 w 1542756"/>
                    <a:gd name="connsiteY4" fmla="*/ 330541 h 1543391"/>
                    <a:gd name="connsiteX5" fmla="*/ 1212215 w 1542756"/>
                    <a:gd name="connsiteY5" fmla="*/ 330541 h 1543391"/>
                    <a:gd name="connsiteX6" fmla="*/ 1212215 w 1542756"/>
                    <a:gd name="connsiteY6" fmla="*/ 841219 h 1543391"/>
                    <a:gd name="connsiteX7" fmla="*/ 1228217 w 1542756"/>
                    <a:gd name="connsiteY7" fmla="*/ 862694 h 1543391"/>
                    <a:gd name="connsiteX8" fmla="*/ 1296893 w 1542756"/>
                    <a:gd name="connsiteY8" fmla="*/ 852714 h 1543391"/>
                    <a:gd name="connsiteX9" fmla="*/ 1408346 w 1542756"/>
                    <a:gd name="connsiteY9" fmla="*/ 786276 h 1543391"/>
                    <a:gd name="connsiteX10" fmla="*/ 1542756 w 1542756"/>
                    <a:gd name="connsiteY10" fmla="*/ 936966 h 1543391"/>
                    <a:gd name="connsiteX11" fmla="*/ 1408346 w 1542756"/>
                    <a:gd name="connsiteY11" fmla="*/ 1087656 h 1543391"/>
                    <a:gd name="connsiteX12" fmla="*/ 1296893 w 1542756"/>
                    <a:gd name="connsiteY12" fmla="*/ 1021218 h 1543391"/>
                    <a:gd name="connsiteX13" fmla="*/ 1227044 w 1542756"/>
                    <a:gd name="connsiteY13" fmla="*/ 1009804 h 1543391"/>
                    <a:gd name="connsiteX14" fmla="*/ 1212215 w 1542756"/>
                    <a:gd name="connsiteY14" fmla="*/ 1030456 h 1543391"/>
                    <a:gd name="connsiteX15" fmla="*/ 1212215 w 1542756"/>
                    <a:gd name="connsiteY15" fmla="*/ 1543391 h 1543391"/>
                    <a:gd name="connsiteX16" fmla="*/ 698836 w 1542756"/>
                    <a:gd name="connsiteY16" fmla="*/ 1543391 h 1543391"/>
                    <a:gd name="connsiteX17" fmla="*/ 677999 w 1542756"/>
                    <a:gd name="connsiteY17" fmla="*/ 1527864 h 1543391"/>
                    <a:gd name="connsiteX18" fmla="*/ 687979 w 1542756"/>
                    <a:gd name="connsiteY18" fmla="*/ 1459189 h 1543391"/>
                    <a:gd name="connsiteX19" fmla="*/ 754417 w 1542756"/>
                    <a:gd name="connsiteY19" fmla="*/ 1347735 h 1543391"/>
                    <a:gd name="connsiteX20" fmla="*/ 603727 w 1542756"/>
                    <a:gd name="connsiteY20" fmla="*/ 1213325 h 1543391"/>
                    <a:gd name="connsiteX21" fmla="*/ 457825 w 1542756"/>
                    <a:gd name="connsiteY21" fmla="*/ 1347735 h 1543391"/>
                    <a:gd name="connsiteX22" fmla="*/ 522614 w 1542756"/>
                    <a:gd name="connsiteY22" fmla="*/ 1456051 h 1543391"/>
                    <a:gd name="connsiteX23" fmla="*/ 530889 w 1542756"/>
                    <a:gd name="connsiteY23" fmla="*/ 1529038 h 1543391"/>
                    <a:gd name="connsiteX24" fmla="*/ 510900 w 1542756"/>
                    <a:gd name="connsiteY24" fmla="*/ 1543391 h 1543391"/>
                    <a:gd name="connsiteX25" fmla="*/ 0 w 1542756"/>
                    <a:gd name="connsiteY25" fmla="*/ 1543391 h 1543391"/>
                    <a:gd name="connsiteX26" fmla="*/ 0 w 1542756"/>
                    <a:gd name="connsiteY26" fmla="*/ 1030456 h 1543391"/>
                    <a:gd name="connsiteX27" fmla="*/ 14829 w 1542756"/>
                    <a:gd name="connsiteY27" fmla="*/ 1009804 h 1543391"/>
                    <a:gd name="connsiteX28" fmla="*/ 84678 w 1542756"/>
                    <a:gd name="connsiteY28" fmla="*/ 1021218 h 1543391"/>
                    <a:gd name="connsiteX29" fmla="*/ 196131 w 1542756"/>
                    <a:gd name="connsiteY29" fmla="*/ 1087656 h 1543391"/>
                    <a:gd name="connsiteX30" fmla="*/ 330541 w 1542756"/>
                    <a:gd name="connsiteY30" fmla="*/ 936966 h 1543391"/>
                    <a:gd name="connsiteX31" fmla="*/ 196131 w 1542756"/>
                    <a:gd name="connsiteY31" fmla="*/ 786276 h 1543391"/>
                    <a:gd name="connsiteX32" fmla="*/ 84678 w 1542756"/>
                    <a:gd name="connsiteY32" fmla="*/ 852714 h 1543391"/>
                    <a:gd name="connsiteX33" fmla="*/ 16002 w 1542756"/>
                    <a:gd name="connsiteY33" fmla="*/ 862694 h 1543391"/>
                    <a:gd name="connsiteX34" fmla="*/ 0 w 1542756"/>
                    <a:gd name="connsiteY34" fmla="*/ 841219 h 1543391"/>
                    <a:gd name="connsiteX35" fmla="*/ 0 w 1542756"/>
                    <a:gd name="connsiteY35" fmla="*/ 330541 h 1543391"/>
                    <a:gd name="connsiteX36" fmla="*/ 510238 w 1542756"/>
                    <a:gd name="connsiteY36" fmla="*/ 330541 h 1543391"/>
                    <a:gd name="connsiteX37" fmla="*/ 530889 w 1542756"/>
                    <a:gd name="connsiteY37" fmla="*/ 315713 h 1543391"/>
                    <a:gd name="connsiteX38" fmla="*/ 519475 w 1542756"/>
                    <a:gd name="connsiteY38" fmla="*/ 245864 h 1543391"/>
                    <a:gd name="connsiteX39" fmla="*/ 453037 w 1542756"/>
                    <a:gd name="connsiteY39" fmla="*/ 134410 h 1543391"/>
                    <a:gd name="connsiteX40" fmla="*/ 603727 w 1542756"/>
                    <a:gd name="connsiteY40" fmla="*/ 0 h 1543391"/>
                    <a:gd name="connsiteX0" fmla="*/ 603727 w 1542756"/>
                    <a:gd name="connsiteY0" fmla="*/ 0 h 1543391"/>
                    <a:gd name="connsiteX1" fmla="*/ 754417 w 1542756"/>
                    <a:gd name="connsiteY1" fmla="*/ 134410 h 1543391"/>
                    <a:gd name="connsiteX2" fmla="*/ 687979 w 1542756"/>
                    <a:gd name="connsiteY2" fmla="*/ 245864 h 1543391"/>
                    <a:gd name="connsiteX3" fmla="*/ 677999 w 1542756"/>
                    <a:gd name="connsiteY3" fmla="*/ 314539 h 1543391"/>
                    <a:gd name="connsiteX4" fmla="*/ 699473 w 1542756"/>
                    <a:gd name="connsiteY4" fmla="*/ 330541 h 1543391"/>
                    <a:gd name="connsiteX5" fmla="*/ 1212215 w 1542756"/>
                    <a:gd name="connsiteY5" fmla="*/ 330541 h 1543391"/>
                    <a:gd name="connsiteX6" fmla="*/ 1212215 w 1542756"/>
                    <a:gd name="connsiteY6" fmla="*/ 841219 h 1543391"/>
                    <a:gd name="connsiteX7" fmla="*/ 1228217 w 1542756"/>
                    <a:gd name="connsiteY7" fmla="*/ 862694 h 1543391"/>
                    <a:gd name="connsiteX8" fmla="*/ 1296893 w 1542756"/>
                    <a:gd name="connsiteY8" fmla="*/ 852714 h 1543391"/>
                    <a:gd name="connsiteX9" fmla="*/ 1408346 w 1542756"/>
                    <a:gd name="connsiteY9" fmla="*/ 786276 h 1543391"/>
                    <a:gd name="connsiteX10" fmla="*/ 1542756 w 1542756"/>
                    <a:gd name="connsiteY10" fmla="*/ 936966 h 1543391"/>
                    <a:gd name="connsiteX11" fmla="*/ 1408346 w 1542756"/>
                    <a:gd name="connsiteY11" fmla="*/ 1087656 h 1543391"/>
                    <a:gd name="connsiteX12" fmla="*/ 1296893 w 1542756"/>
                    <a:gd name="connsiteY12" fmla="*/ 1024273 h 1543391"/>
                    <a:gd name="connsiteX13" fmla="*/ 1227044 w 1542756"/>
                    <a:gd name="connsiteY13" fmla="*/ 1009804 h 1543391"/>
                    <a:gd name="connsiteX14" fmla="*/ 1212215 w 1542756"/>
                    <a:gd name="connsiteY14" fmla="*/ 1030456 h 1543391"/>
                    <a:gd name="connsiteX15" fmla="*/ 1212215 w 1542756"/>
                    <a:gd name="connsiteY15" fmla="*/ 1543391 h 1543391"/>
                    <a:gd name="connsiteX16" fmla="*/ 698836 w 1542756"/>
                    <a:gd name="connsiteY16" fmla="*/ 1543391 h 1543391"/>
                    <a:gd name="connsiteX17" fmla="*/ 677999 w 1542756"/>
                    <a:gd name="connsiteY17" fmla="*/ 1527864 h 1543391"/>
                    <a:gd name="connsiteX18" fmla="*/ 687979 w 1542756"/>
                    <a:gd name="connsiteY18" fmla="*/ 1459189 h 1543391"/>
                    <a:gd name="connsiteX19" fmla="*/ 754417 w 1542756"/>
                    <a:gd name="connsiteY19" fmla="*/ 1347735 h 1543391"/>
                    <a:gd name="connsiteX20" fmla="*/ 603727 w 1542756"/>
                    <a:gd name="connsiteY20" fmla="*/ 1213325 h 1543391"/>
                    <a:gd name="connsiteX21" fmla="*/ 457825 w 1542756"/>
                    <a:gd name="connsiteY21" fmla="*/ 1347735 h 1543391"/>
                    <a:gd name="connsiteX22" fmla="*/ 522614 w 1542756"/>
                    <a:gd name="connsiteY22" fmla="*/ 1456051 h 1543391"/>
                    <a:gd name="connsiteX23" fmla="*/ 530889 w 1542756"/>
                    <a:gd name="connsiteY23" fmla="*/ 1529038 h 1543391"/>
                    <a:gd name="connsiteX24" fmla="*/ 510900 w 1542756"/>
                    <a:gd name="connsiteY24" fmla="*/ 1543391 h 1543391"/>
                    <a:gd name="connsiteX25" fmla="*/ 0 w 1542756"/>
                    <a:gd name="connsiteY25" fmla="*/ 1543391 h 1543391"/>
                    <a:gd name="connsiteX26" fmla="*/ 0 w 1542756"/>
                    <a:gd name="connsiteY26" fmla="*/ 1030456 h 1543391"/>
                    <a:gd name="connsiteX27" fmla="*/ 14829 w 1542756"/>
                    <a:gd name="connsiteY27" fmla="*/ 1009804 h 1543391"/>
                    <a:gd name="connsiteX28" fmla="*/ 84678 w 1542756"/>
                    <a:gd name="connsiteY28" fmla="*/ 1021218 h 1543391"/>
                    <a:gd name="connsiteX29" fmla="*/ 196131 w 1542756"/>
                    <a:gd name="connsiteY29" fmla="*/ 1087656 h 1543391"/>
                    <a:gd name="connsiteX30" fmla="*/ 330541 w 1542756"/>
                    <a:gd name="connsiteY30" fmla="*/ 936966 h 1543391"/>
                    <a:gd name="connsiteX31" fmla="*/ 196131 w 1542756"/>
                    <a:gd name="connsiteY31" fmla="*/ 786276 h 1543391"/>
                    <a:gd name="connsiteX32" fmla="*/ 84678 w 1542756"/>
                    <a:gd name="connsiteY32" fmla="*/ 852714 h 1543391"/>
                    <a:gd name="connsiteX33" fmla="*/ 16002 w 1542756"/>
                    <a:gd name="connsiteY33" fmla="*/ 862694 h 1543391"/>
                    <a:gd name="connsiteX34" fmla="*/ 0 w 1542756"/>
                    <a:gd name="connsiteY34" fmla="*/ 841219 h 1543391"/>
                    <a:gd name="connsiteX35" fmla="*/ 0 w 1542756"/>
                    <a:gd name="connsiteY35" fmla="*/ 330541 h 1543391"/>
                    <a:gd name="connsiteX36" fmla="*/ 510238 w 1542756"/>
                    <a:gd name="connsiteY36" fmla="*/ 330541 h 1543391"/>
                    <a:gd name="connsiteX37" fmla="*/ 530889 w 1542756"/>
                    <a:gd name="connsiteY37" fmla="*/ 315713 h 1543391"/>
                    <a:gd name="connsiteX38" fmla="*/ 519475 w 1542756"/>
                    <a:gd name="connsiteY38" fmla="*/ 245864 h 1543391"/>
                    <a:gd name="connsiteX39" fmla="*/ 453037 w 1542756"/>
                    <a:gd name="connsiteY39" fmla="*/ 134410 h 1543391"/>
                    <a:gd name="connsiteX40" fmla="*/ 603727 w 1542756"/>
                    <a:gd name="connsiteY40" fmla="*/ 0 h 1543391"/>
                    <a:gd name="connsiteX0" fmla="*/ 603727 w 1542756"/>
                    <a:gd name="connsiteY0" fmla="*/ 0 h 1543391"/>
                    <a:gd name="connsiteX1" fmla="*/ 754417 w 1542756"/>
                    <a:gd name="connsiteY1" fmla="*/ 134410 h 1543391"/>
                    <a:gd name="connsiteX2" fmla="*/ 687979 w 1542756"/>
                    <a:gd name="connsiteY2" fmla="*/ 245864 h 1543391"/>
                    <a:gd name="connsiteX3" fmla="*/ 677999 w 1542756"/>
                    <a:gd name="connsiteY3" fmla="*/ 314539 h 1543391"/>
                    <a:gd name="connsiteX4" fmla="*/ 699473 w 1542756"/>
                    <a:gd name="connsiteY4" fmla="*/ 330541 h 1543391"/>
                    <a:gd name="connsiteX5" fmla="*/ 1212215 w 1542756"/>
                    <a:gd name="connsiteY5" fmla="*/ 330541 h 1543391"/>
                    <a:gd name="connsiteX6" fmla="*/ 1212215 w 1542756"/>
                    <a:gd name="connsiteY6" fmla="*/ 841219 h 1543391"/>
                    <a:gd name="connsiteX7" fmla="*/ 1228217 w 1542756"/>
                    <a:gd name="connsiteY7" fmla="*/ 862694 h 1543391"/>
                    <a:gd name="connsiteX8" fmla="*/ 1296893 w 1542756"/>
                    <a:gd name="connsiteY8" fmla="*/ 852714 h 1543391"/>
                    <a:gd name="connsiteX9" fmla="*/ 1408346 w 1542756"/>
                    <a:gd name="connsiteY9" fmla="*/ 786276 h 1543391"/>
                    <a:gd name="connsiteX10" fmla="*/ 1542756 w 1542756"/>
                    <a:gd name="connsiteY10" fmla="*/ 936966 h 1543391"/>
                    <a:gd name="connsiteX11" fmla="*/ 1408346 w 1542756"/>
                    <a:gd name="connsiteY11" fmla="*/ 1087656 h 1543391"/>
                    <a:gd name="connsiteX12" fmla="*/ 1296893 w 1542756"/>
                    <a:gd name="connsiteY12" fmla="*/ 1024273 h 1543391"/>
                    <a:gd name="connsiteX13" fmla="*/ 1227044 w 1542756"/>
                    <a:gd name="connsiteY13" fmla="*/ 1009804 h 1543391"/>
                    <a:gd name="connsiteX14" fmla="*/ 1212215 w 1542756"/>
                    <a:gd name="connsiteY14" fmla="*/ 1030456 h 1543391"/>
                    <a:gd name="connsiteX15" fmla="*/ 1212215 w 1542756"/>
                    <a:gd name="connsiteY15" fmla="*/ 1543391 h 1543391"/>
                    <a:gd name="connsiteX16" fmla="*/ 698836 w 1542756"/>
                    <a:gd name="connsiteY16" fmla="*/ 1543391 h 1543391"/>
                    <a:gd name="connsiteX17" fmla="*/ 677999 w 1542756"/>
                    <a:gd name="connsiteY17" fmla="*/ 1527864 h 1543391"/>
                    <a:gd name="connsiteX18" fmla="*/ 687979 w 1542756"/>
                    <a:gd name="connsiteY18" fmla="*/ 1459189 h 1543391"/>
                    <a:gd name="connsiteX19" fmla="*/ 754417 w 1542756"/>
                    <a:gd name="connsiteY19" fmla="*/ 1347735 h 1543391"/>
                    <a:gd name="connsiteX20" fmla="*/ 603727 w 1542756"/>
                    <a:gd name="connsiteY20" fmla="*/ 1213325 h 1543391"/>
                    <a:gd name="connsiteX21" fmla="*/ 457825 w 1542756"/>
                    <a:gd name="connsiteY21" fmla="*/ 1347735 h 1543391"/>
                    <a:gd name="connsiteX22" fmla="*/ 522614 w 1542756"/>
                    <a:gd name="connsiteY22" fmla="*/ 1456051 h 1543391"/>
                    <a:gd name="connsiteX23" fmla="*/ 530889 w 1542756"/>
                    <a:gd name="connsiteY23" fmla="*/ 1529038 h 1543391"/>
                    <a:gd name="connsiteX24" fmla="*/ 510900 w 1542756"/>
                    <a:gd name="connsiteY24" fmla="*/ 1543391 h 1543391"/>
                    <a:gd name="connsiteX25" fmla="*/ 0 w 1542756"/>
                    <a:gd name="connsiteY25" fmla="*/ 1543391 h 1543391"/>
                    <a:gd name="connsiteX26" fmla="*/ 0 w 1542756"/>
                    <a:gd name="connsiteY26" fmla="*/ 1030456 h 1543391"/>
                    <a:gd name="connsiteX27" fmla="*/ 14829 w 1542756"/>
                    <a:gd name="connsiteY27" fmla="*/ 1009804 h 1543391"/>
                    <a:gd name="connsiteX28" fmla="*/ 84678 w 1542756"/>
                    <a:gd name="connsiteY28" fmla="*/ 1021218 h 1543391"/>
                    <a:gd name="connsiteX29" fmla="*/ 196131 w 1542756"/>
                    <a:gd name="connsiteY29" fmla="*/ 1087656 h 1543391"/>
                    <a:gd name="connsiteX30" fmla="*/ 330541 w 1542756"/>
                    <a:gd name="connsiteY30" fmla="*/ 936966 h 1543391"/>
                    <a:gd name="connsiteX31" fmla="*/ 196131 w 1542756"/>
                    <a:gd name="connsiteY31" fmla="*/ 786276 h 1543391"/>
                    <a:gd name="connsiteX32" fmla="*/ 84678 w 1542756"/>
                    <a:gd name="connsiteY32" fmla="*/ 852714 h 1543391"/>
                    <a:gd name="connsiteX33" fmla="*/ 16002 w 1542756"/>
                    <a:gd name="connsiteY33" fmla="*/ 862694 h 1543391"/>
                    <a:gd name="connsiteX34" fmla="*/ 0 w 1542756"/>
                    <a:gd name="connsiteY34" fmla="*/ 841219 h 1543391"/>
                    <a:gd name="connsiteX35" fmla="*/ 0 w 1542756"/>
                    <a:gd name="connsiteY35" fmla="*/ 330541 h 1543391"/>
                    <a:gd name="connsiteX36" fmla="*/ 510238 w 1542756"/>
                    <a:gd name="connsiteY36" fmla="*/ 330541 h 1543391"/>
                    <a:gd name="connsiteX37" fmla="*/ 530889 w 1542756"/>
                    <a:gd name="connsiteY37" fmla="*/ 315713 h 1543391"/>
                    <a:gd name="connsiteX38" fmla="*/ 519475 w 1542756"/>
                    <a:gd name="connsiteY38" fmla="*/ 245864 h 1543391"/>
                    <a:gd name="connsiteX39" fmla="*/ 453037 w 1542756"/>
                    <a:gd name="connsiteY39" fmla="*/ 134410 h 1543391"/>
                    <a:gd name="connsiteX40" fmla="*/ 603727 w 1542756"/>
                    <a:gd name="connsiteY40" fmla="*/ 0 h 1543391"/>
                    <a:gd name="connsiteX0" fmla="*/ 603727 w 1542756"/>
                    <a:gd name="connsiteY0" fmla="*/ 0 h 1543391"/>
                    <a:gd name="connsiteX1" fmla="*/ 754417 w 1542756"/>
                    <a:gd name="connsiteY1" fmla="*/ 134410 h 1543391"/>
                    <a:gd name="connsiteX2" fmla="*/ 687979 w 1542756"/>
                    <a:gd name="connsiteY2" fmla="*/ 245864 h 1543391"/>
                    <a:gd name="connsiteX3" fmla="*/ 677999 w 1542756"/>
                    <a:gd name="connsiteY3" fmla="*/ 314539 h 1543391"/>
                    <a:gd name="connsiteX4" fmla="*/ 699473 w 1542756"/>
                    <a:gd name="connsiteY4" fmla="*/ 330541 h 1543391"/>
                    <a:gd name="connsiteX5" fmla="*/ 1212215 w 1542756"/>
                    <a:gd name="connsiteY5" fmla="*/ 330541 h 1543391"/>
                    <a:gd name="connsiteX6" fmla="*/ 1212215 w 1542756"/>
                    <a:gd name="connsiteY6" fmla="*/ 841219 h 1543391"/>
                    <a:gd name="connsiteX7" fmla="*/ 1228217 w 1542756"/>
                    <a:gd name="connsiteY7" fmla="*/ 862694 h 1543391"/>
                    <a:gd name="connsiteX8" fmla="*/ 1296893 w 1542756"/>
                    <a:gd name="connsiteY8" fmla="*/ 852714 h 1543391"/>
                    <a:gd name="connsiteX9" fmla="*/ 1408346 w 1542756"/>
                    <a:gd name="connsiteY9" fmla="*/ 786276 h 1543391"/>
                    <a:gd name="connsiteX10" fmla="*/ 1542756 w 1542756"/>
                    <a:gd name="connsiteY10" fmla="*/ 936966 h 1543391"/>
                    <a:gd name="connsiteX11" fmla="*/ 1408346 w 1542756"/>
                    <a:gd name="connsiteY11" fmla="*/ 1087656 h 1543391"/>
                    <a:gd name="connsiteX12" fmla="*/ 1296893 w 1542756"/>
                    <a:gd name="connsiteY12" fmla="*/ 1024273 h 1543391"/>
                    <a:gd name="connsiteX13" fmla="*/ 1227044 w 1542756"/>
                    <a:gd name="connsiteY13" fmla="*/ 1009804 h 1543391"/>
                    <a:gd name="connsiteX14" fmla="*/ 1212215 w 1542756"/>
                    <a:gd name="connsiteY14" fmla="*/ 1030456 h 1543391"/>
                    <a:gd name="connsiteX15" fmla="*/ 1212215 w 1542756"/>
                    <a:gd name="connsiteY15" fmla="*/ 1543391 h 1543391"/>
                    <a:gd name="connsiteX16" fmla="*/ 698836 w 1542756"/>
                    <a:gd name="connsiteY16" fmla="*/ 1543391 h 1543391"/>
                    <a:gd name="connsiteX17" fmla="*/ 677999 w 1542756"/>
                    <a:gd name="connsiteY17" fmla="*/ 1527864 h 1543391"/>
                    <a:gd name="connsiteX18" fmla="*/ 687979 w 1542756"/>
                    <a:gd name="connsiteY18" fmla="*/ 1459189 h 1543391"/>
                    <a:gd name="connsiteX19" fmla="*/ 754417 w 1542756"/>
                    <a:gd name="connsiteY19" fmla="*/ 1347735 h 1543391"/>
                    <a:gd name="connsiteX20" fmla="*/ 603727 w 1542756"/>
                    <a:gd name="connsiteY20" fmla="*/ 1213325 h 1543391"/>
                    <a:gd name="connsiteX21" fmla="*/ 457825 w 1542756"/>
                    <a:gd name="connsiteY21" fmla="*/ 1347735 h 1543391"/>
                    <a:gd name="connsiteX22" fmla="*/ 522614 w 1542756"/>
                    <a:gd name="connsiteY22" fmla="*/ 1456051 h 1543391"/>
                    <a:gd name="connsiteX23" fmla="*/ 530889 w 1542756"/>
                    <a:gd name="connsiteY23" fmla="*/ 1529038 h 1543391"/>
                    <a:gd name="connsiteX24" fmla="*/ 510900 w 1542756"/>
                    <a:gd name="connsiteY24" fmla="*/ 1543391 h 1543391"/>
                    <a:gd name="connsiteX25" fmla="*/ 0 w 1542756"/>
                    <a:gd name="connsiteY25" fmla="*/ 1543391 h 1543391"/>
                    <a:gd name="connsiteX26" fmla="*/ 0 w 1542756"/>
                    <a:gd name="connsiteY26" fmla="*/ 1030456 h 1543391"/>
                    <a:gd name="connsiteX27" fmla="*/ 14829 w 1542756"/>
                    <a:gd name="connsiteY27" fmla="*/ 1009804 h 1543391"/>
                    <a:gd name="connsiteX28" fmla="*/ 84678 w 1542756"/>
                    <a:gd name="connsiteY28" fmla="*/ 1021218 h 1543391"/>
                    <a:gd name="connsiteX29" fmla="*/ 196131 w 1542756"/>
                    <a:gd name="connsiteY29" fmla="*/ 1087656 h 1543391"/>
                    <a:gd name="connsiteX30" fmla="*/ 330541 w 1542756"/>
                    <a:gd name="connsiteY30" fmla="*/ 936966 h 1543391"/>
                    <a:gd name="connsiteX31" fmla="*/ 196131 w 1542756"/>
                    <a:gd name="connsiteY31" fmla="*/ 786276 h 1543391"/>
                    <a:gd name="connsiteX32" fmla="*/ 84678 w 1542756"/>
                    <a:gd name="connsiteY32" fmla="*/ 852714 h 1543391"/>
                    <a:gd name="connsiteX33" fmla="*/ 16002 w 1542756"/>
                    <a:gd name="connsiteY33" fmla="*/ 862694 h 1543391"/>
                    <a:gd name="connsiteX34" fmla="*/ 0 w 1542756"/>
                    <a:gd name="connsiteY34" fmla="*/ 841219 h 1543391"/>
                    <a:gd name="connsiteX35" fmla="*/ 0 w 1542756"/>
                    <a:gd name="connsiteY35" fmla="*/ 330541 h 1543391"/>
                    <a:gd name="connsiteX36" fmla="*/ 510238 w 1542756"/>
                    <a:gd name="connsiteY36" fmla="*/ 330541 h 1543391"/>
                    <a:gd name="connsiteX37" fmla="*/ 530889 w 1542756"/>
                    <a:gd name="connsiteY37" fmla="*/ 315713 h 1543391"/>
                    <a:gd name="connsiteX38" fmla="*/ 519475 w 1542756"/>
                    <a:gd name="connsiteY38" fmla="*/ 245864 h 1543391"/>
                    <a:gd name="connsiteX39" fmla="*/ 453037 w 1542756"/>
                    <a:gd name="connsiteY39" fmla="*/ 134410 h 1543391"/>
                    <a:gd name="connsiteX40" fmla="*/ 603727 w 1542756"/>
                    <a:gd name="connsiteY40" fmla="*/ 0 h 1543391"/>
                    <a:gd name="connsiteX0" fmla="*/ 603727 w 1542756"/>
                    <a:gd name="connsiteY0" fmla="*/ 0 h 1543391"/>
                    <a:gd name="connsiteX1" fmla="*/ 754417 w 1542756"/>
                    <a:gd name="connsiteY1" fmla="*/ 134410 h 1543391"/>
                    <a:gd name="connsiteX2" fmla="*/ 687979 w 1542756"/>
                    <a:gd name="connsiteY2" fmla="*/ 245864 h 1543391"/>
                    <a:gd name="connsiteX3" fmla="*/ 677999 w 1542756"/>
                    <a:gd name="connsiteY3" fmla="*/ 314539 h 1543391"/>
                    <a:gd name="connsiteX4" fmla="*/ 699473 w 1542756"/>
                    <a:gd name="connsiteY4" fmla="*/ 330541 h 1543391"/>
                    <a:gd name="connsiteX5" fmla="*/ 1212215 w 1542756"/>
                    <a:gd name="connsiteY5" fmla="*/ 330541 h 1543391"/>
                    <a:gd name="connsiteX6" fmla="*/ 1212215 w 1542756"/>
                    <a:gd name="connsiteY6" fmla="*/ 841219 h 1543391"/>
                    <a:gd name="connsiteX7" fmla="*/ 1228217 w 1542756"/>
                    <a:gd name="connsiteY7" fmla="*/ 862694 h 1543391"/>
                    <a:gd name="connsiteX8" fmla="*/ 1296893 w 1542756"/>
                    <a:gd name="connsiteY8" fmla="*/ 852714 h 1543391"/>
                    <a:gd name="connsiteX9" fmla="*/ 1408346 w 1542756"/>
                    <a:gd name="connsiteY9" fmla="*/ 786276 h 1543391"/>
                    <a:gd name="connsiteX10" fmla="*/ 1542756 w 1542756"/>
                    <a:gd name="connsiteY10" fmla="*/ 936966 h 1543391"/>
                    <a:gd name="connsiteX11" fmla="*/ 1408346 w 1542756"/>
                    <a:gd name="connsiteY11" fmla="*/ 1087656 h 1543391"/>
                    <a:gd name="connsiteX12" fmla="*/ 1296893 w 1542756"/>
                    <a:gd name="connsiteY12" fmla="*/ 1024273 h 1543391"/>
                    <a:gd name="connsiteX13" fmla="*/ 1227044 w 1542756"/>
                    <a:gd name="connsiteY13" fmla="*/ 1009804 h 1543391"/>
                    <a:gd name="connsiteX14" fmla="*/ 1212215 w 1542756"/>
                    <a:gd name="connsiteY14" fmla="*/ 1030456 h 1543391"/>
                    <a:gd name="connsiteX15" fmla="*/ 1212215 w 1542756"/>
                    <a:gd name="connsiteY15" fmla="*/ 1543391 h 1543391"/>
                    <a:gd name="connsiteX16" fmla="*/ 698836 w 1542756"/>
                    <a:gd name="connsiteY16" fmla="*/ 1543391 h 1543391"/>
                    <a:gd name="connsiteX17" fmla="*/ 677999 w 1542756"/>
                    <a:gd name="connsiteY17" fmla="*/ 1527864 h 1543391"/>
                    <a:gd name="connsiteX18" fmla="*/ 687979 w 1542756"/>
                    <a:gd name="connsiteY18" fmla="*/ 1459189 h 1543391"/>
                    <a:gd name="connsiteX19" fmla="*/ 754417 w 1542756"/>
                    <a:gd name="connsiteY19" fmla="*/ 1347735 h 1543391"/>
                    <a:gd name="connsiteX20" fmla="*/ 603727 w 1542756"/>
                    <a:gd name="connsiteY20" fmla="*/ 1213325 h 1543391"/>
                    <a:gd name="connsiteX21" fmla="*/ 457825 w 1542756"/>
                    <a:gd name="connsiteY21" fmla="*/ 1347735 h 1543391"/>
                    <a:gd name="connsiteX22" fmla="*/ 522614 w 1542756"/>
                    <a:gd name="connsiteY22" fmla="*/ 1456051 h 1543391"/>
                    <a:gd name="connsiteX23" fmla="*/ 530889 w 1542756"/>
                    <a:gd name="connsiteY23" fmla="*/ 1529038 h 1543391"/>
                    <a:gd name="connsiteX24" fmla="*/ 510900 w 1542756"/>
                    <a:gd name="connsiteY24" fmla="*/ 1543391 h 1543391"/>
                    <a:gd name="connsiteX25" fmla="*/ 0 w 1542756"/>
                    <a:gd name="connsiteY25" fmla="*/ 1543391 h 1543391"/>
                    <a:gd name="connsiteX26" fmla="*/ 0 w 1542756"/>
                    <a:gd name="connsiteY26" fmla="*/ 1030456 h 1543391"/>
                    <a:gd name="connsiteX27" fmla="*/ 14829 w 1542756"/>
                    <a:gd name="connsiteY27" fmla="*/ 1009804 h 1543391"/>
                    <a:gd name="connsiteX28" fmla="*/ 84678 w 1542756"/>
                    <a:gd name="connsiteY28" fmla="*/ 1021218 h 1543391"/>
                    <a:gd name="connsiteX29" fmla="*/ 196131 w 1542756"/>
                    <a:gd name="connsiteY29" fmla="*/ 1087656 h 1543391"/>
                    <a:gd name="connsiteX30" fmla="*/ 330541 w 1542756"/>
                    <a:gd name="connsiteY30" fmla="*/ 936966 h 1543391"/>
                    <a:gd name="connsiteX31" fmla="*/ 196131 w 1542756"/>
                    <a:gd name="connsiteY31" fmla="*/ 786276 h 1543391"/>
                    <a:gd name="connsiteX32" fmla="*/ 84678 w 1542756"/>
                    <a:gd name="connsiteY32" fmla="*/ 852714 h 1543391"/>
                    <a:gd name="connsiteX33" fmla="*/ 16002 w 1542756"/>
                    <a:gd name="connsiteY33" fmla="*/ 862694 h 1543391"/>
                    <a:gd name="connsiteX34" fmla="*/ 0 w 1542756"/>
                    <a:gd name="connsiteY34" fmla="*/ 841219 h 1543391"/>
                    <a:gd name="connsiteX35" fmla="*/ 0 w 1542756"/>
                    <a:gd name="connsiteY35" fmla="*/ 330541 h 1543391"/>
                    <a:gd name="connsiteX36" fmla="*/ 510238 w 1542756"/>
                    <a:gd name="connsiteY36" fmla="*/ 330541 h 1543391"/>
                    <a:gd name="connsiteX37" fmla="*/ 530889 w 1542756"/>
                    <a:gd name="connsiteY37" fmla="*/ 315713 h 1543391"/>
                    <a:gd name="connsiteX38" fmla="*/ 519475 w 1542756"/>
                    <a:gd name="connsiteY38" fmla="*/ 245864 h 1543391"/>
                    <a:gd name="connsiteX39" fmla="*/ 453037 w 1542756"/>
                    <a:gd name="connsiteY39" fmla="*/ 134410 h 1543391"/>
                    <a:gd name="connsiteX40" fmla="*/ 603727 w 1542756"/>
                    <a:gd name="connsiteY40" fmla="*/ 0 h 1543391"/>
                    <a:gd name="connsiteX0" fmla="*/ 603727 w 1542756"/>
                    <a:gd name="connsiteY0" fmla="*/ 0 h 1543391"/>
                    <a:gd name="connsiteX1" fmla="*/ 754417 w 1542756"/>
                    <a:gd name="connsiteY1" fmla="*/ 134410 h 1543391"/>
                    <a:gd name="connsiteX2" fmla="*/ 687979 w 1542756"/>
                    <a:gd name="connsiteY2" fmla="*/ 245864 h 1543391"/>
                    <a:gd name="connsiteX3" fmla="*/ 677999 w 1542756"/>
                    <a:gd name="connsiteY3" fmla="*/ 314539 h 1543391"/>
                    <a:gd name="connsiteX4" fmla="*/ 699473 w 1542756"/>
                    <a:gd name="connsiteY4" fmla="*/ 330541 h 1543391"/>
                    <a:gd name="connsiteX5" fmla="*/ 1212215 w 1542756"/>
                    <a:gd name="connsiteY5" fmla="*/ 330541 h 1543391"/>
                    <a:gd name="connsiteX6" fmla="*/ 1212215 w 1542756"/>
                    <a:gd name="connsiteY6" fmla="*/ 841219 h 1543391"/>
                    <a:gd name="connsiteX7" fmla="*/ 1228217 w 1542756"/>
                    <a:gd name="connsiteY7" fmla="*/ 862694 h 1543391"/>
                    <a:gd name="connsiteX8" fmla="*/ 1296893 w 1542756"/>
                    <a:gd name="connsiteY8" fmla="*/ 852714 h 1543391"/>
                    <a:gd name="connsiteX9" fmla="*/ 1408346 w 1542756"/>
                    <a:gd name="connsiteY9" fmla="*/ 786276 h 1543391"/>
                    <a:gd name="connsiteX10" fmla="*/ 1542756 w 1542756"/>
                    <a:gd name="connsiteY10" fmla="*/ 936966 h 1543391"/>
                    <a:gd name="connsiteX11" fmla="*/ 1408346 w 1542756"/>
                    <a:gd name="connsiteY11" fmla="*/ 1087656 h 1543391"/>
                    <a:gd name="connsiteX12" fmla="*/ 1296893 w 1542756"/>
                    <a:gd name="connsiteY12" fmla="*/ 1024273 h 1543391"/>
                    <a:gd name="connsiteX13" fmla="*/ 1227044 w 1542756"/>
                    <a:gd name="connsiteY13" fmla="*/ 1009804 h 1543391"/>
                    <a:gd name="connsiteX14" fmla="*/ 1212215 w 1542756"/>
                    <a:gd name="connsiteY14" fmla="*/ 1030456 h 1543391"/>
                    <a:gd name="connsiteX15" fmla="*/ 1212215 w 1542756"/>
                    <a:gd name="connsiteY15" fmla="*/ 1543391 h 1543391"/>
                    <a:gd name="connsiteX16" fmla="*/ 698836 w 1542756"/>
                    <a:gd name="connsiteY16" fmla="*/ 1543391 h 1543391"/>
                    <a:gd name="connsiteX17" fmla="*/ 677999 w 1542756"/>
                    <a:gd name="connsiteY17" fmla="*/ 1527864 h 1543391"/>
                    <a:gd name="connsiteX18" fmla="*/ 687979 w 1542756"/>
                    <a:gd name="connsiteY18" fmla="*/ 1459189 h 1543391"/>
                    <a:gd name="connsiteX19" fmla="*/ 754417 w 1542756"/>
                    <a:gd name="connsiteY19" fmla="*/ 1347735 h 1543391"/>
                    <a:gd name="connsiteX20" fmla="*/ 603727 w 1542756"/>
                    <a:gd name="connsiteY20" fmla="*/ 1213325 h 1543391"/>
                    <a:gd name="connsiteX21" fmla="*/ 457825 w 1542756"/>
                    <a:gd name="connsiteY21" fmla="*/ 1347735 h 1543391"/>
                    <a:gd name="connsiteX22" fmla="*/ 522614 w 1542756"/>
                    <a:gd name="connsiteY22" fmla="*/ 1456051 h 1543391"/>
                    <a:gd name="connsiteX23" fmla="*/ 530889 w 1542756"/>
                    <a:gd name="connsiteY23" fmla="*/ 1529038 h 1543391"/>
                    <a:gd name="connsiteX24" fmla="*/ 510900 w 1542756"/>
                    <a:gd name="connsiteY24" fmla="*/ 1543391 h 1543391"/>
                    <a:gd name="connsiteX25" fmla="*/ 0 w 1542756"/>
                    <a:gd name="connsiteY25" fmla="*/ 1543391 h 1543391"/>
                    <a:gd name="connsiteX26" fmla="*/ 0 w 1542756"/>
                    <a:gd name="connsiteY26" fmla="*/ 1030456 h 1543391"/>
                    <a:gd name="connsiteX27" fmla="*/ 14829 w 1542756"/>
                    <a:gd name="connsiteY27" fmla="*/ 1009804 h 1543391"/>
                    <a:gd name="connsiteX28" fmla="*/ 84678 w 1542756"/>
                    <a:gd name="connsiteY28" fmla="*/ 1021218 h 1543391"/>
                    <a:gd name="connsiteX29" fmla="*/ 196131 w 1542756"/>
                    <a:gd name="connsiteY29" fmla="*/ 1087656 h 1543391"/>
                    <a:gd name="connsiteX30" fmla="*/ 330541 w 1542756"/>
                    <a:gd name="connsiteY30" fmla="*/ 936966 h 1543391"/>
                    <a:gd name="connsiteX31" fmla="*/ 196131 w 1542756"/>
                    <a:gd name="connsiteY31" fmla="*/ 786276 h 1543391"/>
                    <a:gd name="connsiteX32" fmla="*/ 84678 w 1542756"/>
                    <a:gd name="connsiteY32" fmla="*/ 852714 h 1543391"/>
                    <a:gd name="connsiteX33" fmla="*/ 16002 w 1542756"/>
                    <a:gd name="connsiteY33" fmla="*/ 862694 h 1543391"/>
                    <a:gd name="connsiteX34" fmla="*/ 0 w 1542756"/>
                    <a:gd name="connsiteY34" fmla="*/ 841219 h 1543391"/>
                    <a:gd name="connsiteX35" fmla="*/ 0 w 1542756"/>
                    <a:gd name="connsiteY35" fmla="*/ 330541 h 1543391"/>
                    <a:gd name="connsiteX36" fmla="*/ 510238 w 1542756"/>
                    <a:gd name="connsiteY36" fmla="*/ 330541 h 1543391"/>
                    <a:gd name="connsiteX37" fmla="*/ 530889 w 1542756"/>
                    <a:gd name="connsiteY37" fmla="*/ 315713 h 1543391"/>
                    <a:gd name="connsiteX38" fmla="*/ 519475 w 1542756"/>
                    <a:gd name="connsiteY38" fmla="*/ 245864 h 1543391"/>
                    <a:gd name="connsiteX39" fmla="*/ 453037 w 1542756"/>
                    <a:gd name="connsiteY39" fmla="*/ 134410 h 1543391"/>
                    <a:gd name="connsiteX40" fmla="*/ 603727 w 1542756"/>
                    <a:gd name="connsiteY40" fmla="*/ 0 h 1543391"/>
                    <a:gd name="connsiteX0" fmla="*/ 603727 w 1542756"/>
                    <a:gd name="connsiteY0" fmla="*/ 0 h 1543391"/>
                    <a:gd name="connsiteX1" fmla="*/ 754417 w 1542756"/>
                    <a:gd name="connsiteY1" fmla="*/ 134410 h 1543391"/>
                    <a:gd name="connsiteX2" fmla="*/ 687979 w 1542756"/>
                    <a:gd name="connsiteY2" fmla="*/ 245864 h 1543391"/>
                    <a:gd name="connsiteX3" fmla="*/ 677999 w 1542756"/>
                    <a:gd name="connsiteY3" fmla="*/ 314539 h 1543391"/>
                    <a:gd name="connsiteX4" fmla="*/ 699473 w 1542756"/>
                    <a:gd name="connsiteY4" fmla="*/ 330541 h 1543391"/>
                    <a:gd name="connsiteX5" fmla="*/ 1212215 w 1542756"/>
                    <a:gd name="connsiteY5" fmla="*/ 330541 h 1543391"/>
                    <a:gd name="connsiteX6" fmla="*/ 1212215 w 1542756"/>
                    <a:gd name="connsiteY6" fmla="*/ 841219 h 1543391"/>
                    <a:gd name="connsiteX7" fmla="*/ 1228217 w 1542756"/>
                    <a:gd name="connsiteY7" fmla="*/ 862694 h 1543391"/>
                    <a:gd name="connsiteX8" fmla="*/ 1296893 w 1542756"/>
                    <a:gd name="connsiteY8" fmla="*/ 852714 h 1543391"/>
                    <a:gd name="connsiteX9" fmla="*/ 1408346 w 1542756"/>
                    <a:gd name="connsiteY9" fmla="*/ 786276 h 1543391"/>
                    <a:gd name="connsiteX10" fmla="*/ 1542756 w 1542756"/>
                    <a:gd name="connsiteY10" fmla="*/ 936966 h 1543391"/>
                    <a:gd name="connsiteX11" fmla="*/ 1408346 w 1542756"/>
                    <a:gd name="connsiteY11" fmla="*/ 1087656 h 1543391"/>
                    <a:gd name="connsiteX12" fmla="*/ 1296893 w 1542756"/>
                    <a:gd name="connsiteY12" fmla="*/ 1024273 h 1543391"/>
                    <a:gd name="connsiteX13" fmla="*/ 1227044 w 1542756"/>
                    <a:gd name="connsiteY13" fmla="*/ 1009804 h 1543391"/>
                    <a:gd name="connsiteX14" fmla="*/ 1212215 w 1542756"/>
                    <a:gd name="connsiteY14" fmla="*/ 1030456 h 1543391"/>
                    <a:gd name="connsiteX15" fmla="*/ 1212215 w 1542756"/>
                    <a:gd name="connsiteY15" fmla="*/ 1543391 h 1543391"/>
                    <a:gd name="connsiteX16" fmla="*/ 698836 w 1542756"/>
                    <a:gd name="connsiteY16" fmla="*/ 1543391 h 1543391"/>
                    <a:gd name="connsiteX17" fmla="*/ 677999 w 1542756"/>
                    <a:gd name="connsiteY17" fmla="*/ 1527864 h 1543391"/>
                    <a:gd name="connsiteX18" fmla="*/ 687979 w 1542756"/>
                    <a:gd name="connsiteY18" fmla="*/ 1459189 h 1543391"/>
                    <a:gd name="connsiteX19" fmla="*/ 754417 w 1542756"/>
                    <a:gd name="connsiteY19" fmla="*/ 1347735 h 1543391"/>
                    <a:gd name="connsiteX20" fmla="*/ 603727 w 1542756"/>
                    <a:gd name="connsiteY20" fmla="*/ 1213325 h 1543391"/>
                    <a:gd name="connsiteX21" fmla="*/ 457825 w 1542756"/>
                    <a:gd name="connsiteY21" fmla="*/ 1347735 h 1543391"/>
                    <a:gd name="connsiteX22" fmla="*/ 522614 w 1542756"/>
                    <a:gd name="connsiteY22" fmla="*/ 1456051 h 1543391"/>
                    <a:gd name="connsiteX23" fmla="*/ 530889 w 1542756"/>
                    <a:gd name="connsiteY23" fmla="*/ 1529038 h 1543391"/>
                    <a:gd name="connsiteX24" fmla="*/ 510900 w 1542756"/>
                    <a:gd name="connsiteY24" fmla="*/ 1543391 h 1543391"/>
                    <a:gd name="connsiteX25" fmla="*/ 0 w 1542756"/>
                    <a:gd name="connsiteY25" fmla="*/ 1543391 h 1543391"/>
                    <a:gd name="connsiteX26" fmla="*/ 0 w 1542756"/>
                    <a:gd name="connsiteY26" fmla="*/ 1030456 h 1543391"/>
                    <a:gd name="connsiteX27" fmla="*/ 14829 w 1542756"/>
                    <a:gd name="connsiteY27" fmla="*/ 1009804 h 1543391"/>
                    <a:gd name="connsiteX28" fmla="*/ 84678 w 1542756"/>
                    <a:gd name="connsiteY28" fmla="*/ 1021218 h 1543391"/>
                    <a:gd name="connsiteX29" fmla="*/ 196131 w 1542756"/>
                    <a:gd name="connsiteY29" fmla="*/ 1087656 h 1543391"/>
                    <a:gd name="connsiteX30" fmla="*/ 330541 w 1542756"/>
                    <a:gd name="connsiteY30" fmla="*/ 936966 h 1543391"/>
                    <a:gd name="connsiteX31" fmla="*/ 196131 w 1542756"/>
                    <a:gd name="connsiteY31" fmla="*/ 786276 h 1543391"/>
                    <a:gd name="connsiteX32" fmla="*/ 84678 w 1542756"/>
                    <a:gd name="connsiteY32" fmla="*/ 852714 h 1543391"/>
                    <a:gd name="connsiteX33" fmla="*/ 16002 w 1542756"/>
                    <a:gd name="connsiteY33" fmla="*/ 862694 h 1543391"/>
                    <a:gd name="connsiteX34" fmla="*/ 0 w 1542756"/>
                    <a:gd name="connsiteY34" fmla="*/ 841219 h 1543391"/>
                    <a:gd name="connsiteX35" fmla="*/ 0 w 1542756"/>
                    <a:gd name="connsiteY35" fmla="*/ 330541 h 1543391"/>
                    <a:gd name="connsiteX36" fmla="*/ 510238 w 1542756"/>
                    <a:gd name="connsiteY36" fmla="*/ 330541 h 1543391"/>
                    <a:gd name="connsiteX37" fmla="*/ 530889 w 1542756"/>
                    <a:gd name="connsiteY37" fmla="*/ 315713 h 1543391"/>
                    <a:gd name="connsiteX38" fmla="*/ 519475 w 1542756"/>
                    <a:gd name="connsiteY38" fmla="*/ 245864 h 1543391"/>
                    <a:gd name="connsiteX39" fmla="*/ 453037 w 1542756"/>
                    <a:gd name="connsiteY39" fmla="*/ 134410 h 1543391"/>
                    <a:gd name="connsiteX40" fmla="*/ 603727 w 1542756"/>
                    <a:gd name="connsiteY40" fmla="*/ 0 h 1543391"/>
                    <a:gd name="connsiteX0" fmla="*/ 603727 w 1542756"/>
                    <a:gd name="connsiteY0" fmla="*/ 0 h 1543391"/>
                    <a:gd name="connsiteX1" fmla="*/ 754417 w 1542756"/>
                    <a:gd name="connsiteY1" fmla="*/ 134410 h 1543391"/>
                    <a:gd name="connsiteX2" fmla="*/ 687979 w 1542756"/>
                    <a:gd name="connsiteY2" fmla="*/ 245864 h 1543391"/>
                    <a:gd name="connsiteX3" fmla="*/ 677999 w 1542756"/>
                    <a:gd name="connsiteY3" fmla="*/ 314539 h 1543391"/>
                    <a:gd name="connsiteX4" fmla="*/ 699473 w 1542756"/>
                    <a:gd name="connsiteY4" fmla="*/ 330541 h 1543391"/>
                    <a:gd name="connsiteX5" fmla="*/ 1212215 w 1542756"/>
                    <a:gd name="connsiteY5" fmla="*/ 330541 h 1543391"/>
                    <a:gd name="connsiteX6" fmla="*/ 1212215 w 1542756"/>
                    <a:gd name="connsiteY6" fmla="*/ 841219 h 1543391"/>
                    <a:gd name="connsiteX7" fmla="*/ 1228217 w 1542756"/>
                    <a:gd name="connsiteY7" fmla="*/ 862694 h 1543391"/>
                    <a:gd name="connsiteX8" fmla="*/ 1293836 w 1542756"/>
                    <a:gd name="connsiteY8" fmla="*/ 852714 h 1543391"/>
                    <a:gd name="connsiteX9" fmla="*/ 1408346 w 1542756"/>
                    <a:gd name="connsiteY9" fmla="*/ 786276 h 1543391"/>
                    <a:gd name="connsiteX10" fmla="*/ 1542756 w 1542756"/>
                    <a:gd name="connsiteY10" fmla="*/ 936966 h 1543391"/>
                    <a:gd name="connsiteX11" fmla="*/ 1408346 w 1542756"/>
                    <a:gd name="connsiteY11" fmla="*/ 1087656 h 1543391"/>
                    <a:gd name="connsiteX12" fmla="*/ 1296893 w 1542756"/>
                    <a:gd name="connsiteY12" fmla="*/ 1024273 h 1543391"/>
                    <a:gd name="connsiteX13" fmla="*/ 1227044 w 1542756"/>
                    <a:gd name="connsiteY13" fmla="*/ 1009804 h 1543391"/>
                    <a:gd name="connsiteX14" fmla="*/ 1212215 w 1542756"/>
                    <a:gd name="connsiteY14" fmla="*/ 1030456 h 1543391"/>
                    <a:gd name="connsiteX15" fmla="*/ 1212215 w 1542756"/>
                    <a:gd name="connsiteY15" fmla="*/ 1543391 h 1543391"/>
                    <a:gd name="connsiteX16" fmla="*/ 698836 w 1542756"/>
                    <a:gd name="connsiteY16" fmla="*/ 1543391 h 1543391"/>
                    <a:gd name="connsiteX17" fmla="*/ 677999 w 1542756"/>
                    <a:gd name="connsiteY17" fmla="*/ 1527864 h 1543391"/>
                    <a:gd name="connsiteX18" fmla="*/ 687979 w 1542756"/>
                    <a:gd name="connsiteY18" fmla="*/ 1459189 h 1543391"/>
                    <a:gd name="connsiteX19" fmla="*/ 754417 w 1542756"/>
                    <a:gd name="connsiteY19" fmla="*/ 1347735 h 1543391"/>
                    <a:gd name="connsiteX20" fmla="*/ 603727 w 1542756"/>
                    <a:gd name="connsiteY20" fmla="*/ 1213325 h 1543391"/>
                    <a:gd name="connsiteX21" fmla="*/ 457825 w 1542756"/>
                    <a:gd name="connsiteY21" fmla="*/ 1347735 h 1543391"/>
                    <a:gd name="connsiteX22" fmla="*/ 522614 w 1542756"/>
                    <a:gd name="connsiteY22" fmla="*/ 1456051 h 1543391"/>
                    <a:gd name="connsiteX23" fmla="*/ 530889 w 1542756"/>
                    <a:gd name="connsiteY23" fmla="*/ 1529038 h 1543391"/>
                    <a:gd name="connsiteX24" fmla="*/ 510900 w 1542756"/>
                    <a:gd name="connsiteY24" fmla="*/ 1543391 h 1543391"/>
                    <a:gd name="connsiteX25" fmla="*/ 0 w 1542756"/>
                    <a:gd name="connsiteY25" fmla="*/ 1543391 h 1543391"/>
                    <a:gd name="connsiteX26" fmla="*/ 0 w 1542756"/>
                    <a:gd name="connsiteY26" fmla="*/ 1030456 h 1543391"/>
                    <a:gd name="connsiteX27" fmla="*/ 14829 w 1542756"/>
                    <a:gd name="connsiteY27" fmla="*/ 1009804 h 1543391"/>
                    <a:gd name="connsiteX28" fmla="*/ 84678 w 1542756"/>
                    <a:gd name="connsiteY28" fmla="*/ 1021218 h 1543391"/>
                    <a:gd name="connsiteX29" fmla="*/ 196131 w 1542756"/>
                    <a:gd name="connsiteY29" fmla="*/ 1087656 h 1543391"/>
                    <a:gd name="connsiteX30" fmla="*/ 330541 w 1542756"/>
                    <a:gd name="connsiteY30" fmla="*/ 936966 h 1543391"/>
                    <a:gd name="connsiteX31" fmla="*/ 196131 w 1542756"/>
                    <a:gd name="connsiteY31" fmla="*/ 786276 h 1543391"/>
                    <a:gd name="connsiteX32" fmla="*/ 84678 w 1542756"/>
                    <a:gd name="connsiteY32" fmla="*/ 852714 h 1543391"/>
                    <a:gd name="connsiteX33" fmla="*/ 16002 w 1542756"/>
                    <a:gd name="connsiteY33" fmla="*/ 862694 h 1543391"/>
                    <a:gd name="connsiteX34" fmla="*/ 0 w 1542756"/>
                    <a:gd name="connsiteY34" fmla="*/ 841219 h 1543391"/>
                    <a:gd name="connsiteX35" fmla="*/ 0 w 1542756"/>
                    <a:gd name="connsiteY35" fmla="*/ 330541 h 1543391"/>
                    <a:gd name="connsiteX36" fmla="*/ 510238 w 1542756"/>
                    <a:gd name="connsiteY36" fmla="*/ 330541 h 1543391"/>
                    <a:gd name="connsiteX37" fmla="*/ 530889 w 1542756"/>
                    <a:gd name="connsiteY37" fmla="*/ 315713 h 1543391"/>
                    <a:gd name="connsiteX38" fmla="*/ 519475 w 1542756"/>
                    <a:gd name="connsiteY38" fmla="*/ 245864 h 1543391"/>
                    <a:gd name="connsiteX39" fmla="*/ 453037 w 1542756"/>
                    <a:gd name="connsiteY39" fmla="*/ 134410 h 1543391"/>
                    <a:gd name="connsiteX40" fmla="*/ 603727 w 1542756"/>
                    <a:gd name="connsiteY40" fmla="*/ 0 h 1543391"/>
                    <a:gd name="connsiteX0" fmla="*/ 603727 w 1542756"/>
                    <a:gd name="connsiteY0" fmla="*/ 0 h 1543391"/>
                    <a:gd name="connsiteX1" fmla="*/ 754417 w 1542756"/>
                    <a:gd name="connsiteY1" fmla="*/ 134410 h 1543391"/>
                    <a:gd name="connsiteX2" fmla="*/ 687979 w 1542756"/>
                    <a:gd name="connsiteY2" fmla="*/ 245864 h 1543391"/>
                    <a:gd name="connsiteX3" fmla="*/ 677999 w 1542756"/>
                    <a:gd name="connsiteY3" fmla="*/ 314539 h 1543391"/>
                    <a:gd name="connsiteX4" fmla="*/ 699473 w 1542756"/>
                    <a:gd name="connsiteY4" fmla="*/ 330541 h 1543391"/>
                    <a:gd name="connsiteX5" fmla="*/ 1212215 w 1542756"/>
                    <a:gd name="connsiteY5" fmla="*/ 330541 h 1543391"/>
                    <a:gd name="connsiteX6" fmla="*/ 1212215 w 1542756"/>
                    <a:gd name="connsiteY6" fmla="*/ 841219 h 1543391"/>
                    <a:gd name="connsiteX7" fmla="*/ 1228217 w 1542756"/>
                    <a:gd name="connsiteY7" fmla="*/ 862694 h 1543391"/>
                    <a:gd name="connsiteX8" fmla="*/ 1293836 w 1542756"/>
                    <a:gd name="connsiteY8" fmla="*/ 852714 h 1543391"/>
                    <a:gd name="connsiteX9" fmla="*/ 1408346 w 1542756"/>
                    <a:gd name="connsiteY9" fmla="*/ 786276 h 1543391"/>
                    <a:gd name="connsiteX10" fmla="*/ 1542756 w 1542756"/>
                    <a:gd name="connsiteY10" fmla="*/ 936966 h 1543391"/>
                    <a:gd name="connsiteX11" fmla="*/ 1408346 w 1542756"/>
                    <a:gd name="connsiteY11" fmla="*/ 1087656 h 1543391"/>
                    <a:gd name="connsiteX12" fmla="*/ 1296893 w 1542756"/>
                    <a:gd name="connsiteY12" fmla="*/ 1024273 h 1543391"/>
                    <a:gd name="connsiteX13" fmla="*/ 1227044 w 1542756"/>
                    <a:gd name="connsiteY13" fmla="*/ 1009804 h 1543391"/>
                    <a:gd name="connsiteX14" fmla="*/ 1212215 w 1542756"/>
                    <a:gd name="connsiteY14" fmla="*/ 1030456 h 1543391"/>
                    <a:gd name="connsiteX15" fmla="*/ 1212215 w 1542756"/>
                    <a:gd name="connsiteY15" fmla="*/ 1543391 h 1543391"/>
                    <a:gd name="connsiteX16" fmla="*/ 698836 w 1542756"/>
                    <a:gd name="connsiteY16" fmla="*/ 1543391 h 1543391"/>
                    <a:gd name="connsiteX17" fmla="*/ 677999 w 1542756"/>
                    <a:gd name="connsiteY17" fmla="*/ 1527864 h 1543391"/>
                    <a:gd name="connsiteX18" fmla="*/ 687979 w 1542756"/>
                    <a:gd name="connsiteY18" fmla="*/ 1459189 h 1543391"/>
                    <a:gd name="connsiteX19" fmla="*/ 754417 w 1542756"/>
                    <a:gd name="connsiteY19" fmla="*/ 1347735 h 1543391"/>
                    <a:gd name="connsiteX20" fmla="*/ 603727 w 1542756"/>
                    <a:gd name="connsiteY20" fmla="*/ 1213325 h 1543391"/>
                    <a:gd name="connsiteX21" fmla="*/ 457825 w 1542756"/>
                    <a:gd name="connsiteY21" fmla="*/ 1347735 h 1543391"/>
                    <a:gd name="connsiteX22" fmla="*/ 522614 w 1542756"/>
                    <a:gd name="connsiteY22" fmla="*/ 1456051 h 1543391"/>
                    <a:gd name="connsiteX23" fmla="*/ 530889 w 1542756"/>
                    <a:gd name="connsiteY23" fmla="*/ 1529038 h 1543391"/>
                    <a:gd name="connsiteX24" fmla="*/ 510900 w 1542756"/>
                    <a:gd name="connsiteY24" fmla="*/ 1543391 h 1543391"/>
                    <a:gd name="connsiteX25" fmla="*/ 0 w 1542756"/>
                    <a:gd name="connsiteY25" fmla="*/ 1543391 h 1543391"/>
                    <a:gd name="connsiteX26" fmla="*/ 0 w 1542756"/>
                    <a:gd name="connsiteY26" fmla="*/ 1030456 h 1543391"/>
                    <a:gd name="connsiteX27" fmla="*/ 14829 w 1542756"/>
                    <a:gd name="connsiteY27" fmla="*/ 1009804 h 1543391"/>
                    <a:gd name="connsiteX28" fmla="*/ 84678 w 1542756"/>
                    <a:gd name="connsiteY28" fmla="*/ 1021218 h 1543391"/>
                    <a:gd name="connsiteX29" fmla="*/ 196131 w 1542756"/>
                    <a:gd name="connsiteY29" fmla="*/ 1087656 h 1543391"/>
                    <a:gd name="connsiteX30" fmla="*/ 330541 w 1542756"/>
                    <a:gd name="connsiteY30" fmla="*/ 936966 h 1543391"/>
                    <a:gd name="connsiteX31" fmla="*/ 196131 w 1542756"/>
                    <a:gd name="connsiteY31" fmla="*/ 786276 h 1543391"/>
                    <a:gd name="connsiteX32" fmla="*/ 84678 w 1542756"/>
                    <a:gd name="connsiteY32" fmla="*/ 852714 h 1543391"/>
                    <a:gd name="connsiteX33" fmla="*/ 16002 w 1542756"/>
                    <a:gd name="connsiteY33" fmla="*/ 862694 h 1543391"/>
                    <a:gd name="connsiteX34" fmla="*/ 0 w 1542756"/>
                    <a:gd name="connsiteY34" fmla="*/ 841219 h 1543391"/>
                    <a:gd name="connsiteX35" fmla="*/ 0 w 1542756"/>
                    <a:gd name="connsiteY35" fmla="*/ 330541 h 1543391"/>
                    <a:gd name="connsiteX36" fmla="*/ 510238 w 1542756"/>
                    <a:gd name="connsiteY36" fmla="*/ 330541 h 1543391"/>
                    <a:gd name="connsiteX37" fmla="*/ 530889 w 1542756"/>
                    <a:gd name="connsiteY37" fmla="*/ 315713 h 1543391"/>
                    <a:gd name="connsiteX38" fmla="*/ 519475 w 1542756"/>
                    <a:gd name="connsiteY38" fmla="*/ 245864 h 1543391"/>
                    <a:gd name="connsiteX39" fmla="*/ 453037 w 1542756"/>
                    <a:gd name="connsiteY39" fmla="*/ 134410 h 1543391"/>
                    <a:gd name="connsiteX40" fmla="*/ 603727 w 1542756"/>
                    <a:gd name="connsiteY40" fmla="*/ 0 h 1543391"/>
                    <a:gd name="connsiteX0" fmla="*/ 603727 w 1542756"/>
                    <a:gd name="connsiteY0" fmla="*/ 0 h 1543391"/>
                    <a:gd name="connsiteX1" fmla="*/ 754417 w 1542756"/>
                    <a:gd name="connsiteY1" fmla="*/ 134410 h 1543391"/>
                    <a:gd name="connsiteX2" fmla="*/ 687979 w 1542756"/>
                    <a:gd name="connsiteY2" fmla="*/ 245864 h 1543391"/>
                    <a:gd name="connsiteX3" fmla="*/ 677999 w 1542756"/>
                    <a:gd name="connsiteY3" fmla="*/ 314539 h 1543391"/>
                    <a:gd name="connsiteX4" fmla="*/ 699473 w 1542756"/>
                    <a:gd name="connsiteY4" fmla="*/ 330541 h 1543391"/>
                    <a:gd name="connsiteX5" fmla="*/ 1212215 w 1542756"/>
                    <a:gd name="connsiteY5" fmla="*/ 330541 h 1543391"/>
                    <a:gd name="connsiteX6" fmla="*/ 1212215 w 1542756"/>
                    <a:gd name="connsiteY6" fmla="*/ 841219 h 1543391"/>
                    <a:gd name="connsiteX7" fmla="*/ 1228217 w 1542756"/>
                    <a:gd name="connsiteY7" fmla="*/ 862694 h 1543391"/>
                    <a:gd name="connsiteX8" fmla="*/ 1293836 w 1542756"/>
                    <a:gd name="connsiteY8" fmla="*/ 852714 h 1543391"/>
                    <a:gd name="connsiteX9" fmla="*/ 1408346 w 1542756"/>
                    <a:gd name="connsiteY9" fmla="*/ 786276 h 1543391"/>
                    <a:gd name="connsiteX10" fmla="*/ 1542756 w 1542756"/>
                    <a:gd name="connsiteY10" fmla="*/ 936966 h 1543391"/>
                    <a:gd name="connsiteX11" fmla="*/ 1408346 w 1542756"/>
                    <a:gd name="connsiteY11" fmla="*/ 1087656 h 1543391"/>
                    <a:gd name="connsiteX12" fmla="*/ 1296893 w 1542756"/>
                    <a:gd name="connsiteY12" fmla="*/ 1024273 h 1543391"/>
                    <a:gd name="connsiteX13" fmla="*/ 1227044 w 1542756"/>
                    <a:gd name="connsiteY13" fmla="*/ 1009804 h 1543391"/>
                    <a:gd name="connsiteX14" fmla="*/ 1212215 w 1542756"/>
                    <a:gd name="connsiteY14" fmla="*/ 1030456 h 1543391"/>
                    <a:gd name="connsiteX15" fmla="*/ 1212215 w 1542756"/>
                    <a:gd name="connsiteY15" fmla="*/ 1543391 h 1543391"/>
                    <a:gd name="connsiteX16" fmla="*/ 698836 w 1542756"/>
                    <a:gd name="connsiteY16" fmla="*/ 1543391 h 1543391"/>
                    <a:gd name="connsiteX17" fmla="*/ 677999 w 1542756"/>
                    <a:gd name="connsiteY17" fmla="*/ 1527864 h 1543391"/>
                    <a:gd name="connsiteX18" fmla="*/ 687979 w 1542756"/>
                    <a:gd name="connsiteY18" fmla="*/ 1459189 h 1543391"/>
                    <a:gd name="connsiteX19" fmla="*/ 754417 w 1542756"/>
                    <a:gd name="connsiteY19" fmla="*/ 1347735 h 1543391"/>
                    <a:gd name="connsiteX20" fmla="*/ 603727 w 1542756"/>
                    <a:gd name="connsiteY20" fmla="*/ 1213325 h 1543391"/>
                    <a:gd name="connsiteX21" fmla="*/ 457825 w 1542756"/>
                    <a:gd name="connsiteY21" fmla="*/ 1347735 h 1543391"/>
                    <a:gd name="connsiteX22" fmla="*/ 522614 w 1542756"/>
                    <a:gd name="connsiteY22" fmla="*/ 1456051 h 1543391"/>
                    <a:gd name="connsiteX23" fmla="*/ 530889 w 1542756"/>
                    <a:gd name="connsiteY23" fmla="*/ 1529038 h 1543391"/>
                    <a:gd name="connsiteX24" fmla="*/ 510900 w 1542756"/>
                    <a:gd name="connsiteY24" fmla="*/ 1543391 h 1543391"/>
                    <a:gd name="connsiteX25" fmla="*/ 0 w 1542756"/>
                    <a:gd name="connsiteY25" fmla="*/ 1543391 h 1543391"/>
                    <a:gd name="connsiteX26" fmla="*/ 0 w 1542756"/>
                    <a:gd name="connsiteY26" fmla="*/ 1030456 h 1543391"/>
                    <a:gd name="connsiteX27" fmla="*/ 14829 w 1542756"/>
                    <a:gd name="connsiteY27" fmla="*/ 1009804 h 1543391"/>
                    <a:gd name="connsiteX28" fmla="*/ 84678 w 1542756"/>
                    <a:gd name="connsiteY28" fmla="*/ 1021218 h 1543391"/>
                    <a:gd name="connsiteX29" fmla="*/ 196131 w 1542756"/>
                    <a:gd name="connsiteY29" fmla="*/ 1087656 h 1543391"/>
                    <a:gd name="connsiteX30" fmla="*/ 330541 w 1542756"/>
                    <a:gd name="connsiteY30" fmla="*/ 936966 h 1543391"/>
                    <a:gd name="connsiteX31" fmla="*/ 196131 w 1542756"/>
                    <a:gd name="connsiteY31" fmla="*/ 786276 h 1543391"/>
                    <a:gd name="connsiteX32" fmla="*/ 84678 w 1542756"/>
                    <a:gd name="connsiteY32" fmla="*/ 852714 h 1543391"/>
                    <a:gd name="connsiteX33" fmla="*/ 16002 w 1542756"/>
                    <a:gd name="connsiteY33" fmla="*/ 862694 h 1543391"/>
                    <a:gd name="connsiteX34" fmla="*/ 0 w 1542756"/>
                    <a:gd name="connsiteY34" fmla="*/ 841219 h 1543391"/>
                    <a:gd name="connsiteX35" fmla="*/ 0 w 1542756"/>
                    <a:gd name="connsiteY35" fmla="*/ 330541 h 1543391"/>
                    <a:gd name="connsiteX36" fmla="*/ 510238 w 1542756"/>
                    <a:gd name="connsiteY36" fmla="*/ 330541 h 1543391"/>
                    <a:gd name="connsiteX37" fmla="*/ 530889 w 1542756"/>
                    <a:gd name="connsiteY37" fmla="*/ 315713 h 1543391"/>
                    <a:gd name="connsiteX38" fmla="*/ 519475 w 1542756"/>
                    <a:gd name="connsiteY38" fmla="*/ 245864 h 1543391"/>
                    <a:gd name="connsiteX39" fmla="*/ 453037 w 1542756"/>
                    <a:gd name="connsiteY39" fmla="*/ 134410 h 1543391"/>
                    <a:gd name="connsiteX40" fmla="*/ 603727 w 1542756"/>
                    <a:gd name="connsiteY40" fmla="*/ 0 h 1543391"/>
                    <a:gd name="connsiteX0" fmla="*/ 603727 w 1542756"/>
                    <a:gd name="connsiteY0" fmla="*/ 0 h 1543391"/>
                    <a:gd name="connsiteX1" fmla="*/ 754417 w 1542756"/>
                    <a:gd name="connsiteY1" fmla="*/ 134410 h 1543391"/>
                    <a:gd name="connsiteX2" fmla="*/ 687979 w 1542756"/>
                    <a:gd name="connsiteY2" fmla="*/ 245864 h 1543391"/>
                    <a:gd name="connsiteX3" fmla="*/ 677999 w 1542756"/>
                    <a:gd name="connsiteY3" fmla="*/ 314539 h 1543391"/>
                    <a:gd name="connsiteX4" fmla="*/ 699473 w 1542756"/>
                    <a:gd name="connsiteY4" fmla="*/ 330541 h 1543391"/>
                    <a:gd name="connsiteX5" fmla="*/ 1212215 w 1542756"/>
                    <a:gd name="connsiteY5" fmla="*/ 330541 h 1543391"/>
                    <a:gd name="connsiteX6" fmla="*/ 1212215 w 1542756"/>
                    <a:gd name="connsiteY6" fmla="*/ 841219 h 1543391"/>
                    <a:gd name="connsiteX7" fmla="*/ 1228217 w 1542756"/>
                    <a:gd name="connsiteY7" fmla="*/ 862694 h 1543391"/>
                    <a:gd name="connsiteX8" fmla="*/ 1293836 w 1542756"/>
                    <a:gd name="connsiteY8" fmla="*/ 852714 h 1543391"/>
                    <a:gd name="connsiteX9" fmla="*/ 1408346 w 1542756"/>
                    <a:gd name="connsiteY9" fmla="*/ 786276 h 1543391"/>
                    <a:gd name="connsiteX10" fmla="*/ 1542756 w 1542756"/>
                    <a:gd name="connsiteY10" fmla="*/ 936966 h 1543391"/>
                    <a:gd name="connsiteX11" fmla="*/ 1408346 w 1542756"/>
                    <a:gd name="connsiteY11" fmla="*/ 1087656 h 1543391"/>
                    <a:gd name="connsiteX12" fmla="*/ 1296893 w 1542756"/>
                    <a:gd name="connsiteY12" fmla="*/ 1024273 h 1543391"/>
                    <a:gd name="connsiteX13" fmla="*/ 1227044 w 1542756"/>
                    <a:gd name="connsiteY13" fmla="*/ 1009804 h 1543391"/>
                    <a:gd name="connsiteX14" fmla="*/ 1212215 w 1542756"/>
                    <a:gd name="connsiteY14" fmla="*/ 1030456 h 1543391"/>
                    <a:gd name="connsiteX15" fmla="*/ 1212215 w 1542756"/>
                    <a:gd name="connsiteY15" fmla="*/ 1543391 h 1543391"/>
                    <a:gd name="connsiteX16" fmla="*/ 698836 w 1542756"/>
                    <a:gd name="connsiteY16" fmla="*/ 1543391 h 1543391"/>
                    <a:gd name="connsiteX17" fmla="*/ 677999 w 1542756"/>
                    <a:gd name="connsiteY17" fmla="*/ 1527864 h 1543391"/>
                    <a:gd name="connsiteX18" fmla="*/ 687979 w 1542756"/>
                    <a:gd name="connsiteY18" fmla="*/ 1459189 h 1543391"/>
                    <a:gd name="connsiteX19" fmla="*/ 754417 w 1542756"/>
                    <a:gd name="connsiteY19" fmla="*/ 1347735 h 1543391"/>
                    <a:gd name="connsiteX20" fmla="*/ 603727 w 1542756"/>
                    <a:gd name="connsiteY20" fmla="*/ 1213325 h 1543391"/>
                    <a:gd name="connsiteX21" fmla="*/ 457825 w 1542756"/>
                    <a:gd name="connsiteY21" fmla="*/ 1347735 h 1543391"/>
                    <a:gd name="connsiteX22" fmla="*/ 522614 w 1542756"/>
                    <a:gd name="connsiteY22" fmla="*/ 1456051 h 1543391"/>
                    <a:gd name="connsiteX23" fmla="*/ 530889 w 1542756"/>
                    <a:gd name="connsiteY23" fmla="*/ 1529038 h 1543391"/>
                    <a:gd name="connsiteX24" fmla="*/ 510900 w 1542756"/>
                    <a:gd name="connsiteY24" fmla="*/ 1543391 h 1543391"/>
                    <a:gd name="connsiteX25" fmla="*/ 0 w 1542756"/>
                    <a:gd name="connsiteY25" fmla="*/ 1543391 h 1543391"/>
                    <a:gd name="connsiteX26" fmla="*/ 0 w 1542756"/>
                    <a:gd name="connsiteY26" fmla="*/ 1030456 h 1543391"/>
                    <a:gd name="connsiteX27" fmla="*/ 14829 w 1542756"/>
                    <a:gd name="connsiteY27" fmla="*/ 1009804 h 1543391"/>
                    <a:gd name="connsiteX28" fmla="*/ 84678 w 1542756"/>
                    <a:gd name="connsiteY28" fmla="*/ 1021218 h 1543391"/>
                    <a:gd name="connsiteX29" fmla="*/ 196131 w 1542756"/>
                    <a:gd name="connsiteY29" fmla="*/ 1087656 h 1543391"/>
                    <a:gd name="connsiteX30" fmla="*/ 330541 w 1542756"/>
                    <a:gd name="connsiteY30" fmla="*/ 936966 h 1543391"/>
                    <a:gd name="connsiteX31" fmla="*/ 196131 w 1542756"/>
                    <a:gd name="connsiteY31" fmla="*/ 786276 h 1543391"/>
                    <a:gd name="connsiteX32" fmla="*/ 84678 w 1542756"/>
                    <a:gd name="connsiteY32" fmla="*/ 852714 h 1543391"/>
                    <a:gd name="connsiteX33" fmla="*/ 16002 w 1542756"/>
                    <a:gd name="connsiteY33" fmla="*/ 862694 h 1543391"/>
                    <a:gd name="connsiteX34" fmla="*/ 0 w 1542756"/>
                    <a:gd name="connsiteY34" fmla="*/ 841219 h 1543391"/>
                    <a:gd name="connsiteX35" fmla="*/ 0 w 1542756"/>
                    <a:gd name="connsiteY35" fmla="*/ 330541 h 1543391"/>
                    <a:gd name="connsiteX36" fmla="*/ 510238 w 1542756"/>
                    <a:gd name="connsiteY36" fmla="*/ 330541 h 1543391"/>
                    <a:gd name="connsiteX37" fmla="*/ 530889 w 1542756"/>
                    <a:gd name="connsiteY37" fmla="*/ 315713 h 1543391"/>
                    <a:gd name="connsiteX38" fmla="*/ 519475 w 1542756"/>
                    <a:gd name="connsiteY38" fmla="*/ 245864 h 1543391"/>
                    <a:gd name="connsiteX39" fmla="*/ 453037 w 1542756"/>
                    <a:gd name="connsiteY39" fmla="*/ 134410 h 1543391"/>
                    <a:gd name="connsiteX40" fmla="*/ 603727 w 1542756"/>
                    <a:gd name="connsiteY40" fmla="*/ 0 h 1543391"/>
                    <a:gd name="connsiteX0" fmla="*/ 603727 w 1542756"/>
                    <a:gd name="connsiteY0" fmla="*/ 0 h 1543391"/>
                    <a:gd name="connsiteX1" fmla="*/ 754417 w 1542756"/>
                    <a:gd name="connsiteY1" fmla="*/ 134410 h 1543391"/>
                    <a:gd name="connsiteX2" fmla="*/ 687979 w 1542756"/>
                    <a:gd name="connsiteY2" fmla="*/ 245864 h 1543391"/>
                    <a:gd name="connsiteX3" fmla="*/ 677999 w 1542756"/>
                    <a:gd name="connsiteY3" fmla="*/ 314539 h 1543391"/>
                    <a:gd name="connsiteX4" fmla="*/ 699473 w 1542756"/>
                    <a:gd name="connsiteY4" fmla="*/ 330541 h 1543391"/>
                    <a:gd name="connsiteX5" fmla="*/ 1212215 w 1542756"/>
                    <a:gd name="connsiteY5" fmla="*/ 330541 h 1543391"/>
                    <a:gd name="connsiteX6" fmla="*/ 1212215 w 1542756"/>
                    <a:gd name="connsiteY6" fmla="*/ 841219 h 1543391"/>
                    <a:gd name="connsiteX7" fmla="*/ 1228217 w 1542756"/>
                    <a:gd name="connsiteY7" fmla="*/ 862694 h 1543391"/>
                    <a:gd name="connsiteX8" fmla="*/ 1293836 w 1542756"/>
                    <a:gd name="connsiteY8" fmla="*/ 852714 h 1543391"/>
                    <a:gd name="connsiteX9" fmla="*/ 1408346 w 1542756"/>
                    <a:gd name="connsiteY9" fmla="*/ 786276 h 1543391"/>
                    <a:gd name="connsiteX10" fmla="*/ 1542756 w 1542756"/>
                    <a:gd name="connsiteY10" fmla="*/ 936966 h 1543391"/>
                    <a:gd name="connsiteX11" fmla="*/ 1408346 w 1542756"/>
                    <a:gd name="connsiteY11" fmla="*/ 1087656 h 1543391"/>
                    <a:gd name="connsiteX12" fmla="*/ 1296893 w 1542756"/>
                    <a:gd name="connsiteY12" fmla="*/ 1024273 h 1543391"/>
                    <a:gd name="connsiteX13" fmla="*/ 1227044 w 1542756"/>
                    <a:gd name="connsiteY13" fmla="*/ 1009804 h 1543391"/>
                    <a:gd name="connsiteX14" fmla="*/ 1212215 w 1542756"/>
                    <a:gd name="connsiteY14" fmla="*/ 1030456 h 1543391"/>
                    <a:gd name="connsiteX15" fmla="*/ 1212215 w 1542756"/>
                    <a:gd name="connsiteY15" fmla="*/ 1543391 h 1543391"/>
                    <a:gd name="connsiteX16" fmla="*/ 698836 w 1542756"/>
                    <a:gd name="connsiteY16" fmla="*/ 1543391 h 1543391"/>
                    <a:gd name="connsiteX17" fmla="*/ 677999 w 1542756"/>
                    <a:gd name="connsiteY17" fmla="*/ 1527864 h 1543391"/>
                    <a:gd name="connsiteX18" fmla="*/ 687979 w 1542756"/>
                    <a:gd name="connsiteY18" fmla="*/ 1459189 h 1543391"/>
                    <a:gd name="connsiteX19" fmla="*/ 754417 w 1542756"/>
                    <a:gd name="connsiteY19" fmla="*/ 1347735 h 1543391"/>
                    <a:gd name="connsiteX20" fmla="*/ 603727 w 1542756"/>
                    <a:gd name="connsiteY20" fmla="*/ 1213325 h 1543391"/>
                    <a:gd name="connsiteX21" fmla="*/ 457825 w 1542756"/>
                    <a:gd name="connsiteY21" fmla="*/ 1347735 h 1543391"/>
                    <a:gd name="connsiteX22" fmla="*/ 522614 w 1542756"/>
                    <a:gd name="connsiteY22" fmla="*/ 1456051 h 1543391"/>
                    <a:gd name="connsiteX23" fmla="*/ 530889 w 1542756"/>
                    <a:gd name="connsiteY23" fmla="*/ 1529038 h 1543391"/>
                    <a:gd name="connsiteX24" fmla="*/ 510900 w 1542756"/>
                    <a:gd name="connsiteY24" fmla="*/ 1543391 h 1543391"/>
                    <a:gd name="connsiteX25" fmla="*/ 0 w 1542756"/>
                    <a:gd name="connsiteY25" fmla="*/ 1543391 h 1543391"/>
                    <a:gd name="connsiteX26" fmla="*/ 0 w 1542756"/>
                    <a:gd name="connsiteY26" fmla="*/ 1030456 h 1543391"/>
                    <a:gd name="connsiteX27" fmla="*/ 14829 w 1542756"/>
                    <a:gd name="connsiteY27" fmla="*/ 1009804 h 1543391"/>
                    <a:gd name="connsiteX28" fmla="*/ 84678 w 1542756"/>
                    <a:gd name="connsiteY28" fmla="*/ 1021218 h 1543391"/>
                    <a:gd name="connsiteX29" fmla="*/ 196131 w 1542756"/>
                    <a:gd name="connsiteY29" fmla="*/ 1087656 h 1543391"/>
                    <a:gd name="connsiteX30" fmla="*/ 330541 w 1542756"/>
                    <a:gd name="connsiteY30" fmla="*/ 936966 h 1543391"/>
                    <a:gd name="connsiteX31" fmla="*/ 196131 w 1542756"/>
                    <a:gd name="connsiteY31" fmla="*/ 786276 h 1543391"/>
                    <a:gd name="connsiteX32" fmla="*/ 84678 w 1542756"/>
                    <a:gd name="connsiteY32" fmla="*/ 852714 h 1543391"/>
                    <a:gd name="connsiteX33" fmla="*/ 16002 w 1542756"/>
                    <a:gd name="connsiteY33" fmla="*/ 862694 h 1543391"/>
                    <a:gd name="connsiteX34" fmla="*/ 0 w 1542756"/>
                    <a:gd name="connsiteY34" fmla="*/ 841219 h 1543391"/>
                    <a:gd name="connsiteX35" fmla="*/ 0 w 1542756"/>
                    <a:gd name="connsiteY35" fmla="*/ 330541 h 1543391"/>
                    <a:gd name="connsiteX36" fmla="*/ 510238 w 1542756"/>
                    <a:gd name="connsiteY36" fmla="*/ 330541 h 1543391"/>
                    <a:gd name="connsiteX37" fmla="*/ 530889 w 1542756"/>
                    <a:gd name="connsiteY37" fmla="*/ 315713 h 1543391"/>
                    <a:gd name="connsiteX38" fmla="*/ 519475 w 1542756"/>
                    <a:gd name="connsiteY38" fmla="*/ 245864 h 1543391"/>
                    <a:gd name="connsiteX39" fmla="*/ 453037 w 1542756"/>
                    <a:gd name="connsiteY39" fmla="*/ 134410 h 1543391"/>
                    <a:gd name="connsiteX40" fmla="*/ 603727 w 1542756"/>
                    <a:gd name="connsiteY40" fmla="*/ 0 h 1543391"/>
                    <a:gd name="connsiteX0" fmla="*/ 603727 w 1542756"/>
                    <a:gd name="connsiteY0" fmla="*/ 0 h 1543391"/>
                    <a:gd name="connsiteX1" fmla="*/ 754417 w 1542756"/>
                    <a:gd name="connsiteY1" fmla="*/ 134410 h 1543391"/>
                    <a:gd name="connsiteX2" fmla="*/ 687979 w 1542756"/>
                    <a:gd name="connsiteY2" fmla="*/ 245864 h 1543391"/>
                    <a:gd name="connsiteX3" fmla="*/ 677999 w 1542756"/>
                    <a:gd name="connsiteY3" fmla="*/ 314539 h 1543391"/>
                    <a:gd name="connsiteX4" fmla="*/ 699473 w 1542756"/>
                    <a:gd name="connsiteY4" fmla="*/ 330541 h 1543391"/>
                    <a:gd name="connsiteX5" fmla="*/ 1212215 w 1542756"/>
                    <a:gd name="connsiteY5" fmla="*/ 330541 h 1543391"/>
                    <a:gd name="connsiteX6" fmla="*/ 1212215 w 1542756"/>
                    <a:gd name="connsiteY6" fmla="*/ 841219 h 1543391"/>
                    <a:gd name="connsiteX7" fmla="*/ 1228217 w 1542756"/>
                    <a:gd name="connsiteY7" fmla="*/ 862694 h 1543391"/>
                    <a:gd name="connsiteX8" fmla="*/ 1293836 w 1542756"/>
                    <a:gd name="connsiteY8" fmla="*/ 852714 h 1543391"/>
                    <a:gd name="connsiteX9" fmla="*/ 1408346 w 1542756"/>
                    <a:gd name="connsiteY9" fmla="*/ 786276 h 1543391"/>
                    <a:gd name="connsiteX10" fmla="*/ 1542756 w 1542756"/>
                    <a:gd name="connsiteY10" fmla="*/ 936966 h 1543391"/>
                    <a:gd name="connsiteX11" fmla="*/ 1408346 w 1542756"/>
                    <a:gd name="connsiteY11" fmla="*/ 1087656 h 1543391"/>
                    <a:gd name="connsiteX12" fmla="*/ 1296893 w 1542756"/>
                    <a:gd name="connsiteY12" fmla="*/ 1024273 h 1543391"/>
                    <a:gd name="connsiteX13" fmla="*/ 1227044 w 1542756"/>
                    <a:gd name="connsiteY13" fmla="*/ 1009804 h 1543391"/>
                    <a:gd name="connsiteX14" fmla="*/ 1212215 w 1542756"/>
                    <a:gd name="connsiteY14" fmla="*/ 1030456 h 1543391"/>
                    <a:gd name="connsiteX15" fmla="*/ 1212215 w 1542756"/>
                    <a:gd name="connsiteY15" fmla="*/ 1543391 h 1543391"/>
                    <a:gd name="connsiteX16" fmla="*/ 698836 w 1542756"/>
                    <a:gd name="connsiteY16" fmla="*/ 1543391 h 1543391"/>
                    <a:gd name="connsiteX17" fmla="*/ 677999 w 1542756"/>
                    <a:gd name="connsiteY17" fmla="*/ 1527864 h 1543391"/>
                    <a:gd name="connsiteX18" fmla="*/ 687979 w 1542756"/>
                    <a:gd name="connsiteY18" fmla="*/ 1459189 h 1543391"/>
                    <a:gd name="connsiteX19" fmla="*/ 754417 w 1542756"/>
                    <a:gd name="connsiteY19" fmla="*/ 1347735 h 1543391"/>
                    <a:gd name="connsiteX20" fmla="*/ 603727 w 1542756"/>
                    <a:gd name="connsiteY20" fmla="*/ 1213325 h 1543391"/>
                    <a:gd name="connsiteX21" fmla="*/ 457825 w 1542756"/>
                    <a:gd name="connsiteY21" fmla="*/ 1347735 h 1543391"/>
                    <a:gd name="connsiteX22" fmla="*/ 522614 w 1542756"/>
                    <a:gd name="connsiteY22" fmla="*/ 1456051 h 1543391"/>
                    <a:gd name="connsiteX23" fmla="*/ 530889 w 1542756"/>
                    <a:gd name="connsiteY23" fmla="*/ 1529038 h 1543391"/>
                    <a:gd name="connsiteX24" fmla="*/ 510900 w 1542756"/>
                    <a:gd name="connsiteY24" fmla="*/ 1543391 h 1543391"/>
                    <a:gd name="connsiteX25" fmla="*/ 0 w 1542756"/>
                    <a:gd name="connsiteY25" fmla="*/ 1543391 h 1543391"/>
                    <a:gd name="connsiteX26" fmla="*/ 0 w 1542756"/>
                    <a:gd name="connsiteY26" fmla="*/ 1030456 h 1543391"/>
                    <a:gd name="connsiteX27" fmla="*/ 14829 w 1542756"/>
                    <a:gd name="connsiteY27" fmla="*/ 1009804 h 1543391"/>
                    <a:gd name="connsiteX28" fmla="*/ 84678 w 1542756"/>
                    <a:gd name="connsiteY28" fmla="*/ 1021218 h 1543391"/>
                    <a:gd name="connsiteX29" fmla="*/ 196131 w 1542756"/>
                    <a:gd name="connsiteY29" fmla="*/ 1087656 h 1543391"/>
                    <a:gd name="connsiteX30" fmla="*/ 330541 w 1542756"/>
                    <a:gd name="connsiteY30" fmla="*/ 936966 h 1543391"/>
                    <a:gd name="connsiteX31" fmla="*/ 196131 w 1542756"/>
                    <a:gd name="connsiteY31" fmla="*/ 786276 h 1543391"/>
                    <a:gd name="connsiteX32" fmla="*/ 84678 w 1542756"/>
                    <a:gd name="connsiteY32" fmla="*/ 852714 h 1543391"/>
                    <a:gd name="connsiteX33" fmla="*/ 16002 w 1542756"/>
                    <a:gd name="connsiteY33" fmla="*/ 862694 h 1543391"/>
                    <a:gd name="connsiteX34" fmla="*/ 0 w 1542756"/>
                    <a:gd name="connsiteY34" fmla="*/ 841219 h 1543391"/>
                    <a:gd name="connsiteX35" fmla="*/ 0 w 1542756"/>
                    <a:gd name="connsiteY35" fmla="*/ 330541 h 1543391"/>
                    <a:gd name="connsiteX36" fmla="*/ 510238 w 1542756"/>
                    <a:gd name="connsiteY36" fmla="*/ 330541 h 1543391"/>
                    <a:gd name="connsiteX37" fmla="*/ 530889 w 1542756"/>
                    <a:gd name="connsiteY37" fmla="*/ 315713 h 1543391"/>
                    <a:gd name="connsiteX38" fmla="*/ 519475 w 1542756"/>
                    <a:gd name="connsiteY38" fmla="*/ 245864 h 1543391"/>
                    <a:gd name="connsiteX39" fmla="*/ 453037 w 1542756"/>
                    <a:gd name="connsiteY39" fmla="*/ 134410 h 1543391"/>
                    <a:gd name="connsiteX40" fmla="*/ 603727 w 1542756"/>
                    <a:gd name="connsiteY40" fmla="*/ 0 h 1543391"/>
                    <a:gd name="connsiteX0" fmla="*/ 603727 w 1542756"/>
                    <a:gd name="connsiteY0" fmla="*/ 0 h 1543391"/>
                    <a:gd name="connsiteX1" fmla="*/ 754417 w 1542756"/>
                    <a:gd name="connsiteY1" fmla="*/ 134410 h 1543391"/>
                    <a:gd name="connsiteX2" fmla="*/ 687979 w 1542756"/>
                    <a:gd name="connsiteY2" fmla="*/ 245864 h 1543391"/>
                    <a:gd name="connsiteX3" fmla="*/ 677999 w 1542756"/>
                    <a:gd name="connsiteY3" fmla="*/ 314539 h 1543391"/>
                    <a:gd name="connsiteX4" fmla="*/ 699473 w 1542756"/>
                    <a:gd name="connsiteY4" fmla="*/ 330541 h 1543391"/>
                    <a:gd name="connsiteX5" fmla="*/ 1212215 w 1542756"/>
                    <a:gd name="connsiteY5" fmla="*/ 330541 h 1543391"/>
                    <a:gd name="connsiteX6" fmla="*/ 1212215 w 1542756"/>
                    <a:gd name="connsiteY6" fmla="*/ 841219 h 1543391"/>
                    <a:gd name="connsiteX7" fmla="*/ 1228217 w 1542756"/>
                    <a:gd name="connsiteY7" fmla="*/ 862694 h 1543391"/>
                    <a:gd name="connsiteX8" fmla="*/ 1293836 w 1542756"/>
                    <a:gd name="connsiteY8" fmla="*/ 852714 h 1543391"/>
                    <a:gd name="connsiteX9" fmla="*/ 1408346 w 1542756"/>
                    <a:gd name="connsiteY9" fmla="*/ 786276 h 1543391"/>
                    <a:gd name="connsiteX10" fmla="*/ 1542756 w 1542756"/>
                    <a:gd name="connsiteY10" fmla="*/ 936966 h 1543391"/>
                    <a:gd name="connsiteX11" fmla="*/ 1408346 w 1542756"/>
                    <a:gd name="connsiteY11" fmla="*/ 1087656 h 1543391"/>
                    <a:gd name="connsiteX12" fmla="*/ 1296893 w 1542756"/>
                    <a:gd name="connsiteY12" fmla="*/ 1024273 h 1543391"/>
                    <a:gd name="connsiteX13" fmla="*/ 1227044 w 1542756"/>
                    <a:gd name="connsiteY13" fmla="*/ 1009804 h 1543391"/>
                    <a:gd name="connsiteX14" fmla="*/ 1212215 w 1542756"/>
                    <a:gd name="connsiteY14" fmla="*/ 1030456 h 1543391"/>
                    <a:gd name="connsiteX15" fmla="*/ 1212215 w 1542756"/>
                    <a:gd name="connsiteY15" fmla="*/ 1543391 h 1543391"/>
                    <a:gd name="connsiteX16" fmla="*/ 698836 w 1542756"/>
                    <a:gd name="connsiteY16" fmla="*/ 1543391 h 1543391"/>
                    <a:gd name="connsiteX17" fmla="*/ 677999 w 1542756"/>
                    <a:gd name="connsiteY17" fmla="*/ 1527864 h 1543391"/>
                    <a:gd name="connsiteX18" fmla="*/ 687979 w 1542756"/>
                    <a:gd name="connsiteY18" fmla="*/ 1459189 h 1543391"/>
                    <a:gd name="connsiteX19" fmla="*/ 754417 w 1542756"/>
                    <a:gd name="connsiteY19" fmla="*/ 1347735 h 1543391"/>
                    <a:gd name="connsiteX20" fmla="*/ 603727 w 1542756"/>
                    <a:gd name="connsiteY20" fmla="*/ 1213325 h 1543391"/>
                    <a:gd name="connsiteX21" fmla="*/ 457825 w 1542756"/>
                    <a:gd name="connsiteY21" fmla="*/ 1347735 h 1543391"/>
                    <a:gd name="connsiteX22" fmla="*/ 522614 w 1542756"/>
                    <a:gd name="connsiteY22" fmla="*/ 1456051 h 1543391"/>
                    <a:gd name="connsiteX23" fmla="*/ 530889 w 1542756"/>
                    <a:gd name="connsiteY23" fmla="*/ 1529038 h 1543391"/>
                    <a:gd name="connsiteX24" fmla="*/ 510900 w 1542756"/>
                    <a:gd name="connsiteY24" fmla="*/ 1543391 h 1543391"/>
                    <a:gd name="connsiteX25" fmla="*/ 0 w 1542756"/>
                    <a:gd name="connsiteY25" fmla="*/ 1543391 h 1543391"/>
                    <a:gd name="connsiteX26" fmla="*/ 0 w 1542756"/>
                    <a:gd name="connsiteY26" fmla="*/ 1030456 h 1543391"/>
                    <a:gd name="connsiteX27" fmla="*/ 14829 w 1542756"/>
                    <a:gd name="connsiteY27" fmla="*/ 1009804 h 1543391"/>
                    <a:gd name="connsiteX28" fmla="*/ 84678 w 1542756"/>
                    <a:gd name="connsiteY28" fmla="*/ 1021218 h 1543391"/>
                    <a:gd name="connsiteX29" fmla="*/ 196131 w 1542756"/>
                    <a:gd name="connsiteY29" fmla="*/ 1087656 h 1543391"/>
                    <a:gd name="connsiteX30" fmla="*/ 330541 w 1542756"/>
                    <a:gd name="connsiteY30" fmla="*/ 936966 h 1543391"/>
                    <a:gd name="connsiteX31" fmla="*/ 196131 w 1542756"/>
                    <a:gd name="connsiteY31" fmla="*/ 786276 h 1543391"/>
                    <a:gd name="connsiteX32" fmla="*/ 84678 w 1542756"/>
                    <a:gd name="connsiteY32" fmla="*/ 852714 h 1543391"/>
                    <a:gd name="connsiteX33" fmla="*/ 16002 w 1542756"/>
                    <a:gd name="connsiteY33" fmla="*/ 862694 h 1543391"/>
                    <a:gd name="connsiteX34" fmla="*/ 0 w 1542756"/>
                    <a:gd name="connsiteY34" fmla="*/ 841219 h 1543391"/>
                    <a:gd name="connsiteX35" fmla="*/ 0 w 1542756"/>
                    <a:gd name="connsiteY35" fmla="*/ 330541 h 1543391"/>
                    <a:gd name="connsiteX36" fmla="*/ 510238 w 1542756"/>
                    <a:gd name="connsiteY36" fmla="*/ 330541 h 1543391"/>
                    <a:gd name="connsiteX37" fmla="*/ 530889 w 1542756"/>
                    <a:gd name="connsiteY37" fmla="*/ 315713 h 1543391"/>
                    <a:gd name="connsiteX38" fmla="*/ 519475 w 1542756"/>
                    <a:gd name="connsiteY38" fmla="*/ 245864 h 1543391"/>
                    <a:gd name="connsiteX39" fmla="*/ 453037 w 1542756"/>
                    <a:gd name="connsiteY39" fmla="*/ 134410 h 1543391"/>
                    <a:gd name="connsiteX40" fmla="*/ 603727 w 1542756"/>
                    <a:gd name="connsiteY40" fmla="*/ 0 h 1543391"/>
                    <a:gd name="connsiteX0" fmla="*/ 603727 w 1542756"/>
                    <a:gd name="connsiteY0" fmla="*/ 0 h 1543391"/>
                    <a:gd name="connsiteX1" fmla="*/ 754417 w 1542756"/>
                    <a:gd name="connsiteY1" fmla="*/ 134410 h 1543391"/>
                    <a:gd name="connsiteX2" fmla="*/ 687979 w 1542756"/>
                    <a:gd name="connsiteY2" fmla="*/ 245864 h 1543391"/>
                    <a:gd name="connsiteX3" fmla="*/ 677999 w 1542756"/>
                    <a:gd name="connsiteY3" fmla="*/ 314539 h 1543391"/>
                    <a:gd name="connsiteX4" fmla="*/ 699473 w 1542756"/>
                    <a:gd name="connsiteY4" fmla="*/ 330541 h 1543391"/>
                    <a:gd name="connsiteX5" fmla="*/ 1212215 w 1542756"/>
                    <a:gd name="connsiteY5" fmla="*/ 330541 h 1543391"/>
                    <a:gd name="connsiteX6" fmla="*/ 1212215 w 1542756"/>
                    <a:gd name="connsiteY6" fmla="*/ 841219 h 1543391"/>
                    <a:gd name="connsiteX7" fmla="*/ 1228217 w 1542756"/>
                    <a:gd name="connsiteY7" fmla="*/ 862694 h 1543391"/>
                    <a:gd name="connsiteX8" fmla="*/ 1293836 w 1542756"/>
                    <a:gd name="connsiteY8" fmla="*/ 852714 h 1543391"/>
                    <a:gd name="connsiteX9" fmla="*/ 1408346 w 1542756"/>
                    <a:gd name="connsiteY9" fmla="*/ 783220 h 1543391"/>
                    <a:gd name="connsiteX10" fmla="*/ 1542756 w 1542756"/>
                    <a:gd name="connsiteY10" fmla="*/ 936966 h 1543391"/>
                    <a:gd name="connsiteX11" fmla="*/ 1408346 w 1542756"/>
                    <a:gd name="connsiteY11" fmla="*/ 1087656 h 1543391"/>
                    <a:gd name="connsiteX12" fmla="*/ 1296893 w 1542756"/>
                    <a:gd name="connsiteY12" fmla="*/ 1024273 h 1543391"/>
                    <a:gd name="connsiteX13" fmla="*/ 1227044 w 1542756"/>
                    <a:gd name="connsiteY13" fmla="*/ 1009804 h 1543391"/>
                    <a:gd name="connsiteX14" fmla="*/ 1212215 w 1542756"/>
                    <a:gd name="connsiteY14" fmla="*/ 1030456 h 1543391"/>
                    <a:gd name="connsiteX15" fmla="*/ 1212215 w 1542756"/>
                    <a:gd name="connsiteY15" fmla="*/ 1543391 h 1543391"/>
                    <a:gd name="connsiteX16" fmla="*/ 698836 w 1542756"/>
                    <a:gd name="connsiteY16" fmla="*/ 1543391 h 1543391"/>
                    <a:gd name="connsiteX17" fmla="*/ 677999 w 1542756"/>
                    <a:gd name="connsiteY17" fmla="*/ 1527864 h 1543391"/>
                    <a:gd name="connsiteX18" fmla="*/ 687979 w 1542756"/>
                    <a:gd name="connsiteY18" fmla="*/ 1459189 h 1543391"/>
                    <a:gd name="connsiteX19" fmla="*/ 754417 w 1542756"/>
                    <a:gd name="connsiteY19" fmla="*/ 1347735 h 1543391"/>
                    <a:gd name="connsiteX20" fmla="*/ 603727 w 1542756"/>
                    <a:gd name="connsiteY20" fmla="*/ 1213325 h 1543391"/>
                    <a:gd name="connsiteX21" fmla="*/ 457825 w 1542756"/>
                    <a:gd name="connsiteY21" fmla="*/ 1347735 h 1543391"/>
                    <a:gd name="connsiteX22" fmla="*/ 522614 w 1542756"/>
                    <a:gd name="connsiteY22" fmla="*/ 1456051 h 1543391"/>
                    <a:gd name="connsiteX23" fmla="*/ 530889 w 1542756"/>
                    <a:gd name="connsiteY23" fmla="*/ 1529038 h 1543391"/>
                    <a:gd name="connsiteX24" fmla="*/ 510900 w 1542756"/>
                    <a:gd name="connsiteY24" fmla="*/ 1543391 h 1543391"/>
                    <a:gd name="connsiteX25" fmla="*/ 0 w 1542756"/>
                    <a:gd name="connsiteY25" fmla="*/ 1543391 h 1543391"/>
                    <a:gd name="connsiteX26" fmla="*/ 0 w 1542756"/>
                    <a:gd name="connsiteY26" fmla="*/ 1030456 h 1543391"/>
                    <a:gd name="connsiteX27" fmla="*/ 14829 w 1542756"/>
                    <a:gd name="connsiteY27" fmla="*/ 1009804 h 1543391"/>
                    <a:gd name="connsiteX28" fmla="*/ 84678 w 1542756"/>
                    <a:gd name="connsiteY28" fmla="*/ 1021218 h 1543391"/>
                    <a:gd name="connsiteX29" fmla="*/ 196131 w 1542756"/>
                    <a:gd name="connsiteY29" fmla="*/ 1087656 h 1543391"/>
                    <a:gd name="connsiteX30" fmla="*/ 330541 w 1542756"/>
                    <a:gd name="connsiteY30" fmla="*/ 936966 h 1543391"/>
                    <a:gd name="connsiteX31" fmla="*/ 196131 w 1542756"/>
                    <a:gd name="connsiteY31" fmla="*/ 786276 h 1543391"/>
                    <a:gd name="connsiteX32" fmla="*/ 84678 w 1542756"/>
                    <a:gd name="connsiteY32" fmla="*/ 852714 h 1543391"/>
                    <a:gd name="connsiteX33" fmla="*/ 16002 w 1542756"/>
                    <a:gd name="connsiteY33" fmla="*/ 862694 h 1543391"/>
                    <a:gd name="connsiteX34" fmla="*/ 0 w 1542756"/>
                    <a:gd name="connsiteY34" fmla="*/ 841219 h 1543391"/>
                    <a:gd name="connsiteX35" fmla="*/ 0 w 1542756"/>
                    <a:gd name="connsiteY35" fmla="*/ 330541 h 1543391"/>
                    <a:gd name="connsiteX36" fmla="*/ 510238 w 1542756"/>
                    <a:gd name="connsiteY36" fmla="*/ 330541 h 1543391"/>
                    <a:gd name="connsiteX37" fmla="*/ 530889 w 1542756"/>
                    <a:gd name="connsiteY37" fmla="*/ 315713 h 1543391"/>
                    <a:gd name="connsiteX38" fmla="*/ 519475 w 1542756"/>
                    <a:gd name="connsiteY38" fmla="*/ 245864 h 1543391"/>
                    <a:gd name="connsiteX39" fmla="*/ 453037 w 1542756"/>
                    <a:gd name="connsiteY39" fmla="*/ 134410 h 1543391"/>
                    <a:gd name="connsiteX40" fmla="*/ 603727 w 1542756"/>
                    <a:gd name="connsiteY40" fmla="*/ 0 h 1543391"/>
                    <a:gd name="connsiteX0" fmla="*/ 603727 w 1542756"/>
                    <a:gd name="connsiteY0" fmla="*/ 0 h 1543391"/>
                    <a:gd name="connsiteX1" fmla="*/ 754417 w 1542756"/>
                    <a:gd name="connsiteY1" fmla="*/ 134410 h 1543391"/>
                    <a:gd name="connsiteX2" fmla="*/ 687979 w 1542756"/>
                    <a:gd name="connsiteY2" fmla="*/ 245864 h 1543391"/>
                    <a:gd name="connsiteX3" fmla="*/ 677999 w 1542756"/>
                    <a:gd name="connsiteY3" fmla="*/ 314539 h 1543391"/>
                    <a:gd name="connsiteX4" fmla="*/ 699473 w 1542756"/>
                    <a:gd name="connsiteY4" fmla="*/ 330541 h 1543391"/>
                    <a:gd name="connsiteX5" fmla="*/ 1212215 w 1542756"/>
                    <a:gd name="connsiteY5" fmla="*/ 330541 h 1543391"/>
                    <a:gd name="connsiteX6" fmla="*/ 1212215 w 1542756"/>
                    <a:gd name="connsiteY6" fmla="*/ 841219 h 1543391"/>
                    <a:gd name="connsiteX7" fmla="*/ 1228217 w 1542756"/>
                    <a:gd name="connsiteY7" fmla="*/ 862694 h 1543391"/>
                    <a:gd name="connsiteX8" fmla="*/ 1293836 w 1542756"/>
                    <a:gd name="connsiteY8" fmla="*/ 852714 h 1543391"/>
                    <a:gd name="connsiteX9" fmla="*/ 1408346 w 1542756"/>
                    <a:gd name="connsiteY9" fmla="*/ 783220 h 1543391"/>
                    <a:gd name="connsiteX10" fmla="*/ 1542756 w 1542756"/>
                    <a:gd name="connsiteY10" fmla="*/ 936966 h 1543391"/>
                    <a:gd name="connsiteX11" fmla="*/ 1408346 w 1542756"/>
                    <a:gd name="connsiteY11" fmla="*/ 1087656 h 1543391"/>
                    <a:gd name="connsiteX12" fmla="*/ 1296893 w 1542756"/>
                    <a:gd name="connsiteY12" fmla="*/ 1024273 h 1543391"/>
                    <a:gd name="connsiteX13" fmla="*/ 1227044 w 1542756"/>
                    <a:gd name="connsiteY13" fmla="*/ 1009804 h 1543391"/>
                    <a:gd name="connsiteX14" fmla="*/ 1212215 w 1542756"/>
                    <a:gd name="connsiteY14" fmla="*/ 1030456 h 1543391"/>
                    <a:gd name="connsiteX15" fmla="*/ 1212215 w 1542756"/>
                    <a:gd name="connsiteY15" fmla="*/ 1543391 h 1543391"/>
                    <a:gd name="connsiteX16" fmla="*/ 698836 w 1542756"/>
                    <a:gd name="connsiteY16" fmla="*/ 1543391 h 1543391"/>
                    <a:gd name="connsiteX17" fmla="*/ 677999 w 1542756"/>
                    <a:gd name="connsiteY17" fmla="*/ 1527864 h 1543391"/>
                    <a:gd name="connsiteX18" fmla="*/ 687979 w 1542756"/>
                    <a:gd name="connsiteY18" fmla="*/ 1459189 h 1543391"/>
                    <a:gd name="connsiteX19" fmla="*/ 754417 w 1542756"/>
                    <a:gd name="connsiteY19" fmla="*/ 1347735 h 1543391"/>
                    <a:gd name="connsiteX20" fmla="*/ 603727 w 1542756"/>
                    <a:gd name="connsiteY20" fmla="*/ 1213325 h 1543391"/>
                    <a:gd name="connsiteX21" fmla="*/ 457825 w 1542756"/>
                    <a:gd name="connsiteY21" fmla="*/ 1347735 h 1543391"/>
                    <a:gd name="connsiteX22" fmla="*/ 522614 w 1542756"/>
                    <a:gd name="connsiteY22" fmla="*/ 1456051 h 1543391"/>
                    <a:gd name="connsiteX23" fmla="*/ 530889 w 1542756"/>
                    <a:gd name="connsiteY23" fmla="*/ 1529038 h 1543391"/>
                    <a:gd name="connsiteX24" fmla="*/ 510900 w 1542756"/>
                    <a:gd name="connsiteY24" fmla="*/ 1543391 h 1543391"/>
                    <a:gd name="connsiteX25" fmla="*/ 0 w 1542756"/>
                    <a:gd name="connsiteY25" fmla="*/ 1543391 h 1543391"/>
                    <a:gd name="connsiteX26" fmla="*/ 0 w 1542756"/>
                    <a:gd name="connsiteY26" fmla="*/ 1030456 h 1543391"/>
                    <a:gd name="connsiteX27" fmla="*/ 14829 w 1542756"/>
                    <a:gd name="connsiteY27" fmla="*/ 1009804 h 1543391"/>
                    <a:gd name="connsiteX28" fmla="*/ 84678 w 1542756"/>
                    <a:gd name="connsiteY28" fmla="*/ 1021218 h 1543391"/>
                    <a:gd name="connsiteX29" fmla="*/ 196131 w 1542756"/>
                    <a:gd name="connsiteY29" fmla="*/ 1087656 h 1543391"/>
                    <a:gd name="connsiteX30" fmla="*/ 330541 w 1542756"/>
                    <a:gd name="connsiteY30" fmla="*/ 936966 h 1543391"/>
                    <a:gd name="connsiteX31" fmla="*/ 196131 w 1542756"/>
                    <a:gd name="connsiteY31" fmla="*/ 786276 h 1543391"/>
                    <a:gd name="connsiteX32" fmla="*/ 84678 w 1542756"/>
                    <a:gd name="connsiteY32" fmla="*/ 852714 h 1543391"/>
                    <a:gd name="connsiteX33" fmla="*/ 16002 w 1542756"/>
                    <a:gd name="connsiteY33" fmla="*/ 862694 h 1543391"/>
                    <a:gd name="connsiteX34" fmla="*/ 0 w 1542756"/>
                    <a:gd name="connsiteY34" fmla="*/ 841219 h 1543391"/>
                    <a:gd name="connsiteX35" fmla="*/ 0 w 1542756"/>
                    <a:gd name="connsiteY35" fmla="*/ 330541 h 1543391"/>
                    <a:gd name="connsiteX36" fmla="*/ 510238 w 1542756"/>
                    <a:gd name="connsiteY36" fmla="*/ 330541 h 1543391"/>
                    <a:gd name="connsiteX37" fmla="*/ 530889 w 1542756"/>
                    <a:gd name="connsiteY37" fmla="*/ 315713 h 1543391"/>
                    <a:gd name="connsiteX38" fmla="*/ 519475 w 1542756"/>
                    <a:gd name="connsiteY38" fmla="*/ 245864 h 1543391"/>
                    <a:gd name="connsiteX39" fmla="*/ 453037 w 1542756"/>
                    <a:gd name="connsiteY39" fmla="*/ 134410 h 1543391"/>
                    <a:gd name="connsiteX40" fmla="*/ 603727 w 1542756"/>
                    <a:gd name="connsiteY40" fmla="*/ 0 h 1543391"/>
                    <a:gd name="connsiteX0" fmla="*/ 603727 w 1542756"/>
                    <a:gd name="connsiteY0" fmla="*/ 0 h 1543391"/>
                    <a:gd name="connsiteX1" fmla="*/ 754417 w 1542756"/>
                    <a:gd name="connsiteY1" fmla="*/ 134410 h 1543391"/>
                    <a:gd name="connsiteX2" fmla="*/ 687979 w 1542756"/>
                    <a:gd name="connsiteY2" fmla="*/ 245864 h 1543391"/>
                    <a:gd name="connsiteX3" fmla="*/ 677999 w 1542756"/>
                    <a:gd name="connsiteY3" fmla="*/ 314539 h 1543391"/>
                    <a:gd name="connsiteX4" fmla="*/ 699473 w 1542756"/>
                    <a:gd name="connsiteY4" fmla="*/ 330541 h 1543391"/>
                    <a:gd name="connsiteX5" fmla="*/ 1212215 w 1542756"/>
                    <a:gd name="connsiteY5" fmla="*/ 330541 h 1543391"/>
                    <a:gd name="connsiteX6" fmla="*/ 1212215 w 1542756"/>
                    <a:gd name="connsiteY6" fmla="*/ 841219 h 1543391"/>
                    <a:gd name="connsiteX7" fmla="*/ 1228217 w 1542756"/>
                    <a:gd name="connsiteY7" fmla="*/ 862694 h 1543391"/>
                    <a:gd name="connsiteX8" fmla="*/ 1293836 w 1542756"/>
                    <a:gd name="connsiteY8" fmla="*/ 852714 h 1543391"/>
                    <a:gd name="connsiteX9" fmla="*/ 1408346 w 1542756"/>
                    <a:gd name="connsiteY9" fmla="*/ 783220 h 1543391"/>
                    <a:gd name="connsiteX10" fmla="*/ 1542756 w 1542756"/>
                    <a:gd name="connsiteY10" fmla="*/ 936966 h 1543391"/>
                    <a:gd name="connsiteX11" fmla="*/ 1408346 w 1542756"/>
                    <a:gd name="connsiteY11" fmla="*/ 1087656 h 1543391"/>
                    <a:gd name="connsiteX12" fmla="*/ 1296893 w 1542756"/>
                    <a:gd name="connsiteY12" fmla="*/ 1024273 h 1543391"/>
                    <a:gd name="connsiteX13" fmla="*/ 1227044 w 1542756"/>
                    <a:gd name="connsiteY13" fmla="*/ 1009804 h 1543391"/>
                    <a:gd name="connsiteX14" fmla="*/ 1212215 w 1542756"/>
                    <a:gd name="connsiteY14" fmla="*/ 1030456 h 1543391"/>
                    <a:gd name="connsiteX15" fmla="*/ 1212215 w 1542756"/>
                    <a:gd name="connsiteY15" fmla="*/ 1543391 h 1543391"/>
                    <a:gd name="connsiteX16" fmla="*/ 698836 w 1542756"/>
                    <a:gd name="connsiteY16" fmla="*/ 1543391 h 1543391"/>
                    <a:gd name="connsiteX17" fmla="*/ 677999 w 1542756"/>
                    <a:gd name="connsiteY17" fmla="*/ 1527864 h 1543391"/>
                    <a:gd name="connsiteX18" fmla="*/ 687979 w 1542756"/>
                    <a:gd name="connsiteY18" fmla="*/ 1459189 h 1543391"/>
                    <a:gd name="connsiteX19" fmla="*/ 754417 w 1542756"/>
                    <a:gd name="connsiteY19" fmla="*/ 1347735 h 1543391"/>
                    <a:gd name="connsiteX20" fmla="*/ 603727 w 1542756"/>
                    <a:gd name="connsiteY20" fmla="*/ 1213325 h 1543391"/>
                    <a:gd name="connsiteX21" fmla="*/ 457825 w 1542756"/>
                    <a:gd name="connsiteY21" fmla="*/ 1347735 h 1543391"/>
                    <a:gd name="connsiteX22" fmla="*/ 522614 w 1542756"/>
                    <a:gd name="connsiteY22" fmla="*/ 1456051 h 1543391"/>
                    <a:gd name="connsiteX23" fmla="*/ 530889 w 1542756"/>
                    <a:gd name="connsiteY23" fmla="*/ 1529038 h 1543391"/>
                    <a:gd name="connsiteX24" fmla="*/ 510900 w 1542756"/>
                    <a:gd name="connsiteY24" fmla="*/ 1543391 h 1543391"/>
                    <a:gd name="connsiteX25" fmla="*/ 0 w 1542756"/>
                    <a:gd name="connsiteY25" fmla="*/ 1543391 h 1543391"/>
                    <a:gd name="connsiteX26" fmla="*/ 0 w 1542756"/>
                    <a:gd name="connsiteY26" fmla="*/ 1030456 h 1543391"/>
                    <a:gd name="connsiteX27" fmla="*/ 14829 w 1542756"/>
                    <a:gd name="connsiteY27" fmla="*/ 1009804 h 1543391"/>
                    <a:gd name="connsiteX28" fmla="*/ 84678 w 1542756"/>
                    <a:gd name="connsiteY28" fmla="*/ 1021218 h 1543391"/>
                    <a:gd name="connsiteX29" fmla="*/ 196131 w 1542756"/>
                    <a:gd name="connsiteY29" fmla="*/ 1087656 h 1543391"/>
                    <a:gd name="connsiteX30" fmla="*/ 330541 w 1542756"/>
                    <a:gd name="connsiteY30" fmla="*/ 936966 h 1543391"/>
                    <a:gd name="connsiteX31" fmla="*/ 196131 w 1542756"/>
                    <a:gd name="connsiteY31" fmla="*/ 786276 h 1543391"/>
                    <a:gd name="connsiteX32" fmla="*/ 84678 w 1542756"/>
                    <a:gd name="connsiteY32" fmla="*/ 852714 h 1543391"/>
                    <a:gd name="connsiteX33" fmla="*/ 16002 w 1542756"/>
                    <a:gd name="connsiteY33" fmla="*/ 862694 h 1543391"/>
                    <a:gd name="connsiteX34" fmla="*/ 0 w 1542756"/>
                    <a:gd name="connsiteY34" fmla="*/ 841219 h 1543391"/>
                    <a:gd name="connsiteX35" fmla="*/ 0 w 1542756"/>
                    <a:gd name="connsiteY35" fmla="*/ 330541 h 1543391"/>
                    <a:gd name="connsiteX36" fmla="*/ 510238 w 1542756"/>
                    <a:gd name="connsiteY36" fmla="*/ 330541 h 1543391"/>
                    <a:gd name="connsiteX37" fmla="*/ 530889 w 1542756"/>
                    <a:gd name="connsiteY37" fmla="*/ 315713 h 1543391"/>
                    <a:gd name="connsiteX38" fmla="*/ 519475 w 1542756"/>
                    <a:gd name="connsiteY38" fmla="*/ 245864 h 1543391"/>
                    <a:gd name="connsiteX39" fmla="*/ 453037 w 1542756"/>
                    <a:gd name="connsiteY39" fmla="*/ 134410 h 1543391"/>
                    <a:gd name="connsiteX40" fmla="*/ 603727 w 1542756"/>
                    <a:gd name="connsiteY40" fmla="*/ 0 h 1543391"/>
                    <a:gd name="connsiteX0" fmla="*/ 603727 w 1542756"/>
                    <a:gd name="connsiteY0" fmla="*/ 0 h 1543391"/>
                    <a:gd name="connsiteX1" fmla="*/ 754417 w 1542756"/>
                    <a:gd name="connsiteY1" fmla="*/ 134410 h 1543391"/>
                    <a:gd name="connsiteX2" fmla="*/ 687979 w 1542756"/>
                    <a:gd name="connsiteY2" fmla="*/ 245864 h 1543391"/>
                    <a:gd name="connsiteX3" fmla="*/ 677999 w 1542756"/>
                    <a:gd name="connsiteY3" fmla="*/ 314539 h 1543391"/>
                    <a:gd name="connsiteX4" fmla="*/ 699473 w 1542756"/>
                    <a:gd name="connsiteY4" fmla="*/ 330541 h 1543391"/>
                    <a:gd name="connsiteX5" fmla="*/ 1212215 w 1542756"/>
                    <a:gd name="connsiteY5" fmla="*/ 330541 h 1543391"/>
                    <a:gd name="connsiteX6" fmla="*/ 1212215 w 1542756"/>
                    <a:gd name="connsiteY6" fmla="*/ 841219 h 1543391"/>
                    <a:gd name="connsiteX7" fmla="*/ 1228217 w 1542756"/>
                    <a:gd name="connsiteY7" fmla="*/ 862694 h 1543391"/>
                    <a:gd name="connsiteX8" fmla="*/ 1293836 w 1542756"/>
                    <a:gd name="connsiteY8" fmla="*/ 852714 h 1543391"/>
                    <a:gd name="connsiteX9" fmla="*/ 1408346 w 1542756"/>
                    <a:gd name="connsiteY9" fmla="*/ 783220 h 1543391"/>
                    <a:gd name="connsiteX10" fmla="*/ 1542756 w 1542756"/>
                    <a:gd name="connsiteY10" fmla="*/ 936966 h 1543391"/>
                    <a:gd name="connsiteX11" fmla="*/ 1408346 w 1542756"/>
                    <a:gd name="connsiteY11" fmla="*/ 1087656 h 1543391"/>
                    <a:gd name="connsiteX12" fmla="*/ 1296893 w 1542756"/>
                    <a:gd name="connsiteY12" fmla="*/ 1024273 h 1543391"/>
                    <a:gd name="connsiteX13" fmla="*/ 1227044 w 1542756"/>
                    <a:gd name="connsiteY13" fmla="*/ 1009804 h 1543391"/>
                    <a:gd name="connsiteX14" fmla="*/ 1212215 w 1542756"/>
                    <a:gd name="connsiteY14" fmla="*/ 1030456 h 1543391"/>
                    <a:gd name="connsiteX15" fmla="*/ 1212215 w 1542756"/>
                    <a:gd name="connsiteY15" fmla="*/ 1543391 h 1543391"/>
                    <a:gd name="connsiteX16" fmla="*/ 698836 w 1542756"/>
                    <a:gd name="connsiteY16" fmla="*/ 1543391 h 1543391"/>
                    <a:gd name="connsiteX17" fmla="*/ 677999 w 1542756"/>
                    <a:gd name="connsiteY17" fmla="*/ 1527864 h 1543391"/>
                    <a:gd name="connsiteX18" fmla="*/ 687979 w 1542756"/>
                    <a:gd name="connsiteY18" fmla="*/ 1459189 h 1543391"/>
                    <a:gd name="connsiteX19" fmla="*/ 754417 w 1542756"/>
                    <a:gd name="connsiteY19" fmla="*/ 1347735 h 1543391"/>
                    <a:gd name="connsiteX20" fmla="*/ 603727 w 1542756"/>
                    <a:gd name="connsiteY20" fmla="*/ 1213325 h 1543391"/>
                    <a:gd name="connsiteX21" fmla="*/ 457825 w 1542756"/>
                    <a:gd name="connsiteY21" fmla="*/ 1347735 h 1543391"/>
                    <a:gd name="connsiteX22" fmla="*/ 522614 w 1542756"/>
                    <a:gd name="connsiteY22" fmla="*/ 1456051 h 1543391"/>
                    <a:gd name="connsiteX23" fmla="*/ 530889 w 1542756"/>
                    <a:gd name="connsiteY23" fmla="*/ 1529038 h 1543391"/>
                    <a:gd name="connsiteX24" fmla="*/ 510900 w 1542756"/>
                    <a:gd name="connsiteY24" fmla="*/ 1543391 h 1543391"/>
                    <a:gd name="connsiteX25" fmla="*/ 0 w 1542756"/>
                    <a:gd name="connsiteY25" fmla="*/ 1543391 h 1543391"/>
                    <a:gd name="connsiteX26" fmla="*/ 0 w 1542756"/>
                    <a:gd name="connsiteY26" fmla="*/ 1030456 h 1543391"/>
                    <a:gd name="connsiteX27" fmla="*/ 14829 w 1542756"/>
                    <a:gd name="connsiteY27" fmla="*/ 1009804 h 1543391"/>
                    <a:gd name="connsiteX28" fmla="*/ 84678 w 1542756"/>
                    <a:gd name="connsiteY28" fmla="*/ 1021218 h 1543391"/>
                    <a:gd name="connsiteX29" fmla="*/ 196131 w 1542756"/>
                    <a:gd name="connsiteY29" fmla="*/ 1087656 h 1543391"/>
                    <a:gd name="connsiteX30" fmla="*/ 330541 w 1542756"/>
                    <a:gd name="connsiteY30" fmla="*/ 936966 h 1543391"/>
                    <a:gd name="connsiteX31" fmla="*/ 196131 w 1542756"/>
                    <a:gd name="connsiteY31" fmla="*/ 786276 h 1543391"/>
                    <a:gd name="connsiteX32" fmla="*/ 84678 w 1542756"/>
                    <a:gd name="connsiteY32" fmla="*/ 852714 h 1543391"/>
                    <a:gd name="connsiteX33" fmla="*/ 16002 w 1542756"/>
                    <a:gd name="connsiteY33" fmla="*/ 862694 h 1543391"/>
                    <a:gd name="connsiteX34" fmla="*/ 0 w 1542756"/>
                    <a:gd name="connsiteY34" fmla="*/ 841219 h 1543391"/>
                    <a:gd name="connsiteX35" fmla="*/ 0 w 1542756"/>
                    <a:gd name="connsiteY35" fmla="*/ 330541 h 1543391"/>
                    <a:gd name="connsiteX36" fmla="*/ 510238 w 1542756"/>
                    <a:gd name="connsiteY36" fmla="*/ 330541 h 1543391"/>
                    <a:gd name="connsiteX37" fmla="*/ 530889 w 1542756"/>
                    <a:gd name="connsiteY37" fmla="*/ 315713 h 1543391"/>
                    <a:gd name="connsiteX38" fmla="*/ 519475 w 1542756"/>
                    <a:gd name="connsiteY38" fmla="*/ 245864 h 1543391"/>
                    <a:gd name="connsiteX39" fmla="*/ 453037 w 1542756"/>
                    <a:gd name="connsiteY39" fmla="*/ 134410 h 1543391"/>
                    <a:gd name="connsiteX40" fmla="*/ 603727 w 1542756"/>
                    <a:gd name="connsiteY40" fmla="*/ 0 h 1543391"/>
                    <a:gd name="connsiteX0" fmla="*/ 603727 w 1542756"/>
                    <a:gd name="connsiteY0" fmla="*/ 0 h 1543391"/>
                    <a:gd name="connsiteX1" fmla="*/ 754417 w 1542756"/>
                    <a:gd name="connsiteY1" fmla="*/ 134410 h 1543391"/>
                    <a:gd name="connsiteX2" fmla="*/ 687979 w 1542756"/>
                    <a:gd name="connsiteY2" fmla="*/ 245864 h 1543391"/>
                    <a:gd name="connsiteX3" fmla="*/ 677999 w 1542756"/>
                    <a:gd name="connsiteY3" fmla="*/ 314539 h 1543391"/>
                    <a:gd name="connsiteX4" fmla="*/ 699473 w 1542756"/>
                    <a:gd name="connsiteY4" fmla="*/ 330541 h 1543391"/>
                    <a:gd name="connsiteX5" fmla="*/ 1212215 w 1542756"/>
                    <a:gd name="connsiteY5" fmla="*/ 330541 h 1543391"/>
                    <a:gd name="connsiteX6" fmla="*/ 1212215 w 1542756"/>
                    <a:gd name="connsiteY6" fmla="*/ 841219 h 1543391"/>
                    <a:gd name="connsiteX7" fmla="*/ 1228217 w 1542756"/>
                    <a:gd name="connsiteY7" fmla="*/ 862694 h 1543391"/>
                    <a:gd name="connsiteX8" fmla="*/ 1293836 w 1542756"/>
                    <a:gd name="connsiteY8" fmla="*/ 852714 h 1543391"/>
                    <a:gd name="connsiteX9" fmla="*/ 1408346 w 1542756"/>
                    <a:gd name="connsiteY9" fmla="*/ 783220 h 1543391"/>
                    <a:gd name="connsiteX10" fmla="*/ 1542756 w 1542756"/>
                    <a:gd name="connsiteY10" fmla="*/ 936966 h 1543391"/>
                    <a:gd name="connsiteX11" fmla="*/ 1408346 w 1542756"/>
                    <a:gd name="connsiteY11" fmla="*/ 1087656 h 1543391"/>
                    <a:gd name="connsiteX12" fmla="*/ 1296893 w 1542756"/>
                    <a:gd name="connsiteY12" fmla="*/ 1024273 h 1543391"/>
                    <a:gd name="connsiteX13" fmla="*/ 1227044 w 1542756"/>
                    <a:gd name="connsiteY13" fmla="*/ 1009804 h 1543391"/>
                    <a:gd name="connsiteX14" fmla="*/ 1212215 w 1542756"/>
                    <a:gd name="connsiteY14" fmla="*/ 1030456 h 1543391"/>
                    <a:gd name="connsiteX15" fmla="*/ 1212215 w 1542756"/>
                    <a:gd name="connsiteY15" fmla="*/ 1543391 h 1543391"/>
                    <a:gd name="connsiteX16" fmla="*/ 698836 w 1542756"/>
                    <a:gd name="connsiteY16" fmla="*/ 1543391 h 1543391"/>
                    <a:gd name="connsiteX17" fmla="*/ 677999 w 1542756"/>
                    <a:gd name="connsiteY17" fmla="*/ 1527864 h 1543391"/>
                    <a:gd name="connsiteX18" fmla="*/ 687979 w 1542756"/>
                    <a:gd name="connsiteY18" fmla="*/ 1459189 h 1543391"/>
                    <a:gd name="connsiteX19" fmla="*/ 754417 w 1542756"/>
                    <a:gd name="connsiteY19" fmla="*/ 1347735 h 1543391"/>
                    <a:gd name="connsiteX20" fmla="*/ 603727 w 1542756"/>
                    <a:gd name="connsiteY20" fmla="*/ 1213325 h 1543391"/>
                    <a:gd name="connsiteX21" fmla="*/ 457825 w 1542756"/>
                    <a:gd name="connsiteY21" fmla="*/ 1347735 h 1543391"/>
                    <a:gd name="connsiteX22" fmla="*/ 522614 w 1542756"/>
                    <a:gd name="connsiteY22" fmla="*/ 1456051 h 1543391"/>
                    <a:gd name="connsiteX23" fmla="*/ 530889 w 1542756"/>
                    <a:gd name="connsiteY23" fmla="*/ 1529038 h 1543391"/>
                    <a:gd name="connsiteX24" fmla="*/ 510900 w 1542756"/>
                    <a:gd name="connsiteY24" fmla="*/ 1543391 h 1543391"/>
                    <a:gd name="connsiteX25" fmla="*/ 0 w 1542756"/>
                    <a:gd name="connsiteY25" fmla="*/ 1543391 h 1543391"/>
                    <a:gd name="connsiteX26" fmla="*/ 0 w 1542756"/>
                    <a:gd name="connsiteY26" fmla="*/ 1030456 h 1543391"/>
                    <a:gd name="connsiteX27" fmla="*/ 14829 w 1542756"/>
                    <a:gd name="connsiteY27" fmla="*/ 1009804 h 1543391"/>
                    <a:gd name="connsiteX28" fmla="*/ 84678 w 1542756"/>
                    <a:gd name="connsiteY28" fmla="*/ 1021218 h 1543391"/>
                    <a:gd name="connsiteX29" fmla="*/ 196131 w 1542756"/>
                    <a:gd name="connsiteY29" fmla="*/ 1087656 h 1543391"/>
                    <a:gd name="connsiteX30" fmla="*/ 330541 w 1542756"/>
                    <a:gd name="connsiteY30" fmla="*/ 936966 h 1543391"/>
                    <a:gd name="connsiteX31" fmla="*/ 196131 w 1542756"/>
                    <a:gd name="connsiteY31" fmla="*/ 786276 h 1543391"/>
                    <a:gd name="connsiteX32" fmla="*/ 84678 w 1542756"/>
                    <a:gd name="connsiteY32" fmla="*/ 852714 h 1543391"/>
                    <a:gd name="connsiteX33" fmla="*/ 16002 w 1542756"/>
                    <a:gd name="connsiteY33" fmla="*/ 862694 h 1543391"/>
                    <a:gd name="connsiteX34" fmla="*/ 0 w 1542756"/>
                    <a:gd name="connsiteY34" fmla="*/ 841219 h 1543391"/>
                    <a:gd name="connsiteX35" fmla="*/ 0 w 1542756"/>
                    <a:gd name="connsiteY35" fmla="*/ 330541 h 1543391"/>
                    <a:gd name="connsiteX36" fmla="*/ 510238 w 1542756"/>
                    <a:gd name="connsiteY36" fmla="*/ 330541 h 1543391"/>
                    <a:gd name="connsiteX37" fmla="*/ 530889 w 1542756"/>
                    <a:gd name="connsiteY37" fmla="*/ 315713 h 1543391"/>
                    <a:gd name="connsiteX38" fmla="*/ 519475 w 1542756"/>
                    <a:gd name="connsiteY38" fmla="*/ 245864 h 1543391"/>
                    <a:gd name="connsiteX39" fmla="*/ 453037 w 1542756"/>
                    <a:gd name="connsiteY39" fmla="*/ 134410 h 1543391"/>
                    <a:gd name="connsiteX40" fmla="*/ 603727 w 1542756"/>
                    <a:gd name="connsiteY40" fmla="*/ 0 h 1543391"/>
                    <a:gd name="connsiteX0" fmla="*/ 603727 w 1542880"/>
                    <a:gd name="connsiteY0" fmla="*/ 0 h 1543391"/>
                    <a:gd name="connsiteX1" fmla="*/ 754417 w 1542880"/>
                    <a:gd name="connsiteY1" fmla="*/ 134410 h 1543391"/>
                    <a:gd name="connsiteX2" fmla="*/ 687979 w 1542880"/>
                    <a:gd name="connsiteY2" fmla="*/ 245864 h 1543391"/>
                    <a:gd name="connsiteX3" fmla="*/ 677999 w 1542880"/>
                    <a:gd name="connsiteY3" fmla="*/ 314539 h 1543391"/>
                    <a:gd name="connsiteX4" fmla="*/ 699473 w 1542880"/>
                    <a:gd name="connsiteY4" fmla="*/ 330541 h 1543391"/>
                    <a:gd name="connsiteX5" fmla="*/ 1212215 w 1542880"/>
                    <a:gd name="connsiteY5" fmla="*/ 330541 h 1543391"/>
                    <a:gd name="connsiteX6" fmla="*/ 1212215 w 1542880"/>
                    <a:gd name="connsiteY6" fmla="*/ 841219 h 1543391"/>
                    <a:gd name="connsiteX7" fmla="*/ 1228217 w 1542880"/>
                    <a:gd name="connsiteY7" fmla="*/ 862694 h 1543391"/>
                    <a:gd name="connsiteX8" fmla="*/ 1293836 w 1542880"/>
                    <a:gd name="connsiteY8" fmla="*/ 852714 h 1543391"/>
                    <a:gd name="connsiteX9" fmla="*/ 1408346 w 1542880"/>
                    <a:gd name="connsiteY9" fmla="*/ 783220 h 1543391"/>
                    <a:gd name="connsiteX10" fmla="*/ 1542756 w 1542880"/>
                    <a:gd name="connsiteY10" fmla="*/ 936966 h 1543391"/>
                    <a:gd name="connsiteX11" fmla="*/ 1408346 w 1542880"/>
                    <a:gd name="connsiteY11" fmla="*/ 1087656 h 1543391"/>
                    <a:gd name="connsiteX12" fmla="*/ 1296893 w 1542880"/>
                    <a:gd name="connsiteY12" fmla="*/ 1024273 h 1543391"/>
                    <a:gd name="connsiteX13" fmla="*/ 1227044 w 1542880"/>
                    <a:gd name="connsiteY13" fmla="*/ 1009804 h 1543391"/>
                    <a:gd name="connsiteX14" fmla="*/ 1212215 w 1542880"/>
                    <a:gd name="connsiteY14" fmla="*/ 1030456 h 1543391"/>
                    <a:gd name="connsiteX15" fmla="*/ 1212215 w 1542880"/>
                    <a:gd name="connsiteY15" fmla="*/ 1543391 h 1543391"/>
                    <a:gd name="connsiteX16" fmla="*/ 698836 w 1542880"/>
                    <a:gd name="connsiteY16" fmla="*/ 1543391 h 1543391"/>
                    <a:gd name="connsiteX17" fmla="*/ 677999 w 1542880"/>
                    <a:gd name="connsiteY17" fmla="*/ 1527864 h 1543391"/>
                    <a:gd name="connsiteX18" fmla="*/ 687979 w 1542880"/>
                    <a:gd name="connsiteY18" fmla="*/ 1459189 h 1543391"/>
                    <a:gd name="connsiteX19" fmla="*/ 754417 w 1542880"/>
                    <a:gd name="connsiteY19" fmla="*/ 1347735 h 1543391"/>
                    <a:gd name="connsiteX20" fmla="*/ 603727 w 1542880"/>
                    <a:gd name="connsiteY20" fmla="*/ 1213325 h 1543391"/>
                    <a:gd name="connsiteX21" fmla="*/ 457825 w 1542880"/>
                    <a:gd name="connsiteY21" fmla="*/ 1347735 h 1543391"/>
                    <a:gd name="connsiteX22" fmla="*/ 522614 w 1542880"/>
                    <a:gd name="connsiteY22" fmla="*/ 1456051 h 1543391"/>
                    <a:gd name="connsiteX23" fmla="*/ 530889 w 1542880"/>
                    <a:gd name="connsiteY23" fmla="*/ 1529038 h 1543391"/>
                    <a:gd name="connsiteX24" fmla="*/ 510900 w 1542880"/>
                    <a:gd name="connsiteY24" fmla="*/ 1543391 h 1543391"/>
                    <a:gd name="connsiteX25" fmla="*/ 0 w 1542880"/>
                    <a:gd name="connsiteY25" fmla="*/ 1543391 h 1543391"/>
                    <a:gd name="connsiteX26" fmla="*/ 0 w 1542880"/>
                    <a:gd name="connsiteY26" fmla="*/ 1030456 h 1543391"/>
                    <a:gd name="connsiteX27" fmla="*/ 14829 w 1542880"/>
                    <a:gd name="connsiteY27" fmla="*/ 1009804 h 1543391"/>
                    <a:gd name="connsiteX28" fmla="*/ 84678 w 1542880"/>
                    <a:gd name="connsiteY28" fmla="*/ 1021218 h 1543391"/>
                    <a:gd name="connsiteX29" fmla="*/ 196131 w 1542880"/>
                    <a:gd name="connsiteY29" fmla="*/ 1087656 h 1543391"/>
                    <a:gd name="connsiteX30" fmla="*/ 330541 w 1542880"/>
                    <a:gd name="connsiteY30" fmla="*/ 936966 h 1543391"/>
                    <a:gd name="connsiteX31" fmla="*/ 196131 w 1542880"/>
                    <a:gd name="connsiteY31" fmla="*/ 786276 h 1543391"/>
                    <a:gd name="connsiteX32" fmla="*/ 84678 w 1542880"/>
                    <a:gd name="connsiteY32" fmla="*/ 852714 h 1543391"/>
                    <a:gd name="connsiteX33" fmla="*/ 16002 w 1542880"/>
                    <a:gd name="connsiteY33" fmla="*/ 862694 h 1543391"/>
                    <a:gd name="connsiteX34" fmla="*/ 0 w 1542880"/>
                    <a:gd name="connsiteY34" fmla="*/ 841219 h 1543391"/>
                    <a:gd name="connsiteX35" fmla="*/ 0 w 1542880"/>
                    <a:gd name="connsiteY35" fmla="*/ 330541 h 1543391"/>
                    <a:gd name="connsiteX36" fmla="*/ 510238 w 1542880"/>
                    <a:gd name="connsiteY36" fmla="*/ 330541 h 1543391"/>
                    <a:gd name="connsiteX37" fmla="*/ 530889 w 1542880"/>
                    <a:gd name="connsiteY37" fmla="*/ 315713 h 1543391"/>
                    <a:gd name="connsiteX38" fmla="*/ 519475 w 1542880"/>
                    <a:gd name="connsiteY38" fmla="*/ 245864 h 1543391"/>
                    <a:gd name="connsiteX39" fmla="*/ 453037 w 1542880"/>
                    <a:gd name="connsiteY39" fmla="*/ 134410 h 1543391"/>
                    <a:gd name="connsiteX40" fmla="*/ 603727 w 1542880"/>
                    <a:gd name="connsiteY40" fmla="*/ 0 h 1543391"/>
                    <a:gd name="connsiteX0" fmla="*/ 603727 w 1542880"/>
                    <a:gd name="connsiteY0" fmla="*/ 0 h 1543391"/>
                    <a:gd name="connsiteX1" fmla="*/ 754417 w 1542880"/>
                    <a:gd name="connsiteY1" fmla="*/ 134410 h 1543391"/>
                    <a:gd name="connsiteX2" fmla="*/ 687979 w 1542880"/>
                    <a:gd name="connsiteY2" fmla="*/ 245864 h 1543391"/>
                    <a:gd name="connsiteX3" fmla="*/ 677999 w 1542880"/>
                    <a:gd name="connsiteY3" fmla="*/ 314539 h 1543391"/>
                    <a:gd name="connsiteX4" fmla="*/ 699473 w 1542880"/>
                    <a:gd name="connsiteY4" fmla="*/ 330541 h 1543391"/>
                    <a:gd name="connsiteX5" fmla="*/ 1212215 w 1542880"/>
                    <a:gd name="connsiteY5" fmla="*/ 330541 h 1543391"/>
                    <a:gd name="connsiteX6" fmla="*/ 1212215 w 1542880"/>
                    <a:gd name="connsiteY6" fmla="*/ 841219 h 1543391"/>
                    <a:gd name="connsiteX7" fmla="*/ 1228217 w 1542880"/>
                    <a:gd name="connsiteY7" fmla="*/ 862694 h 1543391"/>
                    <a:gd name="connsiteX8" fmla="*/ 1293836 w 1542880"/>
                    <a:gd name="connsiteY8" fmla="*/ 852714 h 1543391"/>
                    <a:gd name="connsiteX9" fmla="*/ 1408346 w 1542880"/>
                    <a:gd name="connsiteY9" fmla="*/ 783220 h 1543391"/>
                    <a:gd name="connsiteX10" fmla="*/ 1542756 w 1542880"/>
                    <a:gd name="connsiteY10" fmla="*/ 936966 h 1543391"/>
                    <a:gd name="connsiteX11" fmla="*/ 1408346 w 1542880"/>
                    <a:gd name="connsiteY11" fmla="*/ 1087656 h 1543391"/>
                    <a:gd name="connsiteX12" fmla="*/ 1296893 w 1542880"/>
                    <a:gd name="connsiteY12" fmla="*/ 1024273 h 1543391"/>
                    <a:gd name="connsiteX13" fmla="*/ 1227044 w 1542880"/>
                    <a:gd name="connsiteY13" fmla="*/ 1009804 h 1543391"/>
                    <a:gd name="connsiteX14" fmla="*/ 1212215 w 1542880"/>
                    <a:gd name="connsiteY14" fmla="*/ 1030456 h 1543391"/>
                    <a:gd name="connsiteX15" fmla="*/ 1212215 w 1542880"/>
                    <a:gd name="connsiteY15" fmla="*/ 1543391 h 1543391"/>
                    <a:gd name="connsiteX16" fmla="*/ 698836 w 1542880"/>
                    <a:gd name="connsiteY16" fmla="*/ 1543391 h 1543391"/>
                    <a:gd name="connsiteX17" fmla="*/ 677999 w 1542880"/>
                    <a:gd name="connsiteY17" fmla="*/ 1527864 h 1543391"/>
                    <a:gd name="connsiteX18" fmla="*/ 687979 w 1542880"/>
                    <a:gd name="connsiteY18" fmla="*/ 1459189 h 1543391"/>
                    <a:gd name="connsiteX19" fmla="*/ 754417 w 1542880"/>
                    <a:gd name="connsiteY19" fmla="*/ 1347735 h 1543391"/>
                    <a:gd name="connsiteX20" fmla="*/ 603727 w 1542880"/>
                    <a:gd name="connsiteY20" fmla="*/ 1213325 h 1543391"/>
                    <a:gd name="connsiteX21" fmla="*/ 457825 w 1542880"/>
                    <a:gd name="connsiteY21" fmla="*/ 1347735 h 1543391"/>
                    <a:gd name="connsiteX22" fmla="*/ 522614 w 1542880"/>
                    <a:gd name="connsiteY22" fmla="*/ 1456051 h 1543391"/>
                    <a:gd name="connsiteX23" fmla="*/ 530889 w 1542880"/>
                    <a:gd name="connsiteY23" fmla="*/ 1529038 h 1543391"/>
                    <a:gd name="connsiteX24" fmla="*/ 510900 w 1542880"/>
                    <a:gd name="connsiteY24" fmla="*/ 1543391 h 1543391"/>
                    <a:gd name="connsiteX25" fmla="*/ 0 w 1542880"/>
                    <a:gd name="connsiteY25" fmla="*/ 1543391 h 1543391"/>
                    <a:gd name="connsiteX26" fmla="*/ 0 w 1542880"/>
                    <a:gd name="connsiteY26" fmla="*/ 1030456 h 1543391"/>
                    <a:gd name="connsiteX27" fmla="*/ 14829 w 1542880"/>
                    <a:gd name="connsiteY27" fmla="*/ 1009804 h 1543391"/>
                    <a:gd name="connsiteX28" fmla="*/ 84678 w 1542880"/>
                    <a:gd name="connsiteY28" fmla="*/ 1021218 h 1543391"/>
                    <a:gd name="connsiteX29" fmla="*/ 196131 w 1542880"/>
                    <a:gd name="connsiteY29" fmla="*/ 1087656 h 1543391"/>
                    <a:gd name="connsiteX30" fmla="*/ 330541 w 1542880"/>
                    <a:gd name="connsiteY30" fmla="*/ 936966 h 1543391"/>
                    <a:gd name="connsiteX31" fmla="*/ 196131 w 1542880"/>
                    <a:gd name="connsiteY31" fmla="*/ 786276 h 1543391"/>
                    <a:gd name="connsiteX32" fmla="*/ 84678 w 1542880"/>
                    <a:gd name="connsiteY32" fmla="*/ 852714 h 1543391"/>
                    <a:gd name="connsiteX33" fmla="*/ 16002 w 1542880"/>
                    <a:gd name="connsiteY33" fmla="*/ 862694 h 1543391"/>
                    <a:gd name="connsiteX34" fmla="*/ 0 w 1542880"/>
                    <a:gd name="connsiteY34" fmla="*/ 841219 h 1543391"/>
                    <a:gd name="connsiteX35" fmla="*/ 0 w 1542880"/>
                    <a:gd name="connsiteY35" fmla="*/ 330541 h 1543391"/>
                    <a:gd name="connsiteX36" fmla="*/ 510238 w 1542880"/>
                    <a:gd name="connsiteY36" fmla="*/ 330541 h 1543391"/>
                    <a:gd name="connsiteX37" fmla="*/ 530889 w 1542880"/>
                    <a:gd name="connsiteY37" fmla="*/ 315713 h 1543391"/>
                    <a:gd name="connsiteX38" fmla="*/ 519475 w 1542880"/>
                    <a:gd name="connsiteY38" fmla="*/ 245864 h 1543391"/>
                    <a:gd name="connsiteX39" fmla="*/ 453037 w 1542880"/>
                    <a:gd name="connsiteY39" fmla="*/ 134410 h 1543391"/>
                    <a:gd name="connsiteX40" fmla="*/ 603727 w 1542880"/>
                    <a:gd name="connsiteY40" fmla="*/ 0 h 1543391"/>
                    <a:gd name="connsiteX0" fmla="*/ 603727 w 1542880"/>
                    <a:gd name="connsiteY0" fmla="*/ 0 h 1543391"/>
                    <a:gd name="connsiteX1" fmla="*/ 754417 w 1542880"/>
                    <a:gd name="connsiteY1" fmla="*/ 134410 h 1543391"/>
                    <a:gd name="connsiteX2" fmla="*/ 687979 w 1542880"/>
                    <a:gd name="connsiteY2" fmla="*/ 245864 h 1543391"/>
                    <a:gd name="connsiteX3" fmla="*/ 677999 w 1542880"/>
                    <a:gd name="connsiteY3" fmla="*/ 314539 h 1543391"/>
                    <a:gd name="connsiteX4" fmla="*/ 699473 w 1542880"/>
                    <a:gd name="connsiteY4" fmla="*/ 330541 h 1543391"/>
                    <a:gd name="connsiteX5" fmla="*/ 1212215 w 1542880"/>
                    <a:gd name="connsiteY5" fmla="*/ 330541 h 1543391"/>
                    <a:gd name="connsiteX6" fmla="*/ 1212215 w 1542880"/>
                    <a:gd name="connsiteY6" fmla="*/ 841219 h 1543391"/>
                    <a:gd name="connsiteX7" fmla="*/ 1228217 w 1542880"/>
                    <a:gd name="connsiteY7" fmla="*/ 862694 h 1543391"/>
                    <a:gd name="connsiteX8" fmla="*/ 1293836 w 1542880"/>
                    <a:gd name="connsiteY8" fmla="*/ 852714 h 1543391"/>
                    <a:gd name="connsiteX9" fmla="*/ 1408346 w 1542880"/>
                    <a:gd name="connsiteY9" fmla="*/ 783220 h 1543391"/>
                    <a:gd name="connsiteX10" fmla="*/ 1542756 w 1542880"/>
                    <a:gd name="connsiteY10" fmla="*/ 936966 h 1543391"/>
                    <a:gd name="connsiteX11" fmla="*/ 1408346 w 1542880"/>
                    <a:gd name="connsiteY11" fmla="*/ 1087656 h 1543391"/>
                    <a:gd name="connsiteX12" fmla="*/ 1296893 w 1542880"/>
                    <a:gd name="connsiteY12" fmla="*/ 1024273 h 1543391"/>
                    <a:gd name="connsiteX13" fmla="*/ 1227044 w 1542880"/>
                    <a:gd name="connsiteY13" fmla="*/ 1009804 h 1543391"/>
                    <a:gd name="connsiteX14" fmla="*/ 1212215 w 1542880"/>
                    <a:gd name="connsiteY14" fmla="*/ 1030456 h 1543391"/>
                    <a:gd name="connsiteX15" fmla="*/ 1212215 w 1542880"/>
                    <a:gd name="connsiteY15" fmla="*/ 1543391 h 1543391"/>
                    <a:gd name="connsiteX16" fmla="*/ 698836 w 1542880"/>
                    <a:gd name="connsiteY16" fmla="*/ 1543391 h 1543391"/>
                    <a:gd name="connsiteX17" fmla="*/ 677999 w 1542880"/>
                    <a:gd name="connsiteY17" fmla="*/ 1527864 h 1543391"/>
                    <a:gd name="connsiteX18" fmla="*/ 687979 w 1542880"/>
                    <a:gd name="connsiteY18" fmla="*/ 1459189 h 1543391"/>
                    <a:gd name="connsiteX19" fmla="*/ 754417 w 1542880"/>
                    <a:gd name="connsiteY19" fmla="*/ 1347735 h 1543391"/>
                    <a:gd name="connsiteX20" fmla="*/ 603727 w 1542880"/>
                    <a:gd name="connsiteY20" fmla="*/ 1213325 h 1543391"/>
                    <a:gd name="connsiteX21" fmla="*/ 457825 w 1542880"/>
                    <a:gd name="connsiteY21" fmla="*/ 1347735 h 1543391"/>
                    <a:gd name="connsiteX22" fmla="*/ 522614 w 1542880"/>
                    <a:gd name="connsiteY22" fmla="*/ 1456051 h 1543391"/>
                    <a:gd name="connsiteX23" fmla="*/ 530889 w 1542880"/>
                    <a:gd name="connsiteY23" fmla="*/ 1529038 h 1543391"/>
                    <a:gd name="connsiteX24" fmla="*/ 510900 w 1542880"/>
                    <a:gd name="connsiteY24" fmla="*/ 1543391 h 1543391"/>
                    <a:gd name="connsiteX25" fmla="*/ 0 w 1542880"/>
                    <a:gd name="connsiteY25" fmla="*/ 1543391 h 1543391"/>
                    <a:gd name="connsiteX26" fmla="*/ 0 w 1542880"/>
                    <a:gd name="connsiteY26" fmla="*/ 1030456 h 1543391"/>
                    <a:gd name="connsiteX27" fmla="*/ 14829 w 1542880"/>
                    <a:gd name="connsiteY27" fmla="*/ 1009804 h 1543391"/>
                    <a:gd name="connsiteX28" fmla="*/ 84678 w 1542880"/>
                    <a:gd name="connsiteY28" fmla="*/ 1021218 h 1543391"/>
                    <a:gd name="connsiteX29" fmla="*/ 196131 w 1542880"/>
                    <a:gd name="connsiteY29" fmla="*/ 1087656 h 1543391"/>
                    <a:gd name="connsiteX30" fmla="*/ 330541 w 1542880"/>
                    <a:gd name="connsiteY30" fmla="*/ 936966 h 1543391"/>
                    <a:gd name="connsiteX31" fmla="*/ 196131 w 1542880"/>
                    <a:gd name="connsiteY31" fmla="*/ 786276 h 1543391"/>
                    <a:gd name="connsiteX32" fmla="*/ 84678 w 1542880"/>
                    <a:gd name="connsiteY32" fmla="*/ 852714 h 1543391"/>
                    <a:gd name="connsiteX33" fmla="*/ 16002 w 1542880"/>
                    <a:gd name="connsiteY33" fmla="*/ 862694 h 1543391"/>
                    <a:gd name="connsiteX34" fmla="*/ 0 w 1542880"/>
                    <a:gd name="connsiteY34" fmla="*/ 841219 h 1543391"/>
                    <a:gd name="connsiteX35" fmla="*/ 0 w 1542880"/>
                    <a:gd name="connsiteY35" fmla="*/ 330541 h 1543391"/>
                    <a:gd name="connsiteX36" fmla="*/ 510238 w 1542880"/>
                    <a:gd name="connsiteY36" fmla="*/ 330541 h 1543391"/>
                    <a:gd name="connsiteX37" fmla="*/ 530889 w 1542880"/>
                    <a:gd name="connsiteY37" fmla="*/ 315713 h 1543391"/>
                    <a:gd name="connsiteX38" fmla="*/ 519475 w 1542880"/>
                    <a:gd name="connsiteY38" fmla="*/ 245864 h 1543391"/>
                    <a:gd name="connsiteX39" fmla="*/ 453037 w 1542880"/>
                    <a:gd name="connsiteY39" fmla="*/ 134410 h 1543391"/>
                    <a:gd name="connsiteX40" fmla="*/ 603727 w 1542880"/>
                    <a:gd name="connsiteY40" fmla="*/ 0 h 1543391"/>
                    <a:gd name="connsiteX0" fmla="*/ 603727 w 1542880"/>
                    <a:gd name="connsiteY0" fmla="*/ 0 h 1543391"/>
                    <a:gd name="connsiteX1" fmla="*/ 754417 w 1542880"/>
                    <a:gd name="connsiteY1" fmla="*/ 134410 h 1543391"/>
                    <a:gd name="connsiteX2" fmla="*/ 687979 w 1542880"/>
                    <a:gd name="connsiteY2" fmla="*/ 245864 h 1543391"/>
                    <a:gd name="connsiteX3" fmla="*/ 677999 w 1542880"/>
                    <a:gd name="connsiteY3" fmla="*/ 314539 h 1543391"/>
                    <a:gd name="connsiteX4" fmla="*/ 699473 w 1542880"/>
                    <a:gd name="connsiteY4" fmla="*/ 330541 h 1543391"/>
                    <a:gd name="connsiteX5" fmla="*/ 1212215 w 1542880"/>
                    <a:gd name="connsiteY5" fmla="*/ 330541 h 1543391"/>
                    <a:gd name="connsiteX6" fmla="*/ 1212215 w 1542880"/>
                    <a:gd name="connsiteY6" fmla="*/ 841219 h 1543391"/>
                    <a:gd name="connsiteX7" fmla="*/ 1228217 w 1542880"/>
                    <a:gd name="connsiteY7" fmla="*/ 862694 h 1543391"/>
                    <a:gd name="connsiteX8" fmla="*/ 1293836 w 1542880"/>
                    <a:gd name="connsiteY8" fmla="*/ 852714 h 1543391"/>
                    <a:gd name="connsiteX9" fmla="*/ 1408346 w 1542880"/>
                    <a:gd name="connsiteY9" fmla="*/ 783220 h 1543391"/>
                    <a:gd name="connsiteX10" fmla="*/ 1542756 w 1542880"/>
                    <a:gd name="connsiteY10" fmla="*/ 936966 h 1543391"/>
                    <a:gd name="connsiteX11" fmla="*/ 1408346 w 1542880"/>
                    <a:gd name="connsiteY11" fmla="*/ 1087656 h 1543391"/>
                    <a:gd name="connsiteX12" fmla="*/ 1296893 w 1542880"/>
                    <a:gd name="connsiteY12" fmla="*/ 1024273 h 1543391"/>
                    <a:gd name="connsiteX13" fmla="*/ 1227044 w 1542880"/>
                    <a:gd name="connsiteY13" fmla="*/ 1009804 h 1543391"/>
                    <a:gd name="connsiteX14" fmla="*/ 1212215 w 1542880"/>
                    <a:gd name="connsiteY14" fmla="*/ 1030456 h 1543391"/>
                    <a:gd name="connsiteX15" fmla="*/ 1212215 w 1542880"/>
                    <a:gd name="connsiteY15" fmla="*/ 1543391 h 1543391"/>
                    <a:gd name="connsiteX16" fmla="*/ 698836 w 1542880"/>
                    <a:gd name="connsiteY16" fmla="*/ 1543391 h 1543391"/>
                    <a:gd name="connsiteX17" fmla="*/ 677999 w 1542880"/>
                    <a:gd name="connsiteY17" fmla="*/ 1527864 h 1543391"/>
                    <a:gd name="connsiteX18" fmla="*/ 687979 w 1542880"/>
                    <a:gd name="connsiteY18" fmla="*/ 1459189 h 1543391"/>
                    <a:gd name="connsiteX19" fmla="*/ 754417 w 1542880"/>
                    <a:gd name="connsiteY19" fmla="*/ 1347735 h 1543391"/>
                    <a:gd name="connsiteX20" fmla="*/ 603727 w 1542880"/>
                    <a:gd name="connsiteY20" fmla="*/ 1213325 h 1543391"/>
                    <a:gd name="connsiteX21" fmla="*/ 457825 w 1542880"/>
                    <a:gd name="connsiteY21" fmla="*/ 1347735 h 1543391"/>
                    <a:gd name="connsiteX22" fmla="*/ 522614 w 1542880"/>
                    <a:gd name="connsiteY22" fmla="*/ 1456051 h 1543391"/>
                    <a:gd name="connsiteX23" fmla="*/ 530889 w 1542880"/>
                    <a:gd name="connsiteY23" fmla="*/ 1529038 h 1543391"/>
                    <a:gd name="connsiteX24" fmla="*/ 510900 w 1542880"/>
                    <a:gd name="connsiteY24" fmla="*/ 1543391 h 1543391"/>
                    <a:gd name="connsiteX25" fmla="*/ 0 w 1542880"/>
                    <a:gd name="connsiteY25" fmla="*/ 1543391 h 1543391"/>
                    <a:gd name="connsiteX26" fmla="*/ 0 w 1542880"/>
                    <a:gd name="connsiteY26" fmla="*/ 1030456 h 1543391"/>
                    <a:gd name="connsiteX27" fmla="*/ 14829 w 1542880"/>
                    <a:gd name="connsiteY27" fmla="*/ 1009804 h 1543391"/>
                    <a:gd name="connsiteX28" fmla="*/ 84678 w 1542880"/>
                    <a:gd name="connsiteY28" fmla="*/ 1021218 h 1543391"/>
                    <a:gd name="connsiteX29" fmla="*/ 196131 w 1542880"/>
                    <a:gd name="connsiteY29" fmla="*/ 1087656 h 1543391"/>
                    <a:gd name="connsiteX30" fmla="*/ 330541 w 1542880"/>
                    <a:gd name="connsiteY30" fmla="*/ 936966 h 1543391"/>
                    <a:gd name="connsiteX31" fmla="*/ 196131 w 1542880"/>
                    <a:gd name="connsiteY31" fmla="*/ 786276 h 1543391"/>
                    <a:gd name="connsiteX32" fmla="*/ 84678 w 1542880"/>
                    <a:gd name="connsiteY32" fmla="*/ 852714 h 1543391"/>
                    <a:gd name="connsiteX33" fmla="*/ 16002 w 1542880"/>
                    <a:gd name="connsiteY33" fmla="*/ 862694 h 1543391"/>
                    <a:gd name="connsiteX34" fmla="*/ 0 w 1542880"/>
                    <a:gd name="connsiteY34" fmla="*/ 841219 h 1543391"/>
                    <a:gd name="connsiteX35" fmla="*/ 0 w 1542880"/>
                    <a:gd name="connsiteY35" fmla="*/ 330541 h 1543391"/>
                    <a:gd name="connsiteX36" fmla="*/ 510238 w 1542880"/>
                    <a:gd name="connsiteY36" fmla="*/ 330541 h 1543391"/>
                    <a:gd name="connsiteX37" fmla="*/ 530889 w 1542880"/>
                    <a:gd name="connsiteY37" fmla="*/ 315713 h 1543391"/>
                    <a:gd name="connsiteX38" fmla="*/ 519475 w 1542880"/>
                    <a:gd name="connsiteY38" fmla="*/ 245864 h 1543391"/>
                    <a:gd name="connsiteX39" fmla="*/ 453037 w 1542880"/>
                    <a:gd name="connsiteY39" fmla="*/ 134410 h 1543391"/>
                    <a:gd name="connsiteX40" fmla="*/ 603727 w 1542880"/>
                    <a:gd name="connsiteY40" fmla="*/ 0 h 1543391"/>
                    <a:gd name="connsiteX0" fmla="*/ 603727 w 1542880"/>
                    <a:gd name="connsiteY0" fmla="*/ 0 h 1543391"/>
                    <a:gd name="connsiteX1" fmla="*/ 754417 w 1542880"/>
                    <a:gd name="connsiteY1" fmla="*/ 134410 h 1543391"/>
                    <a:gd name="connsiteX2" fmla="*/ 687979 w 1542880"/>
                    <a:gd name="connsiteY2" fmla="*/ 245864 h 1543391"/>
                    <a:gd name="connsiteX3" fmla="*/ 677999 w 1542880"/>
                    <a:gd name="connsiteY3" fmla="*/ 314539 h 1543391"/>
                    <a:gd name="connsiteX4" fmla="*/ 699473 w 1542880"/>
                    <a:gd name="connsiteY4" fmla="*/ 330541 h 1543391"/>
                    <a:gd name="connsiteX5" fmla="*/ 1212215 w 1542880"/>
                    <a:gd name="connsiteY5" fmla="*/ 330541 h 1543391"/>
                    <a:gd name="connsiteX6" fmla="*/ 1212215 w 1542880"/>
                    <a:gd name="connsiteY6" fmla="*/ 841219 h 1543391"/>
                    <a:gd name="connsiteX7" fmla="*/ 1228217 w 1542880"/>
                    <a:gd name="connsiteY7" fmla="*/ 862694 h 1543391"/>
                    <a:gd name="connsiteX8" fmla="*/ 1293836 w 1542880"/>
                    <a:gd name="connsiteY8" fmla="*/ 852714 h 1543391"/>
                    <a:gd name="connsiteX9" fmla="*/ 1408346 w 1542880"/>
                    <a:gd name="connsiteY9" fmla="*/ 783220 h 1543391"/>
                    <a:gd name="connsiteX10" fmla="*/ 1542756 w 1542880"/>
                    <a:gd name="connsiteY10" fmla="*/ 936966 h 1543391"/>
                    <a:gd name="connsiteX11" fmla="*/ 1408346 w 1542880"/>
                    <a:gd name="connsiteY11" fmla="*/ 1087656 h 1543391"/>
                    <a:gd name="connsiteX12" fmla="*/ 1296893 w 1542880"/>
                    <a:gd name="connsiteY12" fmla="*/ 1024273 h 1543391"/>
                    <a:gd name="connsiteX13" fmla="*/ 1227044 w 1542880"/>
                    <a:gd name="connsiteY13" fmla="*/ 1009804 h 1543391"/>
                    <a:gd name="connsiteX14" fmla="*/ 1212215 w 1542880"/>
                    <a:gd name="connsiteY14" fmla="*/ 1030456 h 1543391"/>
                    <a:gd name="connsiteX15" fmla="*/ 1212215 w 1542880"/>
                    <a:gd name="connsiteY15" fmla="*/ 1543391 h 1543391"/>
                    <a:gd name="connsiteX16" fmla="*/ 698836 w 1542880"/>
                    <a:gd name="connsiteY16" fmla="*/ 1543391 h 1543391"/>
                    <a:gd name="connsiteX17" fmla="*/ 677999 w 1542880"/>
                    <a:gd name="connsiteY17" fmla="*/ 1527864 h 1543391"/>
                    <a:gd name="connsiteX18" fmla="*/ 687979 w 1542880"/>
                    <a:gd name="connsiteY18" fmla="*/ 1459189 h 1543391"/>
                    <a:gd name="connsiteX19" fmla="*/ 754417 w 1542880"/>
                    <a:gd name="connsiteY19" fmla="*/ 1347735 h 1543391"/>
                    <a:gd name="connsiteX20" fmla="*/ 603727 w 1542880"/>
                    <a:gd name="connsiteY20" fmla="*/ 1213325 h 1543391"/>
                    <a:gd name="connsiteX21" fmla="*/ 457825 w 1542880"/>
                    <a:gd name="connsiteY21" fmla="*/ 1347735 h 1543391"/>
                    <a:gd name="connsiteX22" fmla="*/ 522614 w 1542880"/>
                    <a:gd name="connsiteY22" fmla="*/ 1456051 h 1543391"/>
                    <a:gd name="connsiteX23" fmla="*/ 530889 w 1542880"/>
                    <a:gd name="connsiteY23" fmla="*/ 1529038 h 1543391"/>
                    <a:gd name="connsiteX24" fmla="*/ 510900 w 1542880"/>
                    <a:gd name="connsiteY24" fmla="*/ 1543391 h 1543391"/>
                    <a:gd name="connsiteX25" fmla="*/ 0 w 1542880"/>
                    <a:gd name="connsiteY25" fmla="*/ 1543391 h 1543391"/>
                    <a:gd name="connsiteX26" fmla="*/ 0 w 1542880"/>
                    <a:gd name="connsiteY26" fmla="*/ 1030456 h 1543391"/>
                    <a:gd name="connsiteX27" fmla="*/ 14829 w 1542880"/>
                    <a:gd name="connsiteY27" fmla="*/ 1009804 h 1543391"/>
                    <a:gd name="connsiteX28" fmla="*/ 84678 w 1542880"/>
                    <a:gd name="connsiteY28" fmla="*/ 1021218 h 1543391"/>
                    <a:gd name="connsiteX29" fmla="*/ 196131 w 1542880"/>
                    <a:gd name="connsiteY29" fmla="*/ 1087656 h 1543391"/>
                    <a:gd name="connsiteX30" fmla="*/ 330541 w 1542880"/>
                    <a:gd name="connsiteY30" fmla="*/ 936966 h 1543391"/>
                    <a:gd name="connsiteX31" fmla="*/ 196131 w 1542880"/>
                    <a:gd name="connsiteY31" fmla="*/ 786276 h 1543391"/>
                    <a:gd name="connsiteX32" fmla="*/ 84678 w 1542880"/>
                    <a:gd name="connsiteY32" fmla="*/ 852714 h 1543391"/>
                    <a:gd name="connsiteX33" fmla="*/ 16002 w 1542880"/>
                    <a:gd name="connsiteY33" fmla="*/ 862694 h 1543391"/>
                    <a:gd name="connsiteX34" fmla="*/ 0 w 1542880"/>
                    <a:gd name="connsiteY34" fmla="*/ 841219 h 1543391"/>
                    <a:gd name="connsiteX35" fmla="*/ 0 w 1542880"/>
                    <a:gd name="connsiteY35" fmla="*/ 330541 h 1543391"/>
                    <a:gd name="connsiteX36" fmla="*/ 510238 w 1542880"/>
                    <a:gd name="connsiteY36" fmla="*/ 330541 h 1543391"/>
                    <a:gd name="connsiteX37" fmla="*/ 530889 w 1542880"/>
                    <a:gd name="connsiteY37" fmla="*/ 315713 h 1543391"/>
                    <a:gd name="connsiteX38" fmla="*/ 519475 w 1542880"/>
                    <a:gd name="connsiteY38" fmla="*/ 245864 h 1543391"/>
                    <a:gd name="connsiteX39" fmla="*/ 453037 w 1542880"/>
                    <a:gd name="connsiteY39" fmla="*/ 134410 h 1543391"/>
                    <a:gd name="connsiteX40" fmla="*/ 603727 w 1542880"/>
                    <a:gd name="connsiteY40" fmla="*/ 0 h 1543391"/>
                    <a:gd name="connsiteX0" fmla="*/ 603727 w 1542880"/>
                    <a:gd name="connsiteY0" fmla="*/ 0 h 1543391"/>
                    <a:gd name="connsiteX1" fmla="*/ 754417 w 1542880"/>
                    <a:gd name="connsiteY1" fmla="*/ 134410 h 1543391"/>
                    <a:gd name="connsiteX2" fmla="*/ 687979 w 1542880"/>
                    <a:gd name="connsiteY2" fmla="*/ 245864 h 1543391"/>
                    <a:gd name="connsiteX3" fmla="*/ 677999 w 1542880"/>
                    <a:gd name="connsiteY3" fmla="*/ 314539 h 1543391"/>
                    <a:gd name="connsiteX4" fmla="*/ 699473 w 1542880"/>
                    <a:gd name="connsiteY4" fmla="*/ 330541 h 1543391"/>
                    <a:gd name="connsiteX5" fmla="*/ 1212215 w 1542880"/>
                    <a:gd name="connsiteY5" fmla="*/ 330541 h 1543391"/>
                    <a:gd name="connsiteX6" fmla="*/ 1212215 w 1542880"/>
                    <a:gd name="connsiteY6" fmla="*/ 841219 h 1543391"/>
                    <a:gd name="connsiteX7" fmla="*/ 1228217 w 1542880"/>
                    <a:gd name="connsiteY7" fmla="*/ 862694 h 1543391"/>
                    <a:gd name="connsiteX8" fmla="*/ 1293836 w 1542880"/>
                    <a:gd name="connsiteY8" fmla="*/ 852714 h 1543391"/>
                    <a:gd name="connsiteX9" fmla="*/ 1408346 w 1542880"/>
                    <a:gd name="connsiteY9" fmla="*/ 783220 h 1543391"/>
                    <a:gd name="connsiteX10" fmla="*/ 1542756 w 1542880"/>
                    <a:gd name="connsiteY10" fmla="*/ 936966 h 1543391"/>
                    <a:gd name="connsiteX11" fmla="*/ 1408346 w 1542880"/>
                    <a:gd name="connsiteY11" fmla="*/ 1087656 h 1543391"/>
                    <a:gd name="connsiteX12" fmla="*/ 1296893 w 1542880"/>
                    <a:gd name="connsiteY12" fmla="*/ 1024273 h 1543391"/>
                    <a:gd name="connsiteX13" fmla="*/ 1227044 w 1542880"/>
                    <a:gd name="connsiteY13" fmla="*/ 1009804 h 1543391"/>
                    <a:gd name="connsiteX14" fmla="*/ 1212215 w 1542880"/>
                    <a:gd name="connsiteY14" fmla="*/ 1030456 h 1543391"/>
                    <a:gd name="connsiteX15" fmla="*/ 1212215 w 1542880"/>
                    <a:gd name="connsiteY15" fmla="*/ 1543391 h 1543391"/>
                    <a:gd name="connsiteX16" fmla="*/ 698836 w 1542880"/>
                    <a:gd name="connsiteY16" fmla="*/ 1543391 h 1543391"/>
                    <a:gd name="connsiteX17" fmla="*/ 677999 w 1542880"/>
                    <a:gd name="connsiteY17" fmla="*/ 1527864 h 1543391"/>
                    <a:gd name="connsiteX18" fmla="*/ 687979 w 1542880"/>
                    <a:gd name="connsiteY18" fmla="*/ 1459189 h 1543391"/>
                    <a:gd name="connsiteX19" fmla="*/ 754417 w 1542880"/>
                    <a:gd name="connsiteY19" fmla="*/ 1347735 h 1543391"/>
                    <a:gd name="connsiteX20" fmla="*/ 603727 w 1542880"/>
                    <a:gd name="connsiteY20" fmla="*/ 1213325 h 1543391"/>
                    <a:gd name="connsiteX21" fmla="*/ 457825 w 1542880"/>
                    <a:gd name="connsiteY21" fmla="*/ 1347735 h 1543391"/>
                    <a:gd name="connsiteX22" fmla="*/ 522614 w 1542880"/>
                    <a:gd name="connsiteY22" fmla="*/ 1456051 h 1543391"/>
                    <a:gd name="connsiteX23" fmla="*/ 530889 w 1542880"/>
                    <a:gd name="connsiteY23" fmla="*/ 1529038 h 1543391"/>
                    <a:gd name="connsiteX24" fmla="*/ 510900 w 1542880"/>
                    <a:gd name="connsiteY24" fmla="*/ 1543391 h 1543391"/>
                    <a:gd name="connsiteX25" fmla="*/ 0 w 1542880"/>
                    <a:gd name="connsiteY25" fmla="*/ 1543391 h 1543391"/>
                    <a:gd name="connsiteX26" fmla="*/ 0 w 1542880"/>
                    <a:gd name="connsiteY26" fmla="*/ 1030456 h 1543391"/>
                    <a:gd name="connsiteX27" fmla="*/ 14829 w 1542880"/>
                    <a:gd name="connsiteY27" fmla="*/ 1009804 h 1543391"/>
                    <a:gd name="connsiteX28" fmla="*/ 84678 w 1542880"/>
                    <a:gd name="connsiteY28" fmla="*/ 1021218 h 1543391"/>
                    <a:gd name="connsiteX29" fmla="*/ 196131 w 1542880"/>
                    <a:gd name="connsiteY29" fmla="*/ 1087656 h 1543391"/>
                    <a:gd name="connsiteX30" fmla="*/ 330541 w 1542880"/>
                    <a:gd name="connsiteY30" fmla="*/ 936966 h 1543391"/>
                    <a:gd name="connsiteX31" fmla="*/ 196131 w 1542880"/>
                    <a:gd name="connsiteY31" fmla="*/ 792388 h 1543391"/>
                    <a:gd name="connsiteX32" fmla="*/ 84678 w 1542880"/>
                    <a:gd name="connsiteY32" fmla="*/ 852714 h 1543391"/>
                    <a:gd name="connsiteX33" fmla="*/ 16002 w 1542880"/>
                    <a:gd name="connsiteY33" fmla="*/ 862694 h 1543391"/>
                    <a:gd name="connsiteX34" fmla="*/ 0 w 1542880"/>
                    <a:gd name="connsiteY34" fmla="*/ 841219 h 1543391"/>
                    <a:gd name="connsiteX35" fmla="*/ 0 w 1542880"/>
                    <a:gd name="connsiteY35" fmla="*/ 330541 h 1543391"/>
                    <a:gd name="connsiteX36" fmla="*/ 510238 w 1542880"/>
                    <a:gd name="connsiteY36" fmla="*/ 330541 h 1543391"/>
                    <a:gd name="connsiteX37" fmla="*/ 530889 w 1542880"/>
                    <a:gd name="connsiteY37" fmla="*/ 315713 h 1543391"/>
                    <a:gd name="connsiteX38" fmla="*/ 519475 w 1542880"/>
                    <a:gd name="connsiteY38" fmla="*/ 245864 h 1543391"/>
                    <a:gd name="connsiteX39" fmla="*/ 453037 w 1542880"/>
                    <a:gd name="connsiteY39" fmla="*/ 134410 h 1543391"/>
                    <a:gd name="connsiteX40" fmla="*/ 603727 w 1542880"/>
                    <a:gd name="connsiteY40" fmla="*/ 0 h 1543391"/>
                    <a:gd name="connsiteX0" fmla="*/ 603727 w 1542880"/>
                    <a:gd name="connsiteY0" fmla="*/ 0 h 1543391"/>
                    <a:gd name="connsiteX1" fmla="*/ 754417 w 1542880"/>
                    <a:gd name="connsiteY1" fmla="*/ 134410 h 1543391"/>
                    <a:gd name="connsiteX2" fmla="*/ 687979 w 1542880"/>
                    <a:gd name="connsiteY2" fmla="*/ 245864 h 1543391"/>
                    <a:gd name="connsiteX3" fmla="*/ 677999 w 1542880"/>
                    <a:gd name="connsiteY3" fmla="*/ 314539 h 1543391"/>
                    <a:gd name="connsiteX4" fmla="*/ 699473 w 1542880"/>
                    <a:gd name="connsiteY4" fmla="*/ 330541 h 1543391"/>
                    <a:gd name="connsiteX5" fmla="*/ 1212215 w 1542880"/>
                    <a:gd name="connsiteY5" fmla="*/ 330541 h 1543391"/>
                    <a:gd name="connsiteX6" fmla="*/ 1212215 w 1542880"/>
                    <a:gd name="connsiteY6" fmla="*/ 841219 h 1543391"/>
                    <a:gd name="connsiteX7" fmla="*/ 1228217 w 1542880"/>
                    <a:gd name="connsiteY7" fmla="*/ 862694 h 1543391"/>
                    <a:gd name="connsiteX8" fmla="*/ 1293836 w 1542880"/>
                    <a:gd name="connsiteY8" fmla="*/ 852714 h 1543391"/>
                    <a:gd name="connsiteX9" fmla="*/ 1408346 w 1542880"/>
                    <a:gd name="connsiteY9" fmla="*/ 783220 h 1543391"/>
                    <a:gd name="connsiteX10" fmla="*/ 1542756 w 1542880"/>
                    <a:gd name="connsiteY10" fmla="*/ 936966 h 1543391"/>
                    <a:gd name="connsiteX11" fmla="*/ 1408346 w 1542880"/>
                    <a:gd name="connsiteY11" fmla="*/ 1087656 h 1543391"/>
                    <a:gd name="connsiteX12" fmla="*/ 1296893 w 1542880"/>
                    <a:gd name="connsiteY12" fmla="*/ 1024273 h 1543391"/>
                    <a:gd name="connsiteX13" fmla="*/ 1227044 w 1542880"/>
                    <a:gd name="connsiteY13" fmla="*/ 1009804 h 1543391"/>
                    <a:gd name="connsiteX14" fmla="*/ 1212215 w 1542880"/>
                    <a:gd name="connsiteY14" fmla="*/ 1030456 h 1543391"/>
                    <a:gd name="connsiteX15" fmla="*/ 1212215 w 1542880"/>
                    <a:gd name="connsiteY15" fmla="*/ 1543391 h 1543391"/>
                    <a:gd name="connsiteX16" fmla="*/ 698836 w 1542880"/>
                    <a:gd name="connsiteY16" fmla="*/ 1543391 h 1543391"/>
                    <a:gd name="connsiteX17" fmla="*/ 677999 w 1542880"/>
                    <a:gd name="connsiteY17" fmla="*/ 1527864 h 1543391"/>
                    <a:gd name="connsiteX18" fmla="*/ 687979 w 1542880"/>
                    <a:gd name="connsiteY18" fmla="*/ 1459189 h 1543391"/>
                    <a:gd name="connsiteX19" fmla="*/ 754417 w 1542880"/>
                    <a:gd name="connsiteY19" fmla="*/ 1347735 h 1543391"/>
                    <a:gd name="connsiteX20" fmla="*/ 603727 w 1542880"/>
                    <a:gd name="connsiteY20" fmla="*/ 1213325 h 1543391"/>
                    <a:gd name="connsiteX21" fmla="*/ 457825 w 1542880"/>
                    <a:gd name="connsiteY21" fmla="*/ 1347735 h 1543391"/>
                    <a:gd name="connsiteX22" fmla="*/ 522614 w 1542880"/>
                    <a:gd name="connsiteY22" fmla="*/ 1456051 h 1543391"/>
                    <a:gd name="connsiteX23" fmla="*/ 530889 w 1542880"/>
                    <a:gd name="connsiteY23" fmla="*/ 1529038 h 1543391"/>
                    <a:gd name="connsiteX24" fmla="*/ 510900 w 1542880"/>
                    <a:gd name="connsiteY24" fmla="*/ 1543391 h 1543391"/>
                    <a:gd name="connsiteX25" fmla="*/ 0 w 1542880"/>
                    <a:gd name="connsiteY25" fmla="*/ 1543391 h 1543391"/>
                    <a:gd name="connsiteX26" fmla="*/ 0 w 1542880"/>
                    <a:gd name="connsiteY26" fmla="*/ 1030456 h 1543391"/>
                    <a:gd name="connsiteX27" fmla="*/ 14829 w 1542880"/>
                    <a:gd name="connsiteY27" fmla="*/ 1009804 h 1543391"/>
                    <a:gd name="connsiteX28" fmla="*/ 84678 w 1542880"/>
                    <a:gd name="connsiteY28" fmla="*/ 1021218 h 1543391"/>
                    <a:gd name="connsiteX29" fmla="*/ 196131 w 1542880"/>
                    <a:gd name="connsiteY29" fmla="*/ 1087656 h 1543391"/>
                    <a:gd name="connsiteX30" fmla="*/ 330541 w 1542880"/>
                    <a:gd name="connsiteY30" fmla="*/ 936966 h 1543391"/>
                    <a:gd name="connsiteX31" fmla="*/ 196131 w 1542880"/>
                    <a:gd name="connsiteY31" fmla="*/ 792388 h 1543391"/>
                    <a:gd name="connsiteX32" fmla="*/ 84678 w 1542880"/>
                    <a:gd name="connsiteY32" fmla="*/ 852714 h 1543391"/>
                    <a:gd name="connsiteX33" fmla="*/ 16002 w 1542880"/>
                    <a:gd name="connsiteY33" fmla="*/ 862694 h 1543391"/>
                    <a:gd name="connsiteX34" fmla="*/ 0 w 1542880"/>
                    <a:gd name="connsiteY34" fmla="*/ 841219 h 1543391"/>
                    <a:gd name="connsiteX35" fmla="*/ 0 w 1542880"/>
                    <a:gd name="connsiteY35" fmla="*/ 330541 h 1543391"/>
                    <a:gd name="connsiteX36" fmla="*/ 510238 w 1542880"/>
                    <a:gd name="connsiteY36" fmla="*/ 330541 h 1543391"/>
                    <a:gd name="connsiteX37" fmla="*/ 530889 w 1542880"/>
                    <a:gd name="connsiteY37" fmla="*/ 315713 h 1543391"/>
                    <a:gd name="connsiteX38" fmla="*/ 519475 w 1542880"/>
                    <a:gd name="connsiteY38" fmla="*/ 245864 h 1543391"/>
                    <a:gd name="connsiteX39" fmla="*/ 453037 w 1542880"/>
                    <a:gd name="connsiteY39" fmla="*/ 134410 h 1543391"/>
                    <a:gd name="connsiteX40" fmla="*/ 603727 w 1542880"/>
                    <a:gd name="connsiteY40" fmla="*/ 0 h 1543391"/>
                    <a:gd name="connsiteX0" fmla="*/ 603727 w 1542880"/>
                    <a:gd name="connsiteY0" fmla="*/ 0 h 1543391"/>
                    <a:gd name="connsiteX1" fmla="*/ 754417 w 1542880"/>
                    <a:gd name="connsiteY1" fmla="*/ 134410 h 1543391"/>
                    <a:gd name="connsiteX2" fmla="*/ 687979 w 1542880"/>
                    <a:gd name="connsiteY2" fmla="*/ 245864 h 1543391"/>
                    <a:gd name="connsiteX3" fmla="*/ 677999 w 1542880"/>
                    <a:gd name="connsiteY3" fmla="*/ 314539 h 1543391"/>
                    <a:gd name="connsiteX4" fmla="*/ 699473 w 1542880"/>
                    <a:gd name="connsiteY4" fmla="*/ 330541 h 1543391"/>
                    <a:gd name="connsiteX5" fmla="*/ 1212215 w 1542880"/>
                    <a:gd name="connsiteY5" fmla="*/ 330541 h 1543391"/>
                    <a:gd name="connsiteX6" fmla="*/ 1212215 w 1542880"/>
                    <a:gd name="connsiteY6" fmla="*/ 841219 h 1543391"/>
                    <a:gd name="connsiteX7" fmla="*/ 1228217 w 1542880"/>
                    <a:gd name="connsiteY7" fmla="*/ 862694 h 1543391"/>
                    <a:gd name="connsiteX8" fmla="*/ 1293836 w 1542880"/>
                    <a:gd name="connsiteY8" fmla="*/ 852714 h 1543391"/>
                    <a:gd name="connsiteX9" fmla="*/ 1408346 w 1542880"/>
                    <a:gd name="connsiteY9" fmla="*/ 783220 h 1543391"/>
                    <a:gd name="connsiteX10" fmla="*/ 1542756 w 1542880"/>
                    <a:gd name="connsiteY10" fmla="*/ 936966 h 1543391"/>
                    <a:gd name="connsiteX11" fmla="*/ 1408346 w 1542880"/>
                    <a:gd name="connsiteY11" fmla="*/ 1087656 h 1543391"/>
                    <a:gd name="connsiteX12" fmla="*/ 1296893 w 1542880"/>
                    <a:gd name="connsiteY12" fmla="*/ 1024273 h 1543391"/>
                    <a:gd name="connsiteX13" fmla="*/ 1227044 w 1542880"/>
                    <a:gd name="connsiteY13" fmla="*/ 1009804 h 1543391"/>
                    <a:gd name="connsiteX14" fmla="*/ 1212215 w 1542880"/>
                    <a:gd name="connsiteY14" fmla="*/ 1030456 h 1543391"/>
                    <a:gd name="connsiteX15" fmla="*/ 1212215 w 1542880"/>
                    <a:gd name="connsiteY15" fmla="*/ 1543391 h 1543391"/>
                    <a:gd name="connsiteX16" fmla="*/ 698836 w 1542880"/>
                    <a:gd name="connsiteY16" fmla="*/ 1543391 h 1543391"/>
                    <a:gd name="connsiteX17" fmla="*/ 677999 w 1542880"/>
                    <a:gd name="connsiteY17" fmla="*/ 1527864 h 1543391"/>
                    <a:gd name="connsiteX18" fmla="*/ 687979 w 1542880"/>
                    <a:gd name="connsiteY18" fmla="*/ 1459189 h 1543391"/>
                    <a:gd name="connsiteX19" fmla="*/ 754417 w 1542880"/>
                    <a:gd name="connsiteY19" fmla="*/ 1347735 h 1543391"/>
                    <a:gd name="connsiteX20" fmla="*/ 603727 w 1542880"/>
                    <a:gd name="connsiteY20" fmla="*/ 1213325 h 1543391"/>
                    <a:gd name="connsiteX21" fmla="*/ 457825 w 1542880"/>
                    <a:gd name="connsiteY21" fmla="*/ 1347735 h 1543391"/>
                    <a:gd name="connsiteX22" fmla="*/ 522614 w 1542880"/>
                    <a:gd name="connsiteY22" fmla="*/ 1456051 h 1543391"/>
                    <a:gd name="connsiteX23" fmla="*/ 530889 w 1542880"/>
                    <a:gd name="connsiteY23" fmla="*/ 1529038 h 1543391"/>
                    <a:gd name="connsiteX24" fmla="*/ 510900 w 1542880"/>
                    <a:gd name="connsiteY24" fmla="*/ 1543391 h 1543391"/>
                    <a:gd name="connsiteX25" fmla="*/ 0 w 1542880"/>
                    <a:gd name="connsiteY25" fmla="*/ 1543391 h 1543391"/>
                    <a:gd name="connsiteX26" fmla="*/ 0 w 1542880"/>
                    <a:gd name="connsiteY26" fmla="*/ 1030456 h 1543391"/>
                    <a:gd name="connsiteX27" fmla="*/ 14829 w 1542880"/>
                    <a:gd name="connsiteY27" fmla="*/ 1009804 h 1543391"/>
                    <a:gd name="connsiteX28" fmla="*/ 84678 w 1542880"/>
                    <a:gd name="connsiteY28" fmla="*/ 1021218 h 1543391"/>
                    <a:gd name="connsiteX29" fmla="*/ 196131 w 1542880"/>
                    <a:gd name="connsiteY29" fmla="*/ 1087656 h 1543391"/>
                    <a:gd name="connsiteX30" fmla="*/ 330541 w 1542880"/>
                    <a:gd name="connsiteY30" fmla="*/ 936966 h 1543391"/>
                    <a:gd name="connsiteX31" fmla="*/ 196131 w 1542880"/>
                    <a:gd name="connsiteY31" fmla="*/ 792388 h 1543391"/>
                    <a:gd name="connsiteX32" fmla="*/ 84678 w 1542880"/>
                    <a:gd name="connsiteY32" fmla="*/ 852714 h 1543391"/>
                    <a:gd name="connsiteX33" fmla="*/ 16002 w 1542880"/>
                    <a:gd name="connsiteY33" fmla="*/ 862694 h 1543391"/>
                    <a:gd name="connsiteX34" fmla="*/ 0 w 1542880"/>
                    <a:gd name="connsiteY34" fmla="*/ 841219 h 1543391"/>
                    <a:gd name="connsiteX35" fmla="*/ 0 w 1542880"/>
                    <a:gd name="connsiteY35" fmla="*/ 330541 h 1543391"/>
                    <a:gd name="connsiteX36" fmla="*/ 510238 w 1542880"/>
                    <a:gd name="connsiteY36" fmla="*/ 330541 h 1543391"/>
                    <a:gd name="connsiteX37" fmla="*/ 530889 w 1542880"/>
                    <a:gd name="connsiteY37" fmla="*/ 315713 h 1543391"/>
                    <a:gd name="connsiteX38" fmla="*/ 519475 w 1542880"/>
                    <a:gd name="connsiteY38" fmla="*/ 245864 h 1543391"/>
                    <a:gd name="connsiteX39" fmla="*/ 453037 w 1542880"/>
                    <a:gd name="connsiteY39" fmla="*/ 134410 h 1543391"/>
                    <a:gd name="connsiteX40" fmla="*/ 603727 w 1542880"/>
                    <a:gd name="connsiteY40" fmla="*/ 0 h 1543391"/>
                    <a:gd name="connsiteX0" fmla="*/ 603727 w 1542880"/>
                    <a:gd name="connsiteY0" fmla="*/ 0 h 1543391"/>
                    <a:gd name="connsiteX1" fmla="*/ 754417 w 1542880"/>
                    <a:gd name="connsiteY1" fmla="*/ 134410 h 1543391"/>
                    <a:gd name="connsiteX2" fmla="*/ 687979 w 1542880"/>
                    <a:gd name="connsiteY2" fmla="*/ 245864 h 1543391"/>
                    <a:gd name="connsiteX3" fmla="*/ 677999 w 1542880"/>
                    <a:gd name="connsiteY3" fmla="*/ 314539 h 1543391"/>
                    <a:gd name="connsiteX4" fmla="*/ 699473 w 1542880"/>
                    <a:gd name="connsiteY4" fmla="*/ 330541 h 1543391"/>
                    <a:gd name="connsiteX5" fmla="*/ 1212215 w 1542880"/>
                    <a:gd name="connsiteY5" fmla="*/ 330541 h 1543391"/>
                    <a:gd name="connsiteX6" fmla="*/ 1212215 w 1542880"/>
                    <a:gd name="connsiteY6" fmla="*/ 841219 h 1543391"/>
                    <a:gd name="connsiteX7" fmla="*/ 1228217 w 1542880"/>
                    <a:gd name="connsiteY7" fmla="*/ 862694 h 1543391"/>
                    <a:gd name="connsiteX8" fmla="*/ 1293836 w 1542880"/>
                    <a:gd name="connsiteY8" fmla="*/ 852714 h 1543391"/>
                    <a:gd name="connsiteX9" fmla="*/ 1408346 w 1542880"/>
                    <a:gd name="connsiteY9" fmla="*/ 783220 h 1543391"/>
                    <a:gd name="connsiteX10" fmla="*/ 1542756 w 1542880"/>
                    <a:gd name="connsiteY10" fmla="*/ 936966 h 1543391"/>
                    <a:gd name="connsiteX11" fmla="*/ 1408346 w 1542880"/>
                    <a:gd name="connsiteY11" fmla="*/ 1087656 h 1543391"/>
                    <a:gd name="connsiteX12" fmla="*/ 1296893 w 1542880"/>
                    <a:gd name="connsiteY12" fmla="*/ 1024273 h 1543391"/>
                    <a:gd name="connsiteX13" fmla="*/ 1227044 w 1542880"/>
                    <a:gd name="connsiteY13" fmla="*/ 1009804 h 1543391"/>
                    <a:gd name="connsiteX14" fmla="*/ 1212215 w 1542880"/>
                    <a:gd name="connsiteY14" fmla="*/ 1030456 h 1543391"/>
                    <a:gd name="connsiteX15" fmla="*/ 1212215 w 1542880"/>
                    <a:gd name="connsiteY15" fmla="*/ 1543391 h 1543391"/>
                    <a:gd name="connsiteX16" fmla="*/ 698836 w 1542880"/>
                    <a:gd name="connsiteY16" fmla="*/ 1543391 h 1543391"/>
                    <a:gd name="connsiteX17" fmla="*/ 677999 w 1542880"/>
                    <a:gd name="connsiteY17" fmla="*/ 1527864 h 1543391"/>
                    <a:gd name="connsiteX18" fmla="*/ 687979 w 1542880"/>
                    <a:gd name="connsiteY18" fmla="*/ 1459189 h 1543391"/>
                    <a:gd name="connsiteX19" fmla="*/ 754417 w 1542880"/>
                    <a:gd name="connsiteY19" fmla="*/ 1347735 h 1543391"/>
                    <a:gd name="connsiteX20" fmla="*/ 603727 w 1542880"/>
                    <a:gd name="connsiteY20" fmla="*/ 1213325 h 1543391"/>
                    <a:gd name="connsiteX21" fmla="*/ 457825 w 1542880"/>
                    <a:gd name="connsiteY21" fmla="*/ 1347735 h 1543391"/>
                    <a:gd name="connsiteX22" fmla="*/ 522614 w 1542880"/>
                    <a:gd name="connsiteY22" fmla="*/ 1456051 h 1543391"/>
                    <a:gd name="connsiteX23" fmla="*/ 530889 w 1542880"/>
                    <a:gd name="connsiteY23" fmla="*/ 1529038 h 1543391"/>
                    <a:gd name="connsiteX24" fmla="*/ 510900 w 1542880"/>
                    <a:gd name="connsiteY24" fmla="*/ 1543391 h 1543391"/>
                    <a:gd name="connsiteX25" fmla="*/ 0 w 1542880"/>
                    <a:gd name="connsiteY25" fmla="*/ 1543391 h 1543391"/>
                    <a:gd name="connsiteX26" fmla="*/ 0 w 1542880"/>
                    <a:gd name="connsiteY26" fmla="*/ 1030456 h 1543391"/>
                    <a:gd name="connsiteX27" fmla="*/ 14829 w 1542880"/>
                    <a:gd name="connsiteY27" fmla="*/ 1009804 h 1543391"/>
                    <a:gd name="connsiteX28" fmla="*/ 84678 w 1542880"/>
                    <a:gd name="connsiteY28" fmla="*/ 1021218 h 1543391"/>
                    <a:gd name="connsiteX29" fmla="*/ 196131 w 1542880"/>
                    <a:gd name="connsiteY29" fmla="*/ 1087656 h 1543391"/>
                    <a:gd name="connsiteX30" fmla="*/ 330541 w 1542880"/>
                    <a:gd name="connsiteY30" fmla="*/ 936966 h 1543391"/>
                    <a:gd name="connsiteX31" fmla="*/ 196131 w 1542880"/>
                    <a:gd name="connsiteY31" fmla="*/ 792388 h 1543391"/>
                    <a:gd name="connsiteX32" fmla="*/ 84678 w 1542880"/>
                    <a:gd name="connsiteY32" fmla="*/ 852714 h 1543391"/>
                    <a:gd name="connsiteX33" fmla="*/ 16002 w 1542880"/>
                    <a:gd name="connsiteY33" fmla="*/ 862694 h 1543391"/>
                    <a:gd name="connsiteX34" fmla="*/ 0 w 1542880"/>
                    <a:gd name="connsiteY34" fmla="*/ 841219 h 1543391"/>
                    <a:gd name="connsiteX35" fmla="*/ 0 w 1542880"/>
                    <a:gd name="connsiteY35" fmla="*/ 330541 h 1543391"/>
                    <a:gd name="connsiteX36" fmla="*/ 510238 w 1542880"/>
                    <a:gd name="connsiteY36" fmla="*/ 330541 h 1543391"/>
                    <a:gd name="connsiteX37" fmla="*/ 530889 w 1542880"/>
                    <a:gd name="connsiteY37" fmla="*/ 315713 h 1543391"/>
                    <a:gd name="connsiteX38" fmla="*/ 519475 w 1542880"/>
                    <a:gd name="connsiteY38" fmla="*/ 245864 h 1543391"/>
                    <a:gd name="connsiteX39" fmla="*/ 453037 w 1542880"/>
                    <a:gd name="connsiteY39" fmla="*/ 134410 h 1543391"/>
                    <a:gd name="connsiteX40" fmla="*/ 603727 w 1542880"/>
                    <a:gd name="connsiteY40" fmla="*/ 0 h 1543391"/>
                    <a:gd name="connsiteX0" fmla="*/ 603727 w 1542880"/>
                    <a:gd name="connsiteY0" fmla="*/ 0 h 1543391"/>
                    <a:gd name="connsiteX1" fmla="*/ 754417 w 1542880"/>
                    <a:gd name="connsiteY1" fmla="*/ 134410 h 1543391"/>
                    <a:gd name="connsiteX2" fmla="*/ 687979 w 1542880"/>
                    <a:gd name="connsiteY2" fmla="*/ 245864 h 1543391"/>
                    <a:gd name="connsiteX3" fmla="*/ 677999 w 1542880"/>
                    <a:gd name="connsiteY3" fmla="*/ 314539 h 1543391"/>
                    <a:gd name="connsiteX4" fmla="*/ 699473 w 1542880"/>
                    <a:gd name="connsiteY4" fmla="*/ 330541 h 1543391"/>
                    <a:gd name="connsiteX5" fmla="*/ 1212215 w 1542880"/>
                    <a:gd name="connsiteY5" fmla="*/ 330541 h 1543391"/>
                    <a:gd name="connsiteX6" fmla="*/ 1212215 w 1542880"/>
                    <a:gd name="connsiteY6" fmla="*/ 841219 h 1543391"/>
                    <a:gd name="connsiteX7" fmla="*/ 1228217 w 1542880"/>
                    <a:gd name="connsiteY7" fmla="*/ 862694 h 1543391"/>
                    <a:gd name="connsiteX8" fmla="*/ 1293836 w 1542880"/>
                    <a:gd name="connsiteY8" fmla="*/ 852714 h 1543391"/>
                    <a:gd name="connsiteX9" fmla="*/ 1408346 w 1542880"/>
                    <a:gd name="connsiteY9" fmla="*/ 783220 h 1543391"/>
                    <a:gd name="connsiteX10" fmla="*/ 1542756 w 1542880"/>
                    <a:gd name="connsiteY10" fmla="*/ 936966 h 1543391"/>
                    <a:gd name="connsiteX11" fmla="*/ 1408346 w 1542880"/>
                    <a:gd name="connsiteY11" fmla="*/ 1087656 h 1543391"/>
                    <a:gd name="connsiteX12" fmla="*/ 1296893 w 1542880"/>
                    <a:gd name="connsiteY12" fmla="*/ 1024273 h 1543391"/>
                    <a:gd name="connsiteX13" fmla="*/ 1227044 w 1542880"/>
                    <a:gd name="connsiteY13" fmla="*/ 1009804 h 1543391"/>
                    <a:gd name="connsiteX14" fmla="*/ 1212215 w 1542880"/>
                    <a:gd name="connsiteY14" fmla="*/ 1030456 h 1543391"/>
                    <a:gd name="connsiteX15" fmla="*/ 1212215 w 1542880"/>
                    <a:gd name="connsiteY15" fmla="*/ 1543391 h 1543391"/>
                    <a:gd name="connsiteX16" fmla="*/ 698836 w 1542880"/>
                    <a:gd name="connsiteY16" fmla="*/ 1543391 h 1543391"/>
                    <a:gd name="connsiteX17" fmla="*/ 677999 w 1542880"/>
                    <a:gd name="connsiteY17" fmla="*/ 1527864 h 1543391"/>
                    <a:gd name="connsiteX18" fmla="*/ 687979 w 1542880"/>
                    <a:gd name="connsiteY18" fmla="*/ 1459189 h 1543391"/>
                    <a:gd name="connsiteX19" fmla="*/ 754417 w 1542880"/>
                    <a:gd name="connsiteY19" fmla="*/ 1347735 h 1543391"/>
                    <a:gd name="connsiteX20" fmla="*/ 603727 w 1542880"/>
                    <a:gd name="connsiteY20" fmla="*/ 1213325 h 1543391"/>
                    <a:gd name="connsiteX21" fmla="*/ 457825 w 1542880"/>
                    <a:gd name="connsiteY21" fmla="*/ 1347735 h 1543391"/>
                    <a:gd name="connsiteX22" fmla="*/ 522614 w 1542880"/>
                    <a:gd name="connsiteY22" fmla="*/ 1456051 h 1543391"/>
                    <a:gd name="connsiteX23" fmla="*/ 530889 w 1542880"/>
                    <a:gd name="connsiteY23" fmla="*/ 1529038 h 1543391"/>
                    <a:gd name="connsiteX24" fmla="*/ 510900 w 1542880"/>
                    <a:gd name="connsiteY24" fmla="*/ 1543391 h 1543391"/>
                    <a:gd name="connsiteX25" fmla="*/ 0 w 1542880"/>
                    <a:gd name="connsiteY25" fmla="*/ 1543391 h 1543391"/>
                    <a:gd name="connsiteX26" fmla="*/ 0 w 1542880"/>
                    <a:gd name="connsiteY26" fmla="*/ 1030456 h 1543391"/>
                    <a:gd name="connsiteX27" fmla="*/ 14829 w 1542880"/>
                    <a:gd name="connsiteY27" fmla="*/ 1009804 h 1543391"/>
                    <a:gd name="connsiteX28" fmla="*/ 84678 w 1542880"/>
                    <a:gd name="connsiteY28" fmla="*/ 1021218 h 1543391"/>
                    <a:gd name="connsiteX29" fmla="*/ 196131 w 1542880"/>
                    <a:gd name="connsiteY29" fmla="*/ 1087656 h 1543391"/>
                    <a:gd name="connsiteX30" fmla="*/ 330541 w 1542880"/>
                    <a:gd name="connsiteY30" fmla="*/ 936966 h 1543391"/>
                    <a:gd name="connsiteX31" fmla="*/ 196131 w 1542880"/>
                    <a:gd name="connsiteY31" fmla="*/ 792388 h 1543391"/>
                    <a:gd name="connsiteX32" fmla="*/ 84678 w 1542880"/>
                    <a:gd name="connsiteY32" fmla="*/ 852714 h 1543391"/>
                    <a:gd name="connsiteX33" fmla="*/ 16002 w 1542880"/>
                    <a:gd name="connsiteY33" fmla="*/ 862694 h 1543391"/>
                    <a:gd name="connsiteX34" fmla="*/ 0 w 1542880"/>
                    <a:gd name="connsiteY34" fmla="*/ 841219 h 1543391"/>
                    <a:gd name="connsiteX35" fmla="*/ 0 w 1542880"/>
                    <a:gd name="connsiteY35" fmla="*/ 330541 h 1543391"/>
                    <a:gd name="connsiteX36" fmla="*/ 510238 w 1542880"/>
                    <a:gd name="connsiteY36" fmla="*/ 330541 h 1543391"/>
                    <a:gd name="connsiteX37" fmla="*/ 530889 w 1542880"/>
                    <a:gd name="connsiteY37" fmla="*/ 315713 h 1543391"/>
                    <a:gd name="connsiteX38" fmla="*/ 519475 w 1542880"/>
                    <a:gd name="connsiteY38" fmla="*/ 245864 h 1543391"/>
                    <a:gd name="connsiteX39" fmla="*/ 453037 w 1542880"/>
                    <a:gd name="connsiteY39" fmla="*/ 134410 h 1543391"/>
                    <a:gd name="connsiteX40" fmla="*/ 603727 w 1542880"/>
                    <a:gd name="connsiteY40" fmla="*/ 0 h 1543391"/>
                    <a:gd name="connsiteX0" fmla="*/ 603727 w 1542880"/>
                    <a:gd name="connsiteY0" fmla="*/ 0 h 1543391"/>
                    <a:gd name="connsiteX1" fmla="*/ 754417 w 1542880"/>
                    <a:gd name="connsiteY1" fmla="*/ 134410 h 1543391"/>
                    <a:gd name="connsiteX2" fmla="*/ 687979 w 1542880"/>
                    <a:gd name="connsiteY2" fmla="*/ 245864 h 1543391"/>
                    <a:gd name="connsiteX3" fmla="*/ 677999 w 1542880"/>
                    <a:gd name="connsiteY3" fmla="*/ 314539 h 1543391"/>
                    <a:gd name="connsiteX4" fmla="*/ 699473 w 1542880"/>
                    <a:gd name="connsiteY4" fmla="*/ 330541 h 1543391"/>
                    <a:gd name="connsiteX5" fmla="*/ 1212215 w 1542880"/>
                    <a:gd name="connsiteY5" fmla="*/ 330541 h 1543391"/>
                    <a:gd name="connsiteX6" fmla="*/ 1212215 w 1542880"/>
                    <a:gd name="connsiteY6" fmla="*/ 841219 h 1543391"/>
                    <a:gd name="connsiteX7" fmla="*/ 1228217 w 1542880"/>
                    <a:gd name="connsiteY7" fmla="*/ 862694 h 1543391"/>
                    <a:gd name="connsiteX8" fmla="*/ 1293836 w 1542880"/>
                    <a:gd name="connsiteY8" fmla="*/ 852714 h 1543391"/>
                    <a:gd name="connsiteX9" fmla="*/ 1408346 w 1542880"/>
                    <a:gd name="connsiteY9" fmla="*/ 783220 h 1543391"/>
                    <a:gd name="connsiteX10" fmla="*/ 1542756 w 1542880"/>
                    <a:gd name="connsiteY10" fmla="*/ 936966 h 1543391"/>
                    <a:gd name="connsiteX11" fmla="*/ 1408346 w 1542880"/>
                    <a:gd name="connsiteY11" fmla="*/ 1087656 h 1543391"/>
                    <a:gd name="connsiteX12" fmla="*/ 1296893 w 1542880"/>
                    <a:gd name="connsiteY12" fmla="*/ 1024273 h 1543391"/>
                    <a:gd name="connsiteX13" fmla="*/ 1227044 w 1542880"/>
                    <a:gd name="connsiteY13" fmla="*/ 1009804 h 1543391"/>
                    <a:gd name="connsiteX14" fmla="*/ 1212215 w 1542880"/>
                    <a:gd name="connsiteY14" fmla="*/ 1030456 h 1543391"/>
                    <a:gd name="connsiteX15" fmla="*/ 1212215 w 1542880"/>
                    <a:gd name="connsiteY15" fmla="*/ 1543391 h 1543391"/>
                    <a:gd name="connsiteX16" fmla="*/ 698836 w 1542880"/>
                    <a:gd name="connsiteY16" fmla="*/ 1543391 h 1543391"/>
                    <a:gd name="connsiteX17" fmla="*/ 677999 w 1542880"/>
                    <a:gd name="connsiteY17" fmla="*/ 1527864 h 1543391"/>
                    <a:gd name="connsiteX18" fmla="*/ 687979 w 1542880"/>
                    <a:gd name="connsiteY18" fmla="*/ 1459189 h 1543391"/>
                    <a:gd name="connsiteX19" fmla="*/ 754417 w 1542880"/>
                    <a:gd name="connsiteY19" fmla="*/ 1347735 h 1543391"/>
                    <a:gd name="connsiteX20" fmla="*/ 603727 w 1542880"/>
                    <a:gd name="connsiteY20" fmla="*/ 1213325 h 1543391"/>
                    <a:gd name="connsiteX21" fmla="*/ 457825 w 1542880"/>
                    <a:gd name="connsiteY21" fmla="*/ 1347735 h 1543391"/>
                    <a:gd name="connsiteX22" fmla="*/ 522614 w 1542880"/>
                    <a:gd name="connsiteY22" fmla="*/ 1456051 h 1543391"/>
                    <a:gd name="connsiteX23" fmla="*/ 530889 w 1542880"/>
                    <a:gd name="connsiteY23" fmla="*/ 1529038 h 1543391"/>
                    <a:gd name="connsiteX24" fmla="*/ 510900 w 1542880"/>
                    <a:gd name="connsiteY24" fmla="*/ 1543391 h 1543391"/>
                    <a:gd name="connsiteX25" fmla="*/ 0 w 1542880"/>
                    <a:gd name="connsiteY25" fmla="*/ 1543391 h 1543391"/>
                    <a:gd name="connsiteX26" fmla="*/ 0 w 1542880"/>
                    <a:gd name="connsiteY26" fmla="*/ 1030456 h 1543391"/>
                    <a:gd name="connsiteX27" fmla="*/ 14829 w 1542880"/>
                    <a:gd name="connsiteY27" fmla="*/ 1009804 h 1543391"/>
                    <a:gd name="connsiteX28" fmla="*/ 84678 w 1542880"/>
                    <a:gd name="connsiteY28" fmla="*/ 1021218 h 1543391"/>
                    <a:gd name="connsiteX29" fmla="*/ 196131 w 1542880"/>
                    <a:gd name="connsiteY29" fmla="*/ 1087656 h 1543391"/>
                    <a:gd name="connsiteX30" fmla="*/ 330541 w 1542880"/>
                    <a:gd name="connsiteY30" fmla="*/ 936966 h 1543391"/>
                    <a:gd name="connsiteX31" fmla="*/ 196131 w 1542880"/>
                    <a:gd name="connsiteY31" fmla="*/ 792388 h 1543391"/>
                    <a:gd name="connsiteX32" fmla="*/ 87734 w 1542880"/>
                    <a:gd name="connsiteY32" fmla="*/ 855769 h 1543391"/>
                    <a:gd name="connsiteX33" fmla="*/ 16002 w 1542880"/>
                    <a:gd name="connsiteY33" fmla="*/ 862694 h 1543391"/>
                    <a:gd name="connsiteX34" fmla="*/ 0 w 1542880"/>
                    <a:gd name="connsiteY34" fmla="*/ 841219 h 1543391"/>
                    <a:gd name="connsiteX35" fmla="*/ 0 w 1542880"/>
                    <a:gd name="connsiteY35" fmla="*/ 330541 h 1543391"/>
                    <a:gd name="connsiteX36" fmla="*/ 510238 w 1542880"/>
                    <a:gd name="connsiteY36" fmla="*/ 330541 h 1543391"/>
                    <a:gd name="connsiteX37" fmla="*/ 530889 w 1542880"/>
                    <a:gd name="connsiteY37" fmla="*/ 315713 h 1543391"/>
                    <a:gd name="connsiteX38" fmla="*/ 519475 w 1542880"/>
                    <a:gd name="connsiteY38" fmla="*/ 245864 h 1543391"/>
                    <a:gd name="connsiteX39" fmla="*/ 453037 w 1542880"/>
                    <a:gd name="connsiteY39" fmla="*/ 134410 h 1543391"/>
                    <a:gd name="connsiteX40" fmla="*/ 603727 w 1542880"/>
                    <a:gd name="connsiteY40" fmla="*/ 0 h 1543391"/>
                    <a:gd name="connsiteX0" fmla="*/ 603727 w 1542880"/>
                    <a:gd name="connsiteY0" fmla="*/ 0 h 1543391"/>
                    <a:gd name="connsiteX1" fmla="*/ 754417 w 1542880"/>
                    <a:gd name="connsiteY1" fmla="*/ 134410 h 1543391"/>
                    <a:gd name="connsiteX2" fmla="*/ 687979 w 1542880"/>
                    <a:gd name="connsiteY2" fmla="*/ 245864 h 1543391"/>
                    <a:gd name="connsiteX3" fmla="*/ 677999 w 1542880"/>
                    <a:gd name="connsiteY3" fmla="*/ 314539 h 1543391"/>
                    <a:gd name="connsiteX4" fmla="*/ 699473 w 1542880"/>
                    <a:gd name="connsiteY4" fmla="*/ 330541 h 1543391"/>
                    <a:gd name="connsiteX5" fmla="*/ 1212215 w 1542880"/>
                    <a:gd name="connsiteY5" fmla="*/ 330541 h 1543391"/>
                    <a:gd name="connsiteX6" fmla="*/ 1212215 w 1542880"/>
                    <a:gd name="connsiteY6" fmla="*/ 841219 h 1543391"/>
                    <a:gd name="connsiteX7" fmla="*/ 1228217 w 1542880"/>
                    <a:gd name="connsiteY7" fmla="*/ 862694 h 1543391"/>
                    <a:gd name="connsiteX8" fmla="*/ 1293836 w 1542880"/>
                    <a:gd name="connsiteY8" fmla="*/ 852714 h 1543391"/>
                    <a:gd name="connsiteX9" fmla="*/ 1408346 w 1542880"/>
                    <a:gd name="connsiteY9" fmla="*/ 783220 h 1543391"/>
                    <a:gd name="connsiteX10" fmla="*/ 1542756 w 1542880"/>
                    <a:gd name="connsiteY10" fmla="*/ 936966 h 1543391"/>
                    <a:gd name="connsiteX11" fmla="*/ 1408346 w 1542880"/>
                    <a:gd name="connsiteY11" fmla="*/ 1087656 h 1543391"/>
                    <a:gd name="connsiteX12" fmla="*/ 1296893 w 1542880"/>
                    <a:gd name="connsiteY12" fmla="*/ 1024273 h 1543391"/>
                    <a:gd name="connsiteX13" fmla="*/ 1227044 w 1542880"/>
                    <a:gd name="connsiteY13" fmla="*/ 1009804 h 1543391"/>
                    <a:gd name="connsiteX14" fmla="*/ 1212215 w 1542880"/>
                    <a:gd name="connsiteY14" fmla="*/ 1030456 h 1543391"/>
                    <a:gd name="connsiteX15" fmla="*/ 1212215 w 1542880"/>
                    <a:gd name="connsiteY15" fmla="*/ 1543391 h 1543391"/>
                    <a:gd name="connsiteX16" fmla="*/ 698836 w 1542880"/>
                    <a:gd name="connsiteY16" fmla="*/ 1543391 h 1543391"/>
                    <a:gd name="connsiteX17" fmla="*/ 677999 w 1542880"/>
                    <a:gd name="connsiteY17" fmla="*/ 1527864 h 1543391"/>
                    <a:gd name="connsiteX18" fmla="*/ 687979 w 1542880"/>
                    <a:gd name="connsiteY18" fmla="*/ 1459189 h 1543391"/>
                    <a:gd name="connsiteX19" fmla="*/ 754417 w 1542880"/>
                    <a:gd name="connsiteY19" fmla="*/ 1347735 h 1543391"/>
                    <a:gd name="connsiteX20" fmla="*/ 603727 w 1542880"/>
                    <a:gd name="connsiteY20" fmla="*/ 1213325 h 1543391"/>
                    <a:gd name="connsiteX21" fmla="*/ 457825 w 1542880"/>
                    <a:gd name="connsiteY21" fmla="*/ 1347735 h 1543391"/>
                    <a:gd name="connsiteX22" fmla="*/ 522614 w 1542880"/>
                    <a:gd name="connsiteY22" fmla="*/ 1456051 h 1543391"/>
                    <a:gd name="connsiteX23" fmla="*/ 530889 w 1542880"/>
                    <a:gd name="connsiteY23" fmla="*/ 1529038 h 1543391"/>
                    <a:gd name="connsiteX24" fmla="*/ 510900 w 1542880"/>
                    <a:gd name="connsiteY24" fmla="*/ 1543391 h 1543391"/>
                    <a:gd name="connsiteX25" fmla="*/ 0 w 1542880"/>
                    <a:gd name="connsiteY25" fmla="*/ 1543391 h 1543391"/>
                    <a:gd name="connsiteX26" fmla="*/ 0 w 1542880"/>
                    <a:gd name="connsiteY26" fmla="*/ 1030456 h 1543391"/>
                    <a:gd name="connsiteX27" fmla="*/ 14829 w 1542880"/>
                    <a:gd name="connsiteY27" fmla="*/ 1009804 h 1543391"/>
                    <a:gd name="connsiteX28" fmla="*/ 87734 w 1542880"/>
                    <a:gd name="connsiteY28" fmla="*/ 1021218 h 1543391"/>
                    <a:gd name="connsiteX29" fmla="*/ 196131 w 1542880"/>
                    <a:gd name="connsiteY29" fmla="*/ 1087656 h 1543391"/>
                    <a:gd name="connsiteX30" fmla="*/ 330541 w 1542880"/>
                    <a:gd name="connsiteY30" fmla="*/ 936966 h 1543391"/>
                    <a:gd name="connsiteX31" fmla="*/ 196131 w 1542880"/>
                    <a:gd name="connsiteY31" fmla="*/ 792388 h 1543391"/>
                    <a:gd name="connsiteX32" fmla="*/ 87734 w 1542880"/>
                    <a:gd name="connsiteY32" fmla="*/ 855769 h 1543391"/>
                    <a:gd name="connsiteX33" fmla="*/ 16002 w 1542880"/>
                    <a:gd name="connsiteY33" fmla="*/ 862694 h 1543391"/>
                    <a:gd name="connsiteX34" fmla="*/ 0 w 1542880"/>
                    <a:gd name="connsiteY34" fmla="*/ 841219 h 1543391"/>
                    <a:gd name="connsiteX35" fmla="*/ 0 w 1542880"/>
                    <a:gd name="connsiteY35" fmla="*/ 330541 h 1543391"/>
                    <a:gd name="connsiteX36" fmla="*/ 510238 w 1542880"/>
                    <a:gd name="connsiteY36" fmla="*/ 330541 h 1543391"/>
                    <a:gd name="connsiteX37" fmla="*/ 530889 w 1542880"/>
                    <a:gd name="connsiteY37" fmla="*/ 315713 h 1543391"/>
                    <a:gd name="connsiteX38" fmla="*/ 519475 w 1542880"/>
                    <a:gd name="connsiteY38" fmla="*/ 245864 h 1543391"/>
                    <a:gd name="connsiteX39" fmla="*/ 453037 w 1542880"/>
                    <a:gd name="connsiteY39" fmla="*/ 134410 h 1543391"/>
                    <a:gd name="connsiteX40" fmla="*/ 603727 w 1542880"/>
                    <a:gd name="connsiteY40" fmla="*/ 0 h 1543391"/>
                    <a:gd name="connsiteX0" fmla="*/ 603727 w 1542880"/>
                    <a:gd name="connsiteY0" fmla="*/ 0 h 1543391"/>
                    <a:gd name="connsiteX1" fmla="*/ 754417 w 1542880"/>
                    <a:gd name="connsiteY1" fmla="*/ 134410 h 1543391"/>
                    <a:gd name="connsiteX2" fmla="*/ 687979 w 1542880"/>
                    <a:gd name="connsiteY2" fmla="*/ 245864 h 1543391"/>
                    <a:gd name="connsiteX3" fmla="*/ 677999 w 1542880"/>
                    <a:gd name="connsiteY3" fmla="*/ 314539 h 1543391"/>
                    <a:gd name="connsiteX4" fmla="*/ 699473 w 1542880"/>
                    <a:gd name="connsiteY4" fmla="*/ 330541 h 1543391"/>
                    <a:gd name="connsiteX5" fmla="*/ 1212215 w 1542880"/>
                    <a:gd name="connsiteY5" fmla="*/ 330541 h 1543391"/>
                    <a:gd name="connsiteX6" fmla="*/ 1212215 w 1542880"/>
                    <a:gd name="connsiteY6" fmla="*/ 841219 h 1543391"/>
                    <a:gd name="connsiteX7" fmla="*/ 1228217 w 1542880"/>
                    <a:gd name="connsiteY7" fmla="*/ 862694 h 1543391"/>
                    <a:gd name="connsiteX8" fmla="*/ 1293836 w 1542880"/>
                    <a:gd name="connsiteY8" fmla="*/ 852714 h 1543391"/>
                    <a:gd name="connsiteX9" fmla="*/ 1408346 w 1542880"/>
                    <a:gd name="connsiteY9" fmla="*/ 783220 h 1543391"/>
                    <a:gd name="connsiteX10" fmla="*/ 1542756 w 1542880"/>
                    <a:gd name="connsiteY10" fmla="*/ 936966 h 1543391"/>
                    <a:gd name="connsiteX11" fmla="*/ 1408346 w 1542880"/>
                    <a:gd name="connsiteY11" fmla="*/ 1087656 h 1543391"/>
                    <a:gd name="connsiteX12" fmla="*/ 1296893 w 1542880"/>
                    <a:gd name="connsiteY12" fmla="*/ 1024273 h 1543391"/>
                    <a:gd name="connsiteX13" fmla="*/ 1227044 w 1542880"/>
                    <a:gd name="connsiteY13" fmla="*/ 1009804 h 1543391"/>
                    <a:gd name="connsiteX14" fmla="*/ 1212215 w 1542880"/>
                    <a:gd name="connsiteY14" fmla="*/ 1030456 h 1543391"/>
                    <a:gd name="connsiteX15" fmla="*/ 1212215 w 1542880"/>
                    <a:gd name="connsiteY15" fmla="*/ 1543391 h 1543391"/>
                    <a:gd name="connsiteX16" fmla="*/ 698836 w 1542880"/>
                    <a:gd name="connsiteY16" fmla="*/ 1543391 h 1543391"/>
                    <a:gd name="connsiteX17" fmla="*/ 677999 w 1542880"/>
                    <a:gd name="connsiteY17" fmla="*/ 1527864 h 1543391"/>
                    <a:gd name="connsiteX18" fmla="*/ 687979 w 1542880"/>
                    <a:gd name="connsiteY18" fmla="*/ 1459189 h 1543391"/>
                    <a:gd name="connsiteX19" fmla="*/ 754417 w 1542880"/>
                    <a:gd name="connsiteY19" fmla="*/ 1347735 h 1543391"/>
                    <a:gd name="connsiteX20" fmla="*/ 603727 w 1542880"/>
                    <a:gd name="connsiteY20" fmla="*/ 1213325 h 1543391"/>
                    <a:gd name="connsiteX21" fmla="*/ 457825 w 1542880"/>
                    <a:gd name="connsiteY21" fmla="*/ 1347735 h 1543391"/>
                    <a:gd name="connsiteX22" fmla="*/ 522614 w 1542880"/>
                    <a:gd name="connsiteY22" fmla="*/ 1456051 h 1543391"/>
                    <a:gd name="connsiteX23" fmla="*/ 530889 w 1542880"/>
                    <a:gd name="connsiteY23" fmla="*/ 1529038 h 1543391"/>
                    <a:gd name="connsiteX24" fmla="*/ 510900 w 1542880"/>
                    <a:gd name="connsiteY24" fmla="*/ 1543391 h 1543391"/>
                    <a:gd name="connsiteX25" fmla="*/ 0 w 1542880"/>
                    <a:gd name="connsiteY25" fmla="*/ 1543391 h 1543391"/>
                    <a:gd name="connsiteX26" fmla="*/ 0 w 1542880"/>
                    <a:gd name="connsiteY26" fmla="*/ 1030456 h 1543391"/>
                    <a:gd name="connsiteX27" fmla="*/ 14829 w 1542880"/>
                    <a:gd name="connsiteY27" fmla="*/ 1009804 h 1543391"/>
                    <a:gd name="connsiteX28" fmla="*/ 87734 w 1542880"/>
                    <a:gd name="connsiteY28" fmla="*/ 1021218 h 1543391"/>
                    <a:gd name="connsiteX29" fmla="*/ 196131 w 1542880"/>
                    <a:gd name="connsiteY29" fmla="*/ 1087656 h 1543391"/>
                    <a:gd name="connsiteX30" fmla="*/ 330541 w 1542880"/>
                    <a:gd name="connsiteY30" fmla="*/ 936966 h 1543391"/>
                    <a:gd name="connsiteX31" fmla="*/ 196131 w 1542880"/>
                    <a:gd name="connsiteY31" fmla="*/ 792388 h 1543391"/>
                    <a:gd name="connsiteX32" fmla="*/ 87734 w 1542880"/>
                    <a:gd name="connsiteY32" fmla="*/ 855769 h 1543391"/>
                    <a:gd name="connsiteX33" fmla="*/ 16002 w 1542880"/>
                    <a:gd name="connsiteY33" fmla="*/ 862694 h 1543391"/>
                    <a:gd name="connsiteX34" fmla="*/ 0 w 1542880"/>
                    <a:gd name="connsiteY34" fmla="*/ 841219 h 1543391"/>
                    <a:gd name="connsiteX35" fmla="*/ 0 w 1542880"/>
                    <a:gd name="connsiteY35" fmla="*/ 330541 h 1543391"/>
                    <a:gd name="connsiteX36" fmla="*/ 510238 w 1542880"/>
                    <a:gd name="connsiteY36" fmla="*/ 330541 h 1543391"/>
                    <a:gd name="connsiteX37" fmla="*/ 530889 w 1542880"/>
                    <a:gd name="connsiteY37" fmla="*/ 315713 h 1543391"/>
                    <a:gd name="connsiteX38" fmla="*/ 519475 w 1542880"/>
                    <a:gd name="connsiteY38" fmla="*/ 245864 h 1543391"/>
                    <a:gd name="connsiteX39" fmla="*/ 453037 w 1542880"/>
                    <a:gd name="connsiteY39" fmla="*/ 134410 h 1543391"/>
                    <a:gd name="connsiteX40" fmla="*/ 603727 w 1542880"/>
                    <a:gd name="connsiteY40" fmla="*/ 0 h 1543391"/>
                    <a:gd name="connsiteX0" fmla="*/ 603727 w 1542880"/>
                    <a:gd name="connsiteY0" fmla="*/ 0 h 1543391"/>
                    <a:gd name="connsiteX1" fmla="*/ 754417 w 1542880"/>
                    <a:gd name="connsiteY1" fmla="*/ 134410 h 1543391"/>
                    <a:gd name="connsiteX2" fmla="*/ 687979 w 1542880"/>
                    <a:gd name="connsiteY2" fmla="*/ 245864 h 1543391"/>
                    <a:gd name="connsiteX3" fmla="*/ 677999 w 1542880"/>
                    <a:gd name="connsiteY3" fmla="*/ 314539 h 1543391"/>
                    <a:gd name="connsiteX4" fmla="*/ 699473 w 1542880"/>
                    <a:gd name="connsiteY4" fmla="*/ 330541 h 1543391"/>
                    <a:gd name="connsiteX5" fmla="*/ 1212215 w 1542880"/>
                    <a:gd name="connsiteY5" fmla="*/ 330541 h 1543391"/>
                    <a:gd name="connsiteX6" fmla="*/ 1212215 w 1542880"/>
                    <a:gd name="connsiteY6" fmla="*/ 841219 h 1543391"/>
                    <a:gd name="connsiteX7" fmla="*/ 1228217 w 1542880"/>
                    <a:gd name="connsiteY7" fmla="*/ 862694 h 1543391"/>
                    <a:gd name="connsiteX8" fmla="*/ 1293836 w 1542880"/>
                    <a:gd name="connsiteY8" fmla="*/ 852714 h 1543391"/>
                    <a:gd name="connsiteX9" fmla="*/ 1408346 w 1542880"/>
                    <a:gd name="connsiteY9" fmla="*/ 783220 h 1543391"/>
                    <a:gd name="connsiteX10" fmla="*/ 1542756 w 1542880"/>
                    <a:gd name="connsiteY10" fmla="*/ 936966 h 1543391"/>
                    <a:gd name="connsiteX11" fmla="*/ 1408346 w 1542880"/>
                    <a:gd name="connsiteY11" fmla="*/ 1087656 h 1543391"/>
                    <a:gd name="connsiteX12" fmla="*/ 1296893 w 1542880"/>
                    <a:gd name="connsiteY12" fmla="*/ 1024273 h 1543391"/>
                    <a:gd name="connsiteX13" fmla="*/ 1227044 w 1542880"/>
                    <a:gd name="connsiteY13" fmla="*/ 1009804 h 1543391"/>
                    <a:gd name="connsiteX14" fmla="*/ 1212215 w 1542880"/>
                    <a:gd name="connsiteY14" fmla="*/ 1030456 h 1543391"/>
                    <a:gd name="connsiteX15" fmla="*/ 1212215 w 1542880"/>
                    <a:gd name="connsiteY15" fmla="*/ 1543391 h 1543391"/>
                    <a:gd name="connsiteX16" fmla="*/ 698836 w 1542880"/>
                    <a:gd name="connsiteY16" fmla="*/ 1543391 h 1543391"/>
                    <a:gd name="connsiteX17" fmla="*/ 677999 w 1542880"/>
                    <a:gd name="connsiteY17" fmla="*/ 1527864 h 1543391"/>
                    <a:gd name="connsiteX18" fmla="*/ 687979 w 1542880"/>
                    <a:gd name="connsiteY18" fmla="*/ 1459189 h 1543391"/>
                    <a:gd name="connsiteX19" fmla="*/ 754417 w 1542880"/>
                    <a:gd name="connsiteY19" fmla="*/ 1347735 h 1543391"/>
                    <a:gd name="connsiteX20" fmla="*/ 603727 w 1542880"/>
                    <a:gd name="connsiteY20" fmla="*/ 1213325 h 1543391"/>
                    <a:gd name="connsiteX21" fmla="*/ 457825 w 1542880"/>
                    <a:gd name="connsiteY21" fmla="*/ 1347735 h 1543391"/>
                    <a:gd name="connsiteX22" fmla="*/ 522614 w 1542880"/>
                    <a:gd name="connsiteY22" fmla="*/ 1456051 h 1543391"/>
                    <a:gd name="connsiteX23" fmla="*/ 530889 w 1542880"/>
                    <a:gd name="connsiteY23" fmla="*/ 1529038 h 1543391"/>
                    <a:gd name="connsiteX24" fmla="*/ 510900 w 1542880"/>
                    <a:gd name="connsiteY24" fmla="*/ 1543391 h 1543391"/>
                    <a:gd name="connsiteX25" fmla="*/ 0 w 1542880"/>
                    <a:gd name="connsiteY25" fmla="*/ 1543391 h 1543391"/>
                    <a:gd name="connsiteX26" fmla="*/ 0 w 1542880"/>
                    <a:gd name="connsiteY26" fmla="*/ 1030456 h 1543391"/>
                    <a:gd name="connsiteX27" fmla="*/ 14829 w 1542880"/>
                    <a:gd name="connsiteY27" fmla="*/ 1009804 h 1543391"/>
                    <a:gd name="connsiteX28" fmla="*/ 87734 w 1542880"/>
                    <a:gd name="connsiteY28" fmla="*/ 1021218 h 1543391"/>
                    <a:gd name="connsiteX29" fmla="*/ 196131 w 1542880"/>
                    <a:gd name="connsiteY29" fmla="*/ 1087656 h 1543391"/>
                    <a:gd name="connsiteX30" fmla="*/ 330541 w 1542880"/>
                    <a:gd name="connsiteY30" fmla="*/ 936966 h 1543391"/>
                    <a:gd name="connsiteX31" fmla="*/ 196131 w 1542880"/>
                    <a:gd name="connsiteY31" fmla="*/ 792388 h 1543391"/>
                    <a:gd name="connsiteX32" fmla="*/ 87734 w 1542880"/>
                    <a:gd name="connsiteY32" fmla="*/ 855769 h 1543391"/>
                    <a:gd name="connsiteX33" fmla="*/ 16002 w 1542880"/>
                    <a:gd name="connsiteY33" fmla="*/ 862694 h 1543391"/>
                    <a:gd name="connsiteX34" fmla="*/ 0 w 1542880"/>
                    <a:gd name="connsiteY34" fmla="*/ 841219 h 1543391"/>
                    <a:gd name="connsiteX35" fmla="*/ 0 w 1542880"/>
                    <a:gd name="connsiteY35" fmla="*/ 330541 h 1543391"/>
                    <a:gd name="connsiteX36" fmla="*/ 510238 w 1542880"/>
                    <a:gd name="connsiteY36" fmla="*/ 330541 h 1543391"/>
                    <a:gd name="connsiteX37" fmla="*/ 530889 w 1542880"/>
                    <a:gd name="connsiteY37" fmla="*/ 315713 h 1543391"/>
                    <a:gd name="connsiteX38" fmla="*/ 519475 w 1542880"/>
                    <a:gd name="connsiteY38" fmla="*/ 245864 h 1543391"/>
                    <a:gd name="connsiteX39" fmla="*/ 453037 w 1542880"/>
                    <a:gd name="connsiteY39" fmla="*/ 134410 h 1543391"/>
                    <a:gd name="connsiteX40" fmla="*/ 603727 w 1542880"/>
                    <a:gd name="connsiteY40" fmla="*/ 0 h 1543391"/>
                    <a:gd name="connsiteX0" fmla="*/ 603727 w 1542880"/>
                    <a:gd name="connsiteY0" fmla="*/ 0 h 1543391"/>
                    <a:gd name="connsiteX1" fmla="*/ 754417 w 1542880"/>
                    <a:gd name="connsiteY1" fmla="*/ 134410 h 1543391"/>
                    <a:gd name="connsiteX2" fmla="*/ 687979 w 1542880"/>
                    <a:gd name="connsiteY2" fmla="*/ 245864 h 1543391"/>
                    <a:gd name="connsiteX3" fmla="*/ 677999 w 1542880"/>
                    <a:gd name="connsiteY3" fmla="*/ 314539 h 1543391"/>
                    <a:gd name="connsiteX4" fmla="*/ 699473 w 1542880"/>
                    <a:gd name="connsiteY4" fmla="*/ 330541 h 1543391"/>
                    <a:gd name="connsiteX5" fmla="*/ 1212215 w 1542880"/>
                    <a:gd name="connsiteY5" fmla="*/ 330541 h 1543391"/>
                    <a:gd name="connsiteX6" fmla="*/ 1212215 w 1542880"/>
                    <a:gd name="connsiteY6" fmla="*/ 841219 h 1543391"/>
                    <a:gd name="connsiteX7" fmla="*/ 1228217 w 1542880"/>
                    <a:gd name="connsiteY7" fmla="*/ 862694 h 1543391"/>
                    <a:gd name="connsiteX8" fmla="*/ 1293836 w 1542880"/>
                    <a:gd name="connsiteY8" fmla="*/ 852714 h 1543391"/>
                    <a:gd name="connsiteX9" fmla="*/ 1408346 w 1542880"/>
                    <a:gd name="connsiteY9" fmla="*/ 783220 h 1543391"/>
                    <a:gd name="connsiteX10" fmla="*/ 1542756 w 1542880"/>
                    <a:gd name="connsiteY10" fmla="*/ 936966 h 1543391"/>
                    <a:gd name="connsiteX11" fmla="*/ 1408346 w 1542880"/>
                    <a:gd name="connsiteY11" fmla="*/ 1087656 h 1543391"/>
                    <a:gd name="connsiteX12" fmla="*/ 1296893 w 1542880"/>
                    <a:gd name="connsiteY12" fmla="*/ 1024273 h 1543391"/>
                    <a:gd name="connsiteX13" fmla="*/ 1227044 w 1542880"/>
                    <a:gd name="connsiteY13" fmla="*/ 1009804 h 1543391"/>
                    <a:gd name="connsiteX14" fmla="*/ 1212215 w 1542880"/>
                    <a:gd name="connsiteY14" fmla="*/ 1030456 h 1543391"/>
                    <a:gd name="connsiteX15" fmla="*/ 1212215 w 1542880"/>
                    <a:gd name="connsiteY15" fmla="*/ 1543391 h 1543391"/>
                    <a:gd name="connsiteX16" fmla="*/ 698836 w 1542880"/>
                    <a:gd name="connsiteY16" fmla="*/ 1543391 h 1543391"/>
                    <a:gd name="connsiteX17" fmla="*/ 677999 w 1542880"/>
                    <a:gd name="connsiteY17" fmla="*/ 1527864 h 1543391"/>
                    <a:gd name="connsiteX18" fmla="*/ 687979 w 1542880"/>
                    <a:gd name="connsiteY18" fmla="*/ 1459189 h 1543391"/>
                    <a:gd name="connsiteX19" fmla="*/ 754417 w 1542880"/>
                    <a:gd name="connsiteY19" fmla="*/ 1347735 h 1543391"/>
                    <a:gd name="connsiteX20" fmla="*/ 603727 w 1542880"/>
                    <a:gd name="connsiteY20" fmla="*/ 1213325 h 1543391"/>
                    <a:gd name="connsiteX21" fmla="*/ 457825 w 1542880"/>
                    <a:gd name="connsiteY21" fmla="*/ 1347735 h 1543391"/>
                    <a:gd name="connsiteX22" fmla="*/ 522614 w 1542880"/>
                    <a:gd name="connsiteY22" fmla="*/ 1456051 h 1543391"/>
                    <a:gd name="connsiteX23" fmla="*/ 530889 w 1542880"/>
                    <a:gd name="connsiteY23" fmla="*/ 1529038 h 1543391"/>
                    <a:gd name="connsiteX24" fmla="*/ 510900 w 1542880"/>
                    <a:gd name="connsiteY24" fmla="*/ 1543391 h 1543391"/>
                    <a:gd name="connsiteX25" fmla="*/ 0 w 1542880"/>
                    <a:gd name="connsiteY25" fmla="*/ 1543391 h 1543391"/>
                    <a:gd name="connsiteX26" fmla="*/ 0 w 1542880"/>
                    <a:gd name="connsiteY26" fmla="*/ 1030456 h 1543391"/>
                    <a:gd name="connsiteX27" fmla="*/ 14829 w 1542880"/>
                    <a:gd name="connsiteY27" fmla="*/ 1009804 h 1543391"/>
                    <a:gd name="connsiteX28" fmla="*/ 87734 w 1542880"/>
                    <a:gd name="connsiteY28" fmla="*/ 1021218 h 1543391"/>
                    <a:gd name="connsiteX29" fmla="*/ 196131 w 1542880"/>
                    <a:gd name="connsiteY29" fmla="*/ 1087656 h 1543391"/>
                    <a:gd name="connsiteX30" fmla="*/ 330541 w 1542880"/>
                    <a:gd name="connsiteY30" fmla="*/ 936966 h 1543391"/>
                    <a:gd name="connsiteX31" fmla="*/ 196131 w 1542880"/>
                    <a:gd name="connsiteY31" fmla="*/ 792388 h 1543391"/>
                    <a:gd name="connsiteX32" fmla="*/ 87734 w 1542880"/>
                    <a:gd name="connsiteY32" fmla="*/ 855769 h 1543391"/>
                    <a:gd name="connsiteX33" fmla="*/ 16002 w 1542880"/>
                    <a:gd name="connsiteY33" fmla="*/ 862694 h 1543391"/>
                    <a:gd name="connsiteX34" fmla="*/ 0 w 1542880"/>
                    <a:gd name="connsiteY34" fmla="*/ 841219 h 1543391"/>
                    <a:gd name="connsiteX35" fmla="*/ 0 w 1542880"/>
                    <a:gd name="connsiteY35" fmla="*/ 330541 h 1543391"/>
                    <a:gd name="connsiteX36" fmla="*/ 510238 w 1542880"/>
                    <a:gd name="connsiteY36" fmla="*/ 330541 h 1543391"/>
                    <a:gd name="connsiteX37" fmla="*/ 530889 w 1542880"/>
                    <a:gd name="connsiteY37" fmla="*/ 315713 h 1543391"/>
                    <a:gd name="connsiteX38" fmla="*/ 519475 w 1542880"/>
                    <a:gd name="connsiteY38" fmla="*/ 245864 h 1543391"/>
                    <a:gd name="connsiteX39" fmla="*/ 453037 w 1542880"/>
                    <a:gd name="connsiteY39" fmla="*/ 134410 h 1543391"/>
                    <a:gd name="connsiteX40" fmla="*/ 603727 w 1542880"/>
                    <a:gd name="connsiteY40" fmla="*/ 0 h 1543391"/>
                    <a:gd name="connsiteX0" fmla="*/ 603727 w 1542880"/>
                    <a:gd name="connsiteY0" fmla="*/ 0 h 1543391"/>
                    <a:gd name="connsiteX1" fmla="*/ 754417 w 1542880"/>
                    <a:gd name="connsiteY1" fmla="*/ 134410 h 1543391"/>
                    <a:gd name="connsiteX2" fmla="*/ 687979 w 1542880"/>
                    <a:gd name="connsiteY2" fmla="*/ 245864 h 1543391"/>
                    <a:gd name="connsiteX3" fmla="*/ 677999 w 1542880"/>
                    <a:gd name="connsiteY3" fmla="*/ 314539 h 1543391"/>
                    <a:gd name="connsiteX4" fmla="*/ 699473 w 1542880"/>
                    <a:gd name="connsiteY4" fmla="*/ 330541 h 1543391"/>
                    <a:gd name="connsiteX5" fmla="*/ 1212215 w 1542880"/>
                    <a:gd name="connsiteY5" fmla="*/ 330541 h 1543391"/>
                    <a:gd name="connsiteX6" fmla="*/ 1212215 w 1542880"/>
                    <a:gd name="connsiteY6" fmla="*/ 841219 h 1543391"/>
                    <a:gd name="connsiteX7" fmla="*/ 1228217 w 1542880"/>
                    <a:gd name="connsiteY7" fmla="*/ 862694 h 1543391"/>
                    <a:gd name="connsiteX8" fmla="*/ 1293836 w 1542880"/>
                    <a:gd name="connsiteY8" fmla="*/ 852714 h 1543391"/>
                    <a:gd name="connsiteX9" fmla="*/ 1408346 w 1542880"/>
                    <a:gd name="connsiteY9" fmla="*/ 783220 h 1543391"/>
                    <a:gd name="connsiteX10" fmla="*/ 1542756 w 1542880"/>
                    <a:gd name="connsiteY10" fmla="*/ 936966 h 1543391"/>
                    <a:gd name="connsiteX11" fmla="*/ 1408346 w 1542880"/>
                    <a:gd name="connsiteY11" fmla="*/ 1087656 h 1543391"/>
                    <a:gd name="connsiteX12" fmla="*/ 1296893 w 1542880"/>
                    <a:gd name="connsiteY12" fmla="*/ 1024273 h 1543391"/>
                    <a:gd name="connsiteX13" fmla="*/ 1227044 w 1542880"/>
                    <a:gd name="connsiteY13" fmla="*/ 1009804 h 1543391"/>
                    <a:gd name="connsiteX14" fmla="*/ 1212215 w 1542880"/>
                    <a:gd name="connsiteY14" fmla="*/ 1030456 h 1543391"/>
                    <a:gd name="connsiteX15" fmla="*/ 1212215 w 1542880"/>
                    <a:gd name="connsiteY15" fmla="*/ 1543391 h 1543391"/>
                    <a:gd name="connsiteX16" fmla="*/ 698836 w 1542880"/>
                    <a:gd name="connsiteY16" fmla="*/ 1543391 h 1543391"/>
                    <a:gd name="connsiteX17" fmla="*/ 677999 w 1542880"/>
                    <a:gd name="connsiteY17" fmla="*/ 1527864 h 1543391"/>
                    <a:gd name="connsiteX18" fmla="*/ 687979 w 1542880"/>
                    <a:gd name="connsiteY18" fmla="*/ 1459189 h 1543391"/>
                    <a:gd name="connsiteX19" fmla="*/ 754417 w 1542880"/>
                    <a:gd name="connsiteY19" fmla="*/ 1347735 h 1543391"/>
                    <a:gd name="connsiteX20" fmla="*/ 603727 w 1542880"/>
                    <a:gd name="connsiteY20" fmla="*/ 1213325 h 1543391"/>
                    <a:gd name="connsiteX21" fmla="*/ 457825 w 1542880"/>
                    <a:gd name="connsiteY21" fmla="*/ 1347735 h 1543391"/>
                    <a:gd name="connsiteX22" fmla="*/ 522614 w 1542880"/>
                    <a:gd name="connsiteY22" fmla="*/ 1456051 h 1543391"/>
                    <a:gd name="connsiteX23" fmla="*/ 530889 w 1542880"/>
                    <a:gd name="connsiteY23" fmla="*/ 1529038 h 1543391"/>
                    <a:gd name="connsiteX24" fmla="*/ 510900 w 1542880"/>
                    <a:gd name="connsiteY24" fmla="*/ 1543391 h 1543391"/>
                    <a:gd name="connsiteX25" fmla="*/ 0 w 1542880"/>
                    <a:gd name="connsiteY25" fmla="*/ 1543391 h 1543391"/>
                    <a:gd name="connsiteX26" fmla="*/ 0 w 1542880"/>
                    <a:gd name="connsiteY26" fmla="*/ 1030456 h 1543391"/>
                    <a:gd name="connsiteX27" fmla="*/ 14829 w 1542880"/>
                    <a:gd name="connsiteY27" fmla="*/ 1009804 h 1543391"/>
                    <a:gd name="connsiteX28" fmla="*/ 87734 w 1542880"/>
                    <a:gd name="connsiteY28" fmla="*/ 1021218 h 1543391"/>
                    <a:gd name="connsiteX29" fmla="*/ 196131 w 1542880"/>
                    <a:gd name="connsiteY29" fmla="*/ 1087656 h 1543391"/>
                    <a:gd name="connsiteX30" fmla="*/ 330541 w 1542880"/>
                    <a:gd name="connsiteY30" fmla="*/ 936966 h 1543391"/>
                    <a:gd name="connsiteX31" fmla="*/ 196131 w 1542880"/>
                    <a:gd name="connsiteY31" fmla="*/ 792388 h 1543391"/>
                    <a:gd name="connsiteX32" fmla="*/ 87734 w 1542880"/>
                    <a:gd name="connsiteY32" fmla="*/ 855769 h 1543391"/>
                    <a:gd name="connsiteX33" fmla="*/ 16002 w 1542880"/>
                    <a:gd name="connsiteY33" fmla="*/ 862694 h 1543391"/>
                    <a:gd name="connsiteX34" fmla="*/ 0 w 1542880"/>
                    <a:gd name="connsiteY34" fmla="*/ 841219 h 1543391"/>
                    <a:gd name="connsiteX35" fmla="*/ 0 w 1542880"/>
                    <a:gd name="connsiteY35" fmla="*/ 330541 h 1543391"/>
                    <a:gd name="connsiteX36" fmla="*/ 510238 w 1542880"/>
                    <a:gd name="connsiteY36" fmla="*/ 330541 h 1543391"/>
                    <a:gd name="connsiteX37" fmla="*/ 530889 w 1542880"/>
                    <a:gd name="connsiteY37" fmla="*/ 315713 h 1543391"/>
                    <a:gd name="connsiteX38" fmla="*/ 519475 w 1542880"/>
                    <a:gd name="connsiteY38" fmla="*/ 245864 h 1543391"/>
                    <a:gd name="connsiteX39" fmla="*/ 453037 w 1542880"/>
                    <a:gd name="connsiteY39" fmla="*/ 134410 h 1543391"/>
                    <a:gd name="connsiteX40" fmla="*/ 603727 w 1542880"/>
                    <a:gd name="connsiteY40" fmla="*/ 0 h 1543391"/>
                    <a:gd name="connsiteX0" fmla="*/ 603727 w 1542880"/>
                    <a:gd name="connsiteY0" fmla="*/ 0 h 1543391"/>
                    <a:gd name="connsiteX1" fmla="*/ 754417 w 1542880"/>
                    <a:gd name="connsiteY1" fmla="*/ 134410 h 1543391"/>
                    <a:gd name="connsiteX2" fmla="*/ 687979 w 1542880"/>
                    <a:gd name="connsiteY2" fmla="*/ 245864 h 1543391"/>
                    <a:gd name="connsiteX3" fmla="*/ 677999 w 1542880"/>
                    <a:gd name="connsiteY3" fmla="*/ 314539 h 1543391"/>
                    <a:gd name="connsiteX4" fmla="*/ 699473 w 1542880"/>
                    <a:gd name="connsiteY4" fmla="*/ 330541 h 1543391"/>
                    <a:gd name="connsiteX5" fmla="*/ 1212215 w 1542880"/>
                    <a:gd name="connsiteY5" fmla="*/ 330541 h 1543391"/>
                    <a:gd name="connsiteX6" fmla="*/ 1212215 w 1542880"/>
                    <a:gd name="connsiteY6" fmla="*/ 841219 h 1543391"/>
                    <a:gd name="connsiteX7" fmla="*/ 1228217 w 1542880"/>
                    <a:gd name="connsiteY7" fmla="*/ 862694 h 1543391"/>
                    <a:gd name="connsiteX8" fmla="*/ 1293836 w 1542880"/>
                    <a:gd name="connsiteY8" fmla="*/ 852714 h 1543391"/>
                    <a:gd name="connsiteX9" fmla="*/ 1408346 w 1542880"/>
                    <a:gd name="connsiteY9" fmla="*/ 783220 h 1543391"/>
                    <a:gd name="connsiteX10" fmla="*/ 1542756 w 1542880"/>
                    <a:gd name="connsiteY10" fmla="*/ 936966 h 1543391"/>
                    <a:gd name="connsiteX11" fmla="*/ 1408346 w 1542880"/>
                    <a:gd name="connsiteY11" fmla="*/ 1087656 h 1543391"/>
                    <a:gd name="connsiteX12" fmla="*/ 1296893 w 1542880"/>
                    <a:gd name="connsiteY12" fmla="*/ 1024273 h 1543391"/>
                    <a:gd name="connsiteX13" fmla="*/ 1227044 w 1542880"/>
                    <a:gd name="connsiteY13" fmla="*/ 1009804 h 1543391"/>
                    <a:gd name="connsiteX14" fmla="*/ 1212215 w 1542880"/>
                    <a:gd name="connsiteY14" fmla="*/ 1030456 h 1543391"/>
                    <a:gd name="connsiteX15" fmla="*/ 1212215 w 1542880"/>
                    <a:gd name="connsiteY15" fmla="*/ 1543391 h 1543391"/>
                    <a:gd name="connsiteX16" fmla="*/ 698836 w 1542880"/>
                    <a:gd name="connsiteY16" fmla="*/ 1543391 h 1543391"/>
                    <a:gd name="connsiteX17" fmla="*/ 677999 w 1542880"/>
                    <a:gd name="connsiteY17" fmla="*/ 1527864 h 1543391"/>
                    <a:gd name="connsiteX18" fmla="*/ 687979 w 1542880"/>
                    <a:gd name="connsiteY18" fmla="*/ 1459189 h 1543391"/>
                    <a:gd name="connsiteX19" fmla="*/ 754417 w 1542880"/>
                    <a:gd name="connsiteY19" fmla="*/ 1347735 h 1543391"/>
                    <a:gd name="connsiteX20" fmla="*/ 603727 w 1542880"/>
                    <a:gd name="connsiteY20" fmla="*/ 1213325 h 1543391"/>
                    <a:gd name="connsiteX21" fmla="*/ 457825 w 1542880"/>
                    <a:gd name="connsiteY21" fmla="*/ 1347735 h 1543391"/>
                    <a:gd name="connsiteX22" fmla="*/ 522614 w 1542880"/>
                    <a:gd name="connsiteY22" fmla="*/ 1456051 h 1543391"/>
                    <a:gd name="connsiteX23" fmla="*/ 530889 w 1542880"/>
                    <a:gd name="connsiteY23" fmla="*/ 1529038 h 1543391"/>
                    <a:gd name="connsiteX24" fmla="*/ 510900 w 1542880"/>
                    <a:gd name="connsiteY24" fmla="*/ 1543391 h 1543391"/>
                    <a:gd name="connsiteX25" fmla="*/ 0 w 1542880"/>
                    <a:gd name="connsiteY25" fmla="*/ 1543391 h 1543391"/>
                    <a:gd name="connsiteX26" fmla="*/ 0 w 1542880"/>
                    <a:gd name="connsiteY26" fmla="*/ 1030456 h 1543391"/>
                    <a:gd name="connsiteX27" fmla="*/ 14829 w 1542880"/>
                    <a:gd name="connsiteY27" fmla="*/ 1009804 h 1543391"/>
                    <a:gd name="connsiteX28" fmla="*/ 87734 w 1542880"/>
                    <a:gd name="connsiteY28" fmla="*/ 1021218 h 1543391"/>
                    <a:gd name="connsiteX29" fmla="*/ 196131 w 1542880"/>
                    <a:gd name="connsiteY29" fmla="*/ 1087656 h 1543391"/>
                    <a:gd name="connsiteX30" fmla="*/ 330541 w 1542880"/>
                    <a:gd name="connsiteY30" fmla="*/ 936966 h 1543391"/>
                    <a:gd name="connsiteX31" fmla="*/ 196131 w 1542880"/>
                    <a:gd name="connsiteY31" fmla="*/ 792388 h 1543391"/>
                    <a:gd name="connsiteX32" fmla="*/ 87734 w 1542880"/>
                    <a:gd name="connsiteY32" fmla="*/ 855769 h 1543391"/>
                    <a:gd name="connsiteX33" fmla="*/ 16002 w 1542880"/>
                    <a:gd name="connsiteY33" fmla="*/ 862694 h 1543391"/>
                    <a:gd name="connsiteX34" fmla="*/ 0 w 1542880"/>
                    <a:gd name="connsiteY34" fmla="*/ 841219 h 1543391"/>
                    <a:gd name="connsiteX35" fmla="*/ 0 w 1542880"/>
                    <a:gd name="connsiteY35" fmla="*/ 330541 h 1543391"/>
                    <a:gd name="connsiteX36" fmla="*/ 510238 w 1542880"/>
                    <a:gd name="connsiteY36" fmla="*/ 330541 h 1543391"/>
                    <a:gd name="connsiteX37" fmla="*/ 530889 w 1542880"/>
                    <a:gd name="connsiteY37" fmla="*/ 315713 h 1543391"/>
                    <a:gd name="connsiteX38" fmla="*/ 519475 w 1542880"/>
                    <a:gd name="connsiteY38" fmla="*/ 245864 h 1543391"/>
                    <a:gd name="connsiteX39" fmla="*/ 453037 w 1542880"/>
                    <a:gd name="connsiteY39" fmla="*/ 134410 h 1543391"/>
                    <a:gd name="connsiteX40" fmla="*/ 603727 w 1542880"/>
                    <a:gd name="connsiteY40" fmla="*/ 0 h 1543391"/>
                    <a:gd name="connsiteX0" fmla="*/ 603727 w 1542880"/>
                    <a:gd name="connsiteY0" fmla="*/ 0 h 1543391"/>
                    <a:gd name="connsiteX1" fmla="*/ 754417 w 1542880"/>
                    <a:gd name="connsiteY1" fmla="*/ 134410 h 1543391"/>
                    <a:gd name="connsiteX2" fmla="*/ 687979 w 1542880"/>
                    <a:gd name="connsiteY2" fmla="*/ 245864 h 1543391"/>
                    <a:gd name="connsiteX3" fmla="*/ 677999 w 1542880"/>
                    <a:gd name="connsiteY3" fmla="*/ 314539 h 1543391"/>
                    <a:gd name="connsiteX4" fmla="*/ 699473 w 1542880"/>
                    <a:gd name="connsiteY4" fmla="*/ 330541 h 1543391"/>
                    <a:gd name="connsiteX5" fmla="*/ 1212215 w 1542880"/>
                    <a:gd name="connsiteY5" fmla="*/ 330541 h 1543391"/>
                    <a:gd name="connsiteX6" fmla="*/ 1212215 w 1542880"/>
                    <a:gd name="connsiteY6" fmla="*/ 841219 h 1543391"/>
                    <a:gd name="connsiteX7" fmla="*/ 1228217 w 1542880"/>
                    <a:gd name="connsiteY7" fmla="*/ 862694 h 1543391"/>
                    <a:gd name="connsiteX8" fmla="*/ 1293836 w 1542880"/>
                    <a:gd name="connsiteY8" fmla="*/ 852714 h 1543391"/>
                    <a:gd name="connsiteX9" fmla="*/ 1408346 w 1542880"/>
                    <a:gd name="connsiteY9" fmla="*/ 783220 h 1543391"/>
                    <a:gd name="connsiteX10" fmla="*/ 1542756 w 1542880"/>
                    <a:gd name="connsiteY10" fmla="*/ 936966 h 1543391"/>
                    <a:gd name="connsiteX11" fmla="*/ 1408346 w 1542880"/>
                    <a:gd name="connsiteY11" fmla="*/ 1087656 h 1543391"/>
                    <a:gd name="connsiteX12" fmla="*/ 1296893 w 1542880"/>
                    <a:gd name="connsiteY12" fmla="*/ 1024273 h 1543391"/>
                    <a:gd name="connsiteX13" fmla="*/ 1227044 w 1542880"/>
                    <a:gd name="connsiteY13" fmla="*/ 1009804 h 1543391"/>
                    <a:gd name="connsiteX14" fmla="*/ 1212215 w 1542880"/>
                    <a:gd name="connsiteY14" fmla="*/ 1030456 h 1543391"/>
                    <a:gd name="connsiteX15" fmla="*/ 1212215 w 1542880"/>
                    <a:gd name="connsiteY15" fmla="*/ 1543391 h 1543391"/>
                    <a:gd name="connsiteX16" fmla="*/ 698836 w 1542880"/>
                    <a:gd name="connsiteY16" fmla="*/ 1543391 h 1543391"/>
                    <a:gd name="connsiteX17" fmla="*/ 677999 w 1542880"/>
                    <a:gd name="connsiteY17" fmla="*/ 1527864 h 1543391"/>
                    <a:gd name="connsiteX18" fmla="*/ 687979 w 1542880"/>
                    <a:gd name="connsiteY18" fmla="*/ 1459189 h 1543391"/>
                    <a:gd name="connsiteX19" fmla="*/ 754417 w 1542880"/>
                    <a:gd name="connsiteY19" fmla="*/ 1347735 h 1543391"/>
                    <a:gd name="connsiteX20" fmla="*/ 603727 w 1542880"/>
                    <a:gd name="connsiteY20" fmla="*/ 1213325 h 1543391"/>
                    <a:gd name="connsiteX21" fmla="*/ 457825 w 1542880"/>
                    <a:gd name="connsiteY21" fmla="*/ 1347735 h 1543391"/>
                    <a:gd name="connsiteX22" fmla="*/ 522614 w 1542880"/>
                    <a:gd name="connsiteY22" fmla="*/ 1456051 h 1543391"/>
                    <a:gd name="connsiteX23" fmla="*/ 530889 w 1542880"/>
                    <a:gd name="connsiteY23" fmla="*/ 1529038 h 1543391"/>
                    <a:gd name="connsiteX24" fmla="*/ 510900 w 1542880"/>
                    <a:gd name="connsiteY24" fmla="*/ 1543391 h 1543391"/>
                    <a:gd name="connsiteX25" fmla="*/ 0 w 1542880"/>
                    <a:gd name="connsiteY25" fmla="*/ 1543391 h 1543391"/>
                    <a:gd name="connsiteX26" fmla="*/ 0 w 1542880"/>
                    <a:gd name="connsiteY26" fmla="*/ 1030456 h 1543391"/>
                    <a:gd name="connsiteX27" fmla="*/ 14829 w 1542880"/>
                    <a:gd name="connsiteY27" fmla="*/ 1009804 h 1543391"/>
                    <a:gd name="connsiteX28" fmla="*/ 87734 w 1542880"/>
                    <a:gd name="connsiteY28" fmla="*/ 1021218 h 1543391"/>
                    <a:gd name="connsiteX29" fmla="*/ 196131 w 1542880"/>
                    <a:gd name="connsiteY29" fmla="*/ 1087656 h 1543391"/>
                    <a:gd name="connsiteX30" fmla="*/ 330541 w 1542880"/>
                    <a:gd name="connsiteY30" fmla="*/ 936966 h 1543391"/>
                    <a:gd name="connsiteX31" fmla="*/ 196131 w 1542880"/>
                    <a:gd name="connsiteY31" fmla="*/ 792388 h 1543391"/>
                    <a:gd name="connsiteX32" fmla="*/ 87734 w 1542880"/>
                    <a:gd name="connsiteY32" fmla="*/ 855769 h 1543391"/>
                    <a:gd name="connsiteX33" fmla="*/ 16002 w 1542880"/>
                    <a:gd name="connsiteY33" fmla="*/ 862694 h 1543391"/>
                    <a:gd name="connsiteX34" fmla="*/ 0 w 1542880"/>
                    <a:gd name="connsiteY34" fmla="*/ 841219 h 1543391"/>
                    <a:gd name="connsiteX35" fmla="*/ 0 w 1542880"/>
                    <a:gd name="connsiteY35" fmla="*/ 330541 h 1543391"/>
                    <a:gd name="connsiteX36" fmla="*/ 510238 w 1542880"/>
                    <a:gd name="connsiteY36" fmla="*/ 330541 h 1543391"/>
                    <a:gd name="connsiteX37" fmla="*/ 530889 w 1542880"/>
                    <a:gd name="connsiteY37" fmla="*/ 315713 h 1543391"/>
                    <a:gd name="connsiteX38" fmla="*/ 519475 w 1542880"/>
                    <a:gd name="connsiteY38" fmla="*/ 245864 h 1543391"/>
                    <a:gd name="connsiteX39" fmla="*/ 453037 w 1542880"/>
                    <a:gd name="connsiteY39" fmla="*/ 134410 h 1543391"/>
                    <a:gd name="connsiteX40" fmla="*/ 603727 w 1542880"/>
                    <a:gd name="connsiteY40" fmla="*/ 0 h 1543391"/>
                    <a:gd name="connsiteX0" fmla="*/ 603727 w 1542880"/>
                    <a:gd name="connsiteY0" fmla="*/ 0 h 1543391"/>
                    <a:gd name="connsiteX1" fmla="*/ 754417 w 1542880"/>
                    <a:gd name="connsiteY1" fmla="*/ 134410 h 1543391"/>
                    <a:gd name="connsiteX2" fmla="*/ 687979 w 1542880"/>
                    <a:gd name="connsiteY2" fmla="*/ 245864 h 1543391"/>
                    <a:gd name="connsiteX3" fmla="*/ 677999 w 1542880"/>
                    <a:gd name="connsiteY3" fmla="*/ 314539 h 1543391"/>
                    <a:gd name="connsiteX4" fmla="*/ 699473 w 1542880"/>
                    <a:gd name="connsiteY4" fmla="*/ 330541 h 1543391"/>
                    <a:gd name="connsiteX5" fmla="*/ 1212215 w 1542880"/>
                    <a:gd name="connsiteY5" fmla="*/ 330541 h 1543391"/>
                    <a:gd name="connsiteX6" fmla="*/ 1212215 w 1542880"/>
                    <a:gd name="connsiteY6" fmla="*/ 841219 h 1543391"/>
                    <a:gd name="connsiteX7" fmla="*/ 1228217 w 1542880"/>
                    <a:gd name="connsiteY7" fmla="*/ 862694 h 1543391"/>
                    <a:gd name="connsiteX8" fmla="*/ 1293836 w 1542880"/>
                    <a:gd name="connsiteY8" fmla="*/ 852714 h 1543391"/>
                    <a:gd name="connsiteX9" fmla="*/ 1408346 w 1542880"/>
                    <a:gd name="connsiteY9" fmla="*/ 783220 h 1543391"/>
                    <a:gd name="connsiteX10" fmla="*/ 1542756 w 1542880"/>
                    <a:gd name="connsiteY10" fmla="*/ 936966 h 1543391"/>
                    <a:gd name="connsiteX11" fmla="*/ 1408346 w 1542880"/>
                    <a:gd name="connsiteY11" fmla="*/ 1087656 h 1543391"/>
                    <a:gd name="connsiteX12" fmla="*/ 1296893 w 1542880"/>
                    <a:gd name="connsiteY12" fmla="*/ 1024273 h 1543391"/>
                    <a:gd name="connsiteX13" fmla="*/ 1227044 w 1542880"/>
                    <a:gd name="connsiteY13" fmla="*/ 1009804 h 1543391"/>
                    <a:gd name="connsiteX14" fmla="*/ 1212215 w 1542880"/>
                    <a:gd name="connsiteY14" fmla="*/ 1030456 h 1543391"/>
                    <a:gd name="connsiteX15" fmla="*/ 1212215 w 1542880"/>
                    <a:gd name="connsiteY15" fmla="*/ 1543391 h 1543391"/>
                    <a:gd name="connsiteX16" fmla="*/ 698836 w 1542880"/>
                    <a:gd name="connsiteY16" fmla="*/ 1543391 h 1543391"/>
                    <a:gd name="connsiteX17" fmla="*/ 677999 w 1542880"/>
                    <a:gd name="connsiteY17" fmla="*/ 1527864 h 1543391"/>
                    <a:gd name="connsiteX18" fmla="*/ 678813 w 1542880"/>
                    <a:gd name="connsiteY18" fmla="*/ 1453077 h 1543391"/>
                    <a:gd name="connsiteX19" fmla="*/ 754417 w 1542880"/>
                    <a:gd name="connsiteY19" fmla="*/ 1347735 h 1543391"/>
                    <a:gd name="connsiteX20" fmla="*/ 603727 w 1542880"/>
                    <a:gd name="connsiteY20" fmla="*/ 1213325 h 1543391"/>
                    <a:gd name="connsiteX21" fmla="*/ 457825 w 1542880"/>
                    <a:gd name="connsiteY21" fmla="*/ 1347735 h 1543391"/>
                    <a:gd name="connsiteX22" fmla="*/ 522614 w 1542880"/>
                    <a:gd name="connsiteY22" fmla="*/ 1456051 h 1543391"/>
                    <a:gd name="connsiteX23" fmla="*/ 530889 w 1542880"/>
                    <a:gd name="connsiteY23" fmla="*/ 1529038 h 1543391"/>
                    <a:gd name="connsiteX24" fmla="*/ 510900 w 1542880"/>
                    <a:gd name="connsiteY24" fmla="*/ 1543391 h 1543391"/>
                    <a:gd name="connsiteX25" fmla="*/ 0 w 1542880"/>
                    <a:gd name="connsiteY25" fmla="*/ 1543391 h 1543391"/>
                    <a:gd name="connsiteX26" fmla="*/ 0 w 1542880"/>
                    <a:gd name="connsiteY26" fmla="*/ 1030456 h 1543391"/>
                    <a:gd name="connsiteX27" fmla="*/ 14829 w 1542880"/>
                    <a:gd name="connsiteY27" fmla="*/ 1009804 h 1543391"/>
                    <a:gd name="connsiteX28" fmla="*/ 87734 w 1542880"/>
                    <a:gd name="connsiteY28" fmla="*/ 1021218 h 1543391"/>
                    <a:gd name="connsiteX29" fmla="*/ 196131 w 1542880"/>
                    <a:gd name="connsiteY29" fmla="*/ 1087656 h 1543391"/>
                    <a:gd name="connsiteX30" fmla="*/ 330541 w 1542880"/>
                    <a:gd name="connsiteY30" fmla="*/ 936966 h 1543391"/>
                    <a:gd name="connsiteX31" fmla="*/ 196131 w 1542880"/>
                    <a:gd name="connsiteY31" fmla="*/ 792388 h 1543391"/>
                    <a:gd name="connsiteX32" fmla="*/ 87734 w 1542880"/>
                    <a:gd name="connsiteY32" fmla="*/ 855769 h 1543391"/>
                    <a:gd name="connsiteX33" fmla="*/ 16002 w 1542880"/>
                    <a:gd name="connsiteY33" fmla="*/ 862694 h 1543391"/>
                    <a:gd name="connsiteX34" fmla="*/ 0 w 1542880"/>
                    <a:gd name="connsiteY34" fmla="*/ 841219 h 1543391"/>
                    <a:gd name="connsiteX35" fmla="*/ 0 w 1542880"/>
                    <a:gd name="connsiteY35" fmla="*/ 330541 h 1543391"/>
                    <a:gd name="connsiteX36" fmla="*/ 510238 w 1542880"/>
                    <a:gd name="connsiteY36" fmla="*/ 330541 h 1543391"/>
                    <a:gd name="connsiteX37" fmla="*/ 530889 w 1542880"/>
                    <a:gd name="connsiteY37" fmla="*/ 315713 h 1543391"/>
                    <a:gd name="connsiteX38" fmla="*/ 519475 w 1542880"/>
                    <a:gd name="connsiteY38" fmla="*/ 245864 h 1543391"/>
                    <a:gd name="connsiteX39" fmla="*/ 453037 w 1542880"/>
                    <a:gd name="connsiteY39" fmla="*/ 134410 h 1543391"/>
                    <a:gd name="connsiteX40" fmla="*/ 603727 w 1542880"/>
                    <a:gd name="connsiteY40" fmla="*/ 0 h 1543391"/>
                    <a:gd name="connsiteX0" fmla="*/ 603727 w 1542880"/>
                    <a:gd name="connsiteY0" fmla="*/ 0 h 1543391"/>
                    <a:gd name="connsiteX1" fmla="*/ 754417 w 1542880"/>
                    <a:gd name="connsiteY1" fmla="*/ 134410 h 1543391"/>
                    <a:gd name="connsiteX2" fmla="*/ 687979 w 1542880"/>
                    <a:gd name="connsiteY2" fmla="*/ 245864 h 1543391"/>
                    <a:gd name="connsiteX3" fmla="*/ 677999 w 1542880"/>
                    <a:gd name="connsiteY3" fmla="*/ 314539 h 1543391"/>
                    <a:gd name="connsiteX4" fmla="*/ 699473 w 1542880"/>
                    <a:gd name="connsiteY4" fmla="*/ 330541 h 1543391"/>
                    <a:gd name="connsiteX5" fmla="*/ 1212215 w 1542880"/>
                    <a:gd name="connsiteY5" fmla="*/ 330541 h 1543391"/>
                    <a:gd name="connsiteX6" fmla="*/ 1212215 w 1542880"/>
                    <a:gd name="connsiteY6" fmla="*/ 841219 h 1543391"/>
                    <a:gd name="connsiteX7" fmla="*/ 1228217 w 1542880"/>
                    <a:gd name="connsiteY7" fmla="*/ 862694 h 1543391"/>
                    <a:gd name="connsiteX8" fmla="*/ 1293836 w 1542880"/>
                    <a:gd name="connsiteY8" fmla="*/ 852714 h 1543391"/>
                    <a:gd name="connsiteX9" fmla="*/ 1408346 w 1542880"/>
                    <a:gd name="connsiteY9" fmla="*/ 783220 h 1543391"/>
                    <a:gd name="connsiteX10" fmla="*/ 1542756 w 1542880"/>
                    <a:gd name="connsiteY10" fmla="*/ 936966 h 1543391"/>
                    <a:gd name="connsiteX11" fmla="*/ 1408346 w 1542880"/>
                    <a:gd name="connsiteY11" fmla="*/ 1087656 h 1543391"/>
                    <a:gd name="connsiteX12" fmla="*/ 1296893 w 1542880"/>
                    <a:gd name="connsiteY12" fmla="*/ 1024273 h 1543391"/>
                    <a:gd name="connsiteX13" fmla="*/ 1227044 w 1542880"/>
                    <a:gd name="connsiteY13" fmla="*/ 1009804 h 1543391"/>
                    <a:gd name="connsiteX14" fmla="*/ 1212215 w 1542880"/>
                    <a:gd name="connsiteY14" fmla="*/ 1030456 h 1543391"/>
                    <a:gd name="connsiteX15" fmla="*/ 1212215 w 1542880"/>
                    <a:gd name="connsiteY15" fmla="*/ 1543391 h 1543391"/>
                    <a:gd name="connsiteX16" fmla="*/ 698836 w 1542880"/>
                    <a:gd name="connsiteY16" fmla="*/ 1543391 h 1543391"/>
                    <a:gd name="connsiteX17" fmla="*/ 677999 w 1542880"/>
                    <a:gd name="connsiteY17" fmla="*/ 1527864 h 1543391"/>
                    <a:gd name="connsiteX18" fmla="*/ 678813 w 1542880"/>
                    <a:gd name="connsiteY18" fmla="*/ 1453077 h 1543391"/>
                    <a:gd name="connsiteX19" fmla="*/ 745250 w 1542880"/>
                    <a:gd name="connsiteY19" fmla="*/ 1341623 h 1543391"/>
                    <a:gd name="connsiteX20" fmla="*/ 603727 w 1542880"/>
                    <a:gd name="connsiteY20" fmla="*/ 1213325 h 1543391"/>
                    <a:gd name="connsiteX21" fmla="*/ 457825 w 1542880"/>
                    <a:gd name="connsiteY21" fmla="*/ 1347735 h 1543391"/>
                    <a:gd name="connsiteX22" fmla="*/ 522614 w 1542880"/>
                    <a:gd name="connsiteY22" fmla="*/ 1456051 h 1543391"/>
                    <a:gd name="connsiteX23" fmla="*/ 530889 w 1542880"/>
                    <a:gd name="connsiteY23" fmla="*/ 1529038 h 1543391"/>
                    <a:gd name="connsiteX24" fmla="*/ 510900 w 1542880"/>
                    <a:gd name="connsiteY24" fmla="*/ 1543391 h 1543391"/>
                    <a:gd name="connsiteX25" fmla="*/ 0 w 1542880"/>
                    <a:gd name="connsiteY25" fmla="*/ 1543391 h 1543391"/>
                    <a:gd name="connsiteX26" fmla="*/ 0 w 1542880"/>
                    <a:gd name="connsiteY26" fmla="*/ 1030456 h 1543391"/>
                    <a:gd name="connsiteX27" fmla="*/ 14829 w 1542880"/>
                    <a:gd name="connsiteY27" fmla="*/ 1009804 h 1543391"/>
                    <a:gd name="connsiteX28" fmla="*/ 87734 w 1542880"/>
                    <a:gd name="connsiteY28" fmla="*/ 1021218 h 1543391"/>
                    <a:gd name="connsiteX29" fmla="*/ 196131 w 1542880"/>
                    <a:gd name="connsiteY29" fmla="*/ 1087656 h 1543391"/>
                    <a:gd name="connsiteX30" fmla="*/ 330541 w 1542880"/>
                    <a:gd name="connsiteY30" fmla="*/ 936966 h 1543391"/>
                    <a:gd name="connsiteX31" fmla="*/ 196131 w 1542880"/>
                    <a:gd name="connsiteY31" fmla="*/ 792388 h 1543391"/>
                    <a:gd name="connsiteX32" fmla="*/ 87734 w 1542880"/>
                    <a:gd name="connsiteY32" fmla="*/ 855769 h 1543391"/>
                    <a:gd name="connsiteX33" fmla="*/ 16002 w 1542880"/>
                    <a:gd name="connsiteY33" fmla="*/ 862694 h 1543391"/>
                    <a:gd name="connsiteX34" fmla="*/ 0 w 1542880"/>
                    <a:gd name="connsiteY34" fmla="*/ 841219 h 1543391"/>
                    <a:gd name="connsiteX35" fmla="*/ 0 w 1542880"/>
                    <a:gd name="connsiteY35" fmla="*/ 330541 h 1543391"/>
                    <a:gd name="connsiteX36" fmla="*/ 510238 w 1542880"/>
                    <a:gd name="connsiteY36" fmla="*/ 330541 h 1543391"/>
                    <a:gd name="connsiteX37" fmla="*/ 530889 w 1542880"/>
                    <a:gd name="connsiteY37" fmla="*/ 315713 h 1543391"/>
                    <a:gd name="connsiteX38" fmla="*/ 519475 w 1542880"/>
                    <a:gd name="connsiteY38" fmla="*/ 245864 h 1543391"/>
                    <a:gd name="connsiteX39" fmla="*/ 453037 w 1542880"/>
                    <a:gd name="connsiteY39" fmla="*/ 134410 h 1543391"/>
                    <a:gd name="connsiteX40" fmla="*/ 603727 w 1542880"/>
                    <a:gd name="connsiteY40" fmla="*/ 0 h 1543391"/>
                    <a:gd name="connsiteX0" fmla="*/ 603727 w 1542880"/>
                    <a:gd name="connsiteY0" fmla="*/ 0 h 1543391"/>
                    <a:gd name="connsiteX1" fmla="*/ 754417 w 1542880"/>
                    <a:gd name="connsiteY1" fmla="*/ 134410 h 1543391"/>
                    <a:gd name="connsiteX2" fmla="*/ 687979 w 1542880"/>
                    <a:gd name="connsiteY2" fmla="*/ 245864 h 1543391"/>
                    <a:gd name="connsiteX3" fmla="*/ 677999 w 1542880"/>
                    <a:gd name="connsiteY3" fmla="*/ 314539 h 1543391"/>
                    <a:gd name="connsiteX4" fmla="*/ 699473 w 1542880"/>
                    <a:gd name="connsiteY4" fmla="*/ 330541 h 1543391"/>
                    <a:gd name="connsiteX5" fmla="*/ 1212215 w 1542880"/>
                    <a:gd name="connsiteY5" fmla="*/ 330541 h 1543391"/>
                    <a:gd name="connsiteX6" fmla="*/ 1212215 w 1542880"/>
                    <a:gd name="connsiteY6" fmla="*/ 841219 h 1543391"/>
                    <a:gd name="connsiteX7" fmla="*/ 1228217 w 1542880"/>
                    <a:gd name="connsiteY7" fmla="*/ 862694 h 1543391"/>
                    <a:gd name="connsiteX8" fmla="*/ 1293836 w 1542880"/>
                    <a:gd name="connsiteY8" fmla="*/ 852714 h 1543391"/>
                    <a:gd name="connsiteX9" fmla="*/ 1408346 w 1542880"/>
                    <a:gd name="connsiteY9" fmla="*/ 783220 h 1543391"/>
                    <a:gd name="connsiteX10" fmla="*/ 1542756 w 1542880"/>
                    <a:gd name="connsiteY10" fmla="*/ 936966 h 1543391"/>
                    <a:gd name="connsiteX11" fmla="*/ 1408346 w 1542880"/>
                    <a:gd name="connsiteY11" fmla="*/ 1087656 h 1543391"/>
                    <a:gd name="connsiteX12" fmla="*/ 1296893 w 1542880"/>
                    <a:gd name="connsiteY12" fmla="*/ 1024273 h 1543391"/>
                    <a:gd name="connsiteX13" fmla="*/ 1227044 w 1542880"/>
                    <a:gd name="connsiteY13" fmla="*/ 1009804 h 1543391"/>
                    <a:gd name="connsiteX14" fmla="*/ 1212215 w 1542880"/>
                    <a:gd name="connsiteY14" fmla="*/ 1030456 h 1543391"/>
                    <a:gd name="connsiteX15" fmla="*/ 1212215 w 1542880"/>
                    <a:gd name="connsiteY15" fmla="*/ 1543391 h 1543391"/>
                    <a:gd name="connsiteX16" fmla="*/ 698836 w 1542880"/>
                    <a:gd name="connsiteY16" fmla="*/ 1543391 h 1543391"/>
                    <a:gd name="connsiteX17" fmla="*/ 677999 w 1542880"/>
                    <a:gd name="connsiteY17" fmla="*/ 1527864 h 1543391"/>
                    <a:gd name="connsiteX18" fmla="*/ 678813 w 1542880"/>
                    <a:gd name="connsiteY18" fmla="*/ 1453077 h 1543391"/>
                    <a:gd name="connsiteX19" fmla="*/ 745250 w 1542880"/>
                    <a:gd name="connsiteY19" fmla="*/ 1341623 h 1543391"/>
                    <a:gd name="connsiteX20" fmla="*/ 603727 w 1542880"/>
                    <a:gd name="connsiteY20" fmla="*/ 1213325 h 1543391"/>
                    <a:gd name="connsiteX21" fmla="*/ 457825 w 1542880"/>
                    <a:gd name="connsiteY21" fmla="*/ 1347735 h 1543391"/>
                    <a:gd name="connsiteX22" fmla="*/ 522614 w 1542880"/>
                    <a:gd name="connsiteY22" fmla="*/ 1456051 h 1543391"/>
                    <a:gd name="connsiteX23" fmla="*/ 530889 w 1542880"/>
                    <a:gd name="connsiteY23" fmla="*/ 1529038 h 1543391"/>
                    <a:gd name="connsiteX24" fmla="*/ 510900 w 1542880"/>
                    <a:gd name="connsiteY24" fmla="*/ 1543391 h 1543391"/>
                    <a:gd name="connsiteX25" fmla="*/ 0 w 1542880"/>
                    <a:gd name="connsiteY25" fmla="*/ 1543391 h 1543391"/>
                    <a:gd name="connsiteX26" fmla="*/ 0 w 1542880"/>
                    <a:gd name="connsiteY26" fmla="*/ 1030456 h 1543391"/>
                    <a:gd name="connsiteX27" fmla="*/ 14829 w 1542880"/>
                    <a:gd name="connsiteY27" fmla="*/ 1009804 h 1543391"/>
                    <a:gd name="connsiteX28" fmla="*/ 87734 w 1542880"/>
                    <a:gd name="connsiteY28" fmla="*/ 1021218 h 1543391"/>
                    <a:gd name="connsiteX29" fmla="*/ 196131 w 1542880"/>
                    <a:gd name="connsiteY29" fmla="*/ 1087656 h 1543391"/>
                    <a:gd name="connsiteX30" fmla="*/ 330541 w 1542880"/>
                    <a:gd name="connsiteY30" fmla="*/ 936966 h 1543391"/>
                    <a:gd name="connsiteX31" fmla="*/ 196131 w 1542880"/>
                    <a:gd name="connsiteY31" fmla="*/ 792388 h 1543391"/>
                    <a:gd name="connsiteX32" fmla="*/ 87734 w 1542880"/>
                    <a:gd name="connsiteY32" fmla="*/ 855769 h 1543391"/>
                    <a:gd name="connsiteX33" fmla="*/ 16002 w 1542880"/>
                    <a:gd name="connsiteY33" fmla="*/ 862694 h 1543391"/>
                    <a:gd name="connsiteX34" fmla="*/ 0 w 1542880"/>
                    <a:gd name="connsiteY34" fmla="*/ 841219 h 1543391"/>
                    <a:gd name="connsiteX35" fmla="*/ 0 w 1542880"/>
                    <a:gd name="connsiteY35" fmla="*/ 330541 h 1543391"/>
                    <a:gd name="connsiteX36" fmla="*/ 510238 w 1542880"/>
                    <a:gd name="connsiteY36" fmla="*/ 330541 h 1543391"/>
                    <a:gd name="connsiteX37" fmla="*/ 530889 w 1542880"/>
                    <a:gd name="connsiteY37" fmla="*/ 315713 h 1543391"/>
                    <a:gd name="connsiteX38" fmla="*/ 519475 w 1542880"/>
                    <a:gd name="connsiteY38" fmla="*/ 245864 h 1543391"/>
                    <a:gd name="connsiteX39" fmla="*/ 453037 w 1542880"/>
                    <a:gd name="connsiteY39" fmla="*/ 134410 h 1543391"/>
                    <a:gd name="connsiteX40" fmla="*/ 603727 w 1542880"/>
                    <a:gd name="connsiteY40" fmla="*/ 0 h 1543391"/>
                    <a:gd name="connsiteX0" fmla="*/ 603727 w 1542880"/>
                    <a:gd name="connsiteY0" fmla="*/ 0 h 1543391"/>
                    <a:gd name="connsiteX1" fmla="*/ 754417 w 1542880"/>
                    <a:gd name="connsiteY1" fmla="*/ 134410 h 1543391"/>
                    <a:gd name="connsiteX2" fmla="*/ 687979 w 1542880"/>
                    <a:gd name="connsiteY2" fmla="*/ 245864 h 1543391"/>
                    <a:gd name="connsiteX3" fmla="*/ 677999 w 1542880"/>
                    <a:gd name="connsiteY3" fmla="*/ 314539 h 1543391"/>
                    <a:gd name="connsiteX4" fmla="*/ 699473 w 1542880"/>
                    <a:gd name="connsiteY4" fmla="*/ 330541 h 1543391"/>
                    <a:gd name="connsiteX5" fmla="*/ 1212215 w 1542880"/>
                    <a:gd name="connsiteY5" fmla="*/ 330541 h 1543391"/>
                    <a:gd name="connsiteX6" fmla="*/ 1212215 w 1542880"/>
                    <a:gd name="connsiteY6" fmla="*/ 841219 h 1543391"/>
                    <a:gd name="connsiteX7" fmla="*/ 1228217 w 1542880"/>
                    <a:gd name="connsiteY7" fmla="*/ 862694 h 1543391"/>
                    <a:gd name="connsiteX8" fmla="*/ 1293836 w 1542880"/>
                    <a:gd name="connsiteY8" fmla="*/ 852714 h 1543391"/>
                    <a:gd name="connsiteX9" fmla="*/ 1408346 w 1542880"/>
                    <a:gd name="connsiteY9" fmla="*/ 783220 h 1543391"/>
                    <a:gd name="connsiteX10" fmla="*/ 1542756 w 1542880"/>
                    <a:gd name="connsiteY10" fmla="*/ 936966 h 1543391"/>
                    <a:gd name="connsiteX11" fmla="*/ 1408346 w 1542880"/>
                    <a:gd name="connsiteY11" fmla="*/ 1087656 h 1543391"/>
                    <a:gd name="connsiteX12" fmla="*/ 1296893 w 1542880"/>
                    <a:gd name="connsiteY12" fmla="*/ 1024273 h 1543391"/>
                    <a:gd name="connsiteX13" fmla="*/ 1227044 w 1542880"/>
                    <a:gd name="connsiteY13" fmla="*/ 1009804 h 1543391"/>
                    <a:gd name="connsiteX14" fmla="*/ 1212215 w 1542880"/>
                    <a:gd name="connsiteY14" fmla="*/ 1030456 h 1543391"/>
                    <a:gd name="connsiteX15" fmla="*/ 1212215 w 1542880"/>
                    <a:gd name="connsiteY15" fmla="*/ 1543391 h 1543391"/>
                    <a:gd name="connsiteX16" fmla="*/ 698836 w 1542880"/>
                    <a:gd name="connsiteY16" fmla="*/ 1543391 h 1543391"/>
                    <a:gd name="connsiteX17" fmla="*/ 677999 w 1542880"/>
                    <a:gd name="connsiteY17" fmla="*/ 1527864 h 1543391"/>
                    <a:gd name="connsiteX18" fmla="*/ 678813 w 1542880"/>
                    <a:gd name="connsiteY18" fmla="*/ 1453077 h 1543391"/>
                    <a:gd name="connsiteX19" fmla="*/ 745250 w 1542880"/>
                    <a:gd name="connsiteY19" fmla="*/ 1341623 h 1543391"/>
                    <a:gd name="connsiteX20" fmla="*/ 603727 w 1542880"/>
                    <a:gd name="connsiteY20" fmla="*/ 1213325 h 1543391"/>
                    <a:gd name="connsiteX21" fmla="*/ 457825 w 1542880"/>
                    <a:gd name="connsiteY21" fmla="*/ 1347735 h 1543391"/>
                    <a:gd name="connsiteX22" fmla="*/ 522614 w 1542880"/>
                    <a:gd name="connsiteY22" fmla="*/ 1456051 h 1543391"/>
                    <a:gd name="connsiteX23" fmla="*/ 530889 w 1542880"/>
                    <a:gd name="connsiteY23" fmla="*/ 1529038 h 1543391"/>
                    <a:gd name="connsiteX24" fmla="*/ 510900 w 1542880"/>
                    <a:gd name="connsiteY24" fmla="*/ 1543391 h 1543391"/>
                    <a:gd name="connsiteX25" fmla="*/ 0 w 1542880"/>
                    <a:gd name="connsiteY25" fmla="*/ 1543391 h 1543391"/>
                    <a:gd name="connsiteX26" fmla="*/ 0 w 1542880"/>
                    <a:gd name="connsiteY26" fmla="*/ 1030456 h 1543391"/>
                    <a:gd name="connsiteX27" fmla="*/ 14829 w 1542880"/>
                    <a:gd name="connsiteY27" fmla="*/ 1009804 h 1543391"/>
                    <a:gd name="connsiteX28" fmla="*/ 87734 w 1542880"/>
                    <a:gd name="connsiteY28" fmla="*/ 1021218 h 1543391"/>
                    <a:gd name="connsiteX29" fmla="*/ 196131 w 1542880"/>
                    <a:gd name="connsiteY29" fmla="*/ 1087656 h 1543391"/>
                    <a:gd name="connsiteX30" fmla="*/ 330541 w 1542880"/>
                    <a:gd name="connsiteY30" fmla="*/ 936966 h 1543391"/>
                    <a:gd name="connsiteX31" fmla="*/ 196131 w 1542880"/>
                    <a:gd name="connsiteY31" fmla="*/ 792388 h 1543391"/>
                    <a:gd name="connsiteX32" fmla="*/ 87734 w 1542880"/>
                    <a:gd name="connsiteY32" fmla="*/ 855769 h 1543391"/>
                    <a:gd name="connsiteX33" fmla="*/ 16002 w 1542880"/>
                    <a:gd name="connsiteY33" fmla="*/ 862694 h 1543391"/>
                    <a:gd name="connsiteX34" fmla="*/ 0 w 1542880"/>
                    <a:gd name="connsiteY34" fmla="*/ 841219 h 1543391"/>
                    <a:gd name="connsiteX35" fmla="*/ 0 w 1542880"/>
                    <a:gd name="connsiteY35" fmla="*/ 330541 h 1543391"/>
                    <a:gd name="connsiteX36" fmla="*/ 510238 w 1542880"/>
                    <a:gd name="connsiteY36" fmla="*/ 330541 h 1543391"/>
                    <a:gd name="connsiteX37" fmla="*/ 530889 w 1542880"/>
                    <a:gd name="connsiteY37" fmla="*/ 315713 h 1543391"/>
                    <a:gd name="connsiteX38" fmla="*/ 519475 w 1542880"/>
                    <a:gd name="connsiteY38" fmla="*/ 245864 h 1543391"/>
                    <a:gd name="connsiteX39" fmla="*/ 453037 w 1542880"/>
                    <a:gd name="connsiteY39" fmla="*/ 134410 h 1543391"/>
                    <a:gd name="connsiteX40" fmla="*/ 603727 w 1542880"/>
                    <a:gd name="connsiteY40" fmla="*/ 0 h 1543391"/>
                    <a:gd name="connsiteX0" fmla="*/ 603727 w 1542880"/>
                    <a:gd name="connsiteY0" fmla="*/ 0 h 1543391"/>
                    <a:gd name="connsiteX1" fmla="*/ 754417 w 1542880"/>
                    <a:gd name="connsiteY1" fmla="*/ 134410 h 1543391"/>
                    <a:gd name="connsiteX2" fmla="*/ 687979 w 1542880"/>
                    <a:gd name="connsiteY2" fmla="*/ 245864 h 1543391"/>
                    <a:gd name="connsiteX3" fmla="*/ 677999 w 1542880"/>
                    <a:gd name="connsiteY3" fmla="*/ 314539 h 1543391"/>
                    <a:gd name="connsiteX4" fmla="*/ 699473 w 1542880"/>
                    <a:gd name="connsiteY4" fmla="*/ 330541 h 1543391"/>
                    <a:gd name="connsiteX5" fmla="*/ 1212215 w 1542880"/>
                    <a:gd name="connsiteY5" fmla="*/ 330541 h 1543391"/>
                    <a:gd name="connsiteX6" fmla="*/ 1212215 w 1542880"/>
                    <a:gd name="connsiteY6" fmla="*/ 841219 h 1543391"/>
                    <a:gd name="connsiteX7" fmla="*/ 1228217 w 1542880"/>
                    <a:gd name="connsiteY7" fmla="*/ 862694 h 1543391"/>
                    <a:gd name="connsiteX8" fmla="*/ 1293836 w 1542880"/>
                    <a:gd name="connsiteY8" fmla="*/ 852714 h 1543391"/>
                    <a:gd name="connsiteX9" fmla="*/ 1408346 w 1542880"/>
                    <a:gd name="connsiteY9" fmla="*/ 783220 h 1543391"/>
                    <a:gd name="connsiteX10" fmla="*/ 1542756 w 1542880"/>
                    <a:gd name="connsiteY10" fmla="*/ 936966 h 1543391"/>
                    <a:gd name="connsiteX11" fmla="*/ 1408346 w 1542880"/>
                    <a:gd name="connsiteY11" fmla="*/ 1087656 h 1543391"/>
                    <a:gd name="connsiteX12" fmla="*/ 1296893 w 1542880"/>
                    <a:gd name="connsiteY12" fmla="*/ 1024273 h 1543391"/>
                    <a:gd name="connsiteX13" fmla="*/ 1227044 w 1542880"/>
                    <a:gd name="connsiteY13" fmla="*/ 1009804 h 1543391"/>
                    <a:gd name="connsiteX14" fmla="*/ 1212215 w 1542880"/>
                    <a:gd name="connsiteY14" fmla="*/ 1030456 h 1543391"/>
                    <a:gd name="connsiteX15" fmla="*/ 1212215 w 1542880"/>
                    <a:gd name="connsiteY15" fmla="*/ 1543391 h 1543391"/>
                    <a:gd name="connsiteX16" fmla="*/ 698836 w 1542880"/>
                    <a:gd name="connsiteY16" fmla="*/ 1543391 h 1543391"/>
                    <a:gd name="connsiteX17" fmla="*/ 677999 w 1542880"/>
                    <a:gd name="connsiteY17" fmla="*/ 1527864 h 1543391"/>
                    <a:gd name="connsiteX18" fmla="*/ 678813 w 1542880"/>
                    <a:gd name="connsiteY18" fmla="*/ 1453077 h 1543391"/>
                    <a:gd name="connsiteX19" fmla="*/ 745250 w 1542880"/>
                    <a:gd name="connsiteY19" fmla="*/ 1341623 h 1543391"/>
                    <a:gd name="connsiteX20" fmla="*/ 603727 w 1542880"/>
                    <a:gd name="connsiteY20" fmla="*/ 1213325 h 1543391"/>
                    <a:gd name="connsiteX21" fmla="*/ 457825 w 1542880"/>
                    <a:gd name="connsiteY21" fmla="*/ 1347735 h 1543391"/>
                    <a:gd name="connsiteX22" fmla="*/ 522614 w 1542880"/>
                    <a:gd name="connsiteY22" fmla="*/ 1456051 h 1543391"/>
                    <a:gd name="connsiteX23" fmla="*/ 530889 w 1542880"/>
                    <a:gd name="connsiteY23" fmla="*/ 1529038 h 1543391"/>
                    <a:gd name="connsiteX24" fmla="*/ 510900 w 1542880"/>
                    <a:gd name="connsiteY24" fmla="*/ 1543391 h 1543391"/>
                    <a:gd name="connsiteX25" fmla="*/ 0 w 1542880"/>
                    <a:gd name="connsiteY25" fmla="*/ 1543391 h 1543391"/>
                    <a:gd name="connsiteX26" fmla="*/ 0 w 1542880"/>
                    <a:gd name="connsiteY26" fmla="*/ 1030456 h 1543391"/>
                    <a:gd name="connsiteX27" fmla="*/ 14829 w 1542880"/>
                    <a:gd name="connsiteY27" fmla="*/ 1009804 h 1543391"/>
                    <a:gd name="connsiteX28" fmla="*/ 87734 w 1542880"/>
                    <a:gd name="connsiteY28" fmla="*/ 1021218 h 1543391"/>
                    <a:gd name="connsiteX29" fmla="*/ 196131 w 1542880"/>
                    <a:gd name="connsiteY29" fmla="*/ 1087656 h 1543391"/>
                    <a:gd name="connsiteX30" fmla="*/ 330541 w 1542880"/>
                    <a:gd name="connsiteY30" fmla="*/ 936966 h 1543391"/>
                    <a:gd name="connsiteX31" fmla="*/ 196131 w 1542880"/>
                    <a:gd name="connsiteY31" fmla="*/ 792388 h 1543391"/>
                    <a:gd name="connsiteX32" fmla="*/ 87734 w 1542880"/>
                    <a:gd name="connsiteY32" fmla="*/ 855769 h 1543391"/>
                    <a:gd name="connsiteX33" fmla="*/ 16002 w 1542880"/>
                    <a:gd name="connsiteY33" fmla="*/ 862694 h 1543391"/>
                    <a:gd name="connsiteX34" fmla="*/ 0 w 1542880"/>
                    <a:gd name="connsiteY34" fmla="*/ 841219 h 1543391"/>
                    <a:gd name="connsiteX35" fmla="*/ 0 w 1542880"/>
                    <a:gd name="connsiteY35" fmla="*/ 330541 h 1543391"/>
                    <a:gd name="connsiteX36" fmla="*/ 510238 w 1542880"/>
                    <a:gd name="connsiteY36" fmla="*/ 330541 h 1543391"/>
                    <a:gd name="connsiteX37" fmla="*/ 530889 w 1542880"/>
                    <a:gd name="connsiteY37" fmla="*/ 315713 h 1543391"/>
                    <a:gd name="connsiteX38" fmla="*/ 519475 w 1542880"/>
                    <a:gd name="connsiteY38" fmla="*/ 245864 h 1543391"/>
                    <a:gd name="connsiteX39" fmla="*/ 453037 w 1542880"/>
                    <a:gd name="connsiteY39" fmla="*/ 134410 h 1543391"/>
                    <a:gd name="connsiteX40" fmla="*/ 603727 w 1542880"/>
                    <a:gd name="connsiteY40" fmla="*/ 0 h 1543391"/>
                    <a:gd name="connsiteX0" fmla="*/ 603727 w 1542880"/>
                    <a:gd name="connsiteY0" fmla="*/ 0 h 1543391"/>
                    <a:gd name="connsiteX1" fmla="*/ 754417 w 1542880"/>
                    <a:gd name="connsiteY1" fmla="*/ 134410 h 1543391"/>
                    <a:gd name="connsiteX2" fmla="*/ 687979 w 1542880"/>
                    <a:gd name="connsiteY2" fmla="*/ 245864 h 1543391"/>
                    <a:gd name="connsiteX3" fmla="*/ 677999 w 1542880"/>
                    <a:gd name="connsiteY3" fmla="*/ 314539 h 1543391"/>
                    <a:gd name="connsiteX4" fmla="*/ 699473 w 1542880"/>
                    <a:gd name="connsiteY4" fmla="*/ 330541 h 1543391"/>
                    <a:gd name="connsiteX5" fmla="*/ 1212215 w 1542880"/>
                    <a:gd name="connsiteY5" fmla="*/ 330541 h 1543391"/>
                    <a:gd name="connsiteX6" fmla="*/ 1212215 w 1542880"/>
                    <a:gd name="connsiteY6" fmla="*/ 841219 h 1543391"/>
                    <a:gd name="connsiteX7" fmla="*/ 1228217 w 1542880"/>
                    <a:gd name="connsiteY7" fmla="*/ 862694 h 1543391"/>
                    <a:gd name="connsiteX8" fmla="*/ 1293836 w 1542880"/>
                    <a:gd name="connsiteY8" fmla="*/ 852714 h 1543391"/>
                    <a:gd name="connsiteX9" fmla="*/ 1408346 w 1542880"/>
                    <a:gd name="connsiteY9" fmla="*/ 783220 h 1543391"/>
                    <a:gd name="connsiteX10" fmla="*/ 1542756 w 1542880"/>
                    <a:gd name="connsiteY10" fmla="*/ 936966 h 1543391"/>
                    <a:gd name="connsiteX11" fmla="*/ 1408346 w 1542880"/>
                    <a:gd name="connsiteY11" fmla="*/ 1087656 h 1543391"/>
                    <a:gd name="connsiteX12" fmla="*/ 1296893 w 1542880"/>
                    <a:gd name="connsiteY12" fmla="*/ 1024273 h 1543391"/>
                    <a:gd name="connsiteX13" fmla="*/ 1227044 w 1542880"/>
                    <a:gd name="connsiteY13" fmla="*/ 1009804 h 1543391"/>
                    <a:gd name="connsiteX14" fmla="*/ 1212215 w 1542880"/>
                    <a:gd name="connsiteY14" fmla="*/ 1030456 h 1543391"/>
                    <a:gd name="connsiteX15" fmla="*/ 1212215 w 1542880"/>
                    <a:gd name="connsiteY15" fmla="*/ 1543391 h 1543391"/>
                    <a:gd name="connsiteX16" fmla="*/ 698836 w 1542880"/>
                    <a:gd name="connsiteY16" fmla="*/ 1543391 h 1543391"/>
                    <a:gd name="connsiteX17" fmla="*/ 677999 w 1542880"/>
                    <a:gd name="connsiteY17" fmla="*/ 1527864 h 1543391"/>
                    <a:gd name="connsiteX18" fmla="*/ 678813 w 1542880"/>
                    <a:gd name="connsiteY18" fmla="*/ 1453077 h 1543391"/>
                    <a:gd name="connsiteX19" fmla="*/ 745250 w 1542880"/>
                    <a:gd name="connsiteY19" fmla="*/ 1341623 h 1543391"/>
                    <a:gd name="connsiteX20" fmla="*/ 603727 w 1542880"/>
                    <a:gd name="connsiteY20" fmla="*/ 1213325 h 1543391"/>
                    <a:gd name="connsiteX21" fmla="*/ 457825 w 1542880"/>
                    <a:gd name="connsiteY21" fmla="*/ 1347735 h 1543391"/>
                    <a:gd name="connsiteX22" fmla="*/ 522614 w 1542880"/>
                    <a:gd name="connsiteY22" fmla="*/ 1456051 h 1543391"/>
                    <a:gd name="connsiteX23" fmla="*/ 530889 w 1542880"/>
                    <a:gd name="connsiteY23" fmla="*/ 1529038 h 1543391"/>
                    <a:gd name="connsiteX24" fmla="*/ 510900 w 1542880"/>
                    <a:gd name="connsiteY24" fmla="*/ 1543391 h 1543391"/>
                    <a:gd name="connsiteX25" fmla="*/ 0 w 1542880"/>
                    <a:gd name="connsiteY25" fmla="*/ 1543391 h 1543391"/>
                    <a:gd name="connsiteX26" fmla="*/ 0 w 1542880"/>
                    <a:gd name="connsiteY26" fmla="*/ 1030456 h 1543391"/>
                    <a:gd name="connsiteX27" fmla="*/ 14829 w 1542880"/>
                    <a:gd name="connsiteY27" fmla="*/ 1009804 h 1543391"/>
                    <a:gd name="connsiteX28" fmla="*/ 87734 w 1542880"/>
                    <a:gd name="connsiteY28" fmla="*/ 1021218 h 1543391"/>
                    <a:gd name="connsiteX29" fmla="*/ 196131 w 1542880"/>
                    <a:gd name="connsiteY29" fmla="*/ 1087656 h 1543391"/>
                    <a:gd name="connsiteX30" fmla="*/ 330541 w 1542880"/>
                    <a:gd name="connsiteY30" fmla="*/ 936966 h 1543391"/>
                    <a:gd name="connsiteX31" fmla="*/ 196131 w 1542880"/>
                    <a:gd name="connsiteY31" fmla="*/ 792388 h 1543391"/>
                    <a:gd name="connsiteX32" fmla="*/ 87734 w 1542880"/>
                    <a:gd name="connsiteY32" fmla="*/ 855769 h 1543391"/>
                    <a:gd name="connsiteX33" fmla="*/ 16002 w 1542880"/>
                    <a:gd name="connsiteY33" fmla="*/ 862694 h 1543391"/>
                    <a:gd name="connsiteX34" fmla="*/ 0 w 1542880"/>
                    <a:gd name="connsiteY34" fmla="*/ 841219 h 1543391"/>
                    <a:gd name="connsiteX35" fmla="*/ 0 w 1542880"/>
                    <a:gd name="connsiteY35" fmla="*/ 330541 h 1543391"/>
                    <a:gd name="connsiteX36" fmla="*/ 510238 w 1542880"/>
                    <a:gd name="connsiteY36" fmla="*/ 330541 h 1543391"/>
                    <a:gd name="connsiteX37" fmla="*/ 530889 w 1542880"/>
                    <a:gd name="connsiteY37" fmla="*/ 315713 h 1543391"/>
                    <a:gd name="connsiteX38" fmla="*/ 519475 w 1542880"/>
                    <a:gd name="connsiteY38" fmla="*/ 245864 h 1543391"/>
                    <a:gd name="connsiteX39" fmla="*/ 453037 w 1542880"/>
                    <a:gd name="connsiteY39" fmla="*/ 134410 h 1543391"/>
                    <a:gd name="connsiteX40" fmla="*/ 603727 w 1542880"/>
                    <a:gd name="connsiteY40" fmla="*/ 0 h 1543391"/>
                    <a:gd name="connsiteX0" fmla="*/ 603727 w 1542880"/>
                    <a:gd name="connsiteY0" fmla="*/ 0 h 1543391"/>
                    <a:gd name="connsiteX1" fmla="*/ 754417 w 1542880"/>
                    <a:gd name="connsiteY1" fmla="*/ 134410 h 1543391"/>
                    <a:gd name="connsiteX2" fmla="*/ 687979 w 1542880"/>
                    <a:gd name="connsiteY2" fmla="*/ 245864 h 1543391"/>
                    <a:gd name="connsiteX3" fmla="*/ 677999 w 1542880"/>
                    <a:gd name="connsiteY3" fmla="*/ 314539 h 1543391"/>
                    <a:gd name="connsiteX4" fmla="*/ 699473 w 1542880"/>
                    <a:gd name="connsiteY4" fmla="*/ 330541 h 1543391"/>
                    <a:gd name="connsiteX5" fmla="*/ 1212215 w 1542880"/>
                    <a:gd name="connsiteY5" fmla="*/ 330541 h 1543391"/>
                    <a:gd name="connsiteX6" fmla="*/ 1212215 w 1542880"/>
                    <a:gd name="connsiteY6" fmla="*/ 841219 h 1543391"/>
                    <a:gd name="connsiteX7" fmla="*/ 1228217 w 1542880"/>
                    <a:gd name="connsiteY7" fmla="*/ 862694 h 1543391"/>
                    <a:gd name="connsiteX8" fmla="*/ 1293836 w 1542880"/>
                    <a:gd name="connsiteY8" fmla="*/ 852714 h 1543391"/>
                    <a:gd name="connsiteX9" fmla="*/ 1408346 w 1542880"/>
                    <a:gd name="connsiteY9" fmla="*/ 783220 h 1543391"/>
                    <a:gd name="connsiteX10" fmla="*/ 1542756 w 1542880"/>
                    <a:gd name="connsiteY10" fmla="*/ 936966 h 1543391"/>
                    <a:gd name="connsiteX11" fmla="*/ 1408346 w 1542880"/>
                    <a:gd name="connsiteY11" fmla="*/ 1087656 h 1543391"/>
                    <a:gd name="connsiteX12" fmla="*/ 1296893 w 1542880"/>
                    <a:gd name="connsiteY12" fmla="*/ 1024273 h 1543391"/>
                    <a:gd name="connsiteX13" fmla="*/ 1227044 w 1542880"/>
                    <a:gd name="connsiteY13" fmla="*/ 1009804 h 1543391"/>
                    <a:gd name="connsiteX14" fmla="*/ 1212215 w 1542880"/>
                    <a:gd name="connsiteY14" fmla="*/ 1030456 h 1543391"/>
                    <a:gd name="connsiteX15" fmla="*/ 1212215 w 1542880"/>
                    <a:gd name="connsiteY15" fmla="*/ 1543391 h 1543391"/>
                    <a:gd name="connsiteX16" fmla="*/ 698836 w 1542880"/>
                    <a:gd name="connsiteY16" fmla="*/ 1543391 h 1543391"/>
                    <a:gd name="connsiteX17" fmla="*/ 677999 w 1542880"/>
                    <a:gd name="connsiteY17" fmla="*/ 1527864 h 1543391"/>
                    <a:gd name="connsiteX18" fmla="*/ 678813 w 1542880"/>
                    <a:gd name="connsiteY18" fmla="*/ 1453077 h 1543391"/>
                    <a:gd name="connsiteX19" fmla="*/ 745250 w 1542880"/>
                    <a:gd name="connsiteY19" fmla="*/ 1341623 h 1543391"/>
                    <a:gd name="connsiteX20" fmla="*/ 603727 w 1542880"/>
                    <a:gd name="connsiteY20" fmla="*/ 1213325 h 1543391"/>
                    <a:gd name="connsiteX21" fmla="*/ 457825 w 1542880"/>
                    <a:gd name="connsiteY21" fmla="*/ 1347735 h 1543391"/>
                    <a:gd name="connsiteX22" fmla="*/ 522614 w 1542880"/>
                    <a:gd name="connsiteY22" fmla="*/ 1456051 h 1543391"/>
                    <a:gd name="connsiteX23" fmla="*/ 530889 w 1542880"/>
                    <a:gd name="connsiteY23" fmla="*/ 1529038 h 1543391"/>
                    <a:gd name="connsiteX24" fmla="*/ 510900 w 1542880"/>
                    <a:gd name="connsiteY24" fmla="*/ 1543391 h 1543391"/>
                    <a:gd name="connsiteX25" fmla="*/ 0 w 1542880"/>
                    <a:gd name="connsiteY25" fmla="*/ 1543391 h 1543391"/>
                    <a:gd name="connsiteX26" fmla="*/ 0 w 1542880"/>
                    <a:gd name="connsiteY26" fmla="*/ 1030456 h 1543391"/>
                    <a:gd name="connsiteX27" fmla="*/ 14829 w 1542880"/>
                    <a:gd name="connsiteY27" fmla="*/ 1009804 h 1543391"/>
                    <a:gd name="connsiteX28" fmla="*/ 87734 w 1542880"/>
                    <a:gd name="connsiteY28" fmla="*/ 1021218 h 1543391"/>
                    <a:gd name="connsiteX29" fmla="*/ 196131 w 1542880"/>
                    <a:gd name="connsiteY29" fmla="*/ 1087656 h 1543391"/>
                    <a:gd name="connsiteX30" fmla="*/ 330541 w 1542880"/>
                    <a:gd name="connsiteY30" fmla="*/ 936966 h 1543391"/>
                    <a:gd name="connsiteX31" fmla="*/ 196131 w 1542880"/>
                    <a:gd name="connsiteY31" fmla="*/ 792388 h 1543391"/>
                    <a:gd name="connsiteX32" fmla="*/ 87734 w 1542880"/>
                    <a:gd name="connsiteY32" fmla="*/ 855769 h 1543391"/>
                    <a:gd name="connsiteX33" fmla="*/ 16002 w 1542880"/>
                    <a:gd name="connsiteY33" fmla="*/ 862694 h 1543391"/>
                    <a:gd name="connsiteX34" fmla="*/ 0 w 1542880"/>
                    <a:gd name="connsiteY34" fmla="*/ 841219 h 1543391"/>
                    <a:gd name="connsiteX35" fmla="*/ 0 w 1542880"/>
                    <a:gd name="connsiteY35" fmla="*/ 330541 h 1543391"/>
                    <a:gd name="connsiteX36" fmla="*/ 510238 w 1542880"/>
                    <a:gd name="connsiteY36" fmla="*/ 330541 h 1543391"/>
                    <a:gd name="connsiteX37" fmla="*/ 530889 w 1542880"/>
                    <a:gd name="connsiteY37" fmla="*/ 315713 h 1543391"/>
                    <a:gd name="connsiteX38" fmla="*/ 519475 w 1542880"/>
                    <a:gd name="connsiteY38" fmla="*/ 245864 h 1543391"/>
                    <a:gd name="connsiteX39" fmla="*/ 453037 w 1542880"/>
                    <a:gd name="connsiteY39" fmla="*/ 134410 h 1543391"/>
                    <a:gd name="connsiteX40" fmla="*/ 603727 w 1542880"/>
                    <a:gd name="connsiteY40" fmla="*/ 0 h 1543391"/>
                    <a:gd name="connsiteX0" fmla="*/ 603727 w 1542880"/>
                    <a:gd name="connsiteY0" fmla="*/ 0 h 1543391"/>
                    <a:gd name="connsiteX1" fmla="*/ 754417 w 1542880"/>
                    <a:gd name="connsiteY1" fmla="*/ 134410 h 1543391"/>
                    <a:gd name="connsiteX2" fmla="*/ 687979 w 1542880"/>
                    <a:gd name="connsiteY2" fmla="*/ 245864 h 1543391"/>
                    <a:gd name="connsiteX3" fmla="*/ 677999 w 1542880"/>
                    <a:gd name="connsiteY3" fmla="*/ 314539 h 1543391"/>
                    <a:gd name="connsiteX4" fmla="*/ 699473 w 1542880"/>
                    <a:gd name="connsiteY4" fmla="*/ 330541 h 1543391"/>
                    <a:gd name="connsiteX5" fmla="*/ 1212215 w 1542880"/>
                    <a:gd name="connsiteY5" fmla="*/ 330541 h 1543391"/>
                    <a:gd name="connsiteX6" fmla="*/ 1212215 w 1542880"/>
                    <a:gd name="connsiteY6" fmla="*/ 841219 h 1543391"/>
                    <a:gd name="connsiteX7" fmla="*/ 1228217 w 1542880"/>
                    <a:gd name="connsiteY7" fmla="*/ 862694 h 1543391"/>
                    <a:gd name="connsiteX8" fmla="*/ 1293836 w 1542880"/>
                    <a:gd name="connsiteY8" fmla="*/ 852714 h 1543391"/>
                    <a:gd name="connsiteX9" fmla="*/ 1408346 w 1542880"/>
                    <a:gd name="connsiteY9" fmla="*/ 783220 h 1543391"/>
                    <a:gd name="connsiteX10" fmla="*/ 1542756 w 1542880"/>
                    <a:gd name="connsiteY10" fmla="*/ 936966 h 1543391"/>
                    <a:gd name="connsiteX11" fmla="*/ 1408346 w 1542880"/>
                    <a:gd name="connsiteY11" fmla="*/ 1087656 h 1543391"/>
                    <a:gd name="connsiteX12" fmla="*/ 1296893 w 1542880"/>
                    <a:gd name="connsiteY12" fmla="*/ 1024273 h 1543391"/>
                    <a:gd name="connsiteX13" fmla="*/ 1227044 w 1542880"/>
                    <a:gd name="connsiteY13" fmla="*/ 1009804 h 1543391"/>
                    <a:gd name="connsiteX14" fmla="*/ 1212215 w 1542880"/>
                    <a:gd name="connsiteY14" fmla="*/ 1030456 h 1543391"/>
                    <a:gd name="connsiteX15" fmla="*/ 1212215 w 1542880"/>
                    <a:gd name="connsiteY15" fmla="*/ 1543391 h 1543391"/>
                    <a:gd name="connsiteX16" fmla="*/ 698836 w 1542880"/>
                    <a:gd name="connsiteY16" fmla="*/ 1543391 h 1543391"/>
                    <a:gd name="connsiteX17" fmla="*/ 677999 w 1542880"/>
                    <a:gd name="connsiteY17" fmla="*/ 1527864 h 1543391"/>
                    <a:gd name="connsiteX18" fmla="*/ 678813 w 1542880"/>
                    <a:gd name="connsiteY18" fmla="*/ 1453077 h 1543391"/>
                    <a:gd name="connsiteX19" fmla="*/ 745250 w 1542880"/>
                    <a:gd name="connsiteY19" fmla="*/ 1341623 h 1543391"/>
                    <a:gd name="connsiteX20" fmla="*/ 603727 w 1542880"/>
                    <a:gd name="connsiteY20" fmla="*/ 1213325 h 1543391"/>
                    <a:gd name="connsiteX21" fmla="*/ 457825 w 1542880"/>
                    <a:gd name="connsiteY21" fmla="*/ 1347735 h 1543391"/>
                    <a:gd name="connsiteX22" fmla="*/ 522614 w 1542880"/>
                    <a:gd name="connsiteY22" fmla="*/ 1456051 h 1543391"/>
                    <a:gd name="connsiteX23" fmla="*/ 530889 w 1542880"/>
                    <a:gd name="connsiteY23" fmla="*/ 1529038 h 1543391"/>
                    <a:gd name="connsiteX24" fmla="*/ 510900 w 1542880"/>
                    <a:gd name="connsiteY24" fmla="*/ 1543391 h 1543391"/>
                    <a:gd name="connsiteX25" fmla="*/ 0 w 1542880"/>
                    <a:gd name="connsiteY25" fmla="*/ 1543391 h 1543391"/>
                    <a:gd name="connsiteX26" fmla="*/ 0 w 1542880"/>
                    <a:gd name="connsiteY26" fmla="*/ 1030456 h 1543391"/>
                    <a:gd name="connsiteX27" fmla="*/ 14829 w 1542880"/>
                    <a:gd name="connsiteY27" fmla="*/ 1009804 h 1543391"/>
                    <a:gd name="connsiteX28" fmla="*/ 87734 w 1542880"/>
                    <a:gd name="connsiteY28" fmla="*/ 1021218 h 1543391"/>
                    <a:gd name="connsiteX29" fmla="*/ 196131 w 1542880"/>
                    <a:gd name="connsiteY29" fmla="*/ 1087656 h 1543391"/>
                    <a:gd name="connsiteX30" fmla="*/ 330541 w 1542880"/>
                    <a:gd name="connsiteY30" fmla="*/ 936966 h 1543391"/>
                    <a:gd name="connsiteX31" fmla="*/ 196131 w 1542880"/>
                    <a:gd name="connsiteY31" fmla="*/ 792388 h 1543391"/>
                    <a:gd name="connsiteX32" fmla="*/ 87734 w 1542880"/>
                    <a:gd name="connsiteY32" fmla="*/ 855769 h 1543391"/>
                    <a:gd name="connsiteX33" fmla="*/ 16002 w 1542880"/>
                    <a:gd name="connsiteY33" fmla="*/ 862694 h 1543391"/>
                    <a:gd name="connsiteX34" fmla="*/ 0 w 1542880"/>
                    <a:gd name="connsiteY34" fmla="*/ 841219 h 1543391"/>
                    <a:gd name="connsiteX35" fmla="*/ 0 w 1542880"/>
                    <a:gd name="connsiteY35" fmla="*/ 330541 h 1543391"/>
                    <a:gd name="connsiteX36" fmla="*/ 510238 w 1542880"/>
                    <a:gd name="connsiteY36" fmla="*/ 330541 h 1543391"/>
                    <a:gd name="connsiteX37" fmla="*/ 530889 w 1542880"/>
                    <a:gd name="connsiteY37" fmla="*/ 315713 h 1543391"/>
                    <a:gd name="connsiteX38" fmla="*/ 519475 w 1542880"/>
                    <a:gd name="connsiteY38" fmla="*/ 245864 h 1543391"/>
                    <a:gd name="connsiteX39" fmla="*/ 453037 w 1542880"/>
                    <a:gd name="connsiteY39" fmla="*/ 134410 h 1543391"/>
                    <a:gd name="connsiteX40" fmla="*/ 603727 w 1542880"/>
                    <a:gd name="connsiteY40" fmla="*/ 0 h 1543391"/>
                    <a:gd name="connsiteX0" fmla="*/ 603727 w 1542880"/>
                    <a:gd name="connsiteY0" fmla="*/ 0 h 1543391"/>
                    <a:gd name="connsiteX1" fmla="*/ 754417 w 1542880"/>
                    <a:gd name="connsiteY1" fmla="*/ 134410 h 1543391"/>
                    <a:gd name="connsiteX2" fmla="*/ 687979 w 1542880"/>
                    <a:gd name="connsiteY2" fmla="*/ 245864 h 1543391"/>
                    <a:gd name="connsiteX3" fmla="*/ 677999 w 1542880"/>
                    <a:gd name="connsiteY3" fmla="*/ 314539 h 1543391"/>
                    <a:gd name="connsiteX4" fmla="*/ 699473 w 1542880"/>
                    <a:gd name="connsiteY4" fmla="*/ 330541 h 1543391"/>
                    <a:gd name="connsiteX5" fmla="*/ 1212215 w 1542880"/>
                    <a:gd name="connsiteY5" fmla="*/ 330541 h 1543391"/>
                    <a:gd name="connsiteX6" fmla="*/ 1212215 w 1542880"/>
                    <a:gd name="connsiteY6" fmla="*/ 841219 h 1543391"/>
                    <a:gd name="connsiteX7" fmla="*/ 1228217 w 1542880"/>
                    <a:gd name="connsiteY7" fmla="*/ 862694 h 1543391"/>
                    <a:gd name="connsiteX8" fmla="*/ 1293836 w 1542880"/>
                    <a:gd name="connsiteY8" fmla="*/ 852714 h 1543391"/>
                    <a:gd name="connsiteX9" fmla="*/ 1408346 w 1542880"/>
                    <a:gd name="connsiteY9" fmla="*/ 783220 h 1543391"/>
                    <a:gd name="connsiteX10" fmla="*/ 1542756 w 1542880"/>
                    <a:gd name="connsiteY10" fmla="*/ 936966 h 1543391"/>
                    <a:gd name="connsiteX11" fmla="*/ 1408346 w 1542880"/>
                    <a:gd name="connsiteY11" fmla="*/ 1087656 h 1543391"/>
                    <a:gd name="connsiteX12" fmla="*/ 1296893 w 1542880"/>
                    <a:gd name="connsiteY12" fmla="*/ 1024273 h 1543391"/>
                    <a:gd name="connsiteX13" fmla="*/ 1227044 w 1542880"/>
                    <a:gd name="connsiteY13" fmla="*/ 1009804 h 1543391"/>
                    <a:gd name="connsiteX14" fmla="*/ 1212215 w 1542880"/>
                    <a:gd name="connsiteY14" fmla="*/ 1030456 h 1543391"/>
                    <a:gd name="connsiteX15" fmla="*/ 1212215 w 1542880"/>
                    <a:gd name="connsiteY15" fmla="*/ 1543391 h 1543391"/>
                    <a:gd name="connsiteX16" fmla="*/ 698836 w 1542880"/>
                    <a:gd name="connsiteY16" fmla="*/ 1543391 h 1543391"/>
                    <a:gd name="connsiteX17" fmla="*/ 677999 w 1542880"/>
                    <a:gd name="connsiteY17" fmla="*/ 1527864 h 1543391"/>
                    <a:gd name="connsiteX18" fmla="*/ 678813 w 1542880"/>
                    <a:gd name="connsiteY18" fmla="*/ 1453077 h 1543391"/>
                    <a:gd name="connsiteX19" fmla="*/ 745250 w 1542880"/>
                    <a:gd name="connsiteY19" fmla="*/ 1341623 h 1543391"/>
                    <a:gd name="connsiteX20" fmla="*/ 603727 w 1542880"/>
                    <a:gd name="connsiteY20" fmla="*/ 1213325 h 1543391"/>
                    <a:gd name="connsiteX21" fmla="*/ 457825 w 1542880"/>
                    <a:gd name="connsiteY21" fmla="*/ 1347735 h 1543391"/>
                    <a:gd name="connsiteX22" fmla="*/ 522614 w 1542880"/>
                    <a:gd name="connsiteY22" fmla="*/ 1456051 h 1543391"/>
                    <a:gd name="connsiteX23" fmla="*/ 530889 w 1542880"/>
                    <a:gd name="connsiteY23" fmla="*/ 1529038 h 1543391"/>
                    <a:gd name="connsiteX24" fmla="*/ 510900 w 1542880"/>
                    <a:gd name="connsiteY24" fmla="*/ 1543391 h 1543391"/>
                    <a:gd name="connsiteX25" fmla="*/ 0 w 1542880"/>
                    <a:gd name="connsiteY25" fmla="*/ 1543391 h 1543391"/>
                    <a:gd name="connsiteX26" fmla="*/ 0 w 1542880"/>
                    <a:gd name="connsiteY26" fmla="*/ 1030456 h 1543391"/>
                    <a:gd name="connsiteX27" fmla="*/ 14829 w 1542880"/>
                    <a:gd name="connsiteY27" fmla="*/ 1009804 h 1543391"/>
                    <a:gd name="connsiteX28" fmla="*/ 87734 w 1542880"/>
                    <a:gd name="connsiteY28" fmla="*/ 1021218 h 1543391"/>
                    <a:gd name="connsiteX29" fmla="*/ 196131 w 1542880"/>
                    <a:gd name="connsiteY29" fmla="*/ 1087656 h 1543391"/>
                    <a:gd name="connsiteX30" fmla="*/ 330541 w 1542880"/>
                    <a:gd name="connsiteY30" fmla="*/ 936966 h 1543391"/>
                    <a:gd name="connsiteX31" fmla="*/ 196131 w 1542880"/>
                    <a:gd name="connsiteY31" fmla="*/ 792388 h 1543391"/>
                    <a:gd name="connsiteX32" fmla="*/ 87734 w 1542880"/>
                    <a:gd name="connsiteY32" fmla="*/ 855769 h 1543391"/>
                    <a:gd name="connsiteX33" fmla="*/ 16002 w 1542880"/>
                    <a:gd name="connsiteY33" fmla="*/ 862694 h 1543391"/>
                    <a:gd name="connsiteX34" fmla="*/ 0 w 1542880"/>
                    <a:gd name="connsiteY34" fmla="*/ 841219 h 1543391"/>
                    <a:gd name="connsiteX35" fmla="*/ 0 w 1542880"/>
                    <a:gd name="connsiteY35" fmla="*/ 330541 h 1543391"/>
                    <a:gd name="connsiteX36" fmla="*/ 510238 w 1542880"/>
                    <a:gd name="connsiteY36" fmla="*/ 330541 h 1543391"/>
                    <a:gd name="connsiteX37" fmla="*/ 530889 w 1542880"/>
                    <a:gd name="connsiteY37" fmla="*/ 315713 h 1543391"/>
                    <a:gd name="connsiteX38" fmla="*/ 519475 w 1542880"/>
                    <a:gd name="connsiteY38" fmla="*/ 245864 h 1543391"/>
                    <a:gd name="connsiteX39" fmla="*/ 453037 w 1542880"/>
                    <a:gd name="connsiteY39" fmla="*/ 134410 h 1543391"/>
                    <a:gd name="connsiteX40" fmla="*/ 603727 w 1542880"/>
                    <a:gd name="connsiteY40" fmla="*/ 0 h 1543391"/>
                    <a:gd name="connsiteX0" fmla="*/ 603727 w 1542880"/>
                    <a:gd name="connsiteY0" fmla="*/ 0 h 1543391"/>
                    <a:gd name="connsiteX1" fmla="*/ 754417 w 1542880"/>
                    <a:gd name="connsiteY1" fmla="*/ 134410 h 1543391"/>
                    <a:gd name="connsiteX2" fmla="*/ 687979 w 1542880"/>
                    <a:gd name="connsiteY2" fmla="*/ 245864 h 1543391"/>
                    <a:gd name="connsiteX3" fmla="*/ 677999 w 1542880"/>
                    <a:gd name="connsiteY3" fmla="*/ 314539 h 1543391"/>
                    <a:gd name="connsiteX4" fmla="*/ 699473 w 1542880"/>
                    <a:gd name="connsiteY4" fmla="*/ 330541 h 1543391"/>
                    <a:gd name="connsiteX5" fmla="*/ 1212215 w 1542880"/>
                    <a:gd name="connsiteY5" fmla="*/ 330541 h 1543391"/>
                    <a:gd name="connsiteX6" fmla="*/ 1212215 w 1542880"/>
                    <a:gd name="connsiteY6" fmla="*/ 841219 h 1543391"/>
                    <a:gd name="connsiteX7" fmla="*/ 1228217 w 1542880"/>
                    <a:gd name="connsiteY7" fmla="*/ 862694 h 1543391"/>
                    <a:gd name="connsiteX8" fmla="*/ 1293836 w 1542880"/>
                    <a:gd name="connsiteY8" fmla="*/ 852714 h 1543391"/>
                    <a:gd name="connsiteX9" fmla="*/ 1408346 w 1542880"/>
                    <a:gd name="connsiteY9" fmla="*/ 783220 h 1543391"/>
                    <a:gd name="connsiteX10" fmla="*/ 1542756 w 1542880"/>
                    <a:gd name="connsiteY10" fmla="*/ 936966 h 1543391"/>
                    <a:gd name="connsiteX11" fmla="*/ 1408346 w 1542880"/>
                    <a:gd name="connsiteY11" fmla="*/ 1087656 h 1543391"/>
                    <a:gd name="connsiteX12" fmla="*/ 1296893 w 1542880"/>
                    <a:gd name="connsiteY12" fmla="*/ 1024273 h 1543391"/>
                    <a:gd name="connsiteX13" fmla="*/ 1227044 w 1542880"/>
                    <a:gd name="connsiteY13" fmla="*/ 1009804 h 1543391"/>
                    <a:gd name="connsiteX14" fmla="*/ 1212215 w 1542880"/>
                    <a:gd name="connsiteY14" fmla="*/ 1030456 h 1543391"/>
                    <a:gd name="connsiteX15" fmla="*/ 1212215 w 1542880"/>
                    <a:gd name="connsiteY15" fmla="*/ 1543391 h 1543391"/>
                    <a:gd name="connsiteX16" fmla="*/ 698836 w 1542880"/>
                    <a:gd name="connsiteY16" fmla="*/ 1543391 h 1543391"/>
                    <a:gd name="connsiteX17" fmla="*/ 677999 w 1542880"/>
                    <a:gd name="connsiteY17" fmla="*/ 1527864 h 1543391"/>
                    <a:gd name="connsiteX18" fmla="*/ 678813 w 1542880"/>
                    <a:gd name="connsiteY18" fmla="*/ 1453077 h 1543391"/>
                    <a:gd name="connsiteX19" fmla="*/ 745250 w 1542880"/>
                    <a:gd name="connsiteY19" fmla="*/ 1341623 h 1543391"/>
                    <a:gd name="connsiteX20" fmla="*/ 603727 w 1542880"/>
                    <a:gd name="connsiteY20" fmla="*/ 1213325 h 1543391"/>
                    <a:gd name="connsiteX21" fmla="*/ 457825 w 1542880"/>
                    <a:gd name="connsiteY21" fmla="*/ 1347735 h 1543391"/>
                    <a:gd name="connsiteX22" fmla="*/ 522614 w 1542880"/>
                    <a:gd name="connsiteY22" fmla="*/ 1456051 h 1543391"/>
                    <a:gd name="connsiteX23" fmla="*/ 530889 w 1542880"/>
                    <a:gd name="connsiteY23" fmla="*/ 1529038 h 1543391"/>
                    <a:gd name="connsiteX24" fmla="*/ 510900 w 1542880"/>
                    <a:gd name="connsiteY24" fmla="*/ 1543391 h 1543391"/>
                    <a:gd name="connsiteX25" fmla="*/ 0 w 1542880"/>
                    <a:gd name="connsiteY25" fmla="*/ 1543391 h 1543391"/>
                    <a:gd name="connsiteX26" fmla="*/ 0 w 1542880"/>
                    <a:gd name="connsiteY26" fmla="*/ 1030456 h 1543391"/>
                    <a:gd name="connsiteX27" fmla="*/ 14829 w 1542880"/>
                    <a:gd name="connsiteY27" fmla="*/ 1009804 h 1543391"/>
                    <a:gd name="connsiteX28" fmla="*/ 87734 w 1542880"/>
                    <a:gd name="connsiteY28" fmla="*/ 1021218 h 1543391"/>
                    <a:gd name="connsiteX29" fmla="*/ 196131 w 1542880"/>
                    <a:gd name="connsiteY29" fmla="*/ 1087656 h 1543391"/>
                    <a:gd name="connsiteX30" fmla="*/ 330541 w 1542880"/>
                    <a:gd name="connsiteY30" fmla="*/ 936966 h 1543391"/>
                    <a:gd name="connsiteX31" fmla="*/ 196131 w 1542880"/>
                    <a:gd name="connsiteY31" fmla="*/ 792388 h 1543391"/>
                    <a:gd name="connsiteX32" fmla="*/ 87734 w 1542880"/>
                    <a:gd name="connsiteY32" fmla="*/ 855769 h 1543391"/>
                    <a:gd name="connsiteX33" fmla="*/ 16002 w 1542880"/>
                    <a:gd name="connsiteY33" fmla="*/ 862694 h 1543391"/>
                    <a:gd name="connsiteX34" fmla="*/ 0 w 1542880"/>
                    <a:gd name="connsiteY34" fmla="*/ 841219 h 1543391"/>
                    <a:gd name="connsiteX35" fmla="*/ 0 w 1542880"/>
                    <a:gd name="connsiteY35" fmla="*/ 330541 h 1543391"/>
                    <a:gd name="connsiteX36" fmla="*/ 510238 w 1542880"/>
                    <a:gd name="connsiteY36" fmla="*/ 330541 h 1543391"/>
                    <a:gd name="connsiteX37" fmla="*/ 530889 w 1542880"/>
                    <a:gd name="connsiteY37" fmla="*/ 315713 h 1543391"/>
                    <a:gd name="connsiteX38" fmla="*/ 519475 w 1542880"/>
                    <a:gd name="connsiteY38" fmla="*/ 245864 h 1543391"/>
                    <a:gd name="connsiteX39" fmla="*/ 453037 w 1542880"/>
                    <a:gd name="connsiteY39" fmla="*/ 134410 h 1543391"/>
                    <a:gd name="connsiteX40" fmla="*/ 603727 w 1542880"/>
                    <a:gd name="connsiteY40" fmla="*/ 0 h 1543391"/>
                    <a:gd name="connsiteX0" fmla="*/ 603727 w 1542880"/>
                    <a:gd name="connsiteY0" fmla="*/ 0 h 1543391"/>
                    <a:gd name="connsiteX1" fmla="*/ 754417 w 1542880"/>
                    <a:gd name="connsiteY1" fmla="*/ 134410 h 1543391"/>
                    <a:gd name="connsiteX2" fmla="*/ 687979 w 1542880"/>
                    <a:gd name="connsiteY2" fmla="*/ 245864 h 1543391"/>
                    <a:gd name="connsiteX3" fmla="*/ 677999 w 1542880"/>
                    <a:gd name="connsiteY3" fmla="*/ 314539 h 1543391"/>
                    <a:gd name="connsiteX4" fmla="*/ 699473 w 1542880"/>
                    <a:gd name="connsiteY4" fmla="*/ 330541 h 1543391"/>
                    <a:gd name="connsiteX5" fmla="*/ 1212215 w 1542880"/>
                    <a:gd name="connsiteY5" fmla="*/ 330541 h 1543391"/>
                    <a:gd name="connsiteX6" fmla="*/ 1212215 w 1542880"/>
                    <a:gd name="connsiteY6" fmla="*/ 841219 h 1543391"/>
                    <a:gd name="connsiteX7" fmla="*/ 1228217 w 1542880"/>
                    <a:gd name="connsiteY7" fmla="*/ 862694 h 1543391"/>
                    <a:gd name="connsiteX8" fmla="*/ 1293836 w 1542880"/>
                    <a:gd name="connsiteY8" fmla="*/ 852714 h 1543391"/>
                    <a:gd name="connsiteX9" fmla="*/ 1408346 w 1542880"/>
                    <a:gd name="connsiteY9" fmla="*/ 783220 h 1543391"/>
                    <a:gd name="connsiteX10" fmla="*/ 1542756 w 1542880"/>
                    <a:gd name="connsiteY10" fmla="*/ 936966 h 1543391"/>
                    <a:gd name="connsiteX11" fmla="*/ 1408346 w 1542880"/>
                    <a:gd name="connsiteY11" fmla="*/ 1087656 h 1543391"/>
                    <a:gd name="connsiteX12" fmla="*/ 1296893 w 1542880"/>
                    <a:gd name="connsiteY12" fmla="*/ 1024273 h 1543391"/>
                    <a:gd name="connsiteX13" fmla="*/ 1227044 w 1542880"/>
                    <a:gd name="connsiteY13" fmla="*/ 1009804 h 1543391"/>
                    <a:gd name="connsiteX14" fmla="*/ 1212215 w 1542880"/>
                    <a:gd name="connsiteY14" fmla="*/ 1030456 h 1543391"/>
                    <a:gd name="connsiteX15" fmla="*/ 1212215 w 1542880"/>
                    <a:gd name="connsiteY15" fmla="*/ 1543391 h 1543391"/>
                    <a:gd name="connsiteX16" fmla="*/ 698836 w 1542880"/>
                    <a:gd name="connsiteY16" fmla="*/ 1543391 h 1543391"/>
                    <a:gd name="connsiteX17" fmla="*/ 677999 w 1542880"/>
                    <a:gd name="connsiteY17" fmla="*/ 1527864 h 1543391"/>
                    <a:gd name="connsiteX18" fmla="*/ 672702 w 1542880"/>
                    <a:gd name="connsiteY18" fmla="*/ 1450020 h 1543391"/>
                    <a:gd name="connsiteX19" fmla="*/ 745250 w 1542880"/>
                    <a:gd name="connsiteY19" fmla="*/ 1341623 h 1543391"/>
                    <a:gd name="connsiteX20" fmla="*/ 603727 w 1542880"/>
                    <a:gd name="connsiteY20" fmla="*/ 1213325 h 1543391"/>
                    <a:gd name="connsiteX21" fmla="*/ 457825 w 1542880"/>
                    <a:gd name="connsiteY21" fmla="*/ 1347735 h 1543391"/>
                    <a:gd name="connsiteX22" fmla="*/ 522614 w 1542880"/>
                    <a:gd name="connsiteY22" fmla="*/ 1456051 h 1543391"/>
                    <a:gd name="connsiteX23" fmla="*/ 530889 w 1542880"/>
                    <a:gd name="connsiteY23" fmla="*/ 1529038 h 1543391"/>
                    <a:gd name="connsiteX24" fmla="*/ 510900 w 1542880"/>
                    <a:gd name="connsiteY24" fmla="*/ 1543391 h 1543391"/>
                    <a:gd name="connsiteX25" fmla="*/ 0 w 1542880"/>
                    <a:gd name="connsiteY25" fmla="*/ 1543391 h 1543391"/>
                    <a:gd name="connsiteX26" fmla="*/ 0 w 1542880"/>
                    <a:gd name="connsiteY26" fmla="*/ 1030456 h 1543391"/>
                    <a:gd name="connsiteX27" fmla="*/ 14829 w 1542880"/>
                    <a:gd name="connsiteY27" fmla="*/ 1009804 h 1543391"/>
                    <a:gd name="connsiteX28" fmla="*/ 87734 w 1542880"/>
                    <a:gd name="connsiteY28" fmla="*/ 1021218 h 1543391"/>
                    <a:gd name="connsiteX29" fmla="*/ 196131 w 1542880"/>
                    <a:gd name="connsiteY29" fmla="*/ 1087656 h 1543391"/>
                    <a:gd name="connsiteX30" fmla="*/ 330541 w 1542880"/>
                    <a:gd name="connsiteY30" fmla="*/ 936966 h 1543391"/>
                    <a:gd name="connsiteX31" fmla="*/ 196131 w 1542880"/>
                    <a:gd name="connsiteY31" fmla="*/ 792388 h 1543391"/>
                    <a:gd name="connsiteX32" fmla="*/ 87734 w 1542880"/>
                    <a:gd name="connsiteY32" fmla="*/ 855769 h 1543391"/>
                    <a:gd name="connsiteX33" fmla="*/ 16002 w 1542880"/>
                    <a:gd name="connsiteY33" fmla="*/ 862694 h 1543391"/>
                    <a:gd name="connsiteX34" fmla="*/ 0 w 1542880"/>
                    <a:gd name="connsiteY34" fmla="*/ 841219 h 1543391"/>
                    <a:gd name="connsiteX35" fmla="*/ 0 w 1542880"/>
                    <a:gd name="connsiteY35" fmla="*/ 330541 h 1543391"/>
                    <a:gd name="connsiteX36" fmla="*/ 510238 w 1542880"/>
                    <a:gd name="connsiteY36" fmla="*/ 330541 h 1543391"/>
                    <a:gd name="connsiteX37" fmla="*/ 530889 w 1542880"/>
                    <a:gd name="connsiteY37" fmla="*/ 315713 h 1543391"/>
                    <a:gd name="connsiteX38" fmla="*/ 519475 w 1542880"/>
                    <a:gd name="connsiteY38" fmla="*/ 245864 h 1543391"/>
                    <a:gd name="connsiteX39" fmla="*/ 453037 w 1542880"/>
                    <a:gd name="connsiteY39" fmla="*/ 134410 h 1543391"/>
                    <a:gd name="connsiteX40" fmla="*/ 603727 w 1542880"/>
                    <a:gd name="connsiteY40" fmla="*/ 0 h 1543391"/>
                    <a:gd name="connsiteX0" fmla="*/ 603727 w 1542880"/>
                    <a:gd name="connsiteY0" fmla="*/ 0 h 1543391"/>
                    <a:gd name="connsiteX1" fmla="*/ 754417 w 1542880"/>
                    <a:gd name="connsiteY1" fmla="*/ 134410 h 1543391"/>
                    <a:gd name="connsiteX2" fmla="*/ 687979 w 1542880"/>
                    <a:gd name="connsiteY2" fmla="*/ 245864 h 1543391"/>
                    <a:gd name="connsiteX3" fmla="*/ 677999 w 1542880"/>
                    <a:gd name="connsiteY3" fmla="*/ 314539 h 1543391"/>
                    <a:gd name="connsiteX4" fmla="*/ 699473 w 1542880"/>
                    <a:gd name="connsiteY4" fmla="*/ 330541 h 1543391"/>
                    <a:gd name="connsiteX5" fmla="*/ 1212215 w 1542880"/>
                    <a:gd name="connsiteY5" fmla="*/ 330541 h 1543391"/>
                    <a:gd name="connsiteX6" fmla="*/ 1212215 w 1542880"/>
                    <a:gd name="connsiteY6" fmla="*/ 841219 h 1543391"/>
                    <a:gd name="connsiteX7" fmla="*/ 1228217 w 1542880"/>
                    <a:gd name="connsiteY7" fmla="*/ 862694 h 1543391"/>
                    <a:gd name="connsiteX8" fmla="*/ 1293836 w 1542880"/>
                    <a:gd name="connsiteY8" fmla="*/ 852714 h 1543391"/>
                    <a:gd name="connsiteX9" fmla="*/ 1408346 w 1542880"/>
                    <a:gd name="connsiteY9" fmla="*/ 783220 h 1543391"/>
                    <a:gd name="connsiteX10" fmla="*/ 1542756 w 1542880"/>
                    <a:gd name="connsiteY10" fmla="*/ 936966 h 1543391"/>
                    <a:gd name="connsiteX11" fmla="*/ 1408346 w 1542880"/>
                    <a:gd name="connsiteY11" fmla="*/ 1087656 h 1543391"/>
                    <a:gd name="connsiteX12" fmla="*/ 1296893 w 1542880"/>
                    <a:gd name="connsiteY12" fmla="*/ 1024273 h 1543391"/>
                    <a:gd name="connsiteX13" fmla="*/ 1227044 w 1542880"/>
                    <a:gd name="connsiteY13" fmla="*/ 1009804 h 1543391"/>
                    <a:gd name="connsiteX14" fmla="*/ 1212215 w 1542880"/>
                    <a:gd name="connsiteY14" fmla="*/ 1030456 h 1543391"/>
                    <a:gd name="connsiteX15" fmla="*/ 1212215 w 1542880"/>
                    <a:gd name="connsiteY15" fmla="*/ 1543391 h 1543391"/>
                    <a:gd name="connsiteX16" fmla="*/ 698836 w 1542880"/>
                    <a:gd name="connsiteY16" fmla="*/ 1543391 h 1543391"/>
                    <a:gd name="connsiteX17" fmla="*/ 677999 w 1542880"/>
                    <a:gd name="connsiteY17" fmla="*/ 1527864 h 1543391"/>
                    <a:gd name="connsiteX18" fmla="*/ 672702 w 1542880"/>
                    <a:gd name="connsiteY18" fmla="*/ 1450020 h 1543391"/>
                    <a:gd name="connsiteX19" fmla="*/ 745250 w 1542880"/>
                    <a:gd name="connsiteY19" fmla="*/ 1341623 h 1543391"/>
                    <a:gd name="connsiteX20" fmla="*/ 603727 w 1542880"/>
                    <a:gd name="connsiteY20" fmla="*/ 1213325 h 1543391"/>
                    <a:gd name="connsiteX21" fmla="*/ 457825 w 1542880"/>
                    <a:gd name="connsiteY21" fmla="*/ 1347735 h 1543391"/>
                    <a:gd name="connsiteX22" fmla="*/ 522614 w 1542880"/>
                    <a:gd name="connsiteY22" fmla="*/ 1456051 h 1543391"/>
                    <a:gd name="connsiteX23" fmla="*/ 530889 w 1542880"/>
                    <a:gd name="connsiteY23" fmla="*/ 1529038 h 1543391"/>
                    <a:gd name="connsiteX24" fmla="*/ 510900 w 1542880"/>
                    <a:gd name="connsiteY24" fmla="*/ 1543391 h 1543391"/>
                    <a:gd name="connsiteX25" fmla="*/ 0 w 1542880"/>
                    <a:gd name="connsiteY25" fmla="*/ 1543391 h 1543391"/>
                    <a:gd name="connsiteX26" fmla="*/ 0 w 1542880"/>
                    <a:gd name="connsiteY26" fmla="*/ 1030456 h 1543391"/>
                    <a:gd name="connsiteX27" fmla="*/ 14829 w 1542880"/>
                    <a:gd name="connsiteY27" fmla="*/ 1009804 h 1543391"/>
                    <a:gd name="connsiteX28" fmla="*/ 87734 w 1542880"/>
                    <a:gd name="connsiteY28" fmla="*/ 1021218 h 1543391"/>
                    <a:gd name="connsiteX29" fmla="*/ 196131 w 1542880"/>
                    <a:gd name="connsiteY29" fmla="*/ 1087656 h 1543391"/>
                    <a:gd name="connsiteX30" fmla="*/ 327484 w 1542880"/>
                    <a:gd name="connsiteY30" fmla="*/ 933909 h 1543391"/>
                    <a:gd name="connsiteX31" fmla="*/ 196131 w 1542880"/>
                    <a:gd name="connsiteY31" fmla="*/ 792388 h 1543391"/>
                    <a:gd name="connsiteX32" fmla="*/ 87734 w 1542880"/>
                    <a:gd name="connsiteY32" fmla="*/ 855769 h 1543391"/>
                    <a:gd name="connsiteX33" fmla="*/ 16002 w 1542880"/>
                    <a:gd name="connsiteY33" fmla="*/ 862694 h 1543391"/>
                    <a:gd name="connsiteX34" fmla="*/ 0 w 1542880"/>
                    <a:gd name="connsiteY34" fmla="*/ 841219 h 1543391"/>
                    <a:gd name="connsiteX35" fmla="*/ 0 w 1542880"/>
                    <a:gd name="connsiteY35" fmla="*/ 330541 h 1543391"/>
                    <a:gd name="connsiteX36" fmla="*/ 510238 w 1542880"/>
                    <a:gd name="connsiteY36" fmla="*/ 330541 h 1543391"/>
                    <a:gd name="connsiteX37" fmla="*/ 530889 w 1542880"/>
                    <a:gd name="connsiteY37" fmla="*/ 315713 h 1543391"/>
                    <a:gd name="connsiteX38" fmla="*/ 519475 w 1542880"/>
                    <a:gd name="connsiteY38" fmla="*/ 245864 h 1543391"/>
                    <a:gd name="connsiteX39" fmla="*/ 453037 w 1542880"/>
                    <a:gd name="connsiteY39" fmla="*/ 134410 h 1543391"/>
                    <a:gd name="connsiteX40" fmla="*/ 603727 w 1542880"/>
                    <a:gd name="connsiteY40" fmla="*/ 0 h 1543391"/>
                    <a:gd name="connsiteX0" fmla="*/ 603727 w 1542880"/>
                    <a:gd name="connsiteY0" fmla="*/ 0 h 1543391"/>
                    <a:gd name="connsiteX1" fmla="*/ 754417 w 1542880"/>
                    <a:gd name="connsiteY1" fmla="*/ 134410 h 1543391"/>
                    <a:gd name="connsiteX2" fmla="*/ 687979 w 1542880"/>
                    <a:gd name="connsiteY2" fmla="*/ 245864 h 1543391"/>
                    <a:gd name="connsiteX3" fmla="*/ 677999 w 1542880"/>
                    <a:gd name="connsiteY3" fmla="*/ 314539 h 1543391"/>
                    <a:gd name="connsiteX4" fmla="*/ 699473 w 1542880"/>
                    <a:gd name="connsiteY4" fmla="*/ 330541 h 1543391"/>
                    <a:gd name="connsiteX5" fmla="*/ 1212215 w 1542880"/>
                    <a:gd name="connsiteY5" fmla="*/ 330541 h 1543391"/>
                    <a:gd name="connsiteX6" fmla="*/ 1212215 w 1542880"/>
                    <a:gd name="connsiteY6" fmla="*/ 841219 h 1543391"/>
                    <a:gd name="connsiteX7" fmla="*/ 1228217 w 1542880"/>
                    <a:gd name="connsiteY7" fmla="*/ 862694 h 1543391"/>
                    <a:gd name="connsiteX8" fmla="*/ 1293836 w 1542880"/>
                    <a:gd name="connsiteY8" fmla="*/ 852714 h 1543391"/>
                    <a:gd name="connsiteX9" fmla="*/ 1408346 w 1542880"/>
                    <a:gd name="connsiteY9" fmla="*/ 783220 h 1543391"/>
                    <a:gd name="connsiteX10" fmla="*/ 1542756 w 1542880"/>
                    <a:gd name="connsiteY10" fmla="*/ 936966 h 1543391"/>
                    <a:gd name="connsiteX11" fmla="*/ 1408346 w 1542880"/>
                    <a:gd name="connsiteY11" fmla="*/ 1087656 h 1543391"/>
                    <a:gd name="connsiteX12" fmla="*/ 1296893 w 1542880"/>
                    <a:gd name="connsiteY12" fmla="*/ 1024273 h 1543391"/>
                    <a:gd name="connsiteX13" fmla="*/ 1227044 w 1542880"/>
                    <a:gd name="connsiteY13" fmla="*/ 1009804 h 1543391"/>
                    <a:gd name="connsiteX14" fmla="*/ 1212215 w 1542880"/>
                    <a:gd name="connsiteY14" fmla="*/ 1030456 h 1543391"/>
                    <a:gd name="connsiteX15" fmla="*/ 1212215 w 1542880"/>
                    <a:gd name="connsiteY15" fmla="*/ 1543391 h 1543391"/>
                    <a:gd name="connsiteX16" fmla="*/ 698836 w 1542880"/>
                    <a:gd name="connsiteY16" fmla="*/ 1543391 h 1543391"/>
                    <a:gd name="connsiteX17" fmla="*/ 677999 w 1542880"/>
                    <a:gd name="connsiteY17" fmla="*/ 1527864 h 1543391"/>
                    <a:gd name="connsiteX18" fmla="*/ 672702 w 1542880"/>
                    <a:gd name="connsiteY18" fmla="*/ 1450020 h 1543391"/>
                    <a:gd name="connsiteX19" fmla="*/ 745250 w 1542880"/>
                    <a:gd name="connsiteY19" fmla="*/ 1341623 h 1543391"/>
                    <a:gd name="connsiteX20" fmla="*/ 603727 w 1542880"/>
                    <a:gd name="connsiteY20" fmla="*/ 1213325 h 1543391"/>
                    <a:gd name="connsiteX21" fmla="*/ 457825 w 1542880"/>
                    <a:gd name="connsiteY21" fmla="*/ 1347735 h 1543391"/>
                    <a:gd name="connsiteX22" fmla="*/ 522614 w 1542880"/>
                    <a:gd name="connsiteY22" fmla="*/ 1456051 h 1543391"/>
                    <a:gd name="connsiteX23" fmla="*/ 530889 w 1542880"/>
                    <a:gd name="connsiteY23" fmla="*/ 1529038 h 1543391"/>
                    <a:gd name="connsiteX24" fmla="*/ 510900 w 1542880"/>
                    <a:gd name="connsiteY24" fmla="*/ 1543391 h 1543391"/>
                    <a:gd name="connsiteX25" fmla="*/ 0 w 1542880"/>
                    <a:gd name="connsiteY25" fmla="*/ 1543391 h 1543391"/>
                    <a:gd name="connsiteX26" fmla="*/ 0 w 1542880"/>
                    <a:gd name="connsiteY26" fmla="*/ 1030456 h 1543391"/>
                    <a:gd name="connsiteX27" fmla="*/ 14829 w 1542880"/>
                    <a:gd name="connsiteY27" fmla="*/ 1009804 h 1543391"/>
                    <a:gd name="connsiteX28" fmla="*/ 87734 w 1542880"/>
                    <a:gd name="connsiteY28" fmla="*/ 1021218 h 1543391"/>
                    <a:gd name="connsiteX29" fmla="*/ 196131 w 1542880"/>
                    <a:gd name="connsiteY29" fmla="*/ 1087656 h 1543391"/>
                    <a:gd name="connsiteX30" fmla="*/ 327484 w 1542880"/>
                    <a:gd name="connsiteY30" fmla="*/ 933909 h 1543391"/>
                    <a:gd name="connsiteX31" fmla="*/ 196131 w 1542880"/>
                    <a:gd name="connsiteY31" fmla="*/ 792388 h 1543391"/>
                    <a:gd name="connsiteX32" fmla="*/ 87734 w 1542880"/>
                    <a:gd name="connsiteY32" fmla="*/ 855769 h 1543391"/>
                    <a:gd name="connsiteX33" fmla="*/ 16002 w 1542880"/>
                    <a:gd name="connsiteY33" fmla="*/ 862694 h 1543391"/>
                    <a:gd name="connsiteX34" fmla="*/ 0 w 1542880"/>
                    <a:gd name="connsiteY34" fmla="*/ 841219 h 1543391"/>
                    <a:gd name="connsiteX35" fmla="*/ 0 w 1542880"/>
                    <a:gd name="connsiteY35" fmla="*/ 330541 h 1543391"/>
                    <a:gd name="connsiteX36" fmla="*/ 510238 w 1542880"/>
                    <a:gd name="connsiteY36" fmla="*/ 330541 h 1543391"/>
                    <a:gd name="connsiteX37" fmla="*/ 530889 w 1542880"/>
                    <a:gd name="connsiteY37" fmla="*/ 315713 h 1543391"/>
                    <a:gd name="connsiteX38" fmla="*/ 519475 w 1542880"/>
                    <a:gd name="connsiteY38" fmla="*/ 245864 h 1543391"/>
                    <a:gd name="connsiteX39" fmla="*/ 453037 w 1542880"/>
                    <a:gd name="connsiteY39" fmla="*/ 134410 h 1543391"/>
                    <a:gd name="connsiteX40" fmla="*/ 603727 w 1542880"/>
                    <a:gd name="connsiteY40" fmla="*/ 0 h 1543391"/>
                    <a:gd name="connsiteX0" fmla="*/ 603727 w 1542880"/>
                    <a:gd name="connsiteY0" fmla="*/ 0 h 1543391"/>
                    <a:gd name="connsiteX1" fmla="*/ 754417 w 1542880"/>
                    <a:gd name="connsiteY1" fmla="*/ 134410 h 1543391"/>
                    <a:gd name="connsiteX2" fmla="*/ 687979 w 1542880"/>
                    <a:gd name="connsiteY2" fmla="*/ 245864 h 1543391"/>
                    <a:gd name="connsiteX3" fmla="*/ 677999 w 1542880"/>
                    <a:gd name="connsiteY3" fmla="*/ 314539 h 1543391"/>
                    <a:gd name="connsiteX4" fmla="*/ 699473 w 1542880"/>
                    <a:gd name="connsiteY4" fmla="*/ 330541 h 1543391"/>
                    <a:gd name="connsiteX5" fmla="*/ 1212215 w 1542880"/>
                    <a:gd name="connsiteY5" fmla="*/ 330541 h 1543391"/>
                    <a:gd name="connsiteX6" fmla="*/ 1212215 w 1542880"/>
                    <a:gd name="connsiteY6" fmla="*/ 841219 h 1543391"/>
                    <a:gd name="connsiteX7" fmla="*/ 1228217 w 1542880"/>
                    <a:gd name="connsiteY7" fmla="*/ 862694 h 1543391"/>
                    <a:gd name="connsiteX8" fmla="*/ 1293836 w 1542880"/>
                    <a:gd name="connsiteY8" fmla="*/ 852714 h 1543391"/>
                    <a:gd name="connsiteX9" fmla="*/ 1408346 w 1542880"/>
                    <a:gd name="connsiteY9" fmla="*/ 783220 h 1543391"/>
                    <a:gd name="connsiteX10" fmla="*/ 1542756 w 1542880"/>
                    <a:gd name="connsiteY10" fmla="*/ 936966 h 1543391"/>
                    <a:gd name="connsiteX11" fmla="*/ 1408346 w 1542880"/>
                    <a:gd name="connsiteY11" fmla="*/ 1087656 h 1543391"/>
                    <a:gd name="connsiteX12" fmla="*/ 1296893 w 1542880"/>
                    <a:gd name="connsiteY12" fmla="*/ 1024273 h 1543391"/>
                    <a:gd name="connsiteX13" fmla="*/ 1227044 w 1542880"/>
                    <a:gd name="connsiteY13" fmla="*/ 1009804 h 1543391"/>
                    <a:gd name="connsiteX14" fmla="*/ 1212215 w 1542880"/>
                    <a:gd name="connsiteY14" fmla="*/ 1030456 h 1543391"/>
                    <a:gd name="connsiteX15" fmla="*/ 1212215 w 1542880"/>
                    <a:gd name="connsiteY15" fmla="*/ 1543391 h 1543391"/>
                    <a:gd name="connsiteX16" fmla="*/ 698836 w 1542880"/>
                    <a:gd name="connsiteY16" fmla="*/ 1543391 h 1543391"/>
                    <a:gd name="connsiteX17" fmla="*/ 677999 w 1542880"/>
                    <a:gd name="connsiteY17" fmla="*/ 1527864 h 1543391"/>
                    <a:gd name="connsiteX18" fmla="*/ 672702 w 1542880"/>
                    <a:gd name="connsiteY18" fmla="*/ 1450020 h 1543391"/>
                    <a:gd name="connsiteX19" fmla="*/ 745250 w 1542880"/>
                    <a:gd name="connsiteY19" fmla="*/ 1341623 h 1543391"/>
                    <a:gd name="connsiteX20" fmla="*/ 603727 w 1542880"/>
                    <a:gd name="connsiteY20" fmla="*/ 1213325 h 1543391"/>
                    <a:gd name="connsiteX21" fmla="*/ 457825 w 1542880"/>
                    <a:gd name="connsiteY21" fmla="*/ 1347735 h 1543391"/>
                    <a:gd name="connsiteX22" fmla="*/ 522614 w 1542880"/>
                    <a:gd name="connsiteY22" fmla="*/ 1456051 h 1543391"/>
                    <a:gd name="connsiteX23" fmla="*/ 530889 w 1542880"/>
                    <a:gd name="connsiteY23" fmla="*/ 1529038 h 1543391"/>
                    <a:gd name="connsiteX24" fmla="*/ 510900 w 1542880"/>
                    <a:gd name="connsiteY24" fmla="*/ 1543391 h 1543391"/>
                    <a:gd name="connsiteX25" fmla="*/ 0 w 1542880"/>
                    <a:gd name="connsiteY25" fmla="*/ 1543391 h 1543391"/>
                    <a:gd name="connsiteX26" fmla="*/ 0 w 1542880"/>
                    <a:gd name="connsiteY26" fmla="*/ 1030456 h 1543391"/>
                    <a:gd name="connsiteX27" fmla="*/ 14829 w 1542880"/>
                    <a:gd name="connsiteY27" fmla="*/ 1009804 h 1543391"/>
                    <a:gd name="connsiteX28" fmla="*/ 87734 w 1542880"/>
                    <a:gd name="connsiteY28" fmla="*/ 1021218 h 1543391"/>
                    <a:gd name="connsiteX29" fmla="*/ 196131 w 1542880"/>
                    <a:gd name="connsiteY29" fmla="*/ 1087656 h 1543391"/>
                    <a:gd name="connsiteX30" fmla="*/ 327484 w 1542880"/>
                    <a:gd name="connsiteY30" fmla="*/ 933909 h 1543391"/>
                    <a:gd name="connsiteX31" fmla="*/ 196131 w 1542880"/>
                    <a:gd name="connsiteY31" fmla="*/ 792388 h 1543391"/>
                    <a:gd name="connsiteX32" fmla="*/ 87734 w 1542880"/>
                    <a:gd name="connsiteY32" fmla="*/ 855769 h 1543391"/>
                    <a:gd name="connsiteX33" fmla="*/ 16002 w 1542880"/>
                    <a:gd name="connsiteY33" fmla="*/ 862694 h 1543391"/>
                    <a:gd name="connsiteX34" fmla="*/ 0 w 1542880"/>
                    <a:gd name="connsiteY34" fmla="*/ 841219 h 1543391"/>
                    <a:gd name="connsiteX35" fmla="*/ 0 w 1542880"/>
                    <a:gd name="connsiteY35" fmla="*/ 330541 h 1543391"/>
                    <a:gd name="connsiteX36" fmla="*/ 510238 w 1542880"/>
                    <a:gd name="connsiteY36" fmla="*/ 330541 h 1543391"/>
                    <a:gd name="connsiteX37" fmla="*/ 530889 w 1542880"/>
                    <a:gd name="connsiteY37" fmla="*/ 315713 h 1543391"/>
                    <a:gd name="connsiteX38" fmla="*/ 519475 w 1542880"/>
                    <a:gd name="connsiteY38" fmla="*/ 245864 h 1543391"/>
                    <a:gd name="connsiteX39" fmla="*/ 453037 w 1542880"/>
                    <a:gd name="connsiteY39" fmla="*/ 134410 h 1543391"/>
                    <a:gd name="connsiteX40" fmla="*/ 603727 w 1542880"/>
                    <a:gd name="connsiteY40" fmla="*/ 0 h 1543391"/>
                    <a:gd name="connsiteX0" fmla="*/ 603727 w 1542880"/>
                    <a:gd name="connsiteY0" fmla="*/ 0 h 1543391"/>
                    <a:gd name="connsiteX1" fmla="*/ 754417 w 1542880"/>
                    <a:gd name="connsiteY1" fmla="*/ 134410 h 1543391"/>
                    <a:gd name="connsiteX2" fmla="*/ 687979 w 1542880"/>
                    <a:gd name="connsiteY2" fmla="*/ 245864 h 1543391"/>
                    <a:gd name="connsiteX3" fmla="*/ 677999 w 1542880"/>
                    <a:gd name="connsiteY3" fmla="*/ 314539 h 1543391"/>
                    <a:gd name="connsiteX4" fmla="*/ 699473 w 1542880"/>
                    <a:gd name="connsiteY4" fmla="*/ 330541 h 1543391"/>
                    <a:gd name="connsiteX5" fmla="*/ 1212215 w 1542880"/>
                    <a:gd name="connsiteY5" fmla="*/ 330541 h 1543391"/>
                    <a:gd name="connsiteX6" fmla="*/ 1212215 w 1542880"/>
                    <a:gd name="connsiteY6" fmla="*/ 841219 h 1543391"/>
                    <a:gd name="connsiteX7" fmla="*/ 1228217 w 1542880"/>
                    <a:gd name="connsiteY7" fmla="*/ 862694 h 1543391"/>
                    <a:gd name="connsiteX8" fmla="*/ 1293836 w 1542880"/>
                    <a:gd name="connsiteY8" fmla="*/ 852714 h 1543391"/>
                    <a:gd name="connsiteX9" fmla="*/ 1408346 w 1542880"/>
                    <a:gd name="connsiteY9" fmla="*/ 783220 h 1543391"/>
                    <a:gd name="connsiteX10" fmla="*/ 1542756 w 1542880"/>
                    <a:gd name="connsiteY10" fmla="*/ 936966 h 1543391"/>
                    <a:gd name="connsiteX11" fmla="*/ 1408346 w 1542880"/>
                    <a:gd name="connsiteY11" fmla="*/ 1087656 h 1543391"/>
                    <a:gd name="connsiteX12" fmla="*/ 1296893 w 1542880"/>
                    <a:gd name="connsiteY12" fmla="*/ 1024273 h 1543391"/>
                    <a:gd name="connsiteX13" fmla="*/ 1227044 w 1542880"/>
                    <a:gd name="connsiteY13" fmla="*/ 1009804 h 1543391"/>
                    <a:gd name="connsiteX14" fmla="*/ 1212215 w 1542880"/>
                    <a:gd name="connsiteY14" fmla="*/ 1030456 h 1543391"/>
                    <a:gd name="connsiteX15" fmla="*/ 1212215 w 1542880"/>
                    <a:gd name="connsiteY15" fmla="*/ 1543391 h 1543391"/>
                    <a:gd name="connsiteX16" fmla="*/ 698836 w 1542880"/>
                    <a:gd name="connsiteY16" fmla="*/ 1543391 h 1543391"/>
                    <a:gd name="connsiteX17" fmla="*/ 677999 w 1542880"/>
                    <a:gd name="connsiteY17" fmla="*/ 1527864 h 1543391"/>
                    <a:gd name="connsiteX18" fmla="*/ 672702 w 1542880"/>
                    <a:gd name="connsiteY18" fmla="*/ 1450020 h 1543391"/>
                    <a:gd name="connsiteX19" fmla="*/ 745250 w 1542880"/>
                    <a:gd name="connsiteY19" fmla="*/ 1341623 h 1543391"/>
                    <a:gd name="connsiteX20" fmla="*/ 603727 w 1542880"/>
                    <a:gd name="connsiteY20" fmla="*/ 1213325 h 1543391"/>
                    <a:gd name="connsiteX21" fmla="*/ 457825 w 1542880"/>
                    <a:gd name="connsiteY21" fmla="*/ 1347735 h 1543391"/>
                    <a:gd name="connsiteX22" fmla="*/ 522614 w 1542880"/>
                    <a:gd name="connsiteY22" fmla="*/ 1456051 h 1543391"/>
                    <a:gd name="connsiteX23" fmla="*/ 530889 w 1542880"/>
                    <a:gd name="connsiteY23" fmla="*/ 1529038 h 1543391"/>
                    <a:gd name="connsiteX24" fmla="*/ 510900 w 1542880"/>
                    <a:gd name="connsiteY24" fmla="*/ 1543391 h 1543391"/>
                    <a:gd name="connsiteX25" fmla="*/ 0 w 1542880"/>
                    <a:gd name="connsiteY25" fmla="*/ 1543391 h 1543391"/>
                    <a:gd name="connsiteX26" fmla="*/ 0 w 1542880"/>
                    <a:gd name="connsiteY26" fmla="*/ 1030456 h 1543391"/>
                    <a:gd name="connsiteX27" fmla="*/ 14829 w 1542880"/>
                    <a:gd name="connsiteY27" fmla="*/ 1009804 h 1543391"/>
                    <a:gd name="connsiteX28" fmla="*/ 87734 w 1542880"/>
                    <a:gd name="connsiteY28" fmla="*/ 1021218 h 1543391"/>
                    <a:gd name="connsiteX29" fmla="*/ 196131 w 1542880"/>
                    <a:gd name="connsiteY29" fmla="*/ 1087656 h 1543391"/>
                    <a:gd name="connsiteX30" fmla="*/ 327484 w 1542880"/>
                    <a:gd name="connsiteY30" fmla="*/ 933909 h 1543391"/>
                    <a:gd name="connsiteX31" fmla="*/ 196131 w 1542880"/>
                    <a:gd name="connsiteY31" fmla="*/ 792388 h 1543391"/>
                    <a:gd name="connsiteX32" fmla="*/ 87734 w 1542880"/>
                    <a:gd name="connsiteY32" fmla="*/ 855769 h 1543391"/>
                    <a:gd name="connsiteX33" fmla="*/ 16002 w 1542880"/>
                    <a:gd name="connsiteY33" fmla="*/ 862694 h 1543391"/>
                    <a:gd name="connsiteX34" fmla="*/ 0 w 1542880"/>
                    <a:gd name="connsiteY34" fmla="*/ 841219 h 1543391"/>
                    <a:gd name="connsiteX35" fmla="*/ 0 w 1542880"/>
                    <a:gd name="connsiteY35" fmla="*/ 330541 h 1543391"/>
                    <a:gd name="connsiteX36" fmla="*/ 510238 w 1542880"/>
                    <a:gd name="connsiteY36" fmla="*/ 330541 h 1543391"/>
                    <a:gd name="connsiteX37" fmla="*/ 530889 w 1542880"/>
                    <a:gd name="connsiteY37" fmla="*/ 315713 h 1543391"/>
                    <a:gd name="connsiteX38" fmla="*/ 519475 w 1542880"/>
                    <a:gd name="connsiteY38" fmla="*/ 245864 h 1543391"/>
                    <a:gd name="connsiteX39" fmla="*/ 453037 w 1542880"/>
                    <a:gd name="connsiteY39" fmla="*/ 134410 h 1543391"/>
                    <a:gd name="connsiteX40" fmla="*/ 603727 w 1542880"/>
                    <a:gd name="connsiteY40" fmla="*/ 0 h 1543391"/>
                    <a:gd name="connsiteX0" fmla="*/ 603727 w 1542880"/>
                    <a:gd name="connsiteY0" fmla="*/ 0 h 1543391"/>
                    <a:gd name="connsiteX1" fmla="*/ 754417 w 1542880"/>
                    <a:gd name="connsiteY1" fmla="*/ 134410 h 1543391"/>
                    <a:gd name="connsiteX2" fmla="*/ 687979 w 1542880"/>
                    <a:gd name="connsiteY2" fmla="*/ 245864 h 1543391"/>
                    <a:gd name="connsiteX3" fmla="*/ 677999 w 1542880"/>
                    <a:gd name="connsiteY3" fmla="*/ 314539 h 1543391"/>
                    <a:gd name="connsiteX4" fmla="*/ 699473 w 1542880"/>
                    <a:gd name="connsiteY4" fmla="*/ 330541 h 1543391"/>
                    <a:gd name="connsiteX5" fmla="*/ 1212215 w 1542880"/>
                    <a:gd name="connsiteY5" fmla="*/ 330541 h 1543391"/>
                    <a:gd name="connsiteX6" fmla="*/ 1212215 w 1542880"/>
                    <a:gd name="connsiteY6" fmla="*/ 841219 h 1543391"/>
                    <a:gd name="connsiteX7" fmla="*/ 1228217 w 1542880"/>
                    <a:gd name="connsiteY7" fmla="*/ 862694 h 1543391"/>
                    <a:gd name="connsiteX8" fmla="*/ 1293836 w 1542880"/>
                    <a:gd name="connsiteY8" fmla="*/ 852714 h 1543391"/>
                    <a:gd name="connsiteX9" fmla="*/ 1408346 w 1542880"/>
                    <a:gd name="connsiteY9" fmla="*/ 783220 h 1543391"/>
                    <a:gd name="connsiteX10" fmla="*/ 1542756 w 1542880"/>
                    <a:gd name="connsiteY10" fmla="*/ 936966 h 1543391"/>
                    <a:gd name="connsiteX11" fmla="*/ 1408346 w 1542880"/>
                    <a:gd name="connsiteY11" fmla="*/ 1087656 h 1543391"/>
                    <a:gd name="connsiteX12" fmla="*/ 1296893 w 1542880"/>
                    <a:gd name="connsiteY12" fmla="*/ 1024273 h 1543391"/>
                    <a:gd name="connsiteX13" fmla="*/ 1227044 w 1542880"/>
                    <a:gd name="connsiteY13" fmla="*/ 1009804 h 1543391"/>
                    <a:gd name="connsiteX14" fmla="*/ 1212215 w 1542880"/>
                    <a:gd name="connsiteY14" fmla="*/ 1030456 h 1543391"/>
                    <a:gd name="connsiteX15" fmla="*/ 1212215 w 1542880"/>
                    <a:gd name="connsiteY15" fmla="*/ 1543391 h 1543391"/>
                    <a:gd name="connsiteX16" fmla="*/ 698836 w 1542880"/>
                    <a:gd name="connsiteY16" fmla="*/ 1543391 h 1543391"/>
                    <a:gd name="connsiteX17" fmla="*/ 677999 w 1542880"/>
                    <a:gd name="connsiteY17" fmla="*/ 1527864 h 1543391"/>
                    <a:gd name="connsiteX18" fmla="*/ 672702 w 1542880"/>
                    <a:gd name="connsiteY18" fmla="*/ 1450020 h 1543391"/>
                    <a:gd name="connsiteX19" fmla="*/ 745250 w 1542880"/>
                    <a:gd name="connsiteY19" fmla="*/ 1341623 h 1543391"/>
                    <a:gd name="connsiteX20" fmla="*/ 603727 w 1542880"/>
                    <a:gd name="connsiteY20" fmla="*/ 1213325 h 1543391"/>
                    <a:gd name="connsiteX21" fmla="*/ 457825 w 1542880"/>
                    <a:gd name="connsiteY21" fmla="*/ 1347735 h 1543391"/>
                    <a:gd name="connsiteX22" fmla="*/ 522614 w 1542880"/>
                    <a:gd name="connsiteY22" fmla="*/ 1456051 h 1543391"/>
                    <a:gd name="connsiteX23" fmla="*/ 530889 w 1542880"/>
                    <a:gd name="connsiteY23" fmla="*/ 1529038 h 1543391"/>
                    <a:gd name="connsiteX24" fmla="*/ 510900 w 1542880"/>
                    <a:gd name="connsiteY24" fmla="*/ 1543391 h 1543391"/>
                    <a:gd name="connsiteX25" fmla="*/ 0 w 1542880"/>
                    <a:gd name="connsiteY25" fmla="*/ 1543391 h 1543391"/>
                    <a:gd name="connsiteX26" fmla="*/ 0 w 1542880"/>
                    <a:gd name="connsiteY26" fmla="*/ 1030456 h 1543391"/>
                    <a:gd name="connsiteX27" fmla="*/ 14829 w 1542880"/>
                    <a:gd name="connsiteY27" fmla="*/ 1009804 h 1543391"/>
                    <a:gd name="connsiteX28" fmla="*/ 87734 w 1542880"/>
                    <a:gd name="connsiteY28" fmla="*/ 1021218 h 1543391"/>
                    <a:gd name="connsiteX29" fmla="*/ 196131 w 1542880"/>
                    <a:gd name="connsiteY29" fmla="*/ 1087656 h 1543391"/>
                    <a:gd name="connsiteX30" fmla="*/ 327484 w 1542880"/>
                    <a:gd name="connsiteY30" fmla="*/ 933909 h 1543391"/>
                    <a:gd name="connsiteX31" fmla="*/ 196131 w 1542880"/>
                    <a:gd name="connsiteY31" fmla="*/ 792388 h 1543391"/>
                    <a:gd name="connsiteX32" fmla="*/ 87734 w 1542880"/>
                    <a:gd name="connsiteY32" fmla="*/ 855769 h 1543391"/>
                    <a:gd name="connsiteX33" fmla="*/ 16002 w 1542880"/>
                    <a:gd name="connsiteY33" fmla="*/ 868806 h 1543391"/>
                    <a:gd name="connsiteX34" fmla="*/ 0 w 1542880"/>
                    <a:gd name="connsiteY34" fmla="*/ 841219 h 1543391"/>
                    <a:gd name="connsiteX35" fmla="*/ 0 w 1542880"/>
                    <a:gd name="connsiteY35" fmla="*/ 330541 h 1543391"/>
                    <a:gd name="connsiteX36" fmla="*/ 510238 w 1542880"/>
                    <a:gd name="connsiteY36" fmla="*/ 330541 h 1543391"/>
                    <a:gd name="connsiteX37" fmla="*/ 530889 w 1542880"/>
                    <a:gd name="connsiteY37" fmla="*/ 315713 h 1543391"/>
                    <a:gd name="connsiteX38" fmla="*/ 519475 w 1542880"/>
                    <a:gd name="connsiteY38" fmla="*/ 245864 h 1543391"/>
                    <a:gd name="connsiteX39" fmla="*/ 453037 w 1542880"/>
                    <a:gd name="connsiteY39" fmla="*/ 134410 h 1543391"/>
                    <a:gd name="connsiteX40" fmla="*/ 603727 w 1542880"/>
                    <a:gd name="connsiteY40" fmla="*/ 0 h 1543391"/>
                    <a:gd name="connsiteX0" fmla="*/ 603727 w 1542880"/>
                    <a:gd name="connsiteY0" fmla="*/ 0 h 1543391"/>
                    <a:gd name="connsiteX1" fmla="*/ 754417 w 1542880"/>
                    <a:gd name="connsiteY1" fmla="*/ 134410 h 1543391"/>
                    <a:gd name="connsiteX2" fmla="*/ 687979 w 1542880"/>
                    <a:gd name="connsiteY2" fmla="*/ 245864 h 1543391"/>
                    <a:gd name="connsiteX3" fmla="*/ 677999 w 1542880"/>
                    <a:gd name="connsiteY3" fmla="*/ 314539 h 1543391"/>
                    <a:gd name="connsiteX4" fmla="*/ 699473 w 1542880"/>
                    <a:gd name="connsiteY4" fmla="*/ 330541 h 1543391"/>
                    <a:gd name="connsiteX5" fmla="*/ 1212215 w 1542880"/>
                    <a:gd name="connsiteY5" fmla="*/ 330541 h 1543391"/>
                    <a:gd name="connsiteX6" fmla="*/ 1212215 w 1542880"/>
                    <a:gd name="connsiteY6" fmla="*/ 841219 h 1543391"/>
                    <a:gd name="connsiteX7" fmla="*/ 1228217 w 1542880"/>
                    <a:gd name="connsiteY7" fmla="*/ 862694 h 1543391"/>
                    <a:gd name="connsiteX8" fmla="*/ 1293836 w 1542880"/>
                    <a:gd name="connsiteY8" fmla="*/ 852714 h 1543391"/>
                    <a:gd name="connsiteX9" fmla="*/ 1408346 w 1542880"/>
                    <a:gd name="connsiteY9" fmla="*/ 783220 h 1543391"/>
                    <a:gd name="connsiteX10" fmla="*/ 1542756 w 1542880"/>
                    <a:gd name="connsiteY10" fmla="*/ 936966 h 1543391"/>
                    <a:gd name="connsiteX11" fmla="*/ 1408346 w 1542880"/>
                    <a:gd name="connsiteY11" fmla="*/ 1087656 h 1543391"/>
                    <a:gd name="connsiteX12" fmla="*/ 1296893 w 1542880"/>
                    <a:gd name="connsiteY12" fmla="*/ 1024273 h 1543391"/>
                    <a:gd name="connsiteX13" fmla="*/ 1227044 w 1542880"/>
                    <a:gd name="connsiteY13" fmla="*/ 1009804 h 1543391"/>
                    <a:gd name="connsiteX14" fmla="*/ 1212215 w 1542880"/>
                    <a:gd name="connsiteY14" fmla="*/ 1030456 h 1543391"/>
                    <a:gd name="connsiteX15" fmla="*/ 1212215 w 1542880"/>
                    <a:gd name="connsiteY15" fmla="*/ 1543391 h 1543391"/>
                    <a:gd name="connsiteX16" fmla="*/ 698836 w 1542880"/>
                    <a:gd name="connsiteY16" fmla="*/ 1543391 h 1543391"/>
                    <a:gd name="connsiteX17" fmla="*/ 677999 w 1542880"/>
                    <a:gd name="connsiteY17" fmla="*/ 1527864 h 1543391"/>
                    <a:gd name="connsiteX18" fmla="*/ 672702 w 1542880"/>
                    <a:gd name="connsiteY18" fmla="*/ 1450020 h 1543391"/>
                    <a:gd name="connsiteX19" fmla="*/ 745250 w 1542880"/>
                    <a:gd name="connsiteY19" fmla="*/ 1341623 h 1543391"/>
                    <a:gd name="connsiteX20" fmla="*/ 603727 w 1542880"/>
                    <a:gd name="connsiteY20" fmla="*/ 1213325 h 1543391"/>
                    <a:gd name="connsiteX21" fmla="*/ 457825 w 1542880"/>
                    <a:gd name="connsiteY21" fmla="*/ 1347735 h 1543391"/>
                    <a:gd name="connsiteX22" fmla="*/ 522614 w 1542880"/>
                    <a:gd name="connsiteY22" fmla="*/ 1456051 h 1543391"/>
                    <a:gd name="connsiteX23" fmla="*/ 530889 w 1542880"/>
                    <a:gd name="connsiteY23" fmla="*/ 1529038 h 1543391"/>
                    <a:gd name="connsiteX24" fmla="*/ 510900 w 1542880"/>
                    <a:gd name="connsiteY24" fmla="*/ 1543391 h 1543391"/>
                    <a:gd name="connsiteX25" fmla="*/ 0 w 1542880"/>
                    <a:gd name="connsiteY25" fmla="*/ 1543391 h 1543391"/>
                    <a:gd name="connsiteX26" fmla="*/ 0 w 1542880"/>
                    <a:gd name="connsiteY26" fmla="*/ 1030456 h 1543391"/>
                    <a:gd name="connsiteX27" fmla="*/ 14829 w 1542880"/>
                    <a:gd name="connsiteY27" fmla="*/ 1006748 h 1543391"/>
                    <a:gd name="connsiteX28" fmla="*/ 87734 w 1542880"/>
                    <a:gd name="connsiteY28" fmla="*/ 1021218 h 1543391"/>
                    <a:gd name="connsiteX29" fmla="*/ 196131 w 1542880"/>
                    <a:gd name="connsiteY29" fmla="*/ 1087656 h 1543391"/>
                    <a:gd name="connsiteX30" fmla="*/ 327484 w 1542880"/>
                    <a:gd name="connsiteY30" fmla="*/ 933909 h 1543391"/>
                    <a:gd name="connsiteX31" fmla="*/ 196131 w 1542880"/>
                    <a:gd name="connsiteY31" fmla="*/ 792388 h 1543391"/>
                    <a:gd name="connsiteX32" fmla="*/ 87734 w 1542880"/>
                    <a:gd name="connsiteY32" fmla="*/ 855769 h 1543391"/>
                    <a:gd name="connsiteX33" fmla="*/ 16002 w 1542880"/>
                    <a:gd name="connsiteY33" fmla="*/ 868806 h 1543391"/>
                    <a:gd name="connsiteX34" fmla="*/ 0 w 1542880"/>
                    <a:gd name="connsiteY34" fmla="*/ 841219 h 1543391"/>
                    <a:gd name="connsiteX35" fmla="*/ 0 w 1542880"/>
                    <a:gd name="connsiteY35" fmla="*/ 330541 h 1543391"/>
                    <a:gd name="connsiteX36" fmla="*/ 510238 w 1542880"/>
                    <a:gd name="connsiteY36" fmla="*/ 330541 h 1543391"/>
                    <a:gd name="connsiteX37" fmla="*/ 530889 w 1542880"/>
                    <a:gd name="connsiteY37" fmla="*/ 315713 h 1543391"/>
                    <a:gd name="connsiteX38" fmla="*/ 519475 w 1542880"/>
                    <a:gd name="connsiteY38" fmla="*/ 245864 h 1543391"/>
                    <a:gd name="connsiteX39" fmla="*/ 453037 w 1542880"/>
                    <a:gd name="connsiteY39" fmla="*/ 134410 h 1543391"/>
                    <a:gd name="connsiteX40" fmla="*/ 603727 w 1542880"/>
                    <a:gd name="connsiteY40" fmla="*/ 0 h 15433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Lst>
                  <a:rect l="l" t="t" r="r" b="b"/>
                  <a:pathLst>
                    <a:path w="1542880" h="1543391">
                      <a:moveTo>
                        <a:pt x="603727" y="0"/>
                      </a:moveTo>
                      <a:cubicBezTo>
                        <a:pt x="686950" y="0"/>
                        <a:pt x="754417" y="60177"/>
                        <a:pt x="754417" y="134410"/>
                      </a:cubicBezTo>
                      <a:cubicBezTo>
                        <a:pt x="754417" y="180805"/>
                        <a:pt x="728063" y="221710"/>
                        <a:pt x="687979" y="245864"/>
                      </a:cubicBezTo>
                      <a:cubicBezTo>
                        <a:pt x="672929" y="266574"/>
                        <a:pt x="662635" y="293629"/>
                        <a:pt x="677999" y="314539"/>
                      </a:cubicBezTo>
                      <a:lnTo>
                        <a:pt x="699473" y="330541"/>
                      </a:lnTo>
                      <a:lnTo>
                        <a:pt x="1212215" y="330541"/>
                      </a:lnTo>
                      <a:lnTo>
                        <a:pt x="1212215" y="841219"/>
                      </a:lnTo>
                      <a:lnTo>
                        <a:pt x="1228217" y="862694"/>
                      </a:lnTo>
                      <a:cubicBezTo>
                        <a:pt x="1249127" y="878058"/>
                        <a:pt x="1270069" y="864708"/>
                        <a:pt x="1293836" y="852714"/>
                      </a:cubicBezTo>
                      <a:cubicBezTo>
                        <a:pt x="1317989" y="803465"/>
                        <a:pt x="1364555" y="778014"/>
                        <a:pt x="1408346" y="783220"/>
                      </a:cubicBezTo>
                      <a:cubicBezTo>
                        <a:pt x="1492614" y="775871"/>
                        <a:pt x="1545811" y="874003"/>
                        <a:pt x="1542756" y="936966"/>
                      </a:cubicBezTo>
                      <a:cubicBezTo>
                        <a:pt x="1545813" y="1012149"/>
                        <a:pt x="1485992" y="1094493"/>
                        <a:pt x="1408346" y="1087656"/>
                      </a:cubicBezTo>
                      <a:cubicBezTo>
                        <a:pt x="1367370" y="1093039"/>
                        <a:pt x="1321046" y="1064357"/>
                        <a:pt x="1296893" y="1024273"/>
                      </a:cubicBezTo>
                      <a:cubicBezTo>
                        <a:pt x="1274839" y="1006568"/>
                        <a:pt x="1248014" y="993403"/>
                        <a:pt x="1227044" y="1009804"/>
                      </a:cubicBezTo>
                      <a:lnTo>
                        <a:pt x="1212215" y="1030456"/>
                      </a:lnTo>
                      <a:lnTo>
                        <a:pt x="1212215" y="1543391"/>
                      </a:lnTo>
                      <a:lnTo>
                        <a:pt x="698836" y="1543391"/>
                      </a:lnTo>
                      <a:lnTo>
                        <a:pt x="677999" y="1527864"/>
                      </a:lnTo>
                      <a:cubicBezTo>
                        <a:pt x="662635" y="1506954"/>
                        <a:pt x="657652" y="1470730"/>
                        <a:pt x="672702" y="1450020"/>
                      </a:cubicBezTo>
                      <a:cubicBezTo>
                        <a:pt x="697508" y="1438088"/>
                        <a:pt x="742486" y="1402972"/>
                        <a:pt x="745250" y="1341623"/>
                      </a:cubicBezTo>
                      <a:cubicBezTo>
                        <a:pt x="748015" y="1280275"/>
                        <a:pt x="694182" y="1213241"/>
                        <a:pt x="603727" y="1213325"/>
                      </a:cubicBezTo>
                      <a:cubicBezTo>
                        <a:pt x="553497" y="1213325"/>
                        <a:pt x="464104" y="1254669"/>
                        <a:pt x="457825" y="1347735"/>
                      </a:cubicBezTo>
                      <a:cubicBezTo>
                        <a:pt x="464103" y="1395032"/>
                        <a:pt x="477743" y="1425622"/>
                        <a:pt x="522614" y="1456051"/>
                      </a:cubicBezTo>
                      <a:cubicBezTo>
                        <a:pt x="540319" y="1478105"/>
                        <a:pt x="547290" y="1508067"/>
                        <a:pt x="530889" y="1529038"/>
                      </a:cubicBezTo>
                      <a:lnTo>
                        <a:pt x="510900" y="1543391"/>
                      </a:lnTo>
                      <a:lnTo>
                        <a:pt x="0" y="1543391"/>
                      </a:lnTo>
                      <a:lnTo>
                        <a:pt x="0" y="1030456"/>
                      </a:lnTo>
                      <a:lnTo>
                        <a:pt x="14829" y="1006748"/>
                      </a:lnTo>
                      <a:cubicBezTo>
                        <a:pt x="35799" y="990347"/>
                        <a:pt x="68735" y="997403"/>
                        <a:pt x="87734" y="1021218"/>
                      </a:cubicBezTo>
                      <a:cubicBezTo>
                        <a:pt x="117999" y="1055190"/>
                        <a:pt x="158718" y="1083363"/>
                        <a:pt x="196131" y="1087656"/>
                      </a:cubicBezTo>
                      <a:cubicBezTo>
                        <a:pt x="261045" y="1079726"/>
                        <a:pt x="336653" y="1013676"/>
                        <a:pt x="327484" y="933909"/>
                      </a:cubicBezTo>
                      <a:cubicBezTo>
                        <a:pt x="330540" y="863308"/>
                        <a:pt x="270364" y="789332"/>
                        <a:pt x="196131" y="792388"/>
                      </a:cubicBezTo>
                      <a:cubicBezTo>
                        <a:pt x="149737" y="792388"/>
                        <a:pt x="111887" y="821798"/>
                        <a:pt x="87734" y="855769"/>
                      </a:cubicBezTo>
                      <a:cubicBezTo>
                        <a:pt x="67023" y="870819"/>
                        <a:pt x="36912" y="884170"/>
                        <a:pt x="16002" y="868806"/>
                      </a:cubicBezTo>
                      <a:lnTo>
                        <a:pt x="0" y="841219"/>
                      </a:lnTo>
                      <a:lnTo>
                        <a:pt x="0" y="330541"/>
                      </a:lnTo>
                      <a:lnTo>
                        <a:pt x="510238" y="330541"/>
                      </a:lnTo>
                      <a:lnTo>
                        <a:pt x="530889" y="315713"/>
                      </a:lnTo>
                      <a:cubicBezTo>
                        <a:pt x="547290" y="294742"/>
                        <a:pt x="537180" y="267918"/>
                        <a:pt x="519475" y="245864"/>
                      </a:cubicBezTo>
                      <a:cubicBezTo>
                        <a:pt x="479391" y="221710"/>
                        <a:pt x="453037" y="180805"/>
                        <a:pt x="453037" y="134410"/>
                      </a:cubicBezTo>
                      <a:cubicBezTo>
                        <a:pt x="453037" y="60177"/>
                        <a:pt x="520503" y="0"/>
                        <a:pt x="603727" y="0"/>
                      </a:cubicBezTo>
                      <a:close/>
                    </a:path>
                  </a:pathLst>
                </a:custGeom>
                <a:solidFill>
                  <a:srgbClr val="45A5A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dirty="0">
                    <a:solidFill>
                      <a:prstClr val="white"/>
                    </a:solidFill>
                    <a:latin typeface="Arial" panose="020B0604020202020204" pitchFamily="34" charset="0"/>
                    <a:cs typeface="Arial" panose="020B0604020202020204" pitchFamily="34" charset="0"/>
                  </a:endParaRPr>
                </a:p>
              </p:txBody>
            </p:sp>
            <p:sp>
              <p:nvSpPr>
                <p:cNvPr id="44" name="Freeform 123">
                  <a:extLst>
                    <a:ext uri="{FF2B5EF4-FFF2-40B4-BE49-F238E27FC236}">
                      <a16:creationId xmlns:a16="http://schemas.microsoft.com/office/drawing/2014/main" id="{B4DF9D12-CE22-4EE5-B48F-D4750A6C2BEF}"/>
                    </a:ext>
                  </a:extLst>
                </p:cNvPr>
                <p:cNvSpPr/>
                <p:nvPr/>
              </p:nvSpPr>
              <p:spPr>
                <a:xfrm flipH="1">
                  <a:off x="4272204" y="3689739"/>
                  <a:ext cx="1041616" cy="1042046"/>
                </a:xfrm>
                <a:custGeom>
                  <a:avLst/>
                  <a:gdLst>
                    <a:gd name="connsiteX0" fmla="*/ 603727 w 1542756"/>
                    <a:gd name="connsiteY0" fmla="*/ 0 h 1543391"/>
                    <a:gd name="connsiteX1" fmla="*/ 754417 w 1542756"/>
                    <a:gd name="connsiteY1" fmla="*/ 134410 h 1543391"/>
                    <a:gd name="connsiteX2" fmla="*/ 687979 w 1542756"/>
                    <a:gd name="connsiteY2" fmla="*/ 245864 h 1543391"/>
                    <a:gd name="connsiteX3" fmla="*/ 677999 w 1542756"/>
                    <a:gd name="connsiteY3" fmla="*/ 314539 h 1543391"/>
                    <a:gd name="connsiteX4" fmla="*/ 699473 w 1542756"/>
                    <a:gd name="connsiteY4" fmla="*/ 330541 h 1543391"/>
                    <a:gd name="connsiteX5" fmla="*/ 1212215 w 1542756"/>
                    <a:gd name="connsiteY5" fmla="*/ 330541 h 1543391"/>
                    <a:gd name="connsiteX6" fmla="*/ 1212215 w 1542756"/>
                    <a:gd name="connsiteY6" fmla="*/ 841219 h 1543391"/>
                    <a:gd name="connsiteX7" fmla="*/ 1228217 w 1542756"/>
                    <a:gd name="connsiteY7" fmla="*/ 862694 h 1543391"/>
                    <a:gd name="connsiteX8" fmla="*/ 1296893 w 1542756"/>
                    <a:gd name="connsiteY8" fmla="*/ 852714 h 1543391"/>
                    <a:gd name="connsiteX9" fmla="*/ 1408346 w 1542756"/>
                    <a:gd name="connsiteY9" fmla="*/ 786276 h 1543391"/>
                    <a:gd name="connsiteX10" fmla="*/ 1542756 w 1542756"/>
                    <a:gd name="connsiteY10" fmla="*/ 936966 h 1543391"/>
                    <a:gd name="connsiteX11" fmla="*/ 1408346 w 1542756"/>
                    <a:gd name="connsiteY11" fmla="*/ 1087656 h 1543391"/>
                    <a:gd name="connsiteX12" fmla="*/ 1296893 w 1542756"/>
                    <a:gd name="connsiteY12" fmla="*/ 1021218 h 1543391"/>
                    <a:gd name="connsiteX13" fmla="*/ 1227044 w 1542756"/>
                    <a:gd name="connsiteY13" fmla="*/ 1009804 h 1543391"/>
                    <a:gd name="connsiteX14" fmla="*/ 1212215 w 1542756"/>
                    <a:gd name="connsiteY14" fmla="*/ 1030456 h 1543391"/>
                    <a:gd name="connsiteX15" fmla="*/ 1212215 w 1542756"/>
                    <a:gd name="connsiteY15" fmla="*/ 1543391 h 1543391"/>
                    <a:gd name="connsiteX16" fmla="*/ 698836 w 1542756"/>
                    <a:gd name="connsiteY16" fmla="*/ 1543391 h 1543391"/>
                    <a:gd name="connsiteX17" fmla="*/ 677999 w 1542756"/>
                    <a:gd name="connsiteY17" fmla="*/ 1527864 h 1543391"/>
                    <a:gd name="connsiteX18" fmla="*/ 687979 w 1542756"/>
                    <a:gd name="connsiteY18" fmla="*/ 1459189 h 1543391"/>
                    <a:gd name="connsiteX19" fmla="*/ 754417 w 1542756"/>
                    <a:gd name="connsiteY19" fmla="*/ 1347735 h 1543391"/>
                    <a:gd name="connsiteX20" fmla="*/ 603727 w 1542756"/>
                    <a:gd name="connsiteY20" fmla="*/ 1213325 h 1543391"/>
                    <a:gd name="connsiteX21" fmla="*/ 453037 w 1542756"/>
                    <a:gd name="connsiteY21" fmla="*/ 1347735 h 1543391"/>
                    <a:gd name="connsiteX22" fmla="*/ 519475 w 1542756"/>
                    <a:gd name="connsiteY22" fmla="*/ 1459189 h 1543391"/>
                    <a:gd name="connsiteX23" fmla="*/ 530889 w 1542756"/>
                    <a:gd name="connsiteY23" fmla="*/ 1529038 h 1543391"/>
                    <a:gd name="connsiteX24" fmla="*/ 510900 w 1542756"/>
                    <a:gd name="connsiteY24" fmla="*/ 1543391 h 1543391"/>
                    <a:gd name="connsiteX25" fmla="*/ 0 w 1542756"/>
                    <a:gd name="connsiteY25" fmla="*/ 1543391 h 1543391"/>
                    <a:gd name="connsiteX26" fmla="*/ 0 w 1542756"/>
                    <a:gd name="connsiteY26" fmla="*/ 1030456 h 1543391"/>
                    <a:gd name="connsiteX27" fmla="*/ 14829 w 1542756"/>
                    <a:gd name="connsiteY27" fmla="*/ 1009804 h 1543391"/>
                    <a:gd name="connsiteX28" fmla="*/ 84678 w 1542756"/>
                    <a:gd name="connsiteY28" fmla="*/ 1021218 h 1543391"/>
                    <a:gd name="connsiteX29" fmla="*/ 196131 w 1542756"/>
                    <a:gd name="connsiteY29" fmla="*/ 1087656 h 1543391"/>
                    <a:gd name="connsiteX30" fmla="*/ 330541 w 1542756"/>
                    <a:gd name="connsiteY30" fmla="*/ 936966 h 1543391"/>
                    <a:gd name="connsiteX31" fmla="*/ 196131 w 1542756"/>
                    <a:gd name="connsiteY31" fmla="*/ 786276 h 1543391"/>
                    <a:gd name="connsiteX32" fmla="*/ 84678 w 1542756"/>
                    <a:gd name="connsiteY32" fmla="*/ 852714 h 1543391"/>
                    <a:gd name="connsiteX33" fmla="*/ 16002 w 1542756"/>
                    <a:gd name="connsiteY33" fmla="*/ 862694 h 1543391"/>
                    <a:gd name="connsiteX34" fmla="*/ 0 w 1542756"/>
                    <a:gd name="connsiteY34" fmla="*/ 841219 h 1543391"/>
                    <a:gd name="connsiteX35" fmla="*/ 0 w 1542756"/>
                    <a:gd name="connsiteY35" fmla="*/ 330541 h 1543391"/>
                    <a:gd name="connsiteX36" fmla="*/ 510238 w 1542756"/>
                    <a:gd name="connsiteY36" fmla="*/ 330541 h 1543391"/>
                    <a:gd name="connsiteX37" fmla="*/ 530889 w 1542756"/>
                    <a:gd name="connsiteY37" fmla="*/ 315713 h 1543391"/>
                    <a:gd name="connsiteX38" fmla="*/ 519475 w 1542756"/>
                    <a:gd name="connsiteY38" fmla="*/ 245864 h 1543391"/>
                    <a:gd name="connsiteX39" fmla="*/ 453037 w 1542756"/>
                    <a:gd name="connsiteY39" fmla="*/ 134410 h 1543391"/>
                    <a:gd name="connsiteX40" fmla="*/ 603727 w 1542756"/>
                    <a:gd name="connsiteY40" fmla="*/ 0 h 1543391"/>
                    <a:gd name="connsiteX0" fmla="*/ 603727 w 1542756"/>
                    <a:gd name="connsiteY0" fmla="*/ 0 h 1543391"/>
                    <a:gd name="connsiteX1" fmla="*/ 754417 w 1542756"/>
                    <a:gd name="connsiteY1" fmla="*/ 134410 h 1543391"/>
                    <a:gd name="connsiteX2" fmla="*/ 687979 w 1542756"/>
                    <a:gd name="connsiteY2" fmla="*/ 245864 h 1543391"/>
                    <a:gd name="connsiteX3" fmla="*/ 677999 w 1542756"/>
                    <a:gd name="connsiteY3" fmla="*/ 314539 h 1543391"/>
                    <a:gd name="connsiteX4" fmla="*/ 699473 w 1542756"/>
                    <a:gd name="connsiteY4" fmla="*/ 330541 h 1543391"/>
                    <a:gd name="connsiteX5" fmla="*/ 1212215 w 1542756"/>
                    <a:gd name="connsiteY5" fmla="*/ 330541 h 1543391"/>
                    <a:gd name="connsiteX6" fmla="*/ 1212215 w 1542756"/>
                    <a:gd name="connsiteY6" fmla="*/ 841219 h 1543391"/>
                    <a:gd name="connsiteX7" fmla="*/ 1228217 w 1542756"/>
                    <a:gd name="connsiteY7" fmla="*/ 862694 h 1543391"/>
                    <a:gd name="connsiteX8" fmla="*/ 1296893 w 1542756"/>
                    <a:gd name="connsiteY8" fmla="*/ 852714 h 1543391"/>
                    <a:gd name="connsiteX9" fmla="*/ 1408346 w 1542756"/>
                    <a:gd name="connsiteY9" fmla="*/ 786276 h 1543391"/>
                    <a:gd name="connsiteX10" fmla="*/ 1542756 w 1542756"/>
                    <a:gd name="connsiteY10" fmla="*/ 936966 h 1543391"/>
                    <a:gd name="connsiteX11" fmla="*/ 1408346 w 1542756"/>
                    <a:gd name="connsiteY11" fmla="*/ 1087656 h 1543391"/>
                    <a:gd name="connsiteX12" fmla="*/ 1296893 w 1542756"/>
                    <a:gd name="connsiteY12" fmla="*/ 1021218 h 1543391"/>
                    <a:gd name="connsiteX13" fmla="*/ 1227044 w 1542756"/>
                    <a:gd name="connsiteY13" fmla="*/ 1009804 h 1543391"/>
                    <a:gd name="connsiteX14" fmla="*/ 1212215 w 1542756"/>
                    <a:gd name="connsiteY14" fmla="*/ 1030456 h 1543391"/>
                    <a:gd name="connsiteX15" fmla="*/ 1212215 w 1542756"/>
                    <a:gd name="connsiteY15" fmla="*/ 1543391 h 1543391"/>
                    <a:gd name="connsiteX16" fmla="*/ 698836 w 1542756"/>
                    <a:gd name="connsiteY16" fmla="*/ 1543391 h 1543391"/>
                    <a:gd name="connsiteX17" fmla="*/ 677999 w 1542756"/>
                    <a:gd name="connsiteY17" fmla="*/ 1527864 h 1543391"/>
                    <a:gd name="connsiteX18" fmla="*/ 687979 w 1542756"/>
                    <a:gd name="connsiteY18" fmla="*/ 1459189 h 1543391"/>
                    <a:gd name="connsiteX19" fmla="*/ 754417 w 1542756"/>
                    <a:gd name="connsiteY19" fmla="*/ 1347735 h 1543391"/>
                    <a:gd name="connsiteX20" fmla="*/ 603727 w 1542756"/>
                    <a:gd name="connsiteY20" fmla="*/ 1213325 h 1543391"/>
                    <a:gd name="connsiteX21" fmla="*/ 453037 w 1542756"/>
                    <a:gd name="connsiteY21" fmla="*/ 1347735 h 1543391"/>
                    <a:gd name="connsiteX22" fmla="*/ 519475 w 1542756"/>
                    <a:gd name="connsiteY22" fmla="*/ 1459189 h 1543391"/>
                    <a:gd name="connsiteX23" fmla="*/ 530889 w 1542756"/>
                    <a:gd name="connsiteY23" fmla="*/ 1529038 h 1543391"/>
                    <a:gd name="connsiteX24" fmla="*/ 510900 w 1542756"/>
                    <a:gd name="connsiteY24" fmla="*/ 1543391 h 1543391"/>
                    <a:gd name="connsiteX25" fmla="*/ 0 w 1542756"/>
                    <a:gd name="connsiteY25" fmla="*/ 1543391 h 1543391"/>
                    <a:gd name="connsiteX26" fmla="*/ 0 w 1542756"/>
                    <a:gd name="connsiteY26" fmla="*/ 1030456 h 1543391"/>
                    <a:gd name="connsiteX27" fmla="*/ 14829 w 1542756"/>
                    <a:gd name="connsiteY27" fmla="*/ 1009804 h 1543391"/>
                    <a:gd name="connsiteX28" fmla="*/ 84678 w 1542756"/>
                    <a:gd name="connsiteY28" fmla="*/ 1021218 h 1543391"/>
                    <a:gd name="connsiteX29" fmla="*/ 196131 w 1542756"/>
                    <a:gd name="connsiteY29" fmla="*/ 1087656 h 1543391"/>
                    <a:gd name="connsiteX30" fmla="*/ 330541 w 1542756"/>
                    <a:gd name="connsiteY30" fmla="*/ 936966 h 1543391"/>
                    <a:gd name="connsiteX31" fmla="*/ 196131 w 1542756"/>
                    <a:gd name="connsiteY31" fmla="*/ 786276 h 1543391"/>
                    <a:gd name="connsiteX32" fmla="*/ 84678 w 1542756"/>
                    <a:gd name="connsiteY32" fmla="*/ 852714 h 1543391"/>
                    <a:gd name="connsiteX33" fmla="*/ 16002 w 1542756"/>
                    <a:gd name="connsiteY33" fmla="*/ 862694 h 1543391"/>
                    <a:gd name="connsiteX34" fmla="*/ 0 w 1542756"/>
                    <a:gd name="connsiteY34" fmla="*/ 841219 h 1543391"/>
                    <a:gd name="connsiteX35" fmla="*/ 0 w 1542756"/>
                    <a:gd name="connsiteY35" fmla="*/ 330541 h 1543391"/>
                    <a:gd name="connsiteX36" fmla="*/ 510238 w 1542756"/>
                    <a:gd name="connsiteY36" fmla="*/ 330541 h 1543391"/>
                    <a:gd name="connsiteX37" fmla="*/ 530889 w 1542756"/>
                    <a:gd name="connsiteY37" fmla="*/ 315713 h 1543391"/>
                    <a:gd name="connsiteX38" fmla="*/ 519475 w 1542756"/>
                    <a:gd name="connsiteY38" fmla="*/ 245864 h 1543391"/>
                    <a:gd name="connsiteX39" fmla="*/ 453037 w 1542756"/>
                    <a:gd name="connsiteY39" fmla="*/ 134410 h 1543391"/>
                    <a:gd name="connsiteX40" fmla="*/ 603727 w 1542756"/>
                    <a:gd name="connsiteY40" fmla="*/ 0 h 1543391"/>
                    <a:gd name="connsiteX0" fmla="*/ 603727 w 1542756"/>
                    <a:gd name="connsiteY0" fmla="*/ 0 h 1543391"/>
                    <a:gd name="connsiteX1" fmla="*/ 754417 w 1542756"/>
                    <a:gd name="connsiteY1" fmla="*/ 134410 h 1543391"/>
                    <a:gd name="connsiteX2" fmla="*/ 687979 w 1542756"/>
                    <a:gd name="connsiteY2" fmla="*/ 245864 h 1543391"/>
                    <a:gd name="connsiteX3" fmla="*/ 677999 w 1542756"/>
                    <a:gd name="connsiteY3" fmla="*/ 314539 h 1543391"/>
                    <a:gd name="connsiteX4" fmla="*/ 699473 w 1542756"/>
                    <a:gd name="connsiteY4" fmla="*/ 330541 h 1543391"/>
                    <a:gd name="connsiteX5" fmla="*/ 1212215 w 1542756"/>
                    <a:gd name="connsiteY5" fmla="*/ 330541 h 1543391"/>
                    <a:gd name="connsiteX6" fmla="*/ 1212215 w 1542756"/>
                    <a:gd name="connsiteY6" fmla="*/ 841219 h 1543391"/>
                    <a:gd name="connsiteX7" fmla="*/ 1228217 w 1542756"/>
                    <a:gd name="connsiteY7" fmla="*/ 862694 h 1543391"/>
                    <a:gd name="connsiteX8" fmla="*/ 1296893 w 1542756"/>
                    <a:gd name="connsiteY8" fmla="*/ 852714 h 1543391"/>
                    <a:gd name="connsiteX9" fmla="*/ 1408346 w 1542756"/>
                    <a:gd name="connsiteY9" fmla="*/ 786276 h 1543391"/>
                    <a:gd name="connsiteX10" fmla="*/ 1542756 w 1542756"/>
                    <a:gd name="connsiteY10" fmla="*/ 936966 h 1543391"/>
                    <a:gd name="connsiteX11" fmla="*/ 1408346 w 1542756"/>
                    <a:gd name="connsiteY11" fmla="*/ 1087656 h 1543391"/>
                    <a:gd name="connsiteX12" fmla="*/ 1296893 w 1542756"/>
                    <a:gd name="connsiteY12" fmla="*/ 1021218 h 1543391"/>
                    <a:gd name="connsiteX13" fmla="*/ 1227044 w 1542756"/>
                    <a:gd name="connsiteY13" fmla="*/ 1009804 h 1543391"/>
                    <a:gd name="connsiteX14" fmla="*/ 1212215 w 1542756"/>
                    <a:gd name="connsiteY14" fmla="*/ 1030456 h 1543391"/>
                    <a:gd name="connsiteX15" fmla="*/ 1212215 w 1542756"/>
                    <a:gd name="connsiteY15" fmla="*/ 1543391 h 1543391"/>
                    <a:gd name="connsiteX16" fmla="*/ 698836 w 1542756"/>
                    <a:gd name="connsiteY16" fmla="*/ 1543391 h 1543391"/>
                    <a:gd name="connsiteX17" fmla="*/ 677999 w 1542756"/>
                    <a:gd name="connsiteY17" fmla="*/ 1527864 h 1543391"/>
                    <a:gd name="connsiteX18" fmla="*/ 687979 w 1542756"/>
                    <a:gd name="connsiteY18" fmla="*/ 1459189 h 1543391"/>
                    <a:gd name="connsiteX19" fmla="*/ 754417 w 1542756"/>
                    <a:gd name="connsiteY19" fmla="*/ 1347735 h 1543391"/>
                    <a:gd name="connsiteX20" fmla="*/ 603727 w 1542756"/>
                    <a:gd name="connsiteY20" fmla="*/ 1213325 h 1543391"/>
                    <a:gd name="connsiteX21" fmla="*/ 453037 w 1542756"/>
                    <a:gd name="connsiteY21" fmla="*/ 1347735 h 1543391"/>
                    <a:gd name="connsiteX22" fmla="*/ 519475 w 1542756"/>
                    <a:gd name="connsiteY22" fmla="*/ 1459189 h 1543391"/>
                    <a:gd name="connsiteX23" fmla="*/ 530889 w 1542756"/>
                    <a:gd name="connsiteY23" fmla="*/ 1529038 h 1543391"/>
                    <a:gd name="connsiteX24" fmla="*/ 510900 w 1542756"/>
                    <a:gd name="connsiteY24" fmla="*/ 1543391 h 1543391"/>
                    <a:gd name="connsiteX25" fmla="*/ 0 w 1542756"/>
                    <a:gd name="connsiteY25" fmla="*/ 1543391 h 1543391"/>
                    <a:gd name="connsiteX26" fmla="*/ 0 w 1542756"/>
                    <a:gd name="connsiteY26" fmla="*/ 1030456 h 1543391"/>
                    <a:gd name="connsiteX27" fmla="*/ 14829 w 1542756"/>
                    <a:gd name="connsiteY27" fmla="*/ 1009804 h 1543391"/>
                    <a:gd name="connsiteX28" fmla="*/ 84678 w 1542756"/>
                    <a:gd name="connsiteY28" fmla="*/ 1021218 h 1543391"/>
                    <a:gd name="connsiteX29" fmla="*/ 196131 w 1542756"/>
                    <a:gd name="connsiteY29" fmla="*/ 1087656 h 1543391"/>
                    <a:gd name="connsiteX30" fmla="*/ 330541 w 1542756"/>
                    <a:gd name="connsiteY30" fmla="*/ 936966 h 1543391"/>
                    <a:gd name="connsiteX31" fmla="*/ 196131 w 1542756"/>
                    <a:gd name="connsiteY31" fmla="*/ 786276 h 1543391"/>
                    <a:gd name="connsiteX32" fmla="*/ 84678 w 1542756"/>
                    <a:gd name="connsiteY32" fmla="*/ 852714 h 1543391"/>
                    <a:gd name="connsiteX33" fmla="*/ 16002 w 1542756"/>
                    <a:gd name="connsiteY33" fmla="*/ 862694 h 1543391"/>
                    <a:gd name="connsiteX34" fmla="*/ 0 w 1542756"/>
                    <a:gd name="connsiteY34" fmla="*/ 841219 h 1543391"/>
                    <a:gd name="connsiteX35" fmla="*/ 0 w 1542756"/>
                    <a:gd name="connsiteY35" fmla="*/ 330541 h 1543391"/>
                    <a:gd name="connsiteX36" fmla="*/ 510238 w 1542756"/>
                    <a:gd name="connsiteY36" fmla="*/ 330541 h 1543391"/>
                    <a:gd name="connsiteX37" fmla="*/ 530889 w 1542756"/>
                    <a:gd name="connsiteY37" fmla="*/ 315713 h 1543391"/>
                    <a:gd name="connsiteX38" fmla="*/ 519475 w 1542756"/>
                    <a:gd name="connsiteY38" fmla="*/ 245864 h 1543391"/>
                    <a:gd name="connsiteX39" fmla="*/ 453037 w 1542756"/>
                    <a:gd name="connsiteY39" fmla="*/ 134410 h 1543391"/>
                    <a:gd name="connsiteX40" fmla="*/ 603727 w 1542756"/>
                    <a:gd name="connsiteY40" fmla="*/ 0 h 1543391"/>
                    <a:gd name="connsiteX0" fmla="*/ 603727 w 1542756"/>
                    <a:gd name="connsiteY0" fmla="*/ 0 h 1543391"/>
                    <a:gd name="connsiteX1" fmla="*/ 754417 w 1542756"/>
                    <a:gd name="connsiteY1" fmla="*/ 134410 h 1543391"/>
                    <a:gd name="connsiteX2" fmla="*/ 687979 w 1542756"/>
                    <a:gd name="connsiteY2" fmla="*/ 245864 h 1543391"/>
                    <a:gd name="connsiteX3" fmla="*/ 677999 w 1542756"/>
                    <a:gd name="connsiteY3" fmla="*/ 314539 h 1543391"/>
                    <a:gd name="connsiteX4" fmla="*/ 699473 w 1542756"/>
                    <a:gd name="connsiteY4" fmla="*/ 330541 h 1543391"/>
                    <a:gd name="connsiteX5" fmla="*/ 1212215 w 1542756"/>
                    <a:gd name="connsiteY5" fmla="*/ 330541 h 1543391"/>
                    <a:gd name="connsiteX6" fmla="*/ 1212215 w 1542756"/>
                    <a:gd name="connsiteY6" fmla="*/ 841219 h 1543391"/>
                    <a:gd name="connsiteX7" fmla="*/ 1228217 w 1542756"/>
                    <a:gd name="connsiteY7" fmla="*/ 862694 h 1543391"/>
                    <a:gd name="connsiteX8" fmla="*/ 1296893 w 1542756"/>
                    <a:gd name="connsiteY8" fmla="*/ 852714 h 1543391"/>
                    <a:gd name="connsiteX9" fmla="*/ 1408346 w 1542756"/>
                    <a:gd name="connsiteY9" fmla="*/ 786276 h 1543391"/>
                    <a:gd name="connsiteX10" fmla="*/ 1542756 w 1542756"/>
                    <a:gd name="connsiteY10" fmla="*/ 936966 h 1543391"/>
                    <a:gd name="connsiteX11" fmla="*/ 1408346 w 1542756"/>
                    <a:gd name="connsiteY11" fmla="*/ 1087656 h 1543391"/>
                    <a:gd name="connsiteX12" fmla="*/ 1296893 w 1542756"/>
                    <a:gd name="connsiteY12" fmla="*/ 1021218 h 1543391"/>
                    <a:gd name="connsiteX13" fmla="*/ 1227044 w 1542756"/>
                    <a:gd name="connsiteY13" fmla="*/ 1009804 h 1543391"/>
                    <a:gd name="connsiteX14" fmla="*/ 1212215 w 1542756"/>
                    <a:gd name="connsiteY14" fmla="*/ 1030456 h 1543391"/>
                    <a:gd name="connsiteX15" fmla="*/ 1212215 w 1542756"/>
                    <a:gd name="connsiteY15" fmla="*/ 1543391 h 1543391"/>
                    <a:gd name="connsiteX16" fmla="*/ 698836 w 1542756"/>
                    <a:gd name="connsiteY16" fmla="*/ 1543391 h 1543391"/>
                    <a:gd name="connsiteX17" fmla="*/ 677999 w 1542756"/>
                    <a:gd name="connsiteY17" fmla="*/ 1527864 h 1543391"/>
                    <a:gd name="connsiteX18" fmla="*/ 687979 w 1542756"/>
                    <a:gd name="connsiteY18" fmla="*/ 1459189 h 1543391"/>
                    <a:gd name="connsiteX19" fmla="*/ 754417 w 1542756"/>
                    <a:gd name="connsiteY19" fmla="*/ 1347735 h 1543391"/>
                    <a:gd name="connsiteX20" fmla="*/ 603727 w 1542756"/>
                    <a:gd name="connsiteY20" fmla="*/ 1213325 h 1543391"/>
                    <a:gd name="connsiteX21" fmla="*/ 453037 w 1542756"/>
                    <a:gd name="connsiteY21" fmla="*/ 1347735 h 1543391"/>
                    <a:gd name="connsiteX22" fmla="*/ 519475 w 1542756"/>
                    <a:gd name="connsiteY22" fmla="*/ 1459189 h 1543391"/>
                    <a:gd name="connsiteX23" fmla="*/ 530889 w 1542756"/>
                    <a:gd name="connsiteY23" fmla="*/ 1529038 h 1543391"/>
                    <a:gd name="connsiteX24" fmla="*/ 510900 w 1542756"/>
                    <a:gd name="connsiteY24" fmla="*/ 1543391 h 1543391"/>
                    <a:gd name="connsiteX25" fmla="*/ 0 w 1542756"/>
                    <a:gd name="connsiteY25" fmla="*/ 1543391 h 1543391"/>
                    <a:gd name="connsiteX26" fmla="*/ 0 w 1542756"/>
                    <a:gd name="connsiteY26" fmla="*/ 1030456 h 1543391"/>
                    <a:gd name="connsiteX27" fmla="*/ 14829 w 1542756"/>
                    <a:gd name="connsiteY27" fmla="*/ 1009804 h 1543391"/>
                    <a:gd name="connsiteX28" fmla="*/ 84678 w 1542756"/>
                    <a:gd name="connsiteY28" fmla="*/ 1021218 h 1543391"/>
                    <a:gd name="connsiteX29" fmla="*/ 196131 w 1542756"/>
                    <a:gd name="connsiteY29" fmla="*/ 1087656 h 1543391"/>
                    <a:gd name="connsiteX30" fmla="*/ 330541 w 1542756"/>
                    <a:gd name="connsiteY30" fmla="*/ 936966 h 1543391"/>
                    <a:gd name="connsiteX31" fmla="*/ 196131 w 1542756"/>
                    <a:gd name="connsiteY31" fmla="*/ 786276 h 1543391"/>
                    <a:gd name="connsiteX32" fmla="*/ 84678 w 1542756"/>
                    <a:gd name="connsiteY32" fmla="*/ 852714 h 1543391"/>
                    <a:gd name="connsiteX33" fmla="*/ 16002 w 1542756"/>
                    <a:gd name="connsiteY33" fmla="*/ 862694 h 1543391"/>
                    <a:gd name="connsiteX34" fmla="*/ 0 w 1542756"/>
                    <a:gd name="connsiteY34" fmla="*/ 841219 h 1543391"/>
                    <a:gd name="connsiteX35" fmla="*/ 0 w 1542756"/>
                    <a:gd name="connsiteY35" fmla="*/ 330541 h 1543391"/>
                    <a:gd name="connsiteX36" fmla="*/ 510238 w 1542756"/>
                    <a:gd name="connsiteY36" fmla="*/ 330541 h 1543391"/>
                    <a:gd name="connsiteX37" fmla="*/ 530889 w 1542756"/>
                    <a:gd name="connsiteY37" fmla="*/ 315713 h 1543391"/>
                    <a:gd name="connsiteX38" fmla="*/ 519475 w 1542756"/>
                    <a:gd name="connsiteY38" fmla="*/ 245864 h 1543391"/>
                    <a:gd name="connsiteX39" fmla="*/ 453037 w 1542756"/>
                    <a:gd name="connsiteY39" fmla="*/ 134410 h 1543391"/>
                    <a:gd name="connsiteX40" fmla="*/ 603727 w 1542756"/>
                    <a:gd name="connsiteY40" fmla="*/ 0 h 1543391"/>
                    <a:gd name="connsiteX0" fmla="*/ 603727 w 1542756"/>
                    <a:gd name="connsiteY0" fmla="*/ 0 h 1543391"/>
                    <a:gd name="connsiteX1" fmla="*/ 754417 w 1542756"/>
                    <a:gd name="connsiteY1" fmla="*/ 134410 h 1543391"/>
                    <a:gd name="connsiteX2" fmla="*/ 687979 w 1542756"/>
                    <a:gd name="connsiteY2" fmla="*/ 245864 h 1543391"/>
                    <a:gd name="connsiteX3" fmla="*/ 677999 w 1542756"/>
                    <a:gd name="connsiteY3" fmla="*/ 314539 h 1543391"/>
                    <a:gd name="connsiteX4" fmla="*/ 699473 w 1542756"/>
                    <a:gd name="connsiteY4" fmla="*/ 330541 h 1543391"/>
                    <a:gd name="connsiteX5" fmla="*/ 1212215 w 1542756"/>
                    <a:gd name="connsiteY5" fmla="*/ 330541 h 1543391"/>
                    <a:gd name="connsiteX6" fmla="*/ 1212215 w 1542756"/>
                    <a:gd name="connsiteY6" fmla="*/ 841219 h 1543391"/>
                    <a:gd name="connsiteX7" fmla="*/ 1228217 w 1542756"/>
                    <a:gd name="connsiteY7" fmla="*/ 862694 h 1543391"/>
                    <a:gd name="connsiteX8" fmla="*/ 1296893 w 1542756"/>
                    <a:gd name="connsiteY8" fmla="*/ 852714 h 1543391"/>
                    <a:gd name="connsiteX9" fmla="*/ 1408346 w 1542756"/>
                    <a:gd name="connsiteY9" fmla="*/ 786276 h 1543391"/>
                    <a:gd name="connsiteX10" fmla="*/ 1542756 w 1542756"/>
                    <a:gd name="connsiteY10" fmla="*/ 936966 h 1543391"/>
                    <a:gd name="connsiteX11" fmla="*/ 1408346 w 1542756"/>
                    <a:gd name="connsiteY11" fmla="*/ 1087656 h 1543391"/>
                    <a:gd name="connsiteX12" fmla="*/ 1296893 w 1542756"/>
                    <a:gd name="connsiteY12" fmla="*/ 1021218 h 1543391"/>
                    <a:gd name="connsiteX13" fmla="*/ 1227044 w 1542756"/>
                    <a:gd name="connsiteY13" fmla="*/ 1009804 h 1543391"/>
                    <a:gd name="connsiteX14" fmla="*/ 1212215 w 1542756"/>
                    <a:gd name="connsiteY14" fmla="*/ 1030456 h 1543391"/>
                    <a:gd name="connsiteX15" fmla="*/ 1212215 w 1542756"/>
                    <a:gd name="connsiteY15" fmla="*/ 1543391 h 1543391"/>
                    <a:gd name="connsiteX16" fmla="*/ 698836 w 1542756"/>
                    <a:gd name="connsiteY16" fmla="*/ 1543391 h 1543391"/>
                    <a:gd name="connsiteX17" fmla="*/ 677999 w 1542756"/>
                    <a:gd name="connsiteY17" fmla="*/ 1527864 h 1543391"/>
                    <a:gd name="connsiteX18" fmla="*/ 687979 w 1542756"/>
                    <a:gd name="connsiteY18" fmla="*/ 1459189 h 1543391"/>
                    <a:gd name="connsiteX19" fmla="*/ 754417 w 1542756"/>
                    <a:gd name="connsiteY19" fmla="*/ 1347735 h 1543391"/>
                    <a:gd name="connsiteX20" fmla="*/ 603727 w 1542756"/>
                    <a:gd name="connsiteY20" fmla="*/ 1213325 h 1543391"/>
                    <a:gd name="connsiteX21" fmla="*/ 453037 w 1542756"/>
                    <a:gd name="connsiteY21" fmla="*/ 1347735 h 1543391"/>
                    <a:gd name="connsiteX22" fmla="*/ 522614 w 1542756"/>
                    <a:gd name="connsiteY22" fmla="*/ 1456051 h 1543391"/>
                    <a:gd name="connsiteX23" fmla="*/ 530889 w 1542756"/>
                    <a:gd name="connsiteY23" fmla="*/ 1529038 h 1543391"/>
                    <a:gd name="connsiteX24" fmla="*/ 510900 w 1542756"/>
                    <a:gd name="connsiteY24" fmla="*/ 1543391 h 1543391"/>
                    <a:gd name="connsiteX25" fmla="*/ 0 w 1542756"/>
                    <a:gd name="connsiteY25" fmla="*/ 1543391 h 1543391"/>
                    <a:gd name="connsiteX26" fmla="*/ 0 w 1542756"/>
                    <a:gd name="connsiteY26" fmla="*/ 1030456 h 1543391"/>
                    <a:gd name="connsiteX27" fmla="*/ 14829 w 1542756"/>
                    <a:gd name="connsiteY27" fmla="*/ 1009804 h 1543391"/>
                    <a:gd name="connsiteX28" fmla="*/ 84678 w 1542756"/>
                    <a:gd name="connsiteY28" fmla="*/ 1021218 h 1543391"/>
                    <a:gd name="connsiteX29" fmla="*/ 196131 w 1542756"/>
                    <a:gd name="connsiteY29" fmla="*/ 1087656 h 1543391"/>
                    <a:gd name="connsiteX30" fmla="*/ 330541 w 1542756"/>
                    <a:gd name="connsiteY30" fmla="*/ 936966 h 1543391"/>
                    <a:gd name="connsiteX31" fmla="*/ 196131 w 1542756"/>
                    <a:gd name="connsiteY31" fmla="*/ 786276 h 1543391"/>
                    <a:gd name="connsiteX32" fmla="*/ 84678 w 1542756"/>
                    <a:gd name="connsiteY32" fmla="*/ 852714 h 1543391"/>
                    <a:gd name="connsiteX33" fmla="*/ 16002 w 1542756"/>
                    <a:gd name="connsiteY33" fmla="*/ 862694 h 1543391"/>
                    <a:gd name="connsiteX34" fmla="*/ 0 w 1542756"/>
                    <a:gd name="connsiteY34" fmla="*/ 841219 h 1543391"/>
                    <a:gd name="connsiteX35" fmla="*/ 0 w 1542756"/>
                    <a:gd name="connsiteY35" fmla="*/ 330541 h 1543391"/>
                    <a:gd name="connsiteX36" fmla="*/ 510238 w 1542756"/>
                    <a:gd name="connsiteY36" fmla="*/ 330541 h 1543391"/>
                    <a:gd name="connsiteX37" fmla="*/ 530889 w 1542756"/>
                    <a:gd name="connsiteY37" fmla="*/ 315713 h 1543391"/>
                    <a:gd name="connsiteX38" fmla="*/ 519475 w 1542756"/>
                    <a:gd name="connsiteY38" fmla="*/ 245864 h 1543391"/>
                    <a:gd name="connsiteX39" fmla="*/ 453037 w 1542756"/>
                    <a:gd name="connsiteY39" fmla="*/ 134410 h 1543391"/>
                    <a:gd name="connsiteX40" fmla="*/ 603727 w 1542756"/>
                    <a:gd name="connsiteY40" fmla="*/ 0 h 1543391"/>
                    <a:gd name="connsiteX0" fmla="*/ 603727 w 1542756"/>
                    <a:gd name="connsiteY0" fmla="*/ 0 h 1543391"/>
                    <a:gd name="connsiteX1" fmla="*/ 754417 w 1542756"/>
                    <a:gd name="connsiteY1" fmla="*/ 134410 h 1543391"/>
                    <a:gd name="connsiteX2" fmla="*/ 687979 w 1542756"/>
                    <a:gd name="connsiteY2" fmla="*/ 245864 h 1543391"/>
                    <a:gd name="connsiteX3" fmla="*/ 677999 w 1542756"/>
                    <a:gd name="connsiteY3" fmla="*/ 314539 h 1543391"/>
                    <a:gd name="connsiteX4" fmla="*/ 699473 w 1542756"/>
                    <a:gd name="connsiteY4" fmla="*/ 330541 h 1543391"/>
                    <a:gd name="connsiteX5" fmla="*/ 1212215 w 1542756"/>
                    <a:gd name="connsiteY5" fmla="*/ 330541 h 1543391"/>
                    <a:gd name="connsiteX6" fmla="*/ 1212215 w 1542756"/>
                    <a:gd name="connsiteY6" fmla="*/ 841219 h 1543391"/>
                    <a:gd name="connsiteX7" fmla="*/ 1228217 w 1542756"/>
                    <a:gd name="connsiteY7" fmla="*/ 862694 h 1543391"/>
                    <a:gd name="connsiteX8" fmla="*/ 1296893 w 1542756"/>
                    <a:gd name="connsiteY8" fmla="*/ 852714 h 1543391"/>
                    <a:gd name="connsiteX9" fmla="*/ 1408346 w 1542756"/>
                    <a:gd name="connsiteY9" fmla="*/ 786276 h 1543391"/>
                    <a:gd name="connsiteX10" fmla="*/ 1542756 w 1542756"/>
                    <a:gd name="connsiteY10" fmla="*/ 936966 h 1543391"/>
                    <a:gd name="connsiteX11" fmla="*/ 1408346 w 1542756"/>
                    <a:gd name="connsiteY11" fmla="*/ 1087656 h 1543391"/>
                    <a:gd name="connsiteX12" fmla="*/ 1296893 w 1542756"/>
                    <a:gd name="connsiteY12" fmla="*/ 1021218 h 1543391"/>
                    <a:gd name="connsiteX13" fmla="*/ 1227044 w 1542756"/>
                    <a:gd name="connsiteY13" fmla="*/ 1009804 h 1543391"/>
                    <a:gd name="connsiteX14" fmla="*/ 1212215 w 1542756"/>
                    <a:gd name="connsiteY14" fmla="*/ 1030456 h 1543391"/>
                    <a:gd name="connsiteX15" fmla="*/ 1212215 w 1542756"/>
                    <a:gd name="connsiteY15" fmla="*/ 1543391 h 1543391"/>
                    <a:gd name="connsiteX16" fmla="*/ 698836 w 1542756"/>
                    <a:gd name="connsiteY16" fmla="*/ 1543391 h 1543391"/>
                    <a:gd name="connsiteX17" fmla="*/ 677999 w 1542756"/>
                    <a:gd name="connsiteY17" fmla="*/ 1527864 h 1543391"/>
                    <a:gd name="connsiteX18" fmla="*/ 687979 w 1542756"/>
                    <a:gd name="connsiteY18" fmla="*/ 1459189 h 1543391"/>
                    <a:gd name="connsiteX19" fmla="*/ 754417 w 1542756"/>
                    <a:gd name="connsiteY19" fmla="*/ 1347735 h 1543391"/>
                    <a:gd name="connsiteX20" fmla="*/ 603727 w 1542756"/>
                    <a:gd name="connsiteY20" fmla="*/ 1213325 h 1543391"/>
                    <a:gd name="connsiteX21" fmla="*/ 453037 w 1542756"/>
                    <a:gd name="connsiteY21" fmla="*/ 1347735 h 1543391"/>
                    <a:gd name="connsiteX22" fmla="*/ 522614 w 1542756"/>
                    <a:gd name="connsiteY22" fmla="*/ 1456051 h 1543391"/>
                    <a:gd name="connsiteX23" fmla="*/ 530889 w 1542756"/>
                    <a:gd name="connsiteY23" fmla="*/ 1529038 h 1543391"/>
                    <a:gd name="connsiteX24" fmla="*/ 510900 w 1542756"/>
                    <a:gd name="connsiteY24" fmla="*/ 1543391 h 1543391"/>
                    <a:gd name="connsiteX25" fmla="*/ 0 w 1542756"/>
                    <a:gd name="connsiteY25" fmla="*/ 1543391 h 1543391"/>
                    <a:gd name="connsiteX26" fmla="*/ 0 w 1542756"/>
                    <a:gd name="connsiteY26" fmla="*/ 1030456 h 1543391"/>
                    <a:gd name="connsiteX27" fmla="*/ 14829 w 1542756"/>
                    <a:gd name="connsiteY27" fmla="*/ 1009804 h 1543391"/>
                    <a:gd name="connsiteX28" fmla="*/ 84678 w 1542756"/>
                    <a:gd name="connsiteY28" fmla="*/ 1021218 h 1543391"/>
                    <a:gd name="connsiteX29" fmla="*/ 196131 w 1542756"/>
                    <a:gd name="connsiteY29" fmla="*/ 1087656 h 1543391"/>
                    <a:gd name="connsiteX30" fmla="*/ 330541 w 1542756"/>
                    <a:gd name="connsiteY30" fmla="*/ 936966 h 1543391"/>
                    <a:gd name="connsiteX31" fmla="*/ 196131 w 1542756"/>
                    <a:gd name="connsiteY31" fmla="*/ 786276 h 1543391"/>
                    <a:gd name="connsiteX32" fmla="*/ 84678 w 1542756"/>
                    <a:gd name="connsiteY32" fmla="*/ 852714 h 1543391"/>
                    <a:gd name="connsiteX33" fmla="*/ 16002 w 1542756"/>
                    <a:gd name="connsiteY33" fmla="*/ 862694 h 1543391"/>
                    <a:gd name="connsiteX34" fmla="*/ 0 w 1542756"/>
                    <a:gd name="connsiteY34" fmla="*/ 841219 h 1543391"/>
                    <a:gd name="connsiteX35" fmla="*/ 0 w 1542756"/>
                    <a:gd name="connsiteY35" fmla="*/ 330541 h 1543391"/>
                    <a:gd name="connsiteX36" fmla="*/ 510238 w 1542756"/>
                    <a:gd name="connsiteY36" fmla="*/ 330541 h 1543391"/>
                    <a:gd name="connsiteX37" fmla="*/ 530889 w 1542756"/>
                    <a:gd name="connsiteY37" fmla="*/ 315713 h 1543391"/>
                    <a:gd name="connsiteX38" fmla="*/ 519475 w 1542756"/>
                    <a:gd name="connsiteY38" fmla="*/ 245864 h 1543391"/>
                    <a:gd name="connsiteX39" fmla="*/ 453037 w 1542756"/>
                    <a:gd name="connsiteY39" fmla="*/ 134410 h 1543391"/>
                    <a:gd name="connsiteX40" fmla="*/ 603727 w 1542756"/>
                    <a:gd name="connsiteY40" fmla="*/ 0 h 1543391"/>
                    <a:gd name="connsiteX0" fmla="*/ 603727 w 1542756"/>
                    <a:gd name="connsiteY0" fmla="*/ 0 h 1543391"/>
                    <a:gd name="connsiteX1" fmla="*/ 754417 w 1542756"/>
                    <a:gd name="connsiteY1" fmla="*/ 134410 h 1543391"/>
                    <a:gd name="connsiteX2" fmla="*/ 687979 w 1542756"/>
                    <a:gd name="connsiteY2" fmla="*/ 245864 h 1543391"/>
                    <a:gd name="connsiteX3" fmla="*/ 677999 w 1542756"/>
                    <a:gd name="connsiteY3" fmla="*/ 314539 h 1543391"/>
                    <a:gd name="connsiteX4" fmla="*/ 699473 w 1542756"/>
                    <a:gd name="connsiteY4" fmla="*/ 330541 h 1543391"/>
                    <a:gd name="connsiteX5" fmla="*/ 1212215 w 1542756"/>
                    <a:gd name="connsiteY5" fmla="*/ 330541 h 1543391"/>
                    <a:gd name="connsiteX6" fmla="*/ 1212215 w 1542756"/>
                    <a:gd name="connsiteY6" fmla="*/ 841219 h 1543391"/>
                    <a:gd name="connsiteX7" fmla="*/ 1228217 w 1542756"/>
                    <a:gd name="connsiteY7" fmla="*/ 862694 h 1543391"/>
                    <a:gd name="connsiteX8" fmla="*/ 1296893 w 1542756"/>
                    <a:gd name="connsiteY8" fmla="*/ 852714 h 1543391"/>
                    <a:gd name="connsiteX9" fmla="*/ 1408346 w 1542756"/>
                    <a:gd name="connsiteY9" fmla="*/ 786276 h 1543391"/>
                    <a:gd name="connsiteX10" fmla="*/ 1542756 w 1542756"/>
                    <a:gd name="connsiteY10" fmla="*/ 936966 h 1543391"/>
                    <a:gd name="connsiteX11" fmla="*/ 1408346 w 1542756"/>
                    <a:gd name="connsiteY11" fmla="*/ 1087656 h 1543391"/>
                    <a:gd name="connsiteX12" fmla="*/ 1296893 w 1542756"/>
                    <a:gd name="connsiteY12" fmla="*/ 1021218 h 1543391"/>
                    <a:gd name="connsiteX13" fmla="*/ 1227044 w 1542756"/>
                    <a:gd name="connsiteY13" fmla="*/ 1009804 h 1543391"/>
                    <a:gd name="connsiteX14" fmla="*/ 1212215 w 1542756"/>
                    <a:gd name="connsiteY14" fmla="*/ 1030456 h 1543391"/>
                    <a:gd name="connsiteX15" fmla="*/ 1212215 w 1542756"/>
                    <a:gd name="connsiteY15" fmla="*/ 1543391 h 1543391"/>
                    <a:gd name="connsiteX16" fmla="*/ 698836 w 1542756"/>
                    <a:gd name="connsiteY16" fmla="*/ 1543391 h 1543391"/>
                    <a:gd name="connsiteX17" fmla="*/ 677999 w 1542756"/>
                    <a:gd name="connsiteY17" fmla="*/ 1527864 h 1543391"/>
                    <a:gd name="connsiteX18" fmla="*/ 687979 w 1542756"/>
                    <a:gd name="connsiteY18" fmla="*/ 1459189 h 1543391"/>
                    <a:gd name="connsiteX19" fmla="*/ 754417 w 1542756"/>
                    <a:gd name="connsiteY19" fmla="*/ 1347735 h 1543391"/>
                    <a:gd name="connsiteX20" fmla="*/ 603727 w 1542756"/>
                    <a:gd name="connsiteY20" fmla="*/ 1213325 h 1543391"/>
                    <a:gd name="connsiteX21" fmla="*/ 453037 w 1542756"/>
                    <a:gd name="connsiteY21" fmla="*/ 1347735 h 1543391"/>
                    <a:gd name="connsiteX22" fmla="*/ 522614 w 1542756"/>
                    <a:gd name="connsiteY22" fmla="*/ 1456051 h 1543391"/>
                    <a:gd name="connsiteX23" fmla="*/ 530889 w 1542756"/>
                    <a:gd name="connsiteY23" fmla="*/ 1529038 h 1543391"/>
                    <a:gd name="connsiteX24" fmla="*/ 510900 w 1542756"/>
                    <a:gd name="connsiteY24" fmla="*/ 1543391 h 1543391"/>
                    <a:gd name="connsiteX25" fmla="*/ 0 w 1542756"/>
                    <a:gd name="connsiteY25" fmla="*/ 1543391 h 1543391"/>
                    <a:gd name="connsiteX26" fmla="*/ 0 w 1542756"/>
                    <a:gd name="connsiteY26" fmla="*/ 1030456 h 1543391"/>
                    <a:gd name="connsiteX27" fmla="*/ 14829 w 1542756"/>
                    <a:gd name="connsiteY27" fmla="*/ 1009804 h 1543391"/>
                    <a:gd name="connsiteX28" fmla="*/ 84678 w 1542756"/>
                    <a:gd name="connsiteY28" fmla="*/ 1021218 h 1543391"/>
                    <a:gd name="connsiteX29" fmla="*/ 196131 w 1542756"/>
                    <a:gd name="connsiteY29" fmla="*/ 1087656 h 1543391"/>
                    <a:gd name="connsiteX30" fmla="*/ 330541 w 1542756"/>
                    <a:gd name="connsiteY30" fmla="*/ 936966 h 1543391"/>
                    <a:gd name="connsiteX31" fmla="*/ 196131 w 1542756"/>
                    <a:gd name="connsiteY31" fmla="*/ 786276 h 1543391"/>
                    <a:gd name="connsiteX32" fmla="*/ 84678 w 1542756"/>
                    <a:gd name="connsiteY32" fmla="*/ 852714 h 1543391"/>
                    <a:gd name="connsiteX33" fmla="*/ 16002 w 1542756"/>
                    <a:gd name="connsiteY33" fmla="*/ 862694 h 1543391"/>
                    <a:gd name="connsiteX34" fmla="*/ 0 w 1542756"/>
                    <a:gd name="connsiteY34" fmla="*/ 841219 h 1543391"/>
                    <a:gd name="connsiteX35" fmla="*/ 0 w 1542756"/>
                    <a:gd name="connsiteY35" fmla="*/ 330541 h 1543391"/>
                    <a:gd name="connsiteX36" fmla="*/ 510238 w 1542756"/>
                    <a:gd name="connsiteY36" fmla="*/ 330541 h 1543391"/>
                    <a:gd name="connsiteX37" fmla="*/ 530889 w 1542756"/>
                    <a:gd name="connsiteY37" fmla="*/ 315713 h 1543391"/>
                    <a:gd name="connsiteX38" fmla="*/ 519475 w 1542756"/>
                    <a:gd name="connsiteY38" fmla="*/ 245864 h 1543391"/>
                    <a:gd name="connsiteX39" fmla="*/ 453037 w 1542756"/>
                    <a:gd name="connsiteY39" fmla="*/ 134410 h 1543391"/>
                    <a:gd name="connsiteX40" fmla="*/ 603727 w 1542756"/>
                    <a:gd name="connsiteY40" fmla="*/ 0 h 1543391"/>
                    <a:gd name="connsiteX0" fmla="*/ 603727 w 1542756"/>
                    <a:gd name="connsiteY0" fmla="*/ 0 h 1543391"/>
                    <a:gd name="connsiteX1" fmla="*/ 754417 w 1542756"/>
                    <a:gd name="connsiteY1" fmla="*/ 134410 h 1543391"/>
                    <a:gd name="connsiteX2" fmla="*/ 687979 w 1542756"/>
                    <a:gd name="connsiteY2" fmla="*/ 245864 h 1543391"/>
                    <a:gd name="connsiteX3" fmla="*/ 677999 w 1542756"/>
                    <a:gd name="connsiteY3" fmla="*/ 314539 h 1543391"/>
                    <a:gd name="connsiteX4" fmla="*/ 699473 w 1542756"/>
                    <a:gd name="connsiteY4" fmla="*/ 330541 h 1543391"/>
                    <a:gd name="connsiteX5" fmla="*/ 1212215 w 1542756"/>
                    <a:gd name="connsiteY5" fmla="*/ 330541 h 1543391"/>
                    <a:gd name="connsiteX6" fmla="*/ 1212215 w 1542756"/>
                    <a:gd name="connsiteY6" fmla="*/ 841219 h 1543391"/>
                    <a:gd name="connsiteX7" fmla="*/ 1228217 w 1542756"/>
                    <a:gd name="connsiteY7" fmla="*/ 862694 h 1543391"/>
                    <a:gd name="connsiteX8" fmla="*/ 1296893 w 1542756"/>
                    <a:gd name="connsiteY8" fmla="*/ 852714 h 1543391"/>
                    <a:gd name="connsiteX9" fmla="*/ 1408346 w 1542756"/>
                    <a:gd name="connsiteY9" fmla="*/ 786276 h 1543391"/>
                    <a:gd name="connsiteX10" fmla="*/ 1542756 w 1542756"/>
                    <a:gd name="connsiteY10" fmla="*/ 936966 h 1543391"/>
                    <a:gd name="connsiteX11" fmla="*/ 1408346 w 1542756"/>
                    <a:gd name="connsiteY11" fmla="*/ 1087656 h 1543391"/>
                    <a:gd name="connsiteX12" fmla="*/ 1296893 w 1542756"/>
                    <a:gd name="connsiteY12" fmla="*/ 1021218 h 1543391"/>
                    <a:gd name="connsiteX13" fmla="*/ 1227044 w 1542756"/>
                    <a:gd name="connsiteY13" fmla="*/ 1009804 h 1543391"/>
                    <a:gd name="connsiteX14" fmla="*/ 1212215 w 1542756"/>
                    <a:gd name="connsiteY14" fmla="*/ 1030456 h 1543391"/>
                    <a:gd name="connsiteX15" fmla="*/ 1212215 w 1542756"/>
                    <a:gd name="connsiteY15" fmla="*/ 1543391 h 1543391"/>
                    <a:gd name="connsiteX16" fmla="*/ 698836 w 1542756"/>
                    <a:gd name="connsiteY16" fmla="*/ 1543391 h 1543391"/>
                    <a:gd name="connsiteX17" fmla="*/ 677999 w 1542756"/>
                    <a:gd name="connsiteY17" fmla="*/ 1527864 h 1543391"/>
                    <a:gd name="connsiteX18" fmla="*/ 687979 w 1542756"/>
                    <a:gd name="connsiteY18" fmla="*/ 1459189 h 1543391"/>
                    <a:gd name="connsiteX19" fmla="*/ 754417 w 1542756"/>
                    <a:gd name="connsiteY19" fmla="*/ 1347735 h 1543391"/>
                    <a:gd name="connsiteX20" fmla="*/ 603727 w 1542756"/>
                    <a:gd name="connsiteY20" fmla="*/ 1213325 h 1543391"/>
                    <a:gd name="connsiteX21" fmla="*/ 453037 w 1542756"/>
                    <a:gd name="connsiteY21" fmla="*/ 1347735 h 1543391"/>
                    <a:gd name="connsiteX22" fmla="*/ 522614 w 1542756"/>
                    <a:gd name="connsiteY22" fmla="*/ 1456051 h 1543391"/>
                    <a:gd name="connsiteX23" fmla="*/ 530889 w 1542756"/>
                    <a:gd name="connsiteY23" fmla="*/ 1529038 h 1543391"/>
                    <a:gd name="connsiteX24" fmla="*/ 510900 w 1542756"/>
                    <a:gd name="connsiteY24" fmla="*/ 1543391 h 1543391"/>
                    <a:gd name="connsiteX25" fmla="*/ 0 w 1542756"/>
                    <a:gd name="connsiteY25" fmla="*/ 1543391 h 1543391"/>
                    <a:gd name="connsiteX26" fmla="*/ 0 w 1542756"/>
                    <a:gd name="connsiteY26" fmla="*/ 1030456 h 1543391"/>
                    <a:gd name="connsiteX27" fmla="*/ 14829 w 1542756"/>
                    <a:gd name="connsiteY27" fmla="*/ 1009804 h 1543391"/>
                    <a:gd name="connsiteX28" fmla="*/ 84678 w 1542756"/>
                    <a:gd name="connsiteY28" fmla="*/ 1021218 h 1543391"/>
                    <a:gd name="connsiteX29" fmla="*/ 196131 w 1542756"/>
                    <a:gd name="connsiteY29" fmla="*/ 1087656 h 1543391"/>
                    <a:gd name="connsiteX30" fmla="*/ 330541 w 1542756"/>
                    <a:gd name="connsiteY30" fmla="*/ 936966 h 1543391"/>
                    <a:gd name="connsiteX31" fmla="*/ 196131 w 1542756"/>
                    <a:gd name="connsiteY31" fmla="*/ 786276 h 1543391"/>
                    <a:gd name="connsiteX32" fmla="*/ 84678 w 1542756"/>
                    <a:gd name="connsiteY32" fmla="*/ 852714 h 1543391"/>
                    <a:gd name="connsiteX33" fmla="*/ 16002 w 1542756"/>
                    <a:gd name="connsiteY33" fmla="*/ 862694 h 1543391"/>
                    <a:gd name="connsiteX34" fmla="*/ 0 w 1542756"/>
                    <a:gd name="connsiteY34" fmla="*/ 841219 h 1543391"/>
                    <a:gd name="connsiteX35" fmla="*/ 0 w 1542756"/>
                    <a:gd name="connsiteY35" fmla="*/ 330541 h 1543391"/>
                    <a:gd name="connsiteX36" fmla="*/ 510238 w 1542756"/>
                    <a:gd name="connsiteY36" fmla="*/ 330541 h 1543391"/>
                    <a:gd name="connsiteX37" fmla="*/ 530889 w 1542756"/>
                    <a:gd name="connsiteY37" fmla="*/ 315713 h 1543391"/>
                    <a:gd name="connsiteX38" fmla="*/ 519475 w 1542756"/>
                    <a:gd name="connsiteY38" fmla="*/ 245864 h 1543391"/>
                    <a:gd name="connsiteX39" fmla="*/ 453037 w 1542756"/>
                    <a:gd name="connsiteY39" fmla="*/ 134410 h 1543391"/>
                    <a:gd name="connsiteX40" fmla="*/ 603727 w 1542756"/>
                    <a:gd name="connsiteY40" fmla="*/ 0 h 1543391"/>
                    <a:gd name="connsiteX0" fmla="*/ 603727 w 1542756"/>
                    <a:gd name="connsiteY0" fmla="*/ 0 h 1543391"/>
                    <a:gd name="connsiteX1" fmla="*/ 754417 w 1542756"/>
                    <a:gd name="connsiteY1" fmla="*/ 134410 h 1543391"/>
                    <a:gd name="connsiteX2" fmla="*/ 687979 w 1542756"/>
                    <a:gd name="connsiteY2" fmla="*/ 245864 h 1543391"/>
                    <a:gd name="connsiteX3" fmla="*/ 677999 w 1542756"/>
                    <a:gd name="connsiteY3" fmla="*/ 314539 h 1543391"/>
                    <a:gd name="connsiteX4" fmla="*/ 699473 w 1542756"/>
                    <a:gd name="connsiteY4" fmla="*/ 330541 h 1543391"/>
                    <a:gd name="connsiteX5" fmla="*/ 1212215 w 1542756"/>
                    <a:gd name="connsiteY5" fmla="*/ 330541 h 1543391"/>
                    <a:gd name="connsiteX6" fmla="*/ 1212215 w 1542756"/>
                    <a:gd name="connsiteY6" fmla="*/ 841219 h 1543391"/>
                    <a:gd name="connsiteX7" fmla="*/ 1228217 w 1542756"/>
                    <a:gd name="connsiteY7" fmla="*/ 862694 h 1543391"/>
                    <a:gd name="connsiteX8" fmla="*/ 1296893 w 1542756"/>
                    <a:gd name="connsiteY8" fmla="*/ 852714 h 1543391"/>
                    <a:gd name="connsiteX9" fmla="*/ 1408346 w 1542756"/>
                    <a:gd name="connsiteY9" fmla="*/ 786276 h 1543391"/>
                    <a:gd name="connsiteX10" fmla="*/ 1542756 w 1542756"/>
                    <a:gd name="connsiteY10" fmla="*/ 936966 h 1543391"/>
                    <a:gd name="connsiteX11" fmla="*/ 1408346 w 1542756"/>
                    <a:gd name="connsiteY11" fmla="*/ 1087656 h 1543391"/>
                    <a:gd name="connsiteX12" fmla="*/ 1296893 w 1542756"/>
                    <a:gd name="connsiteY12" fmla="*/ 1021218 h 1543391"/>
                    <a:gd name="connsiteX13" fmla="*/ 1227044 w 1542756"/>
                    <a:gd name="connsiteY13" fmla="*/ 1009804 h 1543391"/>
                    <a:gd name="connsiteX14" fmla="*/ 1212215 w 1542756"/>
                    <a:gd name="connsiteY14" fmla="*/ 1030456 h 1543391"/>
                    <a:gd name="connsiteX15" fmla="*/ 1212215 w 1542756"/>
                    <a:gd name="connsiteY15" fmla="*/ 1543391 h 1543391"/>
                    <a:gd name="connsiteX16" fmla="*/ 698836 w 1542756"/>
                    <a:gd name="connsiteY16" fmla="*/ 1543391 h 1543391"/>
                    <a:gd name="connsiteX17" fmla="*/ 677999 w 1542756"/>
                    <a:gd name="connsiteY17" fmla="*/ 1527864 h 1543391"/>
                    <a:gd name="connsiteX18" fmla="*/ 687979 w 1542756"/>
                    <a:gd name="connsiteY18" fmla="*/ 1459189 h 1543391"/>
                    <a:gd name="connsiteX19" fmla="*/ 754417 w 1542756"/>
                    <a:gd name="connsiteY19" fmla="*/ 1347735 h 1543391"/>
                    <a:gd name="connsiteX20" fmla="*/ 603727 w 1542756"/>
                    <a:gd name="connsiteY20" fmla="*/ 1213325 h 1543391"/>
                    <a:gd name="connsiteX21" fmla="*/ 453037 w 1542756"/>
                    <a:gd name="connsiteY21" fmla="*/ 1347735 h 1543391"/>
                    <a:gd name="connsiteX22" fmla="*/ 522614 w 1542756"/>
                    <a:gd name="connsiteY22" fmla="*/ 1456051 h 1543391"/>
                    <a:gd name="connsiteX23" fmla="*/ 530889 w 1542756"/>
                    <a:gd name="connsiteY23" fmla="*/ 1529038 h 1543391"/>
                    <a:gd name="connsiteX24" fmla="*/ 510900 w 1542756"/>
                    <a:gd name="connsiteY24" fmla="*/ 1543391 h 1543391"/>
                    <a:gd name="connsiteX25" fmla="*/ 0 w 1542756"/>
                    <a:gd name="connsiteY25" fmla="*/ 1543391 h 1543391"/>
                    <a:gd name="connsiteX26" fmla="*/ 0 w 1542756"/>
                    <a:gd name="connsiteY26" fmla="*/ 1030456 h 1543391"/>
                    <a:gd name="connsiteX27" fmla="*/ 14829 w 1542756"/>
                    <a:gd name="connsiteY27" fmla="*/ 1009804 h 1543391"/>
                    <a:gd name="connsiteX28" fmla="*/ 84678 w 1542756"/>
                    <a:gd name="connsiteY28" fmla="*/ 1021218 h 1543391"/>
                    <a:gd name="connsiteX29" fmla="*/ 196131 w 1542756"/>
                    <a:gd name="connsiteY29" fmla="*/ 1087656 h 1543391"/>
                    <a:gd name="connsiteX30" fmla="*/ 330541 w 1542756"/>
                    <a:gd name="connsiteY30" fmla="*/ 936966 h 1543391"/>
                    <a:gd name="connsiteX31" fmla="*/ 196131 w 1542756"/>
                    <a:gd name="connsiteY31" fmla="*/ 786276 h 1543391"/>
                    <a:gd name="connsiteX32" fmla="*/ 84678 w 1542756"/>
                    <a:gd name="connsiteY32" fmla="*/ 852714 h 1543391"/>
                    <a:gd name="connsiteX33" fmla="*/ 16002 w 1542756"/>
                    <a:gd name="connsiteY33" fmla="*/ 862694 h 1543391"/>
                    <a:gd name="connsiteX34" fmla="*/ 0 w 1542756"/>
                    <a:gd name="connsiteY34" fmla="*/ 841219 h 1543391"/>
                    <a:gd name="connsiteX35" fmla="*/ 0 w 1542756"/>
                    <a:gd name="connsiteY35" fmla="*/ 330541 h 1543391"/>
                    <a:gd name="connsiteX36" fmla="*/ 510238 w 1542756"/>
                    <a:gd name="connsiteY36" fmla="*/ 330541 h 1543391"/>
                    <a:gd name="connsiteX37" fmla="*/ 530889 w 1542756"/>
                    <a:gd name="connsiteY37" fmla="*/ 315713 h 1543391"/>
                    <a:gd name="connsiteX38" fmla="*/ 519475 w 1542756"/>
                    <a:gd name="connsiteY38" fmla="*/ 245864 h 1543391"/>
                    <a:gd name="connsiteX39" fmla="*/ 453037 w 1542756"/>
                    <a:gd name="connsiteY39" fmla="*/ 134410 h 1543391"/>
                    <a:gd name="connsiteX40" fmla="*/ 603727 w 1542756"/>
                    <a:gd name="connsiteY40" fmla="*/ 0 h 1543391"/>
                    <a:gd name="connsiteX0" fmla="*/ 603727 w 1542756"/>
                    <a:gd name="connsiteY0" fmla="*/ 0 h 1543391"/>
                    <a:gd name="connsiteX1" fmla="*/ 754417 w 1542756"/>
                    <a:gd name="connsiteY1" fmla="*/ 134410 h 1543391"/>
                    <a:gd name="connsiteX2" fmla="*/ 687979 w 1542756"/>
                    <a:gd name="connsiteY2" fmla="*/ 245864 h 1543391"/>
                    <a:gd name="connsiteX3" fmla="*/ 677999 w 1542756"/>
                    <a:gd name="connsiteY3" fmla="*/ 314539 h 1543391"/>
                    <a:gd name="connsiteX4" fmla="*/ 699473 w 1542756"/>
                    <a:gd name="connsiteY4" fmla="*/ 330541 h 1543391"/>
                    <a:gd name="connsiteX5" fmla="*/ 1212215 w 1542756"/>
                    <a:gd name="connsiteY5" fmla="*/ 330541 h 1543391"/>
                    <a:gd name="connsiteX6" fmla="*/ 1212215 w 1542756"/>
                    <a:gd name="connsiteY6" fmla="*/ 841219 h 1543391"/>
                    <a:gd name="connsiteX7" fmla="*/ 1228217 w 1542756"/>
                    <a:gd name="connsiteY7" fmla="*/ 862694 h 1543391"/>
                    <a:gd name="connsiteX8" fmla="*/ 1296893 w 1542756"/>
                    <a:gd name="connsiteY8" fmla="*/ 852714 h 1543391"/>
                    <a:gd name="connsiteX9" fmla="*/ 1408346 w 1542756"/>
                    <a:gd name="connsiteY9" fmla="*/ 786276 h 1543391"/>
                    <a:gd name="connsiteX10" fmla="*/ 1542756 w 1542756"/>
                    <a:gd name="connsiteY10" fmla="*/ 936966 h 1543391"/>
                    <a:gd name="connsiteX11" fmla="*/ 1408346 w 1542756"/>
                    <a:gd name="connsiteY11" fmla="*/ 1087656 h 1543391"/>
                    <a:gd name="connsiteX12" fmla="*/ 1296893 w 1542756"/>
                    <a:gd name="connsiteY12" fmla="*/ 1021218 h 1543391"/>
                    <a:gd name="connsiteX13" fmla="*/ 1227044 w 1542756"/>
                    <a:gd name="connsiteY13" fmla="*/ 1009804 h 1543391"/>
                    <a:gd name="connsiteX14" fmla="*/ 1212215 w 1542756"/>
                    <a:gd name="connsiteY14" fmla="*/ 1030456 h 1543391"/>
                    <a:gd name="connsiteX15" fmla="*/ 1212215 w 1542756"/>
                    <a:gd name="connsiteY15" fmla="*/ 1543391 h 1543391"/>
                    <a:gd name="connsiteX16" fmla="*/ 698836 w 1542756"/>
                    <a:gd name="connsiteY16" fmla="*/ 1543391 h 1543391"/>
                    <a:gd name="connsiteX17" fmla="*/ 677999 w 1542756"/>
                    <a:gd name="connsiteY17" fmla="*/ 1527864 h 1543391"/>
                    <a:gd name="connsiteX18" fmla="*/ 687979 w 1542756"/>
                    <a:gd name="connsiteY18" fmla="*/ 1459189 h 1543391"/>
                    <a:gd name="connsiteX19" fmla="*/ 754417 w 1542756"/>
                    <a:gd name="connsiteY19" fmla="*/ 1347735 h 1543391"/>
                    <a:gd name="connsiteX20" fmla="*/ 603727 w 1542756"/>
                    <a:gd name="connsiteY20" fmla="*/ 1213325 h 1543391"/>
                    <a:gd name="connsiteX21" fmla="*/ 455431 w 1542756"/>
                    <a:gd name="connsiteY21" fmla="*/ 1347735 h 1543391"/>
                    <a:gd name="connsiteX22" fmla="*/ 522614 w 1542756"/>
                    <a:gd name="connsiteY22" fmla="*/ 1456051 h 1543391"/>
                    <a:gd name="connsiteX23" fmla="*/ 530889 w 1542756"/>
                    <a:gd name="connsiteY23" fmla="*/ 1529038 h 1543391"/>
                    <a:gd name="connsiteX24" fmla="*/ 510900 w 1542756"/>
                    <a:gd name="connsiteY24" fmla="*/ 1543391 h 1543391"/>
                    <a:gd name="connsiteX25" fmla="*/ 0 w 1542756"/>
                    <a:gd name="connsiteY25" fmla="*/ 1543391 h 1543391"/>
                    <a:gd name="connsiteX26" fmla="*/ 0 w 1542756"/>
                    <a:gd name="connsiteY26" fmla="*/ 1030456 h 1543391"/>
                    <a:gd name="connsiteX27" fmla="*/ 14829 w 1542756"/>
                    <a:gd name="connsiteY27" fmla="*/ 1009804 h 1543391"/>
                    <a:gd name="connsiteX28" fmla="*/ 84678 w 1542756"/>
                    <a:gd name="connsiteY28" fmla="*/ 1021218 h 1543391"/>
                    <a:gd name="connsiteX29" fmla="*/ 196131 w 1542756"/>
                    <a:gd name="connsiteY29" fmla="*/ 1087656 h 1543391"/>
                    <a:gd name="connsiteX30" fmla="*/ 330541 w 1542756"/>
                    <a:gd name="connsiteY30" fmla="*/ 936966 h 1543391"/>
                    <a:gd name="connsiteX31" fmla="*/ 196131 w 1542756"/>
                    <a:gd name="connsiteY31" fmla="*/ 786276 h 1543391"/>
                    <a:gd name="connsiteX32" fmla="*/ 84678 w 1542756"/>
                    <a:gd name="connsiteY32" fmla="*/ 852714 h 1543391"/>
                    <a:gd name="connsiteX33" fmla="*/ 16002 w 1542756"/>
                    <a:gd name="connsiteY33" fmla="*/ 862694 h 1543391"/>
                    <a:gd name="connsiteX34" fmla="*/ 0 w 1542756"/>
                    <a:gd name="connsiteY34" fmla="*/ 841219 h 1543391"/>
                    <a:gd name="connsiteX35" fmla="*/ 0 w 1542756"/>
                    <a:gd name="connsiteY35" fmla="*/ 330541 h 1543391"/>
                    <a:gd name="connsiteX36" fmla="*/ 510238 w 1542756"/>
                    <a:gd name="connsiteY36" fmla="*/ 330541 h 1543391"/>
                    <a:gd name="connsiteX37" fmla="*/ 530889 w 1542756"/>
                    <a:gd name="connsiteY37" fmla="*/ 315713 h 1543391"/>
                    <a:gd name="connsiteX38" fmla="*/ 519475 w 1542756"/>
                    <a:gd name="connsiteY38" fmla="*/ 245864 h 1543391"/>
                    <a:gd name="connsiteX39" fmla="*/ 453037 w 1542756"/>
                    <a:gd name="connsiteY39" fmla="*/ 134410 h 1543391"/>
                    <a:gd name="connsiteX40" fmla="*/ 603727 w 1542756"/>
                    <a:gd name="connsiteY40" fmla="*/ 0 h 1543391"/>
                    <a:gd name="connsiteX0" fmla="*/ 603727 w 1542756"/>
                    <a:gd name="connsiteY0" fmla="*/ 0 h 1543391"/>
                    <a:gd name="connsiteX1" fmla="*/ 754417 w 1542756"/>
                    <a:gd name="connsiteY1" fmla="*/ 134410 h 1543391"/>
                    <a:gd name="connsiteX2" fmla="*/ 687979 w 1542756"/>
                    <a:gd name="connsiteY2" fmla="*/ 245864 h 1543391"/>
                    <a:gd name="connsiteX3" fmla="*/ 677999 w 1542756"/>
                    <a:gd name="connsiteY3" fmla="*/ 314539 h 1543391"/>
                    <a:gd name="connsiteX4" fmla="*/ 699473 w 1542756"/>
                    <a:gd name="connsiteY4" fmla="*/ 330541 h 1543391"/>
                    <a:gd name="connsiteX5" fmla="*/ 1212215 w 1542756"/>
                    <a:gd name="connsiteY5" fmla="*/ 330541 h 1543391"/>
                    <a:gd name="connsiteX6" fmla="*/ 1212215 w 1542756"/>
                    <a:gd name="connsiteY6" fmla="*/ 841219 h 1543391"/>
                    <a:gd name="connsiteX7" fmla="*/ 1228217 w 1542756"/>
                    <a:gd name="connsiteY7" fmla="*/ 862694 h 1543391"/>
                    <a:gd name="connsiteX8" fmla="*/ 1296893 w 1542756"/>
                    <a:gd name="connsiteY8" fmla="*/ 852714 h 1543391"/>
                    <a:gd name="connsiteX9" fmla="*/ 1408346 w 1542756"/>
                    <a:gd name="connsiteY9" fmla="*/ 786276 h 1543391"/>
                    <a:gd name="connsiteX10" fmla="*/ 1542756 w 1542756"/>
                    <a:gd name="connsiteY10" fmla="*/ 936966 h 1543391"/>
                    <a:gd name="connsiteX11" fmla="*/ 1408346 w 1542756"/>
                    <a:gd name="connsiteY11" fmla="*/ 1087656 h 1543391"/>
                    <a:gd name="connsiteX12" fmla="*/ 1296893 w 1542756"/>
                    <a:gd name="connsiteY12" fmla="*/ 1021218 h 1543391"/>
                    <a:gd name="connsiteX13" fmla="*/ 1227044 w 1542756"/>
                    <a:gd name="connsiteY13" fmla="*/ 1009804 h 1543391"/>
                    <a:gd name="connsiteX14" fmla="*/ 1212215 w 1542756"/>
                    <a:gd name="connsiteY14" fmla="*/ 1030456 h 1543391"/>
                    <a:gd name="connsiteX15" fmla="*/ 1212215 w 1542756"/>
                    <a:gd name="connsiteY15" fmla="*/ 1543391 h 1543391"/>
                    <a:gd name="connsiteX16" fmla="*/ 698836 w 1542756"/>
                    <a:gd name="connsiteY16" fmla="*/ 1543391 h 1543391"/>
                    <a:gd name="connsiteX17" fmla="*/ 677999 w 1542756"/>
                    <a:gd name="connsiteY17" fmla="*/ 1527864 h 1543391"/>
                    <a:gd name="connsiteX18" fmla="*/ 687979 w 1542756"/>
                    <a:gd name="connsiteY18" fmla="*/ 1459189 h 1543391"/>
                    <a:gd name="connsiteX19" fmla="*/ 754417 w 1542756"/>
                    <a:gd name="connsiteY19" fmla="*/ 1347735 h 1543391"/>
                    <a:gd name="connsiteX20" fmla="*/ 603727 w 1542756"/>
                    <a:gd name="connsiteY20" fmla="*/ 1213325 h 1543391"/>
                    <a:gd name="connsiteX21" fmla="*/ 457825 w 1542756"/>
                    <a:gd name="connsiteY21" fmla="*/ 1347735 h 1543391"/>
                    <a:gd name="connsiteX22" fmla="*/ 522614 w 1542756"/>
                    <a:gd name="connsiteY22" fmla="*/ 1456051 h 1543391"/>
                    <a:gd name="connsiteX23" fmla="*/ 530889 w 1542756"/>
                    <a:gd name="connsiteY23" fmla="*/ 1529038 h 1543391"/>
                    <a:gd name="connsiteX24" fmla="*/ 510900 w 1542756"/>
                    <a:gd name="connsiteY24" fmla="*/ 1543391 h 1543391"/>
                    <a:gd name="connsiteX25" fmla="*/ 0 w 1542756"/>
                    <a:gd name="connsiteY25" fmla="*/ 1543391 h 1543391"/>
                    <a:gd name="connsiteX26" fmla="*/ 0 w 1542756"/>
                    <a:gd name="connsiteY26" fmla="*/ 1030456 h 1543391"/>
                    <a:gd name="connsiteX27" fmla="*/ 14829 w 1542756"/>
                    <a:gd name="connsiteY27" fmla="*/ 1009804 h 1543391"/>
                    <a:gd name="connsiteX28" fmla="*/ 84678 w 1542756"/>
                    <a:gd name="connsiteY28" fmla="*/ 1021218 h 1543391"/>
                    <a:gd name="connsiteX29" fmla="*/ 196131 w 1542756"/>
                    <a:gd name="connsiteY29" fmla="*/ 1087656 h 1543391"/>
                    <a:gd name="connsiteX30" fmla="*/ 330541 w 1542756"/>
                    <a:gd name="connsiteY30" fmla="*/ 936966 h 1543391"/>
                    <a:gd name="connsiteX31" fmla="*/ 196131 w 1542756"/>
                    <a:gd name="connsiteY31" fmla="*/ 786276 h 1543391"/>
                    <a:gd name="connsiteX32" fmla="*/ 84678 w 1542756"/>
                    <a:gd name="connsiteY32" fmla="*/ 852714 h 1543391"/>
                    <a:gd name="connsiteX33" fmla="*/ 16002 w 1542756"/>
                    <a:gd name="connsiteY33" fmla="*/ 862694 h 1543391"/>
                    <a:gd name="connsiteX34" fmla="*/ 0 w 1542756"/>
                    <a:gd name="connsiteY34" fmla="*/ 841219 h 1543391"/>
                    <a:gd name="connsiteX35" fmla="*/ 0 w 1542756"/>
                    <a:gd name="connsiteY35" fmla="*/ 330541 h 1543391"/>
                    <a:gd name="connsiteX36" fmla="*/ 510238 w 1542756"/>
                    <a:gd name="connsiteY36" fmla="*/ 330541 h 1543391"/>
                    <a:gd name="connsiteX37" fmla="*/ 530889 w 1542756"/>
                    <a:gd name="connsiteY37" fmla="*/ 315713 h 1543391"/>
                    <a:gd name="connsiteX38" fmla="*/ 519475 w 1542756"/>
                    <a:gd name="connsiteY38" fmla="*/ 245864 h 1543391"/>
                    <a:gd name="connsiteX39" fmla="*/ 453037 w 1542756"/>
                    <a:gd name="connsiteY39" fmla="*/ 134410 h 1543391"/>
                    <a:gd name="connsiteX40" fmla="*/ 603727 w 1542756"/>
                    <a:gd name="connsiteY40" fmla="*/ 0 h 1543391"/>
                    <a:gd name="connsiteX0" fmla="*/ 603727 w 1542756"/>
                    <a:gd name="connsiteY0" fmla="*/ 0 h 1543391"/>
                    <a:gd name="connsiteX1" fmla="*/ 754417 w 1542756"/>
                    <a:gd name="connsiteY1" fmla="*/ 134410 h 1543391"/>
                    <a:gd name="connsiteX2" fmla="*/ 687979 w 1542756"/>
                    <a:gd name="connsiteY2" fmla="*/ 245864 h 1543391"/>
                    <a:gd name="connsiteX3" fmla="*/ 677999 w 1542756"/>
                    <a:gd name="connsiteY3" fmla="*/ 314539 h 1543391"/>
                    <a:gd name="connsiteX4" fmla="*/ 699473 w 1542756"/>
                    <a:gd name="connsiteY4" fmla="*/ 330541 h 1543391"/>
                    <a:gd name="connsiteX5" fmla="*/ 1212215 w 1542756"/>
                    <a:gd name="connsiteY5" fmla="*/ 330541 h 1543391"/>
                    <a:gd name="connsiteX6" fmla="*/ 1212215 w 1542756"/>
                    <a:gd name="connsiteY6" fmla="*/ 841219 h 1543391"/>
                    <a:gd name="connsiteX7" fmla="*/ 1228217 w 1542756"/>
                    <a:gd name="connsiteY7" fmla="*/ 862694 h 1543391"/>
                    <a:gd name="connsiteX8" fmla="*/ 1296893 w 1542756"/>
                    <a:gd name="connsiteY8" fmla="*/ 852714 h 1543391"/>
                    <a:gd name="connsiteX9" fmla="*/ 1408346 w 1542756"/>
                    <a:gd name="connsiteY9" fmla="*/ 786276 h 1543391"/>
                    <a:gd name="connsiteX10" fmla="*/ 1542756 w 1542756"/>
                    <a:gd name="connsiteY10" fmla="*/ 936966 h 1543391"/>
                    <a:gd name="connsiteX11" fmla="*/ 1408346 w 1542756"/>
                    <a:gd name="connsiteY11" fmla="*/ 1087656 h 1543391"/>
                    <a:gd name="connsiteX12" fmla="*/ 1296893 w 1542756"/>
                    <a:gd name="connsiteY12" fmla="*/ 1021218 h 1543391"/>
                    <a:gd name="connsiteX13" fmla="*/ 1227044 w 1542756"/>
                    <a:gd name="connsiteY13" fmla="*/ 1009804 h 1543391"/>
                    <a:gd name="connsiteX14" fmla="*/ 1212215 w 1542756"/>
                    <a:gd name="connsiteY14" fmla="*/ 1030456 h 1543391"/>
                    <a:gd name="connsiteX15" fmla="*/ 1212215 w 1542756"/>
                    <a:gd name="connsiteY15" fmla="*/ 1543391 h 1543391"/>
                    <a:gd name="connsiteX16" fmla="*/ 698836 w 1542756"/>
                    <a:gd name="connsiteY16" fmla="*/ 1543391 h 1543391"/>
                    <a:gd name="connsiteX17" fmla="*/ 677999 w 1542756"/>
                    <a:gd name="connsiteY17" fmla="*/ 1527864 h 1543391"/>
                    <a:gd name="connsiteX18" fmla="*/ 687979 w 1542756"/>
                    <a:gd name="connsiteY18" fmla="*/ 1459189 h 1543391"/>
                    <a:gd name="connsiteX19" fmla="*/ 754417 w 1542756"/>
                    <a:gd name="connsiteY19" fmla="*/ 1347735 h 1543391"/>
                    <a:gd name="connsiteX20" fmla="*/ 603727 w 1542756"/>
                    <a:gd name="connsiteY20" fmla="*/ 1213325 h 1543391"/>
                    <a:gd name="connsiteX21" fmla="*/ 457825 w 1542756"/>
                    <a:gd name="connsiteY21" fmla="*/ 1347735 h 1543391"/>
                    <a:gd name="connsiteX22" fmla="*/ 522614 w 1542756"/>
                    <a:gd name="connsiteY22" fmla="*/ 1456051 h 1543391"/>
                    <a:gd name="connsiteX23" fmla="*/ 530889 w 1542756"/>
                    <a:gd name="connsiteY23" fmla="*/ 1529038 h 1543391"/>
                    <a:gd name="connsiteX24" fmla="*/ 510900 w 1542756"/>
                    <a:gd name="connsiteY24" fmla="*/ 1543391 h 1543391"/>
                    <a:gd name="connsiteX25" fmla="*/ 0 w 1542756"/>
                    <a:gd name="connsiteY25" fmla="*/ 1543391 h 1543391"/>
                    <a:gd name="connsiteX26" fmla="*/ 0 w 1542756"/>
                    <a:gd name="connsiteY26" fmla="*/ 1030456 h 1543391"/>
                    <a:gd name="connsiteX27" fmla="*/ 14829 w 1542756"/>
                    <a:gd name="connsiteY27" fmla="*/ 1009804 h 1543391"/>
                    <a:gd name="connsiteX28" fmla="*/ 84678 w 1542756"/>
                    <a:gd name="connsiteY28" fmla="*/ 1021218 h 1543391"/>
                    <a:gd name="connsiteX29" fmla="*/ 196131 w 1542756"/>
                    <a:gd name="connsiteY29" fmla="*/ 1087656 h 1543391"/>
                    <a:gd name="connsiteX30" fmla="*/ 330541 w 1542756"/>
                    <a:gd name="connsiteY30" fmla="*/ 936966 h 1543391"/>
                    <a:gd name="connsiteX31" fmla="*/ 196131 w 1542756"/>
                    <a:gd name="connsiteY31" fmla="*/ 786276 h 1543391"/>
                    <a:gd name="connsiteX32" fmla="*/ 84678 w 1542756"/>
                    <a:gd name="connsiteY32" fmla="*/ 852714 h 1543391"/>
                    <a:gd name="connsiteX33" fmla="*/ 16002 w 1542756"/>
                    <a:gd name="connsiteY33" fmla="*/ 862694 h 1543391"/>
                    <a:gd name="connsiteX34" fmla="*/ 0 w 1542756"/>
                    <a:gd name="connsiteY34" fmla="*/ 841219 h 1543391"/>
                    <a:gd name="connsiteX35" fmla="*/ 0 w 1542756"/>
                    <a:gd name="connsiteY35" fmla="*/ 330541 h 1543391"/>
                    <a:gd name="connsiteX36" fmla="*/ 510238 w 1542756"/>
                    <a:gd name="connsiteY36" fmla="*/ 330541 h 1543391"/>
                    <a:gd name="connsiteX37" fmla="*/ 530889 w 1542756"/>
                    <a:gd name="connsiteY37" fmla="*/ 315713 h 1543391"/>
                    <a:gd name="connsiteX38" fmla="*/ 519475 w 1542756"/>
                    <a:gd name="connsiteY38" fmla="*/ 245864 h 1543391"/>
                    <a:gd name="connsiteX39" fmla="*/ 453037 w 1542756"/>
                    <a:gd name="connsiteY39" fmla="*/ 134410 h 1543391"/>
                    <a:gd name="connsiteX40" fmla="*/ 603727 w 1542756"/>
                    <a:gd name="connsiteY40" fmla="*/ 0 h 1543391"/>
                    <a:gd name="connsiteX0" fmla="*/ 603727 w 1542756"/>
                    <a:gd name="connsiteY0" fmla="*/ 0 h 1543391"/>
                    <a:gd name="connsiteX1" fmla="*/ 754417 w 1542756"/>
                    <a:gd name="connsiteY1" fmla="*/ 134410 h 1543391"/>
                    <a:gd name="connsiteX2" fmla="*/ 687979 w 1542756"/>
                    <a:gd name="connsiteY2" fmla="*/ 245864 h 1543391"/>
                    <a:gd name="connsiteX3" fmla="*/ 677999 w 1542756"/>
                    <a:gd name="connsiteY3" fmla="*/ 314539 h 1543391"/>
                    <a:gd name="connsiteX4" fmla="*/ 699473 w 1542756"/>
                    <a:gd name="connsiteY4" fmla="*/ 330541 h 1543391"/>
                    <a:gd name="connsiteX5" fmla="*/ 1212215 w 1542756"/>
                    <a:gd name="connsiteY5" fmla="*/ 330541 h 1543391"/>
                    <a:gd name="connsiteX6" fmla="*/ 1212215 w 1542756"/>
                    <a:gd name="connsiteY6" fmla="*/ 841219 h 1543391"/>
                    <a:gd name="connsiteX7" fmla="*/ 1228217 w 1542756"/>
                    <a:gd name="connsiteY7" fmla="*/ 862694 h 1543391"/>
                    <a:gd name="connsiteX8" fmla="*/ 1296893 w 1542756"/>
                    <a:gd name="connsiteY8" fmla="*/ 852714 h 1543391"/>
                    <a:gd name="connsiteX9" fmla="*/ 1408346 w 1542756"/>
                    <a:gd name="connsiteY9" fmla="*/ 786276 h 1543391"/>
                    <a:gd name="connsiteX10" fmla="*/ 1542756 w 1542756"/>
                    <a:gd name="connsiteY10" fmla="*/ 936966 h 1543391"/>
                    <a:gd name="connsiteX11" fmla="*/ 1408346 w 1542756"/>
                    <a:gd name="connsiteY11" fmla="*/ 1087656 h 1543391"/>
                    <a:gd name="connsiteX12" fmla="*/ 1296893 w 1542756"/>
                    <a:gd name="connsiteY12" fmla="*/ 1021218 h 1543391"/>
                    <a:gd name="connsiteX13" fmla="*/ 1227044 w 1542756"/>
                    <a:gd name="connsiteY13" fmla="*/ 1009804 h 1543391"/>
                    <a:gd name="connsiteX14" fmla="*/ 1212215 w 1542756"/>
                    <a:gd name="connsiteY14" fmla="*/ 1030456 h 1543391"/>
                    <a:gd name="connsiteX15" fmla="*/ 1212215 w 1542756"/>
                    <a:gd name="connsiteY15" fmla="*/ 1543391 h 1543391"/>
                    <a:gd name="connsiteX16" fmla="*/ 698836 w 1542756"/>
                    <a:gd name="connsiteY16" fmla="*/ 1543391 h 1543391"/>
                    <a:gd name="connsiteX17" fmla="*/ 677999 w 1542756"/>
                    <a:gd name="connsiteY17" fmla="*/ 1527864 h 1543391"/>
                    <a:gd name="connsiteX18" fmla="*/ 687979 w 1542756"/>
                    <a:gd name="connsiteY18" fmla="*/ 1459189 h 1543391"/>
                    <a:gd name="connsiteX19" fmla="*/ 754417 w 1542756"/>
                    <a:gd name="connsiteY19" fmla="*/ 1347735 h 1543391"/>
                    <a:gd name="connsiteX20" fmla="*/ 603727 w 1542756"/>
                    <a:gd name="connsiteY20" fmla="*/ 1213325 h 1543391"/>
                    <a:gd name="connsiteX21" fmla="*/ 457825 w 1542756"/>
                    <a:gd name="connsiteY21" fmla="*/ 1347735 h 1543391"/>
                    <a:gd name="connsiteX22" fmla="*/ 522614 w 1542756"/>
                    <a:gd name="connsiteY22" fmla="*/ 1456051 h 1543391"/>
                    <a:gd name="connsiteX23" fmla="*/ 530889 w 1542756"/>
                    <a:gd name="connsiteY23" fmla="*/ 1529038 h 1543391"/>
                    <a:gd name="connsiteX24" fmla="*/ 510900 w 1542756"/>
                    <a:gd name="connsiteY24" fmla="*/ 1543391 h 1543391"/>
                    <a:gd name="connsiteX25" fmla="*/ 0 w 1542756"/>
                    <a:gd name="connsiteY25" fmla="*/ 1543391 h 1543391"/>
                    <a:gd name="connsiteX26" fmla="*/ 0 w 1542756"/>
                    <a:gd name="connsiteY26" fmla="*/ 1030456 h 1543391"/>
                    <a:gd name="connsiteX27" fmla="*/ 14829 w 1542756"/>
                    <a:gd name="connsiteY27" fmla="*/ 1009804 h 1543391"/>
                    <a:gd name="connsiteX28" fmla="*/ 84678 w 1542756"/>
                    <a:gd name="connsiteY28" fmla="*/ 1021218 h 1543391"/>
                    <a:gd name="connsiteX29" fmla="*/ 196131 w 1542756"/>
                    <a:gd name="connsiteY29" fmla="*/ 1087656 h 1543391"/>
                    <a:gd name="connsiteX30" fmla="*/ 330541 w 1542756"/>
                    <a:gd name="connsiteY30" fmla="*/ 936966 h 1543391"/>
                    <a:gd name="connsiteX31" fmla="*/ 196131 w 1542756"/>
                    <a:gd name="connsiteY31" fmla="*/ 786276 h 1543391"/>
                    <a:gd name="connsiteX32" fmla="*/ 84678 w 1542756"/>
                    <a:gd name="connsiteY32" fmla="*/ 852714 h 1543391"/>
                    <a:gd name="connsiteX33" fmla="*/ 16002 w 1542756"/>
                    <a:gd name="connsiteY33" fmla="*/ 862694 h 1543391"/>
                    <a:gd name="connsiteX34" fmla="*/ 0 w 1542756"/>
                    <a:gd name="connsiteY34" fmla="*/ 841219 h 1543391"/>
                    <a:gd name="connsiteX35" fmla="*/ 0 w 1542756"/>
                    <a:gd name="connsiteY35" fmla="*/ 330541 h 1543391"/>
                    <a:gd name="connsiteX36" fmla="*/ 510238 w 1542756"/>
                    <a:gd name="connsiteY36" fmla="*/ 330541 h 1543391"/>
                    <a:gd name="connsiteX37" fmla="*/ 530889 w 1542756"/>
                    <a:gd name="connsiteY37" fmla="*/ 315713 h 1543391"/>
                    <a:gd name="connsiteX38" fmla="*/ 519475 w 1542756"/>
                    <a:gd name="connsiteY38" fmla="*/ 245864 h 1543391"/>
                    <a:gd name="connsiteX39" fmla="*/ 453037 w 1542756"/>
                    <a:gd name="connsiteY39" fmla="*/ 134410 h 1543391"/>
                    <a:gd name="connsiteX40" fmla="*/ 603727 w 1542756"/>
                    <a:gd name="connsiteY40" fmla="*/ 0 h 1543391"/>
                    <a:gd name="connsiteX0" fmla="*/ 603727 w 1542756"/>
                    <a:gd name="connsiteY0" fmla="*/ 0 h 1543391"/>
                    <a:gd name="connsiteX1" fmla="*/ 754417 w 1542756"/>
                    <a:gd name="connsiteY1" fmla="*/ 134410 h 1543391"/>
                    <a:gd name="connsiteX2" fmla="*/ 687979 w 1542756"/>
                    <a:gd name="connsiteY2" fmla="*/ 245864 h 1543391"/>
                    <a:gd name="connsiteX3" fmla="*/ 677999 w 1542756"/>
                    <a:gd name="connsiteY3" fmla="*/ 314539 h 1543391"/>
                    <a:gd name="connsiteX4" fmla="*/ 699473 w 1542756"/>
                    <a:gd name="connsiteY4" fmla="*/ 330541 h 1543391"/>
                    <a:gd name="connsiteX5" fmla="*/ 1212215 w 1542756"/>
                    <a:gd name="connsiteY5" fmla="*/ 330541 h 1543391"/>
                    <a:gd name="connsiteX6" fmla="*/ 1212215 w 1542756"/>
                    <a:gd name="connsiteY6" fmla="*/ 841219 h 1543391"/>
                    <a:gd name="connsiteX7" fmla="*/ 1228217 w 1542756"/>
                    <a:gd name="connsiteY7" fmla="*/ 862694 h 1543391"/>
                    <a:gd name="connsiteX8" fmla="*/ 1296893 w 1542756"/>
                    <a:gd name="connsiteY8" fmla="*/ 852714 h 1543391"/>
                    <a:gd name="connsiteX9" fmla="*/ 1408346 w 1542756"/>
                    <a:gd name="connsiteY9" fmla="*/ 786276 h 1543391"/>
                    <a:gd name="connsiteX10" fmla="*/ 1542756 w 1542756"/>
                    <a:gd name="connsiteY10" fmla="*/ 936966 h 1543391"/>
                    <a:gd name="connsiteX11" fmla="*/ 1408346 w 1542756"/>
                    <a:gd name="connsiteY11" fmla="*/ 1087656 h 1543391"/>
                    <a:gd name="connsiteX12" fmla="*/ 1296893 w 1542756"/>
                    <a:gd name="connsiteY12" fmla="*/ 1021218 h 1543391"/>
                    <a:gd name="connsiteX13" fmla="*/ 1227044 w 1542756"/>
                    <a:gd name="connsiteY13" fmla="*/ 1009804 h 1543391"/>
                    <a:gd name="connsiteX14" fmla="*/ 1212215 w 1542756"/>
                    <a:gd name="connsiteY14" fmla="*/ 1030456 h 1543391"/>
                    <a:gd name="connsiteX15" fmla="*/ 1212215 w 1542756"/>
                    <a:gd name="connsiteY15" fmla="*/ 1543391 h 1543391"/>
                    <a:gd name="connsiteX16" fmla="*/ 698836 w 1542756"/>
                    <a:gd name="connsiteY16" fmla="*/ 1543391 h 1543391"/>
                    <a:gd name="connsiteX17" fmla="*/ 677999 w 1542756"/>
                    <a:gd name="connsiteY17" fmla="*/ 1527864 h 1543391"/>
                    <a:gd name="connsiteX18" fmla="*/ 687979 w 1542756"/>
                    <a:gd name="connsiteY18" fmla="*/ 1459189 h 1543391"/>
                    <a:gd name="connsiteX19" fmla="*/ 754417 w 1542756"/>
                    <a:gd name="connsiteY19" fmla="*/ 1347735 h 1543391"/>
                    <a:gd name="connsiteX20" fmla="*/ 603727 w 1542756"/>
                    <a:gd name="connsiteY20" fmla="*/ 1213325 h 1543391"/>
                    <a:gd name="connsiteX21" fmla="*/ 457825 w 1542756"/>
                    <a:gd name="connsiteY21" fmla="*/ 1347735 h 1543391"/>
                    <a:gd name="connsiteX22" fmla="*/ 522614 w 1542756"/>
                    <a:gd name="connsiteY22" fmla="*/ 1456051 h 1543391"/>
                    <a:gd name="connsiteX23" fmla="*/ 530889 w 1542756"/>
                    <a:gd name="connsiteY23" fmla="*/ 1529038 h 1543391"/>
                    <a:gd name="connsiteX24" fmla="*/ 510900 w 1542756"/>
                    <a:gd name="connsiteY24" fmla="*/ 1543391 h 1543391"/>
                    <a:gd name="connsiteX25" fmla="*/ 0 w 1542756"/>
                    <a:gd name="connsiteY25" fmla="*/ 1543391 h 1543391"/>
                    <a:gd name="connsiteX26" fmla="*/ 0 w 1542756"/>
                    <a:gd name="connsiteY26" fmla="*/ 1030456 h 1543391"/>
                    <a:gd name="connsiteX27" fmla="*/ 14829 w 1542756"/>
                    <a:gd name="connsiteY27" fmla="*/ 1009804 h 1543391"/>
                    <a:gd name="connsiteX28" fmla="*/ 84678 w 1542756"/>
                    <a:gd name="connsiteY28" fmla="*/ 1021218 h 1543391"/>
                    <a:gd name="connsiteX29" fmla="*/ 196131 w 1542756"/>
                    <a:gd name="connsiteY29" fmla="*/ 1087656 h 1543391"/>
                    <a:gd name="connsiteX30" fmla="*/ 330541 w 1542756"/>
                    <a:gd name="connsiteY30" fmla="*/ 936966 h 1543391"/>
                    <a:gd name="connsiteX31" fmla="*/ 196131 w 1542756"/>
                    <a:gd name="connsiteY31" fmla="*/ 786276 h 1543391"/>
                    <a:gd name="connsiteX32" fmla="*/ 84678 w 1542756"/>
                    <a:gd name="connsiteY32" fmla="*/ 852714 h 1543391"/>
                    <a:gd name="connsiteX33" fmla="*/ 16002 w 1542756"/>
                    <a:gd name="connsiteY33" fmla="*/ 862694 h 1543391"/>
                    <a:gd name="connsiteX34" fmla="*/ 0 w 1542756"/>
                    <a:gd name="connsiteY34" fmla="*/ 841219 h 1543391"/>
                    <a:gd name="connsiteX35" fmla="*/ 0 w 1542756"/>
                    <a:gd name="connsiteY35" fmla="*/ 330541 h 1543391"/>
                    <a:gd name="connsiteX36" fmla="*/ 510238 w 1542756"/>
                    <a:gd name="connsiteY36" fmla="*/ 330541 h 1543391"/>
                    <a:gd name="connsiteX37" fmla="*/ 530889 w 1542756"/>
                    <a:gd name="connsiteY37" fmla="*/ 315713 h 1543391"/>
                    <a:gd name="connsiteX38" fmla="*/ 519475 w 1542756"/>
                    <a:gd name="connsiteY38" fmla="*/ 245864 h 1543391"/>
                    <a:gd name="connsiteX39" fmla="*/ 453037 w 1542756"/>
                    <a:gd name="connsiteY39" fmla="*/ 134410 h 1543391"/>
                    <a:gd name="connsiteX40" fmla="*/ 603727 w 1542756"/>
                    <a:gd name="connsiteY40" fmla="*/ 0 h 1543391"/>
                    <a:gd name="connsiteX0" fmla="*/ 603727 w 1542756"/>
                    <a:gd name="connsiteY0" fmla="*/ 0 h 1543391"/>
                    <a:gd name="connsiteX1" fmla="*/ 754417 w 1542756"/>
                    <a:gd name="connsiteY1" fmla="*/ 134410 h 1543391"/>
                    <a:gd name="connsiteX2" fmla="*/ 687979 w 1542756"/>
                    <a:gd name="connsiteY2" fmla="*/ 245864 h 1543391"/>
                    <a:gd name="connsiteX3" fmla="*/ 677999 w 1542756"/>
                    <a:gd name="connsiteY3" fmla="*/ 314539 h 1543391"/>
                    <a:gd name="connsiteX4" fmla="*/ 699473 w 1542756"/>
                    <a:gd name="connsiteY4" fmla="*/ 330541 h 1543391"/>
                    <a:gd name="connsiteX5" fmla="*/ 1212215 w 1542756"/>
                    <a:gd name="connsiteY5" fmla="*/ 330541 h 1543391"/>
                    <a:gd name="connsiteX6" fmla="*/ 1212215 w 1542756"/>
                    <a:gd name="connsiteY6" fmla="*/ 841219 h 1543391"/>
                    <a:gd name="connsiteX7" fmla="*/ 1228217 w 1542756"/>
                    <a:gd name="connsiteY7" fmla="*/ 862694 h 1543391"/>
                    <a:gd name="connsiteX8" fmla="*/ 1296893 w 1542756"/>
                    <a:gd name="connsiteY8" fmla="*/ 852714 h 1543391"/>
                    <a:gd name="connsiteX9" fmla="*/ 1408346 w 1542756"/>
                    <a:gd name="connsiteY9" fmla="*/ 786276 h 1543391"/>
                    <a:gd name="connsiteX10" fmla="*/ 1542756 w 1542756"/>
                    <a:gd name="connsiteY10" fmla="*/ 936966 h 1543391"/>
                    <a:gd name="connsiteX11" fmla="*/ 1408346 w 1542756"/>
                    <a:gd name="connsiteY11" fmla="*/ 1087656 h 1543391"/>
                    <a:gd name="connsiteX12" fmla="*/ 1296893 w 1542756"/>
                    <a:gd name="connsiteY12" fmla="*/ 1021218 h 1543391"/>
                    <a:gd name="connsiteX13" fmla="*/ 1227044 w 1542756"/>
                    <a:gd name="connsiteY13" fmla="*/ 1009804 h 1543391"/>
                    <a:gd name="connsiteX14" fmla="*/ 1212215 w 1542756"/>
                    <a:gd name="connsiteY14" fmla="*/ 1030456 h 1543391"/>
                    <a:gd name="connsiteX15" fmla="*/ 1212215 w 1542756"/>
                    <a:gd name="connsiteY15" fmla="*/ 1543391 h 1543391"/>
                    <a:gd name="connsiteX16" fmla="*/ 698836 w 1542756"/>
                    <a:gd name="connsiteY16" fmla="*/ 1543391 h 1543391"/>
                    <a:gd name="connsiteX17" fmla="*/ 677999 w 1542756"/>
                    <a:gd name="connsiteY17" fmla="*/ 1527864 h 1543391"/>
                    <a:gd name="connsiteX18" fmla="*/ 687979 w 1542756"/>
                    <a:gd name="connsiteY18" fmla="*/ 1459189 h 1543391"/>
                    <a:gd name="connsiteX19" fmla="*/ 754417 w 1542756"/>
                    <a:gd name="connsiteY19" fmla="*/ 1347735 h 1543391"/>
                    <a:gd name="connsiteX20" fmla="*/ 603727 w 1542756"/>
                    <a:gd name="connsiteY20" fmla="*/ 1213325 h 1543391"/>
                    <a:gd name="connsiteX21" fmla="*/ 457825 w 1542756"/>
                    <a:gd name="connsiteY21" fmla="*/ 1347735 h 1543391"/>
                    <a:gd name="connsiteX22" fmla="*/ 522614 w 1542756"/>
                    <a:gd name="connsiteY22" fmla="*/ 1456051 h 1543391"/>
                    <a:gd name="connsiteX23" fmla="*/ 530889 w 1542756"/>
                    <a:gd name="connsiteY23" fmla="*/ 1529038 h 1543391"/>
                    <a:gd name="connsiteX24" fmla="*/ 510900 w 1542756"/>
                    <a:gd name="connsiteY24" fmla="*/ 1543391 h 1543391"/>
                    <a:gd name="connsiteX25" fmla="*/ 0 w 1542756"/>
                    <a:gd name="connsiteY25" fmla="*/ 1543391 h 1543391"/>
                    <a:gd name="connsiteX26" fmla="*/ 0 w 1542756"/>
                    <a:gd name="connsiteY26" fmla="*/ 1030456 h 1543391"/>
                    <a:gd name="connsiteX27" fmla="*/ 14829 w 1542756"/>
                    <a:gd name="connsiteY27" fmla="*/ 1009804 h 1543391"/>
                    <a:gd name="connsiteX28" fmla="*/ 84678 w 1542756"/>
                    <a:gd name="connsiteY28" fmla="*/ 1021218 h 1543391"/>
                    <a:gd name="connsiteX29" fmla="*/ 196131 w 1542756"/>
                    <a:gd name="connsiteY29" fmla="*/ 1087656 h 1543391"/>
                    <a:gd name="connsiteX30" fmla="*/ 330541 w 1542756"/>
                    <a:gd name="connsiteY30" fmla="*/ 936966 h 1543391"/>
                    <a:gd name="connsiteX31" fmla="*/ 196131 w 1542756"/>
                    <a:gd name="connsiteY31" fmla="*/ 786276 h 1543391"/>
                    <a:gd name="connsiteX32" fmla="*/ 84678 w 1542756"/>
                    <a:gd name="connsiteY32" fmla="*/ 861881 h 1543391"/>
                    <a:gd name="connsiteX33" fmla="*/ 16002 w 1542756"/>
                    <a:gd name="connsiteY33" fmla="*/ 862694 h 1543391"/>
                    <a:gd name="connsiteX34" fmla="*/ 0 w 1542756"/>
                    <a:gd name="connsiteY34" fmla="*/ 841219 h 1543391"/>
                    <a:gd name="connsiteX35" fmla="*/ 0 w 1542756"/>
                    <a:gd name="connsiteY35" fmla="*/ 330541 h 1543391"/>
                    <a:gd name="connsiteX36" fmla="*/ 510238 w 1542756"/>
                    <a:gd name="connsiteY36" fmla="*/ 330541 h 1543391"/>
                    <a:gd name="connsiteX37" fmla="*/ 530889 w 1542756"/>
                    <a:gd name="connsiteY37" fmla="*/ 315713 h 1543391"/>
                    <a:gd name="connsiteX38" fmla="*/ 519475 w 1542756"/>
                    <a:gd name="connsiteY38" fmla="*/ 245864 h 1543391"/>
                    <a:gd name="connsiteX39" fmla="*/ 453037 w 1542756"/>
                    <a:gd name="connsiteY39" fmla="*/ 134410 h 1543391"/>
                    <a:gd name="connsiteX40" fmla="*/ 603727 w 1542756"/>
                    <a:gd name="connsiteY40" fmla="*/ 0 h 1543391"/>
                    <a:gd name="connsiteX0" fmla="*/ 603727 w 1542756"/>
                    <a:gd name="connsiteY0" fmla="*/ 0 h 1543391"/>
                    <a:gd name="connsiteX1" fmla="*/ 754417 w 1542756"/>
                    <a:gd name="connsiteY1" fmla="*/ 134410 h 1543391"/>
                    <a:gd name="connsiteX2" fmla="*/ 687979 w 1542756"/>
                    <a:gd name="connsiteY2" fmla="*/ 245864 h 1543391"/>
                    <a:gd name="connsiteX3" fmla="*/ 677999 w 1542756"/>
                    <a:gd name="connsiteY3" fmla="*/ 314539 h 1543391"/>
                    <a:gd name="connsiteX4" fmla="*/ 699473 w 1542756"/>
                    <a:gd name="connsiteY4" fmla="*/ 330541 h 1543391"/>
                    <a:gd name="connsiteX5" fmla="*/ 1212215 w 1542756"/>
                    <a:gd name="connsiteY5" fmla="*/ 330541 h 1543391"/>
                    <a:gd name="connsiteX6" fmla="*/ 1212215 w 1542756"/>
                    <a:gd name="connsiteY6" fmla="*/ 841219 h 1543391"/>
                    <a:gd name="connsiteX7" fmla="*/ 1228217 w 1542756"/>
                    <a:gd name="connsiteY7" fmla="*/ 862694 h 1543391"/>
                    <a:gd name="connsiteX8" fmla="*/ 1296893 w 1542756"/>
                    <a:gd name="connsiteY8" fmla="*/ 852714 h 1543391"/>
                    <a:gd name="connsiteX9" fmla="*/ 1408346 w 1542756"/>
                    <a:gd name="connsiteY9" fmla="*/ 786276 h 1543391"/>
                    <a:gd name="connsiteX10" fmla="*/ 1542756 w 1542756"/>
                    <a:gd name="connsiteY10" fmla="*/ 936966 h 1543391"/>
                    <a:gd name="connsiteX11" fmla="*/ 1408346 w 1542756"/>
                    <a:gd name="connsiteY11" fmla="*/ 1087656 h 1543391"/>
                    <a:gd name="connsiteX12" fmla="*/ 1296893 w 1542756"/>
                    <a:gd name="connsiteY12" fmla="*/ 1021218 h 1543391"/>
                    <a:gd name="connsiteX13" fmla="*/ 1227044 w 1542756"/>
                    <a:gd name="connsiteY13" fmla="*/ 1009804 h 1543391"/>
                    <a:gd name="connsiteX14" fmla="*/ 1212215 w 1542756"/>
                    <a:gd name="connsiteY14" fmla="*/ 1030456 h 1543391"/>
                    <a:gd name="connsiteX15" fmla="*/ 1212215 w 1542756"/>
                    <a:gd name="connsiteY15" fmla="*/ 1543391 h 1543391"/>
                    <a:gd name="connsiteX16" fmla="*/ 698836 w 1542756"/>
                    <a:gd name="connsiteY16" fmla="*/ 1543391 h 1543391"/>
                    <a:gd name="connsiteX17" fmla="*/ 677999 w 1542756"/>
                    <a:gd name="connsiteY17" fmla="*/ 1527864 h 1543391"/>
                    <a:gd name="connsiteX18" fmla="*/ 687979 w 1542756"/>
                    <a:gd name="connsiteY18" fmla="*/ 1459189 h 1543391"/>
                    <a:gd name="connsiteX19" fmla="*/ 754417 w 1542756"/>
                    <a:gd name="connsiteY19" fmla="*/ 1347735 h 1543391"/>
                    <a:gd name="connsiteX20" fmla="*/ 603727 w 1542756"/>
                    <a:gd name="connsiteY20" fmla="*/ 1213325 h 1543391"/>
                    <a:gd name="connsiteX21" fmla="*/ 457825 w 1542756"/>
                    <a:gd name="connsiteY21" fmla="*/ 1347735 h 1543391"/>
                    <a:gd name="connsiteX22" fmla="*/ 522614 w 1542756"/>
                    <a:gd name="connsiteY22" fmla="*/ 1456051 h 1543391"/>
                    <a:gd name="connsiteX23" fmla="*/ 530889 w 1542756"/>
                    <a:gd name="connsiteY23" fmla="*/ 1529038 h 1543391"/>
                    <a:gd name="connsiteX24" fmla="*/ 510900 w 1542756"/>
                    <a:gd name="connsiteY24" fmla="*/ 1543391 h 1543391"/>
                    <a:gd name="connsiteX25" fmla="*/ 0 w 1542756"/>
                    <a:gd name="connsiteY25" fmla="*/ 1543391 h 1543391"/>
                    <a:gd name="connsiteX26" fmla="*/ 0 w 1542756"/>
                    <a:gd name="connsiteY26" fmla="*/ 1030456 h 1543391"/>
                    <a:gd name="connsiteX27" fmla="*/ 14829 w 1542756"/>
                    <a:gd name="connsiteY27" fmla="*/ 1009804 h 1543391"/>
                    <a:gd name="connsiteX28" fmla="*/ 84678 w 1542756"/>
                    <a:gd name="connsiteY28" fmla="*/ 1021218 h 1543391"/>
                    <a:gd name="connsiteX29" fmla="*/ 196131 w 1542756"/>
                    <a:gd name="connsiteY29" fmla="*/ 1087656 h 1543391"/>
                    <a:gd name="connsiteX30" fmla="*/ 330541 w 1542756"/>
                    <a:gd name="connsiteY30" fmla="*/ 936966 h 1543391"/>
                    <a:gd name="connsiteX31" fmla="*/ 196131 w 1542756"/>
                    <a:gd name="connsiteY31" fmla="*/ 786276 h 1543391"/>
                    <a:gd name="connsiteX32" fmla="*/ 84678 w 1542756"/>
                    <a:gd name="connsiteY32" fmla="*/ 861881 h 1543391"/>
                    <a:gd name="connsiteX33" fmla="*/ 16002 w 1542756"/>
                    <a:gd name="connsiteY33" fmla="*/ 862694 h 1543391"/>
                    <a:gd name="connsiteX34" fmla="*/ 0 w 1542756"/>
                    <a:gd name="connsiteY34" fmla="*/ 841219 h 1543391"/>
                    <a:gd name="connsiteX35" fmla="*/ 0 w 1542756"/>
                    <a:gd name="connsiteY35" fmla="*/ 330541 h 1543391"/>
                    <a:gd name="connsiteX36" fmla="*/ 510238 w 1542756"/>
                    <a:gd name="connsiteY36" fmla="*/ 330541 h 1543391"/>
                    <a:gd name="connsiteX37" fmla="*/ 530889 w 1542756"/>
                    <a:gd name="connsiteY37" fmla="*/ 315713 h 1543391"/>
                    <a:gd name="connsiteX38" fmla="*/ 519475 w 1542756"/>
                    <a:gd name="connsiteY38" fmla="*/ 245864 h 1543391"/>
                    <a:gd name="connsiteX39" fmla="*/ 453037 w 1542756"/>
                    <a:gd name="connsiteY39" fmla="*/ 134410 h 1543391"/>
                    <a:gd name="connsiteX40" fmla="*/ 603727 w 1542756"/>
                    <a:gd name="connsiteY40" fmla="*/ 0 h 1543391"/>
                    <a:gd name="connsiteX0" fmla="*/ 603727 w 1542756"/>
                    <a:gd name="connsiteY0" fmla="*/ 0 h 1543391"/>
                    <a:gd name="connsiteX1" fmla="*/ 754417 w 1542756"/>
                    <a:gd name="connsiteY1" fmla="*/ 134410 h 1543391"/>
                    <a:gd name="connsiteX2" fmla="*/ 687979 w 1542756"/>
                    <a:gd name="connsiteY2" fmla="*/ 245864 h 1543391"/>
                    <a:gd name="connsiteX3" fmla="*/ 677999 w 1542756"/>
                    <a:gd name="connsiteY3" fmla="*/ 314539 h 1543391"/>
                    <a:gd name="connsiteX4" fmla="*/ 699473 w 1542756"/>
                    <a:gd name="connsiteY4" fmla="*/ 330541 h 1543391"/>
                    <a:gd name="connsiteX5" fmla="*/ 1212215 w 1542756"/>
                    <a:gd name="connsiteY5" fmla="*/ 330541 h 1543391"/>
                    <a:gd name="connsiteX6" fmla="*/ 1212215 w 1542756"/>
                    <a:gd name="connsiteY6" fmla="*/ 841219 h 1543391"/>
                    <a:gd name="connsiteX7" fmla="*/ 1228217 w 1542756"/>
                    <a:gd name="connsiteY7" fmla="*/ 862694 h 1543391"/>
                    <a:gd name="connsiteX8" fmla="*/ 1296893 w 1542756"/>
                    <a:gd name="connsiteY8" fmla="*/ 852714 h 1543391"/>
                    <a:gd name="connsiteX9" fmla="*/ 1408346 w 1542756"/>
                    <a:gd name="connsiteY9" fmla="*/ 786276 h 1543391"/>
                    <a:gd name="connsiteX10" fmla="*/ 1542756 w 1542756"/>
                    <a:gd name="connsiteY10" fmla="*/ 936966 h 1543391"/>
                    <a:gd name="connsiteX11" fmla="*/ 1408346 w 1542756"/>
                    <a:gd name="connsiteY11" fmla="*/ 1087656 h 1543391"/>
                    <a:gd name="connsiteX12" fmla="*/ 1296893 w 1542756"/>
                    <a:gd name="connsiteY12" fmla="*/ 1021218 h 1543391"/>
                    <a:gd name="connsiteX13" fmla="*/ 1227044 w 1542756"/>
                    <a:gd name="connsiteY13" fmla="*/ 1009804 h 1543391"/>
                    <a:gd name="connsiteX14" fmla="*/ 1212215 w 1542756"/>
                    <a:gd name="connsiteY14" fmla="*/ 1030456 h 1543391"/>
                    <a:gd name="connsiteX15" fmla="*/ 1212215 w 1542756"/>
                    <a:gd name="connsiteY15" fmla="*/ 1543391 h 1543391"/>
                    <a:gd name="connsiteX16" fmla="*/ 698836 w 1542756"/>
                    <a:gd name="connsiteY16" fmla="*/ 1543391 h 1543391"/>
                    <a:gd name="connsiteX17" fmla="*/ 677999 w 1542756"/>
                    <a:gd name="connsiteY17" fmla="*/ 1527864 h 1543391"/>
                    <a:gd name="connsiteX18" fmla="*/ 687979 w 1542756"/>
                    <a:gd name="connsiteY18" fmla="*/ 1459189 h 1543391"/>
                    <a:gd name="connsiteX19" fmla="*/ 754417 w 1542756"/>
                    <a:gd name="connsiteY19" fmla="*/ 1347735 h 1543391"/>
                    <a:gd name="connsiteX20" fmla="*/ 603727 w 1542756"/>
                    <a:gd name="connsiteY20" fmla="*/ 1213325 h 1543391"/>
                    <a:gd name="connsiteX21" fmla="*/ 457825 w 1542756"/>
                    <a:gd name="connsiteY21" fmla="*/ 1347735 h 1543391"/>
                    <a:gd name="connsiteX22" fmla="*/ 522614 w 1542756"/>
                    <a:gd name="connsiteY22" fmla="*/ 1456051 h 1543391"/>
                    <a:gd name="connsiteX23" fmla="*/ 530889 w 1542756"/>
                    <a:gd name="connsiteY23" fmla="*/ 1529038 h 1543391"/>
                    <a:gd name="connsiteX24" fmla="*/ 510900 w 1542756"/>
                    <a:gd name="connsiteY24" fmla="*/ 1543391 h 1543391"/>
                    <a:gd name="connsiteX25" fmla="*/ 0 w 1542756"/>
                    <a:gd name="connsiteY25" fmla="*/ 1543391 h 1543391"/>
                    <a:gd name="connsiteX26" fmla="*/ 0 w 1542756"/>
                    <a:gd name="connsiteY26" fmla="*/ 1030456 h 1543391"/>
                    <a:gd name="connsiteX27" fmla="*/ 14829 w 1542756"/>
                    <a:gd name="connsiteY27" fmla="*/ 1009804 h 1543391"/>
                    <a:gd name="connsiteX28" fmla="*/ 84678 w 1542756"/>
                    <a:gd name="connsiteY28" fmla="*/ 1021218 h 1543391"/>
                    <a:gd name="connsiteX29" fmla="*/ 196131 w 1542756"/>
                    <a:gd name="connsiteY29" fmla="*/ 1087656 h 1543391"/>
                    <a:gd name="connsiteX30" fmla="*/ 330541 w 1542756"/>
                    <a:gd name="connsiteY30" fmla="*/ 936966 h 1543391"/>
                    <a:gd name="connsiteX31" fmla="*/ 196131 w 1542756"/>
                    <a:gd name="connsiteY31" fmla="*/ 786276 h 1543391"/>
                    <a:gd name="connsiteX32" fmla="*/ 84678 w 1542756"/>
                    <a:gd name="connsiteY32" fmla="*/ 861881 h 1543391"/>
                    <a:gd name="connsiteX33" fmla="*/ 16002 w 1542756"/>
                    <a:gd name="connsiteY33" fmla="*/ 862694 h 1543391"/>
                    <a:gd name="connsiteX34" fmla="*/ 0 w 1542756"/>
                    <a:gd name="connsiteY34" fmla="*/ 841219 h 1543391"/>
                    <a:gd name="connsiteX35" fmla="*/ 0 w 1542756"/>
                    <a:gd name="connsiteY35" fmla="*/ 330541 h 1543391"/>
                    <a:gd name="connsiteX36" fmla="*/ 510238 w 1542756"/>
                    <a:gd name="connsiteY36" fmla="*/ 330541 h 1543391"/>
                    <a:gd name="connsiteX37" fmla="*/ 530889 w 1542756"/>
                    <a:gd name="connsiteY37" fmla="*/ 315713 h 1543391"/>
                    <a:gd name="connsiteX38" fmla="*/ 519475 w 1542756"/>
                    <a:gd name="connsiteY38" fmla="*/ 245864 h 1543391"/>
                    <a:gd name="connsiteX39" fmla="*/ 453037 w 1542756"/>
                    <a:gd name="connsiteY39" fmla="*/ 134410 h 1543391"/>
                    <a:gd name="connsiteX40" fmla="*/ 603727 w 1542756"/>
                    <a:gd name="connsiteY40" fmla="*/ 0 h 1543391"/>
                    <a:gd name="connsiteX0" fmla="*/ 603727 w 1542756"/>
                    <a:gd name="connsiteY0" fmla="*/ 0 h 1543391"/>
                    <a:gd name="connsiteX1" fmla="*/ 754417 w 1542756"/>
                    <a:gd name="connsiteY1" fmla="*/ 134410 h 1543391"/>
                    <a:gd name="connsiteX2" fmla="*/ 687979 w 1542756"/>
                    <a:gd name="connsiteY2" fmla="*/ 245864 h 1543391"/>
                    <a:gd name="connsiteX3" fmla="*/ 677999 w 1542756"/>
                    <a:gd name="connsiteY3" fmla="*/ 314539 h 1543391"/>
                    <a:gd name="connsiteX4" fmla="*/ 699473 w 1542756"/>
                    <a:gd name="connsiteY4" fmla="*/ 330541 h 1543391"/>
                    <a:gd name="connsiteX5" fmla="*/ 1212215 w 1542756"/>
                    <a:gd name="connsiteY5" fmla="*/ 330541 h 1543391"/>
                    <a:gd name="connsiteX6" fmla="*/ 1212215 w 1542756"/>
                    <a:gd name="connsiteY6" fmla="*/ 841219 h 1543391"/>
                    <a:gd name="connsiteX7" fmla="*/ 1228217 w 1542756"/>
                    <a:gd name="connsiteY7" fmla="*/ 862694 h 1543391"/>
                    <a:gd name="connsiteX8" fmla="*/ 1296893 w 1542756"/>
                    <a:gd name="connsiteY8" fmla="*/ 852714 h 1543391"/>
                    <a:gd name="connsiteX9" fmla="*/ 1408346 w 1542756"/>
                    <a:gd name="connsiteY9" fmla="*/ 786276 h 1543391"/>
                    <a:gd name="connsiteX10" fmla="*/ 1542756 w 1542756"/>
                    <a:gd name="connsiteY10" fmla="*/ 936966 h 1543391"/>
                    <a:gd name="connsiteX11" fmla="*/ 1408346 w 1542756"/>
                    <a:gd name="connsiteY11" fmla="*/ 1087656 h 1543391"/>
                    <a:gd name="connsiteX12" fmla="*/ 1296893 w 1542756"/>
                    <a:gd name="connsiteY12" fmla="*/ 1021218 h 1543391"/>
                    <a:gd name="connsiteX13" fmla="*/ 1227044 w 1542756"/>
                    <a:gd name="connsiteY13" fmla="*/ 1009804 h 1543391"/>
                    <a:gd name="connsiteX14" fmla="*/ 1212215 w 1542756"/>
                    <a:gd name="connsiteY14" fmla="*/ 1030456 h 1543391"/>
                    <a:gd name="connsiteX15" fmla="*/ 1212215 w 1542756"/>
                    <a:gd name="connsiteY15" fmla="*/ 1543391 h 1543391"/>
                    <a:gd name="connsiteX16" fmla="*/ 698836 w 1542756"/>
                    <a:gd name="connsiteY16" fmla="*/ 1543391 h 1543391"/>
                    <a:gd name="connsiteX17" fmla="*/ 677999 w 1542756"/>
                    <a:gd name="connsiteY17" fmla="*/ 1527864 h 1543391"/>
                    <a:gd name="connsiteX18" fmla="*/ 687979 w 1542756"/>
                    <a:gd name="connsiteY18" fmla="*/ 1459189 h 1543391"/>
                    <a:gd name="connsiteX19" fmla="*/ 754417 w 1542756"/>
                    <a:gd name="connsiteY19" fmla="*/ 1347735 h 1543391"/>
                    <a:gd name="connsiteX20" fmla="*/ 603727 w 1542756"/>
                    <a:gd name="connsiteY20" fmla="*/ 1213325 h 1543391"/>
                    <a:gd name="connsiteX21" fmla="*/ 457825 w 1542756"/>
                    <a:gd name="connsiteY21" fmla="*/ 1347735 h 1543391"/>
                    <a:gd name="connsiteX22" fmla="*/ 522614 w 1542756"/>
                    <a:gd name="connsiteY22" fmla="*/ 1456051 h 1543391"/>
                    <a:gd name="connsiteX23" fmla="*/ 530889 w 1542756"/>
                    <a:gd name="connsiteY23" fmla="*/ 1529038 h 1543391"/>
                    <a:gd name="connsiteX24" fmla="*/ 510900 w 1542756"/>
                    <a:gd name="connsiteY24" fmla="*/ 1543391 h 1543391"/>
                    <a:gd name="connsiteX25" fmla="*/ 0 w 1542756"/>
                    <a:gd name="connsiteY25" fmla="*/ 1543391 h 1543391"/>
                    <a:gd name="connsiteX26" fmla="*/ 0 w 1542756"/>
                    <a:gd name="connsiteY26" fmla="*/ 1030456 h 1543391"/>
                    <a:gd name="connsiteX27" fmla="*/ 14829 w 1542756"/>
                    <a:gd name="connsiteY27" fmla="*/ 1009804 h 1543391"/>
                    <a:gd name="connsiteX28" fmla="*/ 84678 w 1542756"/>
                    <a:gd name="connsiteY28" fmla="*/ 1021218 h 1543391"/>
                    <a:gd name="connsiteX29" fmla="*/ 196131 w 1542756"/>
                    <a:gd name="connsiteY29" fmla="*/ 1087656 h 1543391"/>
                    <a:gd name="connsiteX30" fmla="*/ 330541 w 1542756"/>
                    <a:gd name="connsiteY30" fmla="*/ 936966 h 1543391"/>
                    <a:gd name="connsiteX31" fmla="*/ 196131 w 1542756"/>
                    <a:gd name="connsiteY31" fmla="*/ 786276 h 1543391"/>
                    <a:gd name="connsiteX32" fmla="*/ 84678 w 1542756"/>
                    <a:gd name="connsiteY32" fmla="*/ 861881 h 1543391"/>
                    <a:gd name="connsiteX33" fmla="*/ 16002 w 1542756"/>
                    <a:gd name="connsiteY33" fmla="*/ 862694 h 1543391"/>
                    <a:gd name="connsiteX34" fmla="*/ 0 w 1542756"/>
                    <a:gd name="connsiteY34" fmla="*/ 841219 h 1543391"/>
                    <a:gd name="connsiteX35" fmla="*/ 0 w 1542756"/>
                    <a:gd name="connsiteY35" fmla="*/ 330541 h 1543391"/>
                    <a:gd name="connsiteX36" fmla="*/ 510238 w 1542756"/>
                    <a:gd name="connsiteY36" fmla="*/ 330541 h 1543391"/>
                    <a:gd name="connsiteX37" fmla="*/ 530889 w 1542756"/>
                    <a:gd name="connsiteY37" fmla="*/ 315713 h 1543391"/>
                    <a:gd name="connsiteX38" fmla="*/ 519475 w 1542756"/>
                    <a:gd name="connsiteY38" fmla="*/ 245864 h 1543391"/>
                    <a:gd name="connsiteX39" fmla="*/ 453037 w 1542756"/>
                    <a:gd name="connsiteY39" fmla="*/ 134410 h 1543391"/>
                    <a:gd name="connsiteX40" fmla="*/ 603727 w 1542756"/>
                    <a:gd name="connsiteY40" fmla="*/ 0 h 1543391"/>
                    <a:gd name="connsiteX0" fmla="*/ 603727 w 1542756"/>
                    <a:gd name="connsiteY0" fmla="*/ 0 h 1543391"/>
                    <a:gd name="connsiteX1" fmla="*/ 754417 w 1542756"/>
                    <a:gd name="connsiteY1" fmla="*/ 134410 h 1543391"/>
                    <a:gd name="connsiteX2" fmla="*/ 687979 w 1542756"/>
                    <a:gd name="connsiteY2" fmla="*/ 245864 h 1543391"/>
                    <a:gd name="connsiteX3" fmla="*/ 677999 w 1542756"/>
                    <a:gd name="connsiteY3" fmla="*/ 314539 h 1543391"/>
                    <a:gd name="connsiteX4" fmla="*/ 699473 w 1542756"/>
                    <a:gd name="connsiteY4" fmla="*/ 330541 h 1543391"/>
                    <a:gd name="connsiteX5" fmla="*/ 1212215 w 1542756"/>
                    <a:gd name="connsiteY5" fmla="*/ 330541 h 1543391"/>
                    <a:gd name="connsiteX6" fmla="*/ 1212215 w 1542756"/>
                    <a:gd name="connsiteY6" fmla="*/ 841219 h 1543391"/>
                    <a:gd name="connsiteX7" fmla="*/ 1228217 w 1542756"/>
                    <a:gd name="connsiteY7" fmla="*/ 862694 h 1543391"/>
                    <a:gd name="connsiteX8" fmla="*/ 1296893 w 1542756"/>
                    <a:gd name="connsiteY8" fmla="*/ 852714 h 1543391"/>
                    <a:gd name="connsiteX9" fmla="*/ 1408346 w 1542756"/>
                    <a:gd name="connsiteY9" fmla="*/ 786276 h 1543391"/>
                    <a:gd name="connsiteX10" fmla="*/ 1542756 w 1542756"/>
                    <a:gd name="connsiteY10" fmla="*/ 936966 h 1543391"/>
                    <a:gd name="connsiteX11" fmla="*/ 1408346 w 1542756"/>
                    <a:gd name="connsiteY11" fmla="*/ 1087656 h 1543391"/>
                    <a:gd name="connsiteX12" fmla="*/ 1296893 w 1542756"/>
                    <a:gd name="connsiteY12" fmla="*/ 1021218 h 1543391"/>
                    <a:gd name="connsiteX13" fmla="*/ 1227044 w 1542756"/>
                    <a:gd name="connsiteY13" fmla="*/ 1009804 h 1543391"/>
                    <a:gd name="connsiteX14" fmla="*/ 1212215 w 1542756"/>
                    <a:gd name="connsiteY14" fmla="*/ 1030456 h 1543391"/>
                    <a:gd name="connsiteX15" fmla="*/ 1212215 w 1542756"/>
                    <a:gd name="connsiteY15" fmla="*/ 1543391 h 1543391"/>
                    <a:gd name="connsiteX16" fmla="*/ 698836 w 1542756"/>
                    <a:gd name="connsiteY16" fmla="*/ 1543391 h 1543391"/>
                    <a:gd name="connsiteX17" fmla="*/ 677999 w 1542756"/>
                    <a:gd name="connsiteY17" fmla="*/ 1527864 h 1543391"/>
                    <a:gd name="connsiteX18" fmla="*/ 687979 w 1542756"/>
                    <a:gd name="connsiteY18" fmla="*/ 1459189 h 1543391"/>
                    <a:gd name="connsiteX19" fmla="*/ 754417 w 1542756"/>
                    <a:gd name="connsiteY19" fmla="*/ 1347735 h 1543391"/>
                    <a:gd name="connsiteX20" fmla="*/ 603727 w 1542756"/>
                    <a:gd name="connsiteY20" fmla="*/ 1213325 h 1543391"/>
                    <a:gd name="connsiteX21" fmla="*/ 457825 w 1542756"/>
                    <a:gd name="connsiteY21" fmla="*/ 1347735 h 1543391"/>
                    <a:gd name="connsiteX22" fmla="*/ 522614 w 1542756"/>
                    <a:gd name="connsiteY22" fmla="*/ 1456051 h 1543391"/>
                    <a:gd name="connsiteX23" fmla="*/ 530889 w 1542756"/>
                    <a:gd name="connsiteY23" fmla="*/ 1529038 h 1543391"/>
                    <a:gd name="connsiteX24" fmla="*/ 510900 w 1542756"/>
                    <a:gd name="connsiteY24" fmla="*/ 1543391 h 1543391"/>
                    <a:gd name="connsiteX25" fmla="*/ 0 w 1542756"/>
                    <a:gd name="connsiteY25" fmla="*/ 1543391 h 1543391"/>
                    <a:gd name="connsiteX26" fmla="*/ 0 w 1542756"/>
                    <a:gd name="connsiteY26" fmla="*/ 1030456 h 1543391"/>
                    <a:gd name="connsiteX27" fmla="*/ 14829 w 1542756"/>
                    <a:gd name="connsiteY27" fmla="*/ 1009804 h 1543391"/>
                    <a:gd name="connsiteX28" fmla="*/ 84678 w 1542756"/>
                    <a:gd name="connsiteY28" fmla="*/ 1021218 h 1543391"/>
                    <a:gd name="connsiteX29" fmla="*/ 196131 w 1542756"/>
                    <a:gd name="connsiteY29" fmla="*/ 1087656 h 1543391"/>
                    <a:gd name="connsiteX30" fmla="*/ 330541 w 1542756"/>
                    <a:gd name="connsiteY30" fmla="*/ 936966 h 1543391"/>
                    <a:gd name="connsiteX31" fmla="*/ 196131 w 1542756"/>
                    <a:gd name="connsiteY31" fmla="*/ 792388 h 1543391"/>
                    <a:gd name="connsiteX32" fmla="*/ 84678 w 1542756"/>
                    <a:gd name="connsiteY32" fmla="*/ 861881 h 1543391"/>
                    <a:gd name="connsiteX33" fmla="*/ 16002 w 1542756"/>
                    <a:gd name="connsiteY33" fmla="*/ 862694 h 1543391"/>
                    <a:gd name="connsiteX34" fmla="*/ 0 w 1542756"/>
                    <a:gd name="connsiteY34" fmla="*/ 841219 h 1543391"/>
                    <a:gd name="connsiteX35" fmla="*/ 0 w 1542756"/>
                    <a:gd name="connsiteY35" fmla="*/ 330541 h 1543391"/>
                    <a:gd name="connsiteX36" fmla="*/ 510238 w 1542756"/>
                    <a:gd name="connsiteY36" fmla="*/ 330541 h 1543391"/>
                    <a:gd name="connsiteX37" fmla="*/ 530889 w 1542756"/>
                    <a:gd name="connsiteY37" fmla="*/ 315713 h 1543391"/>
                    <a:gd name="connsiteX38" fmla="*/ 519475 w 1542756"/>
                    <a:gd name="connsiteY38" fmla="*/ 245864 h 1543391"/>
                    <a:gd name="connsiteX39" fmla="*/ 453037 w 1542756"/>
                    <a:gd name="connsiteY39" fmla="*/ 134410 h 1543391"/>
                    <a:gd name="connsiteX40" fmla="*/ 603727 w 1542756"/>
                    <a:gd name="connsiteY40" fmla="*/ 0 h 1543391"/>
                    <a:gd name="connsiteX0" fmla="*/ 603727 w 1542756"/>
                    <a:gd name="connsiteY0" fmla="*/ 0 h 1543391"/>
                    <a:gd name="connsiteX1" fmla="*/ 754417 w 1542756"/>
                    <a:gd name="connsiteY1" fmla="*/ 134410 h 1543391"/>
                    <a:gd name="connsiteX2" fmla="*/ 687979 w 1542756"/>
                    <a:gd name="connsiteY2" fmla="*/ 245864 h 1543391"/>
                    <a:gd name="connsiteX3" fmla="*/ 677999 w 1542756"/>
                    <a:gd name="connsiteY3" fmla="*/ 314539 h 1543391"/>
                    <a:gd name="connsiteX4" fmla="*/ 699473 w 1542756"/>
                    <a:gd name="connsiteY4" fmla="*/ 330541 h 1543391"/>
                    <a:gd name="connsiteX5" fmla="*/ 1212215 w 1542756"/>
                    <a:gd name="connsiteY5" fmla="*/ 330541 h 1543391"/>
                    <a:gd name="connsiteX6" fmla="*/ 1212215 w 1542756"/>
                    <a:gd name="connsiteY6" fmla="*/ 841219 h 1543391"/>
                    <a:gd name="connsiteX7" fmla="*/ 1228217 w 1542756"/>
                    <a:gd name="connsiteY7" fmla="*/ 862694 h 1543391"/>
                    <a:gd name="connsiteX8" fmla="*/ 1296893 w 1542756"/>
                    <a:gd name="connsiteY8" fmla="*/ 852714 h 1543391"/>
                    <a:gd name="connsiteX9" fmla="*/ 1408346 w 1542756"/>
                    <a:gd name="connsiteY9" fmla="*/ 786276 h 1543391"/>
                    <a:gd name="connsiteX10" fmla="*/ 1542756 w 1542756"/>
                    <a:gd name="connsiteY10" fmla="*/ 936966 h 1543391"/>
                    <a:gd name="connsiteX11" fmla="*/ 1408346 w 1542756"/>
                    <a:gd name="connsiteY11" fmla="*/ 1087656 h 1543391"/>
                    <a:gd name="connsiteX12" fmla="*/ 1296893 w 1542756"/>
                    <a:gd name="connsiteY12" fmla="*/ 1021218 h 1543391"/>
                    <a:gd name="connsiteX13" fmla="*/ 1227044 w 1542756"/>
                    <a:gd name="connsiteY13" fmla="*/ 1009804 h 1543391"/>
                    <a:gd name="connsiteX14" fmla="*/ 1212215 w 1542756"/>
                    <a:gd name="connsiteY14" fmla="*/ 1030456 h 1543391"/>
                    <a:gd name="connsiteX15" fmla="*/ 1212215 w 1542756"/>
                    <a:gd name="connsiteY15" fmla="*/ 1543391 h 1543391"/>
                    <a:gd name="connsiteX16" fmla="*/ 698836 w 1542756"/>
                    <a:gd name="connsiteY16" fmla="*/ 1543391 h 1543391"/>
                    <a:gd name="connsiteX17" fmla="*/ 677999 w 1542756"/>
                    <a:gd name="connsiteY17" fmla="*/ 1527864 h 1543391"/>
                    <a:gd name="connsiteX18" fmla="*/ 687979 w 1542756"/>
                    <a:gd name="connsiteY18" fmla="*/ 1459189 h 1543391"/>
                    <a:gd name="connsiteX19" fmla="*/ 754417 w 1542756"/>
                    <a:gd name="connsiteY19" fmla="*/ 1347735 h 1543391"/>
                    <a:gd name="connsiteX20" fmla="*/ 603727 w 1542756"/>
                    <a:gd name="connsiteY20" fmla="*/ 1213325 h 1543391"/>
                    <a:gd name="connsiteX21" fmla="*/ 457825 w 1542756"/>
                    <a:gd name="connsiteY21" fmla="*/ 1347735 h 1543391"/>
                    <a:gd name="connsiteX22" fmla="*/ 522614 w 1542756"/>
                    <a:gd name="connsiteY22" fmla="*/ 1456051 h 1543391"/>
                    <a:gd name="connsiteX23" fmla="*/ 530889 w 1542756"/>
                    <a:gd name="connsiteY23" fmla="*/ 1529038 h 1543391"/>
                    <a:gd name="connsiteX24" fmla="*/ 510900 w 1542756"/>
                    <a:gd name="connsiteY24" fmla="*/ 1543391 h 1543391"/>
                    <a:gd name="connsiteX25" fmla="*/ 0 w 1542756"/>
                    <a:gd name="connsiteY25" fmla="*/ 1543391 h 1543391"/>
                    <a:gd name="connsiteX26" fmla="*/ 0 w 1542756"/>
                    <a:gd name="connsiteY26" fmla="*/ 1030456 h 1543391"/>
                    <a:gd name="connsiteX27" fmla="*/ 14829 w 1542756"/>
                    <a:gd name="connsiteY27" fmla="*/ 1009804 h 1543391"/>
                    <a:gd name="connsiteX28" fmla="*/ 84678 w 1542756"/>
                    <a:gd name="connsiteY28" fmla="*/ 1021218 h 1543391"/>
                    <a:gd name="connsiteX29" fmla="*/ 196131 w 1542756"/>
                    <a:gd name="connsiteY29" fmla="*/ 1087656 h 1543391"/>
                    <a:gd name="connsiteX30" fmla="*/ 330541 w 1542756"/>
                    <a:gd name="connsiteY30" fmla="*/ 936966 h 1543391"/>
                    <a:gd name="connsiteX31" fmla="*/ 196131 w 1542756"/>
                    <a:gd name="connsiteY31" fmla="*/ 792388 h 1543391"/>
                    <a:gd name="connsiteX32" fmla="*/ 84678 w 1542756"/>
                    <a:gd name="connsiteY32" fmla="*/ 861881 h 1543391"/>
                    <a:gd name="connsiteX33" fmla="*/ 16002 w 1542756"/>
                    <a:gd name="connsiteY33" fmla="*/ 862694 h 1543391"/>
                    <a:gd name="connsiteX34" fmla="*/ 0 w 1542756"/>
                    <a:gd name="connsiteY34" fmla="*/ 841219 h 1543391"/>
                    <a:gd name="connsiteX35" fmla="*/ 0 w 1542756"/>
                    <a:gd name="connsiteY35" fmla="*/ 330541 h 1543391"/>
                    <a:gd name="connsiteX36" fmla="*/ 510238 w 1542756"/>
                    <a:gd name="connsiteY36" fmla="*/ 330541 h 1543391"/>
                    <a:gd name="connsiteX37" fmla="*/ 530889 w 1542756"/>
                    <a:gd name="connsiteY37" fmla="*/ 315713 h 1543391"/>
                    <a:gd name="connsiteX38" fmla="*/ 519475 w 1542756"/>
                    <a:gd name="connsiteY38" fmla="*/ 245864 h 1543391"/>
                    <a:gd name="connsiteX39" fmla="*/ 453037 w 1542756"/>
                    <a:gd name="connsiteY39" fmla="*/ 134410 h 1543391"/>
                    <a:gd name="connsiteX40" fmla="*/ 603727 w 1542756"/>
                    <a:gd name="connsiteY40" fmla="*/ 0 h 1543391"/>
                    <a:gd name="connsiteX0" fmla="*/ 603727 w 1542756"/>
                    <a:gd name="connsiteY0" fmla="*/ 0 h 1543391"/>
                    <a:gd name="connsiteX1" fmla="*/ 754417 w 1542756"/>
                    <a:gd name="connsiteY1" fmla="*/ 134410 h 1543391"/>
                    <a:gd name="connsiteX2" fmla="*/ 687979 w 1542756"/>
                    <a:gd name="connsiteY2" fmla="*/ 245864 h 1543391"/>
                    <a:gd name="connsiteX3" fmla="*/ 677999 w 1542756"/>
                    <a:gd name="connsiteY3" fmla="*/ 314539 h 1543391"/>
                    <a:gd name="connsiteX4" fmla="*/ 699473 w 1542756"/>
                    <a:gd name="connsiteY4" fmla="*/ 330541 h 1543391"/>
                    <a:gd name="connsiteX5" fmla="*/ 1212215 w 1542756"/>
                    <a:gd name="connsiteY5" fmla="*/ 330541 h 1543391"/>
                    <a:gd name="connsiteX6" fmla="*/ 1212215 w 1542756"/>
                    <a:gd name="connsiteY6" fmla="*/ 841219 h 1543391"/>
                    <a:gd name="connsiteX7" fmla="*/ 1228217 w 1542756"/>
                    <a:gd name="connsiteY7" fmla="*/ 862694 h 1543391"/>
                    <a:gd name="connsiteX8" fmla="*/ 1296893 w 1542756"/>
                    <a:gd name="connsiteY8" fmla="*/ 852714 h 1543391"/>
                    <a:gd name="connsiteX9" fmla="*/ 1408346 w 1542756"/>
                    <a:gd name="connsiteY9" fmla="*/ 786276 h 1543391"/>
                    <a:gd name="connsiteX10" fmla="*/ 1542756 w 1542756"/>
                    <a:gd name="connsiteY10" fmla="*/ 936966 h 1543391"/>
                    <a:gd name="connsiteX11" fmla="*/ 1408346 w 1542756"/>
                    <a:gd name="connsiteY11" fmla="*/ 1087656 h 1543391"/>
                    <a:gd name="connsiteX12" fmla="*/ 1296893 w 1542756"/>
                    <a:gd name="connsiteY12" fmla="*/ 1021218 h 1543391"/>
                    <a:gd name="connsiteX13" fmla="*/ 1227044 w 1542756"/>
                    <a:gd name="connsiteY13" fmla="*/ 1009804 h 1543391"/>
                    <a:gd name="connsiteX14" fmla="*/ 1212215 w 1542756"/>
                    <a:gd name="connsiteY14" fmla="*/ 1030456 h 1543391"/>
                    <a:gd name="connsiteX15" fmla="*/ 1212215 w 1542756"/>
                    <a:gd name="connsiteY15" fmla="*/ 1543391 h 1543391"/>
                    <a:gd name="connsiteX16" fmla="*/ 698836 w 1542756"/>
                    <a:gd name="connsiteY16" fmla="*/ 1543391 h 1543391"/>
                    <a:gd name="connsiteX17" fmla="*/ 677999 w 1542756"/>
                    <a:gd name="connsiteY17" fmla="*/ 1527864 h 1543391"/>
                    <a:gd name="connsiteX18" fmla="*/ 687979 w 1542756"/>
                    <a:gd name="connsiteY18" fmla="*/ 1459189 h 1543391"/>
                    <a:gd name="connsiteX19" fmla="*/ 754417 w 1542756"/>
                    <a:gd name="connsiteY19" fmla="*/ 1347735 h 1543391"/>
                    <a:gd name="connsiteX20" fmla="*/ 603727 w 1542756"/>
                    <a:gd name="connsiteY20" fmla="*/ 1213325 h 1543391"/>
                    <a:gd name="connsiteX21" fmla="*/ 457825 w 1542756"/>
                    <a:gd name="connsiteY21" fmla="*/ 1347735 h 1543391"/>
                    <a:gd name="connsiteX22" fmla="*/ 522614 w 1542756"/>
                    <a:gd name="connsiteY22" fmla="*/ 1456051 h 1543391"/>
                    <a:gd name="connsiteX23" fmla="*/ 530889 w 1542756"/>
                    <a:gd name="connsiteY23" fmla="*/ 1529038 h 1543391"/>
                    <a:gd name="connsiteX24" fmla="*/ 510900 w 1542756"/>
                    <a:gd name="connsiteY24" fmla="*/ 1543391 h 1543391"/>
                    <a:gd name="connsiteX25" fmla="*/ 0 w 1542756"/>
                    <a:gd name="connsiteY25" fmla="*/ 1543391 h 1543391"/>
                    <a:gd name="connsiteX26" fmla="*/ 0 w 1542756"/>
                    <a:gd name="connsiteY26" fmla="*/ 1030456 h 1543391"/>
                    <a:gd name="connsiteX27" fmla="*/ 14829 w 1542756"/>
                    <a:gd name="connsiteY27" fmla="*/ 1009804 h 1543391"/>
                    <a:gd name="connsiteX28" fmla="*/ 84678 w 1542756"/>
                    <a:gd name="connsiteY28" fmla="*/ 1021218 h 1543391"/>
                    <a:gd name="connsiteX29" fmla="*/ 196131 w 1542756"/>
                    <a:gd name="connsiteY29" fmla="*/ 1087656 h 1543391"/>
                    <a:gd name="connsiteX30" fmla="*/ 330541 w 1542756"/>
                    <a:gd name="connsiteY30" fmla="*/ 936966 h 1543391"/>
                    <a:gd name="connsiteX31" fmla="*/ 196131 w 1542756"/>
                    <a:gd name="connsiteY31" fmla="*/ 792388 h 1543391"/>
                    <a:gd name="connsiteX32" fmla="*/ 84678 w 1542756"/>
                    <a:gd name="connsiteY32" fmla="*/ 861881 h 1543391"/>
                    <a:gd name="connsiteX33" fmla="*/ 16002 w 1542756"/>
                    <a:gd name="connsiteY33" fmla="*/ 862694 h 1543391"/>
                    <a:gd name="connsiteX34" fmla="*/ 0 w 1542756"/>
                    <a:gd name="connsiteY34" fmla="*/ 841219 h 1543391"/>
                    <a:gd name="connsiteX35" fmla="*/ 0 w 1542756"/>
                    <a:gd name="connsiteY35" fmla="*/ 330541 h 1543391"/>
                    <a:gd name="connsiteX36" fmla="*/ 510238 w 1542756"/>
                    <a:gd name="connsiteY36" fmla="*/ 330541 h 1543391"/>
                    <a:gd name="connsiteX37" fmla="*/ 530889 w 1542756"/>
                    <a:gd name="connsiteY37" fmla="*/ 315713 h 1543391"/>
                    <a:gd name="connsiteX38" fmla="*/ 519475 w 1542756"/>
                    <a:gd name="connsiteY38" fmla="*/ 245864 h 1543391"/>
                    <a:gd name="connsiteX39" fmla="*/ 453037 w 1542756"/>
                    <a:gd name="connsiteY39" fmla="*/ 134410 h 1543391"/>
                    <a:gd name="connsiteX40" fmla="*/ 603727 w 1542756"/>
                    <a:gd name="connsiteY40" fmla="*/ 0 h 1543391"/>
                    <a:gd name="connsiteX0" fmla="*/ 603727 w 1542756"/>
                    <a:gd name="connsiteY0" fmla="*/ 0 h 1543391"/>
                    <a:gd name="connsiteX1" fmla="*/ 754417 w 1542756"/>
                    <a:gd name="connsiteY1" fmla="*/ 134410 h 1543391"/>
                    <a:gd name="connsiteX2" fmla="*/ 687979 w 1542756"/>
                    <a:gd name="connsiteY2" fmla="*/ 245864 h 1543391"/>
                    <a:gd name="connsiteX3" fmla="*/ 677999 w 1542756"/>
                    <a:gd name="connsiteY3" fmla="*/ 314539 h 1543391"/>
                    <a:gd name="connsiteX4" fmla="*/ 699473 w 1542756"/>
                    <a:gd name="connsiteY4" fmla="*/ 330541 h 1543391"/>
                    <a:gd name="connsiteX5" fmla="*/ 1212215 w 1542756"/>
                    <a:gd name="connsiteY5" fmla="*/ 330541 h 1543391"/>
                    <a:gd name="connsiteX6" fmla="*/ 1212215 w 1542756"/>
                    <a:gd name="connsiteY6" fmla="*/ 841219 h 1543391"/>
                    <a:gd name="connsiteX7" fmla="*/ 1228217 w 1542756"/>
                    <a:gd name="connsiteY7" fmla="*/ 862694 h 1543391"/>
                    <a:gd name="connsiteX8" fmla="*/ 1296893 w 1542756"/>
                    <a:gd name="connsiteY8" fmla="*/ 852714 h 1543391"/>
                    <a:gd name="connsiteX9" fmla="*/ 1408346 w 1542756"/>
                    <a:gd name="connsiteY9" fmla="*/ 786276 h 1543391"/>
                    <a:gd name="connsiteX10" fmla="*/ 1542756 w 1542756"/>
                    <a:gd name="connsiteY10" fmla="*/ 936966 h 1543391"/>
                    <a:gd name="connsiteX11" fmla="*/ 1408346 w 1542756"/>
                    <a:gd name="connsiteY11" fmla="*/ 1087656 h 1543391"/>
                    <a:gd name="connsiteX12" fmla="*/ 1296893 w 1542756"/>
                    <a:gd name="connsiteY12" fmla="*/ 1021218 h 1543391"/>
                    <a:gd name="connsiteX13" fmla="*/ 1227044 w 1542756"/>
                    <a:gd name="connsiteY13" fmla="*/ 1009804 h 1543391"/>
                    <a:gd name="connsiteX14" fmla="*/ 1212215 w 1542756"/>
                    <a:gd name="connsiteY14" fmla="*/ 1030456 h 1543391"/>
                    <a:gd name="connsiteX15" fmla="*/ 1212215 w 1542756"/>
                    <a:gd name="connsiteY15" fmla="*/ 1543391 h 1543391"/>
                    <a:gd name="connsiteX16" fmla="*/ 698836 w 1542756"/>
                    <a:gd name="connsiteY16" fmla="*/ 1543391 h 1543391"/>
                    <a:gd name="connsiteX17" fmla="*/ 677999 w 1542756"/>
                    <a:gd name="connsiteY17" fmla="*/ 1527864 h 1543391"/>
                    <a:gd name="connsiteX18" fmla="*/ 687979 w 1542756"/>
                    <a:gd name="connsiteY18" fmla="*/ 1459189 h 1543391"/>
                    <a:gd name="connsiteX19" fmla="*/ 754417 w 1542756"/>
                    <a:gd name="connsiteY19" fmla="*/ 1347735 h 1543391"/>
                    <a:gd name="connsiteX20" fmla="*/ 603727 w 1542756"/>
                    <a:gd name="connsiteY20" fmla="*/ 1213325 h 1543391"/>
                    <a:gd name="connsiteX21" fmla="*/ 457825 w 1542756"/>
                    <a:gd name="connsiteY21" fmla="*/ 1347735 h 1543391"/>
                    <a:gd name="connsiteX22" fmla="*/ 522614 w 1542756"/>
                    <a:gd name="connsiteY22" fmla="*/ 1456051 h 1543391"/>
                    <a:gd name="connsiteX23" fmla="*/ 530889 w 1542756"/>
                    <a:gd name="connsiteY23" fmla="*/ 1529038 h 1543391"/>
                    <a:gd name="connsiteX24" fmla="*/ 510900 w 1542756"/>
                    <a:gd name="connsiteY24" fmla="*/ 1543391 h 1543391"/>
                    <a:gd name="connsiteX25" fmla="*/ 0 w 1542756"/>
                    <a:gd name="connsiteY25" fmla="*/ 1543391 h 1543391"/>
                    <a:gd name="connsiteX26" fmla="*/ 0 w 1542756"/>
                    <a:gd name="connsiteY26" fmla="*/ 1030456 h 1543391"/>
                    <a:gd name="connsiteX27" fmla="*/ 14829 w 1542756"/>
                    <a:gd name="connsiteY27" fmla="*/ 1009804 h 1543391"/>
                    <a:gd name="connsiteX28" fmla="*/ 84678 w 1542756"/>
                    <a:gd name="connsiteY28" fmla="*/ 1021218 h 1543391"/>
                    <a:gd name="connsiteX29" fmla="*/ 196131 w 1542756"/>
                    <a:gd name="connsiteY29" fmla="*/ 1087656 h 1543391"/>
                    <a:gd name="connsiteX30" fmla="*/ 330541 w 1542756"/>
                    <a:gd name="connsiteY30" fmla="*/ 936966 h 1543391"/>
                    <a:gd name="connsiteX31" fmla="*/ 199188 w 1542756"/>
                    <a:gd name="connsiteY31" fmla="*/ 789332 h 1543391"/>
                    <a:gd name="connsiteX32" fmla="*/ 84678 w 1542756"/>
                    <a:gd name="connsiteY32" fmla="*/ 861881 h 1543391"/>
                    <a:gd name="connsiteX33" fmla="*/ 16002 w 1542756"/>
                    <a:gd name="connsiteY33" fmla="*/ 862694 h 1543391"/>
                    <a:gd name="connsiteX34" fmla="*/ 0 w 1542756"/>
                    <a:gd name="connsiteY34" fmla="*/ 841219 h 1543391"/>
                    <a:gd name="connsiteX35" fmla="*/ 0 w 1542756"/>
                    <a:gd name="connsiteY35" fmla="*/ 330541 h 1543391"/>
                    <a:gd name="connsiteX36" fmla="*/ 510238 w 1542756"/>
                    <a:gd name="connsiteY36" fmla="*/ 330541 h 1543391"/>
                    <a:gd name="connsiteX37" fmla="*/ 530889 w 1542756"/>
                    <a:gd name="connsiteY37" fmla="*/ 315713 h 1543391"/>
                    <a:gd name="connsiteX38" fmla="*/ 519475 w 1542756"/>
                    <a:gd name="connsiteY38" fmla="*/ 245864 h 1543391"/>
                    <a:gd name="connsiteX39" fmla="*/ 453037 w 1542756"/>
                    <a:gd name="connsiteY39" fmla="*/ 134410 h 1543391"/>
                    <a:gd name="connsiteX40" fmla="*/ 603727 w 1542756"/>
                    <a:gd name="connsiteY40" fmla="*/ 0 h 1543391"/>
                    <a:gd name="connsiteX0" fmla="*/ 603727 w 1542756"/>
                    <a:gd name="connsiteY0" fmla="*/ 0 h 1543391"/>
                    <a:gd name="connsiteX1" fmla="*/ 754417 w 1542756"/>
                    <a:gd name="connsiteY1" fmla="*/ 134410 h 1543391"/>
                    <a:gd name="connsiteX2" fmla="*/ 687979 w 1542756"/>
                    <a:gd name="connsiteY2" fmla="*/ 245864 h 1543391"/>
                    <a:gd name="connsiteX3" fmla="*/ 677999 w 1542756"/>
                    <a:gd name="connsiteY3" fmla="*/ 314539 h 1543391"/>
                    <a:gd name="connsiteX4" fmla="*/ 699473 w 1542756"/>
                    <a:gd name="connsiteY4" fmla="*/ 330541 h 1543391"/>
                    <a:gd name="connsiteX5" fmla="*/ 1212215 w 1542756"/>
                    <a:gd name="connsiteY5" fmla="*/ 330541 h 1543391"/>
                    <a:gd name="connsiteX6" fmla="*/ 1212215 w 1542756"/>
                    <a:gd name="connsiteY6" fmla="*/ 841219 h 1543391"/>
                    <a:gd name="connsiteX7" fmla="*/ 1228217 w 1542756"/>
                    <a:gd name="connsiteY7" fmla="*/ 862694 h 1543391"/>
                    <a:gd name="connsiteX8" fmla="*/ 1296893 w 1542756"/>
                    <a:gd name="connsiteY8" fmla="*/ 852714 h 1543391"/>
                    <a:gd name="connsiteX9" fmla="*/ 1408346 w 1542756"/>
                    <a:gd name="connsiteY9" fmla="*/ 786276 h 1543391"/>
                    <a:gd name="connsiteX10" fmla="*/ 1542756 w 1542756"/>
                    <a:gd name="connsiteY10" fmla="*/ 936966 h 1543391"/>
                    <a:gd name="connsiteX11" fmla="*/ 1408346 w 1542756"/>
                    <a:gd name="connsiteY11" fmla="*/ 1087656 h 1543391"/>
                    <a:gd name="connsiteX12" fmla="*/ 1296893 w 1542756"/>
                    <a:gd name="connsiteY12" fmla="*/ 1021218 h 1543391"/>
                    <a:gd name="connsiteX13" fmla="*/ 1227044 w 1542756"/>
                    <a:gd name="connsiteY13" fmla="*/ 1009804 h 1543391"/>
                    <a:gd name="connsiteX14" fmla="*/ 1212215 w 1542756"/>
                    <a:gd name="connsiteY14" fmla="*/ 1030456 h 1543391"/>
                    <a:gd name="connsiteX15" fmla="*/ 1212215 w 1542756"/>
                    <a:gd name="connsiteY15" fmla="*/ 1543391 h 1543391"/>
                    <a:gd name="connsiteX16" fmla="*/ 698836 w 1542756"/>
                    <a:gd name="connsiteY16" fmla="*/ 1543391 h 1543391"/>
                    <a:gd name="connsiteX17" fmla="*/ 677999 w 1542756"/>
                    <a:gd name="connsiteY17" fmla="*/ 1527864 h 1543391"/>
                    <a:gd name="connsiteX18" fmla="*/ 687979 w 1542756"/>
                    <a:gd name="connsiteY18" fmla="*/ 1459189 h 1543391"/>
                    <a:gd name="connsiteX19" fmla="*/ 754417 w 1542756"/>
                    <a:gd name="connsiteY19" fmla="*/ 1347735 h 1543391"/>
                    <a:gd name="connsiteX20" fmla="*/ 603727 w 1542756"/>
                    <a:gd name="connsiteY20" fmla="*/ 1213325 h 1543391"/>
                    <a:gd name="connsiteX21" fmla="*/ 457825 w 1542756"/>
                    <a:gd name="connsiteY21" fmla="*/ 1347735 h 1543391"/>
                    <a:gd name="connsiteX22" fmla="*/ 522614 w 1542756"/>
                    <a:gd name="connsiteY22" fmla="*/ 1456051 h 1543391"/>
                    <a:gd name="connsiteX23" fmla="*/ 530889 w 1542756"/>
                    <a:gd name="connsiteY23" fmla="*/ 1529038 h 1543391"/>
                    <a:gd name="connsiteX24" fmla="*/ 510900 w 1542756"/>
                    <a:gd name="connsiteY24" fmla="*/ 1543391 h 1543391"/>
                    <a:gd name="connsiteX25" fmla="*/ 0 w 1542756"/>
                    <a:gd name="connsiteY25" fmla="*/ 1543391 h 1543391"/>
                    <a:gd name="connsiteX26" fmla="*/ 0 w 1542756"/>
                    <a:gd name="connsiteY26" fmla="*/ 1030456 h 1543391"/>
                    <a:gd name="connsiteX27" fmla="*/ 14829 w 1542756"/>
                    <a:gd name="connsiteY27" fmla="*/ 1009804 h 1543391"/>
                    <a:gd name="connsiteX28" fmla="*/ 87734 w 1542756"/>
                    <a:gd name="connsiteY28" fmla="*/ 1012051 h 1543391"/>
                    <a:gd name="connsiteX29" fmla="*/ 196131 w 1542756"/>
                    <a:gd name="connsiteY29" fmla="*/ 1087656 h 1543391"/>
                    <a:gd name="connsiteX30" fmla="*/ 330541 w 1542756"/>
                    <a:gd name="connsiteY30" fmla="*/ 936966 h 1543391"/>
                    <a:gd name="connsiteX31" fmla="*/ 199188 w 1542756"/>
                    <a:gd name="connsiteY31" fmla="*/ 789332 h 1543391"/>
                    <a:gd name="connsiteX32" fmla="*/ 84678 w 1542756"/>
                    <a:gd name="connsiteY32" fmla="*/ 861881 h 1543391"/>
                    <a:gd name="connsiteX33" fmla="*/ 16002 w 1542756"/>
                    <a:gd name="connsiteY33" fmla="*/ 862694 h 1543391"/>
                    <a:gd name="connsiteX34" fmla="*/ 0 w 1542756"/>
                    <a:gd name="connsiteY34" fmla="*/ 841219 h 1543391"/>
                    <a:gd name="connsiteX35" fmla="*/ 0 w 1542756"/>
                    <a:gd name="connsiteY35" fmla="*/ 330541 h 1543391"/>
                    <a:gd name="connsiteX36" fmla="*/ 510238 w 1542756"/>
                    <a:gd name="connsiteY36" fmla="*/ 330541 h 1543391"/>
                    <a:gd name="connsiteX37" fmla="*/ 530889 w 1542756"/>
                    <a:gd name="connsiteY37" fmla="*/ 315713 h 1543391"/>
                    <a:gd name="connsiteX38" fmla="*/ 519475 w 1542756"/>
                    <a:gd name="connsiteY38" fmla="*/ 245864 h 1543391"/>
                    <a:gd name="connsiteX39" fmla="*/ 453037 w 1542756"/>
                    <a:gd name="connsiteY39" fmla="*/ 134410 h 1543391"/>
                    <a:gd name="connsiteX40" fmla="*/ 603727 w 1542756"/>
                    <a:gd name="connsiteY40" fmla="*/ 0 h 1543391"/>
                    <a:gd name="connsiteX0" fmla="*/ 603727 w 1542756"/>
                    <a:gd name="connsiteY0" fmla="*/ 0 h 1543391"/>
                    <a:gd name="connsiteX1" fmla="*/ 754417 w 1542756"/>
                    <a:gd name="connsiteY1" fmla="*/ 134410 h 1543391"/>
                    <a:gd name="connsiteX2" fmla="*/ 687979 w 1542756"/>
                    <a:gd name="connsiteY2" fmla="*/ 245864 h 1543391"/>
                    <a:gd name="connsiteX3" fmla="*/ 677999 w 1542756"/>
                    <a:gd name="connsiteY3" fmla="*/ 314539 h 1543391"/>
                    <a:gd name="connsiteX4" fmla="*/ 699473 w 1542756"/>
                    <a:gd name="connsiteY4" fmla="*/ 330541 h 1543391"/>
                    <a:gd name="connsiteX5" fmla="*/ 1212215 w 1542756"/>
                    <a:gd name="connsiteY5" fmla="*/ 330541 h 1543391"/>
                    <a:gd name="connsiteX6" fmla="*/ 1212215 w 1542756"/>
                    <a:gd name="connsiteY6" fmla="*/ 841219 h 1543391"/>
                    <a:gd name="connsiteX7" fmla="*/ 1228217 w 1542756"/>
                    <a:gd name="connsiteY7" fmla="*/ 862694 h 1543391"/>
                    <a:gd name="connsiteX8" fmla="*/ 1296893 w 1542756"/>
                    <a:gd name="connsiteY8" fmla="*/ 852714 h 1543391"/>
                    <a:gd name="connsiteX9" fmla="*/ 1408346 w 1542756"/>
                    <a:gd name="connsiteY9" fmla="*/ 786276 h 1543391"/>
                    <a:gd name="connsiteX10" fmla="*/ 1542756 w 1542756"/>
                    <a:gd name="connsiteY10" fmla="*/ 936966 h 1543391"/>
                    <a:gd name="connsiteX11" fmla="*/ 1408346 w 1542756"/>
                    <a:gd name="connsiteY11" fmla="*/ 1087656 h 1543391"/>
                    <a:gd name="connsiteX12" fmla="*/ 1296893 w 1542756"/>
                    <a:gd name="connsiteY12" fmla="*/ 1021218 h 1543391"/>
                    <a:gd name="connsiteX13" fmla="*/ 1227044 w 1542756"/>
                    <a:gd name="connsiteY13" fmla="*/ 1009804 h 1543391"/>
                    <a:gd name="connsiteX14" fmla="*/ 1212215 w 1542756"/>
                    <a:gd name="connsiteY14" fmla="*/ 1030456 h 1543391"/>
                    <a:gd name="connsiteX15" fmla="*/ 1212215 w 1542756"/>
                    <a:gd name="connsiteY15" fmla="*/ 1543391 h 1543391"/>
                    <a:gd name="connsiteX16" fmla="*/ 698836 w 1542756"/>
                    <a:gd name="connsiteY16" fmla="*/ 1543391 h 1543391"/>
                    <a:gd name="connsiteX17" fmla="*/ 677999 w 1542756"/>
                    <a:gd name="connsiteY17" fmla="*/ 1527864 h 1543391"/>
                    <a:gd name="connsiteX18" fmla="*/ 687979 w 1542756"/>
                    <a:gd name="connsiteY18" fmla="*/ 1459189 h 1543391"/>
                    <a:gd name="connsiteX19" fmla="*/ 754417 w 1542756"/>
                    <a:gd name="connsiteY19" fmla="*/ 1347735 h 1543391"/>
                    <a:gd name="connsiteX20" fmla="*/ 603727 w 1542756"/>
                    <a:gd name="connsiteY20" fmla="*/ 1213325 h 1543391"/>
                    <a:gd name="connsiteX21" fmla="*/ 457825 w 1542756"/>
                    <a:gd name="connsiteY21" fmla="*/ 1347735 h 1543391"/>
                    <a:gd name="connsiteX22" fmla="*/ 522614 w 1542756"/>
                    <a:gd name="connsiteY22" fmla="*/ 1456051 h 1543391"/>
                    <a:gd name="connsiteX23" fmla="*/ 530889 w 1542756"/>
                    <a:gd name="connsiteY23" fmla="*/ 1529038 h 1543391"/>
                    <a:gd name="connsiteX24" fmla="*/ 510900 w 1542756"/>
                    <a:gd name="connsiteY24" fmla="*/ 1543391 h 1543391"/>
                    <a:gd name="connsiteX25" fmla="*/ 0 w 1542756"/>
                    <a:gd name="connsiteY25" fmla="*/ 1543391 h 1543391"/>
                    <a:gd name="connsiteX26" fmla="*/ 0 w 1542756"/>
                    <a:gd name="connsiteY26" fmla="*/ 1030456 h 1543391"/>
                    <a:gd name="connsiteX27" fmla="*/ 14829 w 1542756"/>
                    <a:gd name="connsiteY27" fmla="*/ 1009804 h 1543391"/>
                    <a:gd name="connsiteX28" fmla="*/ 87734 w 1542756"/>
                    <a:gd name="connsiteY28" fmla="*/ 1012051 h 1543391"/>
                    <a:gd name="connsiteX29" fmla="*/ 196131 w 1542756"/>
                    <a:gd name="connsiteY29" fmla="*/ 1087656 h 1543391"/>
                    <a:gd name="connsiteX30" fmla="*/ 330541 w 1542756"/>
                    <a:gd name="connsiteY30" fmla="*/ 936966 h 1543391"/>
                    <a:gd name="connsiteX31" fmla="*/ 199188 w 1542756"/>
                    <a:gd name="connsiteY31" fmla="*/ 789332 h 1543391"/>
                    <a:gd name="connsiteX32" fmla="*/ 84678 w 1542756"/>
                    <a:gd name="connsiteY32" fmla="*/ 861881 h 1543391"/>
                    <a:gd name="connsiteX33" fmla="*/ 16002 w 1542756"/>
                    <a:gd name="connsiteY33" fmla="*/ 862694 h 1543391"/>
                    <a:gd name="connsiteX34" fmla="*/ 0 w 1542756"/>
                    <a:gd name="connsiteY34" fmla="*/ 841219 h 1543391"/>
                    <a:gd name="connsiteX35" fmla="*/ 0 w 1542756"/>
                    <a:gd name="connsiteY35" fmla="*/ 330541 h 1543391"/>
                    <a:gd name="connsiteX36" fmla="*/ 510238 w 1542756"/>
                    <a:gd name="connsiteY36" fmla="*/ 330541 h 1543391"/>
                    <a:gd name="connsiteX37" fmla="*/ 530889 w 1542756"/>
                    <a:gd name="connsiteY37" fmla="*/ 315713 h 1543391"/>
                    <a:gd name="connsiteX38" fmla="*/ 519475 w 1542756"/>
                    <a:gd name="connsiteY38" fmla="*/ 245864 h 1543391"/>
                    <a:gd name="connsiteX39" fmla="*/ 453037 w 1542756"/>
                    <a:gd name="connsiteY39" fmla="*/ 134410 h 1543391"/>
                    <a:gd name="connsiteX40" fmla="*/ 603727 w 1542756"/>
                    <a:gd name="connsiteY40" fmla="*/ 0 h 1543391"/>
                    <a:gd name="connsiteX0" fmla="*/ 603727 w 1542756"/>
                    <a:gd name="connsiteY0" fmla="*/ 0 h 1543391"/>
                    <a:gd name="connsiteX1" fmla="*/ 754417 w 1542756"/>
                    <a:gd name="connsiteY1" fmla="*/ 134410 h 1543391"/>
                    <a:gd name="connsiteX2" fmla="*/ 687979 w 1542756"/>
                    <a:gd name="connsiteY2" fmla="*/ 245864 h 1543391"/>
                    <a:gd name="connsiteX3" fmla="*/ 677999 w 1542756"/>
                    <a:gd name="connsiteY3" fmla="*/ 314539 h 1543391"/>
                    <a:gd name="connsiteX4" fmla="*/ 699473 w 1542756"/>
                    <a:gd name="connsiteY4" fmla="*/ 330541 h 1543391"/>
                    <a:gd name="connsiteX5" fmla="*/ 1212215 w 1542756"/>
                    <a:gd name="connsiteY5" fmla="*/ 330541 h 1543391"/>
                    <a:gd name="connsiteX6" fmla="*/ 1212215 w 1542756"/>
                    <a:gd name="connsiteY6" fmla="*/ 841219 h 1543391"/>
                    <a:gd name="connsiteX7" fmla="*/ 1228217 w 1542756"/>
                    <a:gd name="connsiteY7" fmla="*/ 862694 h 1543391"/>
                    <a:gd name="connsiteX8" fmla="*/ 1296893 w 1542756"/>
                    <a:gd name="connsiteY8" fmla="*/ 852714 h 1543391"/>
                    <a:gd name="connsiteX9" fmla="*/ 1408346 w 1542756"/>
                    <a:gd name="connsiteY9" fmla="*/ 786276 h 1543391"/>
                    <a:gd name="connsiteX10" fmla="*/ 1542756 w 1542756"/>
                    <a:gd name="connsiteY10" fmla="*/ 936966 h 1543391"/>
                    <a:gd name="connsiteX11" fmla="*/ 1408346 w 1542756"/>
                    <a:gd name="connsiteY11" fmla="*/ 1087656 h 1543391"/>
                    <a:gd name="connsiteX12" fmla="*/ 1296893 w 1542756"/>
                    <a:gd name="connsiteY12" fmla="*/ 1021218 h 1543391"/>
                    <a:gd name="connsiteX13" fmla="*/ 1227044 w 1542756"/>
                    <a:gd name="connsiteY13" fmla="*/ 1009804 h 1543391"/>
                    <a:gd name="connsiteX14" fmla="*/ 1212215 w 1542756"/>
                    <a:gd name="connsiteY14" fmla="*/ 1030456 h 1543391"/>
                    <a:gd name="connsiteX15" fmla="*/ 1212215 w 1542756"/>
                    <a:gd name="connsiteY15" fmla="*/ 1543391 h 1543391"/>
                    <a:gd name="connsiteX16" fmla="*/ 698836 w 1542756"/>
                    <a:gd name="connsiteY16" fmla="*/ 1543391 h 1543391"/>
                    <a:gd name="connsiteX17" fmla="*/ 677999 w 1542756"/>
                    <a:gd name="connsiteY17" fmla="*/ 1527864 h 1543391"/>
                    <a:gd name="connsiteX18" fmla="*/ 687979 w 1542756"/>
                    <a:gd name="connsiteY18" fmla="*/ 1459189 h 1543391"/>
                    <a:gd name="connsiteX19" fmla="*/ 754417 w 1542756"/>
                    <a:gd name="connsiteY19" fmla="*/ 1347735 h 1543391"/>
                    <a:gd name="connsiteX20" fmla="*/ 603727 w 1542756"/>
                    <a:gd name="connsiteY20" fmla="*/ 1213325 h 1543391"/>
                    <a:gd name="connsiteX21" fmla="*/ 457825 w 1542756"/>
                    <a:gd name="connsiteY21" fmla="*/ 1347735 h 1543391"/>
                    <a:gd name="connsiteX22" fmla="*/ 522614 w 1542756"/>
                    <a:gd name="connsiteY22" fmla="*/ 1456051 h 1543391"/>
                    <a:gd name="connsiteX23" fmla="*/ 530889 w 1542756"/>
                    <a:gd name="connsiteY23" fmla="*/ 1529038 h 1543391"/>
                    <a:gd name="connsiteX24" fmla="*/ 510900 w 1542756"/>
                    <a:gd name="connsiteY24" fmla="*/ 1543391 h 1543391"/>
                    <a:gd name="connsiteX25" fmla="*/ 0 w 1542756"/>
                    <a:gd name="connsiteY25" fmla="*/ 1543391 h 1543391"/>
                    <a:gd name="connsiteX26" fmla="*/ 0 w 1542756"/>
                    <a:gd name="connsiteY26" fmla="*/ 1030456 h 1543391"/>
                    <a:gd name="connsiteX27" fmla="*/ 14829 w 1542756"/>
                    <a:gd name="connsiteY27" fmla="*/ 1009804 h 1543391"/>
                    <a:gd name="connsiteX28" fmla="*/ 87734 w 1542756"/>
                    <a:gd name="connsiteY28" fmla="*/ 1012051 h 1543391"/>
                    <a:gd name="connsiteX29" fmla="*/ 196131 w 1542756"/>
                    <a:gd name="connsiteY29" fmla="*/ 1087656 h 1543391"/>
                    <a:gd name="connsiteX30" fmla="*/ 330541 w 1542756"/>
                    <a:gd name="connsiteY30" fmla="*/ 936966 h 1543391"/>
                    <a:gd name="connsiteX31" fmla="*/ 199188 w 1542756"/>
                    <a:gd name="connsiteY31" fmla="*/ 789332 h 1543391"/>
                    <a:gd name="connsiteX32" fmla="*/ 84678 w 1542756"/>
                    <a:gd name="connsiteY32" fmla="*/ 861881 h 1543391"/>
                    <a:gd name="connsiteX33" fmla="*/ 16002 w 1542756"/>
                    <a:gd name="connsiteY33" fmla="*/ 862694 h 1543391"/>
                    <a:gd name="connsiteX34" fmla="*/ 0 w 1542756"/>
                    <a:gd name="connsiteY34" fmla="*/ 841219 h 1543391"/>
                    <a:gd name="connsiteX35" fmla="*/ 0 w 1542756"/>
                    <a:gd name="connsiteY35" fmla="*/ 330541 h 1543391"/>
                    <a:gd name="connsiteX36" fmla="*/ 510238 w 1542756"/>
                    <a:gd name="connsiteY36" fmla="*/ 330541 h 1543391"/>
                    <a:gd name="connsiteX37" fmla="*/ 530889 w 1542756"/>
                    <a:gd name="connsiteY37" fmla="*/ 315713 h 1543391"/>
                    <a:gd name="connsiteX38" fmla="*/ 519475 w 1542756"/>
                    <a:gd name="connsiteY38" fmla="*/ 245864 h 1543391"/>
                    <a:gd name="connsiteX39" fmla="*/ 453037 w 1542756"/>
                    <a:gd name="connsiteY39" fmla="*/ 134410 h 1543391"/>
                    <a:gd name="connsiteX40" fmla="*/ 603727 w 1542756"/>
                    <a:gd name="connsiteY40" fmla="*/ 0 h 1543391"/>
                    <a:gd name="connsiteX0" fmla="*/ 603727 w 1542756"/>
                    <a:gd name="connsiteY0" fmla="*/ 0 h 1543391"/>
                    <a:gd name="connsiteX1" fmla="*/ 754417 w 1542756"/>
                    <a:gd name="connsiteY1" fmla="*/ 134410 h 1543391"/>
                    <a:gd name="connsiteX2" fmla="*/ 687979 w 1542756"/>
                    <a:gd name="connsiteY2" fmla="*/ 245864 h 1543391"/>
                    <a:gd name="connsiteX3" fmla="*/ 677999 w 1542756"/>
                    <a:gd name="connsiteY3" fmla="*/ 314539 h 1543391"/>
                    <a:gd name="connsiteX4" fmla="*/ 699473 w 1542756"/>
                    <a:gd name="connsiteY4" fmla="*/ 330541 h 1543391"/>
                    <a:gd name="connsiteX5" fmla="*/ 1212215 w 1542756"/>
                    <a:gd name="connsiteY5" fmla="*/ 330541 h 1543391"/>
                    <a:gd name="connsiteX6" fmla="*/ 1212215 w 1542756"/>
                    <a:gd name="connsiteY6" fmla="*/ 841219 h 1543391"/>
                    <a:gd name="connsiteX7" fmla="*/ 1228217 w 1542756"/>
                    <a:gd name="connsiteY7" fmla="*/ 862694 h 1543391"/>
                    <a:gd name="connsiteX8" fmla="*/ 1296893 w 1542756"/>
                    <a:gd name="connsiteY8" fmla="*/ 852714 h 1543391"/>
                    <a:gd name="connsiteX9" fmla="*/ 1408346 w 1542756"/>
                    <a:gd name="connsiteY9" fmla="*/ 786276 h 1543391"/>
                    <a:gd name="connsiteX10" fmla="*/ 1542756 w 1542756"/>
                    <a:gd name="connsiteY10" fmla="*/ 936966 h 1543391"/>
                    <a:gd name="connsiteX11" fmla="*/ 1408346 w 1542756"/>
                    <a:gd name="connsiteY11" fmla="*/ 1087656 h 1543391"/>
                    <a:gd name="connsiteX12" fmla="*/ 1296893 w 1542756"/>
                    <a:gd name="connsiteY12" fmla="*/ 1021218 h 1543391"/>
                    <a:gd name="connsiteX13" fmla="*/ 1227044 w 1542756"/>
                    <a:gd name="connsiteY13" fmla="*/ 1009804 h 1543391"/>
                    <a:gd name="connsiteX14" fmla="*/ 1212215 w 1542756"/>
                    <a:gd name="connsiteY14" fmla="*/ 1030456 h 1543391"/>
                    <a:gd name="connsiteX15" fmla="*/ 1212215 w 1542756"/>
                    <a:gd name="connsiteY15" fmla="*/ 1543391 h 1543391"/>
                    <a:gd name="connsiteX16" fmla="*/ 698836 w 1542756"/>
                    <a:gd name="connsiteY16" fmla="*/ 1543391 h 1543391"/>
                    <a:gd name="connsiteX17" fmla="*/ 677999 w 1542756"/>
                    <a:gd name="connsiteY17" fmla="*/ 1527864 h 1543391"/>
                    <a:gd name="connsiteX18" fmla="*/ 687979 w 1542756"/>
                    <a:gd name="connsiteY18" fmla="*/ 1459189 h 1543391"/>
                    <a:gd name="connsiteX19" fmla="*/ 754417 w 1542756"/>
                    <a:gd name="connsiteY19" fmla="*/ 1347735 h 1543391"/>
                    <a:gd name="connsiteX20" fmla="*/ 603727 w 1542756"/>
                    <a:gd name="connsiteY20" fmla="*/ 1213325 h 1543391"/>
                    <a:gd name="connsiteX21" fmla="*/ 457825 w 1542756"/>
                    <a:gd name="connsiteY21" fmla="*/ 1347735 h 1543391"/>
                    <a:gd name="connsiteX22" fmla="*/ 522614 w 1542756"/>
                    <a:gd name="connsiteY22" fmla="*/ 1456051 h 1543391"/>
                    <a:gd name="connsiteX23" fmla="*/ 530889 w 1542756"/>
                    <a:gd name="connsiteY23" fmla="*/ 1529038 h 1543391"/>
                    <a:gd name="connsiteX24" fmla="*/ 510900 w 1542756"/>
                    <a:gd name="connsiteY24" fmla="*/ 1543391 h 1543391"/>
                    <a:gd name="connsiteX25" fmla="*/ 0 w 1542756"/>
                    <a:gd name="connsiteY25" fmla="*/ 1543391 h 1543391"/>
                    <a:gd name="connsiteX26" fmla="*/ 0 w 1542756"/>
                    <a:gd name="connsiteY26" fmla="*/ 1030456 h 1543391"/>
                    <a:gd name="connsiteX27" fmla="*/ 14829 w 1542756"/>
                    <a:gd name="connsiteY27" fmla="*/ 1009804 h 1543391"/>
                    <a:gd name="connsiteX28" fmla="*/ 87734 w 1542756"/>
                    <a:gd name="connsiteY28" fmla="*/ 1012051 h 1543391"/>
                    <a:gd name="connsiteX29" fmla="*/ 196131 w 1542756"/>
                    <a:gd name="connsiteY29" fmla="*/ 1084601 h 1543391"/>
                    <a:gd name="connsiteX30" fmla="*/ 330541 w 1542756"/>
                    <a:gd name="connsiteY30" fmla="*/ 936966 h 1543391"/>
                    <a:gd name="connsiteX31" fmla="*/ 199188 w 1542756"/>
                    <a:gd name="connsiteY31" fmla="*/ 789332 h 1543391"/>
                    <a:gd name="connsiteX32" fmla="*/ 84678 w 1542756"/>
                    <a:gd name="connsiteY32" fmla="*/ 861881 h 1543391"/>
                    <a:gd name="connsiteX33" fmla="*/ 16002 w 1542756"/>
                    <a:gd name="connsiteY33" fmla="*/ 862694 h 1543391"/>
                    <a:gd name="connsiteX34" fmla="*/ 0 w 1542756"/>
                    <a:gd name="connsiteY34" fmla="*/ 841219 h 1543391"/>
                    <a:gd name="connsiteX35" fmla="*/ 0 w 1542756"/>
                    <a:gd name="connsiteY35" fmla="*/ 330541 h 1543391"/>
                    <a:gd name="connsiteX36" fmla="*/ 510238 w 1542756"/>
                    <a:gd name="connsiteY36" fmla="*/ 330541 h 1543391"/>
                    <a:gd name="connsiteX37" fmla="*/ 530889 w 1542756"/>
                    <a:gd name="connsiteY37" fmla="*/ 315713 h 1543391"/>
                    <a:gd name="connsiteX38" fmla="*/ 519475 w 1542756"/>
                    <a:gd name="connsiteY38" fmla="*/ 245864 h 1543391"/>
                    <a:gd name="connsiteX39" fmla="*/ 453037 w 1542756"/>
                    <a:gd name="connsiteY39" fmla="*/ 134410 h 1543391"/>
                    <a:gd name="connsiteX40" fmla="*/ 603727 w 1542756"/>
                    <a:gd name="connsiteY40" fmla="*/ 0 h 1543391"/>
                    <a:gd name="connsiteX0" fmla="*/ 603727 w 1542756"/>
                    <a:gd name="connsiteY0" fmla="*/ 0 h 1543391"/>
                    <a:gd name="connsiteX1" fmla="*/ 754417 w 1542756"/>
                    <a:gd name="connsiteY1" fmla="*/ 134410 h 1543391"/>
                    <a:gd name="connsiteX2" fmla="*/ 687979 w 1542756"/>
                    <a:gd name="connsiteY2" fmla="*/ 245864 h 1543391"/>
                    <a:gd name="connsiteX3" fmla="*/ 677999 w 1542756"/>
                    <a:gd name="connsiteY3" fmla="*/ 314539 h 1543391"/>
                    <a:gd name="connsiteX4" fmla="*/ 699473 w 1542756"/>
                    <a:gd name="connsiteY4" fmla="*/ 330541 h 1543391"/>
                    <a:gd name="connsiteX5" fmla="*/ 1212215 w 1542756"/>
                    <a:gd name="connsiteY5" fmla="*/ 330541 h 1543391"/>
                    <a:gd name="connsiteX6" fmla="*/ 1212215 w 1542756"/>
                    <a:gd name="connsiteY6" fmla="*/ 841219 h 1543391"/>
                    <a:gd name="connsiteX7" fmla="*/ 1228217 w 1542756"/>
                    <a:gd name="connsiteY7" fmla="*/ 862694 h 1543391"/>
                    <a:gd name="connsiteX8" fmla="*/ 1296893 w 1542756"/>
                    <a:gd name="connsiteY8" fmla="*/ 852714 h 1543391"/>
                    <a:gd name="connsiteX9" fmla="*/ 1408346 w 1542756"/>
                    <a:gd name="connsiteY9" fmla="*/ 786276 h 1543391"/>
                    <a:gd name="connsiteX10" fmla="*/ 1542756 w 1542756"/>
                    <a:gd name="connsiteY10" fmla="*/ 936966 h 1543391"/>
                    <a:gd name="connsiteX11" fmla="*/ 1408346 w 1542756"/>
                    <a:gd name="connsiteY11" fmla="*/ 1087656 h 1543391"/>
                    <a:gd name="connsiteX12" fmla="*/ 1296893 w 1542756"/>
                    <a:gd name="connsiteY12" fmla="*/ 1021218 h 1543391"/>
                    <a:gd name="connsiteX13" fmla="*/ 1227044 w 1542756"/>
                    <a:gd name="connsiteY13" fmla="*/ 1009804 h 1543391"/>
                    <a:gd name="connsiteX14" fmla="*/ 1212215 w 1542756"/>
                    <a:gd name="connsiteY14" fmla="*/ 1030456 h 1543391"/>
                    <a:gd name="connsiteX15" fmla="*/ 1212215 w 1542756"/>
                    <a:gd name="connsiteY15" fmla="*/ 1543391 h 1543391"/>
                    <a:gd name="connsiteX16" fmla="*/ 698836 w 1542756"/>
                    <a:gd name="connsiteY16" fmla="*/ 1543391 h 1543391"/>
                    <a:gd name="connsiteX17" fmla="*/ 677999 w 1542756"/>
                    <a:gd name="connsiteY17" fmla="*/ 1527864 h 1543391"/>
                    <a:gd name="connsiteX18" fmla="*/ 678812 w 1542756"/>
                    <a:gd name="connsiteY18" fmla="*/ 1453078 h 1543391"/>
                    <a:gd name="connsiteX19" fmla="*/ 754417 w 1542756"/>
                    <a:gd name="connsiteY19" fmla="*/ 1347735 h 1543391"/>
                    <a:gd name="connsiteX20" fmla="*/ 603727 w 1542756"/>
                    <a:gd name="connsiteY20" fmla="*/ 1213325 h 1543391"/>
                    <a:gd name="connsiteX21" fmla="*/ 457825 w 1542756"/>
                    <a:gd name="connsiteY21" fmla="*/ 1347735 h 1543391"/>
                    <a:gd name="connsiteX22" fmla="*/ 522614 w 1542756"/>
                    <a:gd name="connsiteY22" fmla="*/ 1456051 h 1543391"/>
                    <a:gd name="connsiteX23" fmla="*/ 530889 w 1542756"/>
                    <a:gd name="connsiteY23" fmla="*/ 1529038 h 1543391"/>
                    <a:gd name="connsiteX24" fmla="*/ 510900 w 1542756"/>
                    <a:gd name="connsiteY24" fmla="*/ 1543391 h 1543391"/>
                    <a:gd name="connsiteX25" fmla="*/ 0 w 1542756"/>
                    <a:gd name="connsiteY25" fmla="*/ 1543391 h 1543391"/>
                    <a:gd name="connsiteX26" fmla="*/ 0 w 1542756"/>
                    <a:gd name="connsiteY26" fmla="*/ 1030456 h 1543391"/>
                    <a:gd name="connsiteX27" fmla="*/ 14829 w 1542756"/>
                    <a:gd name="connsiteY27" fmla="*/ 1009804 h 1543391"/>
                    <a:gd name="connsiteX28" fmla="*/ 87734 w 1542756"/>
                    <a:gd name="connsiteY28" fmla="*/ 1012051 h 1543391"/>
                    <a:gd name="connsiteX29" fmla="*/ 196131 w 1542756"/>
                    <a:gd name="connsiteY29" fmla="*/ 1084601 h 1543391"/>
                    <a:gd name="connsiteX30" fmla="*/ 330541 w 1542756"/>
                    <a:gd name="connsiteY30" fmla="*/ 936966 h 1543391"/>
                    <a:gd name="connsiteX31" fmla="*/ 199188 w 1542756"/>
                    <a:gd name="connsiteY31" fmla="*/ 789332 h 1543391"/>
                    <a:gd name="connsiteX32" fmla="*/ 84678 w 1542756"/>
                    <a:gd name="connsiteY32" fmla="*/ 861881 h 1543391"/>
                    <a:gd name="connsiteX33" fmla="*/ 16002 w 1542756"/>
                    <a:gd name="connsiteY33" fmla="*/ 862694 h 1543391"/>
                    <a:gd name="connsiteX34" fmla="*/ 0 w 1542756"/>
                    <a:gd name="connsiteY34" fmla="*/ 841219 h 1543391"/>
                    <a:gd name="connsiteX35" fmla="*/ 0 w 1542756"/>
                    <a:gd name="connsiteY35" fmla="*/ 330541 h 1543391"/>
                    <a:gd name="connsiteX36" fmla="*/ 510238 w 1542756"/>
                    <a:gd name="connsiteY36" fmla="*/ 330541 h 1543391"/>
                    <a:gd name="connsiteX37" fmla="*/ 530889 w 1542756"/>
                    <a:gd name="connsiteY37" fmla="*/ 315713 h 1543391"/>
                    <a:gd name="connsiteX38" fmla="*/ 519475 w 1542756"/>
                    <a:gd name="connsiteY38" fmla="*/ 245864 h 1543391"/>
                    <a:gd name="connsiteX39" fmla="*/ 453037 w 1542756"/>
                    <a:gd name="connsiteY39" fmla="*/ 134410 h 1543391"/>
                    <a:gd name="connsiteX40" fmla="*/ 603727 w 1542756"/>
                    <a:gd name="connsiteY40" fmla="*/ 0 h 1543391"/>
                    <a:gd name="connsiteX0" fmla="*/ 603727 w 1542756"/>
                    <a:gd name="connsiteY0" fmla="*/ 0 h 1543391"/>
                    <a:gd name="connsiteX1" fmla="*/ 754417 w 1542756"/>
                    <a:gd name="connsiteY1" fmla="*/ 134410 h 1543391"/>
                    <a:gd name="connsiteX2" fmla="*/ 687979 w 1542756"/>
                    <a:gd name="connsiteY2" fmla="*/ 245864 h 1543391"/>
                    <a:gd name="connsiteX3" fmla="*/ 677999 w 1542756"/>
                    <a:gd name="connsiteY3" fmla="*/ 314539 h 1543391"/>
                    <a:gd name="connsiteX4" fmla="*/ 699473 w 1542756"/>
                    <a:gd name="connsiteY4" fmla="*/ 330541 h 1543391"/>
                    <a:gd name="connsiteX5" fmla="*/ 1212215 w 1542756"/>
                    <a:gd name="connsiteY5" fmla="*/ 330541 h 1543391"/>
                    <a:gd name="connsiteX6" fmla="*/ 1212215 w 1542756"/>
                    <a:gd name="connsiteY6" fmla="*/ 841219 h 1543391"/>
                    <a:gd name="connsiteX7" fmla="*/ 1228217 w 1542756"/>
                    <a:gd name="connsiteY7" fmla="*/ 862694 h 1543391"/>
                    <a:gd name="connsiteX8" fmla="*/ 1296893 w 1542756"/>
                    <a:gd name="connsiteY8" fmla="*/ 852714 h 1543391"/>
                    <a:gd name="connsiteX9" fmla="*/ 1408346 w 1542756"/>
                    <a:gd name="connsiteY9" fmla="*/ 786276 h 1543391"/>
                    <a:gd name="connsiteX10" fmla="*/ 1542756 w 1542756"/>
                    <a:gd name="connsiteY10" fmla="*/ 936966 h 1543391"/>
                    <a:gd name="connsiteX11" fmla="*/ 1408346 w 1542756"/>
                    <a:gd name="connsiteY11" fmla="*/ 1087656 h 1543391"/>
                    <a:gd name="connsiteX12" fmla="*/ 1296893 w 1542756"/>
                    <a:gd name="connsiteY12" fmla="*/ 1021218 h 1543391"/>
                    <a:gd name="connsiteX13" fmla="*/ 1227044 w 1542756"/>
                    <a:gd name="connsiteY13" fmla="*/ 1009804 h 1543391"/>
                    <a:gd name="connsiteX14" fmla="*/ 1212215 w 1542756"/>
                    <a:gd name="connsiteY14" fmla="*/ 1030456 h 1543391"/>
                    <a:gd name="connsiteX15" fmla="*/ 1212215 w 1542756"/>
                    <a:gd name="connsiteY15" fmla="*/ 1543391 h 1543391"/>
                    <a:gd name="connsiteX16" fmla="*/ 698836 w 1542756"/>
                    <a:gd name="connsiteY16" fmla="*/ 1543391 h 1543391"/>
                    <a:gd name="connsiteX17" fmla="*/ 677999 w 1542756"/>
                    <a:gd name="connsiteY17" fmla="*/ 1527864 h 1543391"/>
                    <a:gd name="connsiteX18" fmla="*/ 678812 w 1542756"/>
                    <a:gd name="connsiteY18" fmla="*/ 1453078 h 1543391"/>
                    <a:gd name="connsiteX19" fmla="*/ 748307 w 1542756"/>
                    <a:gd name="connsiteY19" fmla="*/ 1341623 h 1543391"/>
                    <a:gd name="connsiteX20" fmla="*/ 603727 w 1542756"/>
                    <a:gd name="connsiteY20" fmla="*/ 1213325 h 1543391"/>
                    <a:gd name="connsiteX21" fmla="*/ 457825 w 1542756"/>
                    <a:gd name="connsiteY21" fmla="*/ 1347735 h 1543391"/>
                    <a:gd name="connsiteX22" fmla="*/ 522614 w 1542756"/>
                    <a:gd name="connsiteY22" fmla="*/ 1456051 h 1543391"/>
                    <a:gd name="connsiteX23" fmla="*/ 530889 w 1542756"/>
                    <a:gd name="connsiteY23" fmla="*/ 1529038 h 1543391"/>
                    <a:gd name="connsiteX24" fmla="*/ 510900 w 1542756"/>
                    <a:gd name="connsiteY24" fmla="*/ 1543391 h 1543391"/>
                    <a:gd name="connsiteX25" fmla="*/ 0 w 1542756"/>
                    <a:gd name="connsiteY25" fmla="*/ 1543391 h 1543391"/>
                    <a:gd name="connsiteX26" fmla="*/ 0 w 1542756"/>
                    <a:gd name="connsiteY26" fmla="*/ 1030456 h 1543391"/>
                    <a:gd name="connsiteX27" fmla="*/ 14829 w 1542756"/>
                    <a:gd name="connsiteY27" fmla="*/ 1009804 h 1543391"/>
                    <a:gd name="connsiteX28" fmla="*/ 87734 w 1542756"/>
                    <a:gd name="connsiteY28" fmla="*/ 1012051 h 1543391"/>
                    <a:gd name="connsiteX29" fmla="*/ 196131 w 1542756"/>
                    <a:gd name="connsiteY29" fmla="*/ 1084601 h 1543391"/>
                    <a:gd name="connsiteX30" fmla="*/ 330541 w 1542756"/>
                    <a:gd name="connsiteY30" fmla="*/ 936966 h 1543391"/>
                    <a:gd name="connsiteX31" fmla="*/ 199188 w 1542756"/>
                    <a:gd name="connsiteY31" fmla="*/ 789332 h 1543391"/>
                    <a:gd name="connsiteX32" fmla="*/ 84678 w 1542756"/>
                    <a:gd name="connsiteY32" fmla="*/ 861881 h 1543391"/>
                    <a:gd name="connsiteX33" fmla="*/ 16002 w 1542756"/>
                    <a:gd name="connsiteY33" fmla="*/ 862694 h 1543391"/>
                    <a:gd name="connsiteX34" fmla="*/ 0 w 1542756"/>
                    <a:gd name="connsiteY34" fmla="*/ 841219 h 1543391"/>
                    <a:gd name="connsiteX35" fmla="*/ 0 w 1542756"/>
                    <a:gd name="connsiteY35" fmla="*/ 330541 h 1543391"/>
                    <a:gd name="connsiteX36" fmla="*/ 510238 w 1542756"/>
                    <a:gd name="connsiteY36" fmla="*/ 330541 h 1543391"/>
                    <a:gd name="connsiteX37" fmla="*/ 530889 w 1542756"/>
                    <a:gd name="connsiteY37" fmla="*/ 315713 h 1543391"/>
                    <a:gd name="connsiteX38" fmla="*/ 519475 w 1542756"/>
                    <a:gd name="connsiteY38" fmla="*/ 245864 h 1543391"/>
                    <a:gd name="connsiteX39" fmla="*/ 453037 w 1542756"/>
                    <a:gd name="connsiteY39" fmla="*/ 134410 h 1543391"/>
                    <a:gd name="connsiteX40" fmla="*/ 603727 w 1542756"/>
                    <a:gd name="connsiteY40" fmla="*/ 0 h 1543391"/>
                    <a:gd name="connsiteX0" fmla="*/ 603727 w 1542756"/>
                    <a:gd name="connsiteY0" fmla="*/ 0 h 1543391"/>
                    <a:gd name="connsiteX1" fmla="*/ 754417 w 1542756"/>
                    <a:gd name="connsiteY1" fmla="*/ 134410 h 1543391"/>
                    <a:gd name="connsiteX2" fmla="*/ 687979 w 1542756"/>
                    <a:gd name="connsiteY2" fmla="*/ 245864 h 1543391"/>
                    <a:gd name="connsiteX3" fmla="*/ 677999 w 1542756"/>
                    <a:gd name="connsiteY3" fmla="*/ 314539 h 1543391"/>
                    <a:gd name="connsiteX4" fmla="*/ 699473 w 1542756"/>
                    <a:gd name="connsiteY4" fmla="*/ 330541 h 1543391"/>
                    <a:gd name="connsiteX5" fmla="*/ 1212215 w 1542756"/>
                    <a:gd name="connsiteY5" fmla="*/ 330541 h 1543391"/>
                    <a:gd name="connsiteX6" fmla="*/ 1212215 w 1542756"/>
                    <a:gd name="connsiteY6" fmla="*/ 841219 h 1543391"/>
                    <a:gd name="connsiteX7" fmla="*/ 1228217 w 1542756"/>
                    <a:gd name="connsiteY7" fmla="*/ 862694 h 1543391"/>
                    <a:gd name="connsiteX8" fmla="*/ 1296893 w 1542756"/>
                    <a:gd name="connsiteY8" fmla="*/ 852714 h 1543391"/>
                    <a:gd name="connsiteX9" fmla="*/ 1408346 w 1542756"/>
                    <a:gd name="connsiteY9" fmla="*/ 786276 h 1543391"/>
                    <a:gd name="connsiteX10" fmla="*/ 1542756 w 1542756"/>
                    <a:gd name="connsiteY10" fmla="*/ 936966 h 1543391"/>
                    <a:gd name="connsiteX11" fmla="*/ 1408346 w 1542756"/>
                    <a:gd name="connsiteY11" fmla="*/ 1087656 h 1543391"/>
                    <a:gd name="connsiteX12" fmla="*/ 1296893 w 1542756"/>
                    <a:gd name="connsiteY12" fmla="*/ 1021218 h 1543391"/>
                    <a:gd name="connsiteX13" fmla="*/ 1227044 w 1542756"/>
                    <a:gd name="connsiteY13" fmla="*/ 1009804 h 1543391"/>
                    <a:gd name="connsiteX14" fmla="*/ 1212215 w 1542756"/>
                    <a:gd name="connsiteY14" fmla="*/ 1030456 h 1543391"/>
                    <a:gd name="connsiteX15" fmla="*/ 1212215 w 1542756"/>
                    <a:gd name="connsiteY15" fmla="*/ 1543391 h 1543391"/>
                    <a:gd name="connsiteX16" fmla="*/ 698836 w 1542756"/>
                    <a:gd name="connsiteY16" fmla="*/ 1543391 h 1543391"/>
                    <a:gd name="connsiteX17" fmla="*/ 677999 w 1542756"/>
                    <a:gd name="connsiteY17" fmla="*/ 1527864 h 1543391"/>
                    <a:gd name="connsiteX18" fmla="*/ 678812 w 1542756"/>
                    <a:gd name="connsiteY18" fmla="*/ 1453078 h 1543391"/>
                    <a:gd name="connsiteX19" fmla="*/ 748307 w 1542756"/>
                    <a:gd name="connsiteY19" fmla="*/ 1341623 h 1543391"/>
                    <a:gd name="connsiteX20" fmla="*/ 603727 w 1542756"/>
                    <a:gd name="connsiteY20" fmla="*/ 1213325 h 1543391"/>
                    <a:gd name="connsiteX21" fmla="*/ 457825 w 1542756"/>
                    <a:gd name="connsiteY21" fmla="*/ 1347735 h 1543391"/>
                    <a:gd name="connsiteX22" fmla="*/ 522614 w 1542756"/>
                    <a:gd name="connsiteY22" fmla="*/ 1456051 h 1543391"/>
                    <a:gd name="connsiteX23" fmla="*/ 530889 w 1542756"/>
                    <a:gd name="connsiteY23" fmla="*/ 1529038 h 1543391"/>
                    <a:gd name="connsiteX24" fmla="*/ 510900 w 1542756"/>
                    <a:gd name="connsiteY24" fmla="*/ 1543391 h 1543391"/>
                    <a:gd name="connsiteX25" fmla="*/ 0 w 1542756"/>
                    <a:gd name="connsiteY25" fmla="*/ 1543391 h 1543391"/>
                    <a:gd name="connsiteX26" fmla="*/ 0 w 1542756"/>
                    <a:gd name="connsiteY26" fmla="*/ 1030456 h 1543391"/>
                    <a:gd name="connsiteX27" fmla="*/ 14829 w 1542756"/>
                    <a:gd name="connsiteY27" fmla="*/ 1009804 h 1543391"/>
                    <a:gd name="connsiteX28" fmla="*/ 87734 w 1542756"/>
                    <a:gd name="connsiteY28" fmla="*/ 1012051 h 1543391"/>
                    <a:gd name="connsiteX29" fmla="*/ 196131 w 1542756"/>
                    <a:gd name="connsiteY29" fmla="*/ 1084601 h 1543391"/>
                    <a:gd name="connsiteX30" fmla="*/ 330541 w 1542756"/>
                    <a:gd name="connsiteY30" fmla="*/ 936966 h 1543391"/>
                    <a:gd name="connsiteX31" fmla="*/ 199188 w 1542756"/>
                    <a:gd name="connsiteY31" fmla="*/ 789332 h 1543391"/>
                    <a:gd name="connsiteX32" fmla="*/ 84678 w 1542756"/>
                    <a:gd name="connsiteY32" fmla="*/ 861881 h 1543391"/>
                    <a:gd name="connsiteX33" fmla="*/ 16002 w 1542756"/>
                    <a:gd name="connsiteY33" fmla="*/ 862694 h 1543391"/>
                    <a:gd name="connsiteX34" fmla="*/ 0 w 1542756"/>
                    <a:gd name="connsiteY34" fmla="*/ 841219 h 1543391"/>
                    <a:gd name="connsiteX35" fmla="*/ 0 w 1542756"/>
                    <a:gd name="connsiteY35" fmla="*/ 330541 h 1543391"/>
                    <a:gd name="connsiteX36" fmla="*/ 510238 w 1542756"/>
                    <a:gd name="connsiteY36" fmla="*/ 330541 h 1543391"/>
                    <a:gd name="connsiteX37" fmla="*/ 530889 w 1542756"/>
                    <a:gd name="connsiteY37" fmla="*/ 315713 h 1543391"/>
                    <a:gd name="connsiteX38" fmla="*/ 519475 w 1542756"/>
                    <a:gd name="connsiteY38" fmla="*/ 245864 h 1543391"/>
                    <a:gd name="connsiteX39" fmla="*/ 453037 w 1542756"/>
                    <a:gd name="connsiteY39" fmla="*/ 134410 h 1543391"/>
                    <a:gd name="connsiteX40" fmla="*/ 603727 w 1542756"/>
                    <a:gd name="connsiteY40" fmla="*/ 0 h 1543391"/>
                    <a:gd name="connsiteX0" fmla="*/ 603727 w 1542756"/>
                    <a:gd name="connsiteY0" fmla="*/ 0 h 1543391"/>
                    <a:gd name="connsiteX1" fmla="*/ 754417 w 1542756"/>
                    <a:gd name="connsiteY1" fmla="*/ 134410 h 1543391"/>
                    <a:gd name="connsiteX2" fmla="*/ 687979 w 1542756"/>
                    <a:gd name="connsiteY2" fmla="*/ 245864 h 1543391"/>
                    <a:gd name="connsiteX3" fmla="*/ 677999 w 1542756"/>
                    <a:gd name="connsiteY3" fmla="*/ 314539 h 1543391"/>
                    <a:gd name="connsiteX4" fmla="*/ 699473 w 1542756"/>
                    <a:gd name="connsiteY4" fmla="*/ 330541 h 1543391"/>
                    <a:gd name="connsiteX5" fmla="*/ 1212215 w 1542756"/>
                    <a:gd name="connsiteY5" fmla="*/ 330541 h 1543391"/>
                    <a:gd name="connsiteX6" fmla="*/ 1212215 w 1542756"/>
                    <a:gd name="connsiteY6" fmla="*/ 841219 h 1543391"/>
                    <a:gd name="connsiteX7" fmla="*/ 1228217 w 1542756"/>
                    <a:gd name="connsiteY7" fmla="*/ 862694 h 1543391"/>
                    <a:gd name="connsiteX8" fmla="*/ 1296893 w 1542756"/>
                    <a:gd name="connsiteY8" fmla="*/ 852714 h 1543391"/>
                    <a:gd name="connsiteX9" fmla="*/ 1408346 w 1542756"/>
                    <a:gd name="connsiteY9" fmla="*/ 786276 h 1543391"/>
                    <a:gd name="connsiteX10" fmla="*/ 1542756 w 1542756"/>
                    <a:gd name="connsiteY10" fmla="*/ 936966 h 1543391"/>
                    <a:gd name="connsiteX11" fmla="*/ 1408346 w 1542756"/>
                    <a:gd name="connsiteY11" fmla="*/ 1087656 h 1543391"/>
                    <a:gd name="connsiteX12" fmla="*/ 1296893 w 1542756"/>
                    <a:gd name="connsiteY12" fmla="*/ 1021218 h 1543391"/>
                    <a:gd name="connsiteX13" fmla="*/ 1227044 w 1542756"/>
                    <a:gd name="connsiteY13" fmla="*/ 1009804 h 1543391"/>
                    <a:gd name="connsiteX14" fmla="*/ 1212215 w 1542756"/>
                    <a:gd name="connsiteY14" fmla="*/ 1030456 h 1543391"/>
                    <a:gd name="connsiteX15" fmla="*/ 1212215 w 1542756"/>
                    <a:gd name="connsiteY15" fmla="*/ 1543391 h 1543391"/>
                    <a:gd name="connsiteX16" fmla="*/ 698836 w 1542756"/>
                    <a:gd name="connsiteY16" fmla="*/ 1543391 h 1543391"/>
                    <a:gd name="connsiteX17" fmla="*/ 677999 w 1542756"/>
                    <a:gd name="connsiteY17" fmla="*/ 1527864 h 1543391"/>
                    <a:gd name="connsiteX18" fmla="*/ 678812 w 1542756"/>
                    <a:gd name="connsiteY18" fmla="*/ 1453078 h 1543391"/>
                    <a:gd name="connsiteX19" fmla="*/ 748307 w 1542756"/>
                    <a:gd name="connsiteY19" fmla="*/ 1341623 h 1543391"/>
                    <a:gd name="connsiteX20" fmla="*/ 603727 w 1542756"/>
                    <a:gd name="connsiteY20" fmla="*/ 1213325 h 1543391"/>
                    <a:gd name="connsiteX21" fmla="*/ 457825 w 1542756"/>
                    <a:gd name="connsiteY21" fmla="*/ 1347735 h 1543391"/>
                    <a:gd name="connsiteX22" fmla="*/ 522614 w 1542756"/>
                    <a:gd name="connsiteY22" fmla="*/ 1456051 h 1543391"/>
                    <a:gd name="connsiteX23" fmla="*/ 530889 w 1542756"/>
                    <a:gd name="connsiteY23" fmla="*/ 1529038 h 1543391"/>
                    <a:gd name="connsiteX24" fmla="*/ 510900 w 1542756"/>
                    <a:gd name="connsiteY24" fmla="*/ 1543391 h 1543391"/>
                    <a:gd name="connsiteX25" fmla="*/ 0 w 1542756"/>
                    <a:gd name="connsiteY25" fmla="*/ 1543391 h 1543391"/>
                    <a:gd name="connsiteX26" fmla="*/ 0 w 1542756"/>
                    <a:gd name="connsiteY26" fmla="*/ 1030456 h 1543391"/>
                    <a:gd name="connsiteX27" fmla="*/ 14829 w 1542756"/>
                    <a:gd name="connsiteY27" fmla="*/ 1009804 h 1543391"/>
                    <a:gd name="connsiteX28" fmla="*/ 87734 w 1542756"/>
                    <a:gd name="connsiteY28" fmla="*/ 1012051 h 1543391"/>
                    <a:gd name="connsiteX29" fmla="*/ 196131 w 1542756"/>
                    <a:gd name="connsiteY29" fmla="*/ 1084601 h 1543391"/>
                    <a:gd name="connsiteX30" fmla="*/ 330541 w 1542756"/>
                    <a:gd name="connsiteY30" fmla="*/ 936966 h 1543391"/>
                    <a:gd name="connsiteX31" fmla="*/ 199188 w 1542756"/>
                    <a:gd name="connsiteY31" fmla="*/ 789332 h 1543391"/>
                    <a:gd name="connsiteX32" fmla="*/ 84678 w 1542756"/>
                    <a:gd name="connsiteY32" fmla="*/ 861881 h 1543391"/>
                    <a:gd name="connsiteX33" fmla="*/ 16002 w 1542756"/>
                    <a:gd name="connsiteY33" fmla="*/ 862694 h 1543391"/>
                    <a:gd name="connsiteX34" fmla="*/ 0 w 1542756"/>
                    <a:gd name="connsiteY34" fmla="*/ 841219 h 1543391"/>
                    <a:gd name="connsiteX35" fmla="*/ 0 w 1542756"/>
                    <a:gd name="connsiteY35" fmla="*/ 330541 h 1543391"/>
                    <a:gd name="connsiteX36" fmla="*/ 510238 w 1542756"/>
                    <a:gd name="connsiteY36" fmla="*/ 330541 h 1543391"/>
                    <a:gd name="connsiteX37" fmla="*/ 530889 w 1542756"/>
                    <a:gd name="connsiteY37" fmla="*/ 315713 h 1543391"/>
                    <a:gd name="connsiteX38" fmla="*/ 519475 w 1542756"/>
                    <a:gd name="connsiteY38" fmla="*/ 245864 h 1543391"/>
                    <a:gd name="connsiteX39" fmla="*/ 453037 w 1542756"/>
                    <a:gd name="connsiteY39" fmla="*/ 134410 h 1543391"/>
                    <a:gd name="connsiteX40" fmla="*/ 603727 w 1542756"/>
                    <a:gd name="connsiteY40" fmla="*/ 0 h 1543391"/>
                    <a:gd name="connsiteX0" fmla="*/ 603727 w 1542756"/>
                    <a:gd name="connsiteY0" fmla="*/ 0 h 1543391"/>
                    <a:gd name="connsiteX1" fmla="*/ 754417 w 1542756"/>
                    <a:gd name="connsiteY1" fmla="*/ 134410 h 1543391"/>
                    <a:gd name="connsiteX2" fmla="*/ 687979 w 1542756"/>
                    <a:gd name="connsiteY2" fmla="*/ 245864 h 1543391"/>
                    <a:gd name="connsiteX3" fmla="*/ 677999 w 1542756"/>
                    <a:gd name="connsiteY3" fmla="*/ 314539 h 1543391"/>
                    <a:gd name="connsiteX4" fmla="*/ 699473 w 1542756"/>
                    <a:gd name="connsiteY4" fmla="*/ 330541 h 1543391"/>
                    <a:gd name="connsiteX5" fmla="*/ 1212215 w 1542756"/>
                    <a:gd name="connsiteY5" fmla="*/ 330541 h 1543391"/>
                    <a:gd name="connsiteX6" fmla="*/ 1212215 w 1542756"/>
                    <a:gd name="connsiteY6" fmla="*/ 841219 h 1543391"/>
                    <a:gd name="connsiteX7" fmla="*/ 1228217 w 1542756"/>
                    <a:gd name="connsiteY7" fmla="*/ 862694 h 1543391"/>
                    <a:gd name="connsiteX8" fmla="*/ 1296893 w 1542756"/>
                    <a:gd name="connsiteY8" fmla="*/ 852714 h 1543391"/>
                    <a:gd name="connsiteX9" fmla="*/ 1408346 w 1542756"/>
                    <a:gd name="connsiteY9" fmla="*/ 786276 h 1543391"/>
                    <a:gd name="connsiteX10" fmla="*/ 1542756 w 1542756"/>
                    <a:gd name="connsiteY10" fmla="*/ 936966 h 1543391"/>
                    <a:gd name="connsiteX11" fmla="*/ 1408346 w 1542756"/>
                    <a:gd name="connsiteY11" fmla="*/ 1087656 h 1543391"/>
                    <a:gd name="connsiteX12" fmla="*/ 1296893 w 1542756"/>
                    <a:gd name="connsiteY12" fmla="*/ 1021218 h 1543391"/>
                    <a:gd name="connsiteX13" fmla="*/ 1227044 w 1542756"/>
                    <a:gd name="connsiteY13" fmla="*/ 1009804 h 1543391"/>
                    <a:gd name="connsiteX14" fmla="*/ 1212215 w 1542756"/>
                    <a:gd name="connsiteY14" fmla="*/ 1030456 h 1543391"/>
                    <a:gd name="connsiteX15" fmla="*/ 1212215 w 1542756"/>
                    <a:gd name="connsiteY15" fmla="*/ 1543391 h 1543391"/>
                    <a:gd name="connsiteX16" fmla="*/ 698836 w 1542756"/>
                    <a:gd name="connsiteY16" fmla="*/ 1543391 h 1543391"/>
                    <a:gd name="connsiteX17" fmla="*/ 677999 w 1542756"/>
                    <a:gd name="connsiteY17" fmla="*/ 1527864 h 1543391"/>
                    <a:gd name="connsiteX18" fmla="*/ 678812 w 1542756"/>
                    <a:gd name="connsiteY18" fmla="*/ 1453078 h 1543391"/>
                    <a:gd name="connsiteX19" fmla="*/ 748307 w 1542756"/>
                    <a:gd name="connsiteY19" fmla="*/ 1341623 h 1543391"/>
                    <a:gd name="connsiteX20" fmla="*/ 603727 w 1542756"/>
                    <a:gd name="connsiteY20" fmla="*/ 1213325 h 1543391"/>
                    <a:gd name="connsiteX21" fmla="*/ 457825 w 1542756"/>
                    <a:gd name="connsiteY21" fmla="*/ 1347735 h 1543391"/>
                    <a:gd name="connsiteX22" fmla="*/ 522614 w 1542756"/>
                    <a:gd name="connsiteY22" fmla="*/ 1456051 h 1543391"/>
                    <a:gd name="connsiteX23" fmla="*/ 530889 w 1542756"/>
                    <a:gd name="connsiteY23" fmla="*/ 1529038 h 1543391"/>
                    <a:gd name="connsiteX24" fmla="*/ 510900 w 1542756"/>
                    <a:gd name="connsiteY24" fmla="*/ 1543391 h 1543391"/>
                    <a:gd name="connsiteX25" fmla="*/ 0 w 1542756"/>
                    <a:gd name="connsiteY25" fmla="*/ 1543391 h 1543391"/>
                    <a:gd name="connsiteX26" fmla="*/ 0 w 1542756"/>
                    <a:gd name="connsiteY26" fmla="*/ 1030456 h 1543391"/>
                    <a:gd name="connsiteX27" fmla="*/ 14829 w 1542756"/>
                    <a:gd name="connsiteY27" fmla="*/ 1009804 h 1543391"/>
                    <a:gd name="connsiteX28" fmla="*/ 87734 w 1542756"/>
                    <a:gd name="connsiteY28" fmla="*/ 1012051 h 1543391"/>
                    <a:gd name="connsiteX29" fmla="*/ 196131 w 1542756"/>
                    <a:gd name="connsiteY29" fmla="*/ 1084601 h 1543391"/>
                    <a:gd name="connsiteX30" fmla="*/ 330541 w 1542756"/>
                    <a:gd name="connsiteY30" fmla="*/ 936966 h 1543391"/>
                    <a:gd name="connsiteX31" fmla="*/ 199188 w 1542756"/>
                    <a:gd name="connsiteY31" fmla="*/ 789332 h 1543391"/>
                    <a:gd name="connsiteX32" fmla="*/ 84678 w 1542756"/>
                    <a:gd name="connsiteY32" fmla="*/ 861881 h 1543391"/>
                    <a:gd name="connsiteX33" fmla="*/ 16002 w 1542756"/>
                    <a:gd name="connsiteY33" fmla="*/ 862694 h 1543391"/>
                    <a:gd name="connsiteX34" fmla="*/ 0 w 1542756"/>
                    <a:gd name="connsiteY34" fmla="*/ 841219 h 1543391"/>
                    <a:gd name="connsiteX35" fmla="*/ 0 w 1542756"/>
                    <a:gd name="connsiteY35" fmla="*/ 330541 h 1543391"/>
                    <a:gd name="connsiteX36" fmla="*/ 510238 w 1542756"/>
                    <a:gd name="connsiteY36" fmla="*/ 330541 h 1543391"/>
                    <a:gd name="connsiteX37" fmla="*/ 530889 w 1542756"/>
                    <a:gd name="connsiteY37" fmla="*/ 315713 h 1543391"/>
                    <a:gd name="connsiteX38" fmla="*/ 519475 w 1542756"/>
                    <a:gd name="connsiteY38" fmla="*/ 245864 h 1543391"/>
                    <a:gd name="connsiteX39" fmla="*/ 453037 w 1542756"/>
                    <a:gd name="connsiteY39" fmla="*/ 134410 h 1543391"/>
                    <a:gd name="connsiteX40" fmla="*/ 603727 w 1542756"/>
                    <a:gd name="connsiteY40" fmla="*/ 0 h 1543391"/>
                    <a:gd name="connsiteX0" fmla="*/ 603727 w 1542756"/>
                    <a:gd name="connsiteY0" fmla="*/ 0 h 1543391"/>
                    <a:gd name="connsiteX1" fmla="*/ 754417 w 1542756"/>
                    <a:gd name="connsiteY1" fmla="*/ 134410 h 1543391"/>
                    <a:gd name="connsiteX2" fmla="*/ 687979 w 1542756"/>
                    <a:gd name="connsiteY2" fmla="*/ 245864 h 1543391"/>
                    <a:gd name="connsiteX3" fmla="*/ 677999 w 1542756"/>
                    <a:gd name="connsiteY3" fmla="*/ 314539 h 1543391"/>
                    <a:gd name="connsiteX4" fmla="*/ 699473 w 1542756"/>
                    <a:gd name="connsiteY4" fmla="*/ 330541 h 1543391"/>
                    <a:gd name="connsiteX5" fmla="*/ 1212215 w 1542756"/>
                    <a:gd name="connsiteY5" fmla="*/ 330541 h 1543391"/>
                    <a:gd name="connsiteX6" fmla="*/ 1212215 w 1542756"/>
                    <a:gd name="connsiteY6" fmla="*/ 841219 h 1543391"/>
                    <a:gd name="connsiteX7" fmla="*/ 1228217 w 1542756"/>
                    <a:gd name="connsiteY7" fmla="*/ 862694 h 1543391"/>
                    <a:gd name="connsiteX8" fmla="*/ 1296893 w 1542756"/>
                    <a:gd name="connsiteY8" fmla="*/ 852714 h 1543391"/>
                    <a:gd name="connsiteX9" fmla="*/ 1408346 w 1542756"/>
                    <a:gd name="connsiteY9" fmla="*/ 786276 h 1543391"/>
                    <a:gd name="connsiteX10" fmla="*/ 1542756 w 1542756"/>
                    <a:gd name="connsiteY10" fmla="*/ 936966 h 1543391"/>
                    <a:gd name="connsiteX11" fmla="*/ 1408346 w 1542756"/>
                    <a:gd name="connsiteY11" fmla="*/ 1087656 h 1543391"/>
                    <a:gd name="connsiteX12" fmla="*/ 1296893 w 1542756"/>
                    <a:gd name="connsiteY12" fmla="*/ 1021218 h 1543391"/>
                    <a:gd name="connsiteX13" fmla="*/ 1227044 w 1542756"/>
                    <a:gd name="connsiteY13" fmla="*/ 1009804 h 1543391"/>
                    <a:gd name="connsiteX14" fmla="*/ 1212215 w 1542756"/>
                    <a:gd name="connsiteY14" fmla="*/ 1030456 h 1543391"/>
                    <a:gd name="connsiteX15" fmla="*/ 1212215 w 1542756"/>
                    <a:gd name="connsiteY15" fmla="*/ 1543391 h 1543391"/>
                    <a:gd name="connsiteX16" fmla="*/ 698836 w 1542756"/>
                    <a:gd name="connsiteY16" fmla="*/ 1543391 h 1543391"/>
                    <a:gd name="connsiteX17" fmla="*/ 677999 w 1542756"/>
                    <a:gd name="connsiteY17" fmla="*/ 1527864 h 1543391"/>
                    <a:gd name="connsiteX18" fmla="*/ 678812 w 1542756"/>
                    <a:gd name="connsiteY18" fmla="*/ 1453078 h 1543391"/>
                    <a:gd name="connsiteX19" fmla="*/ 748307 w 1542756"/>
                    <a:gd name="connsiteY19" fmla="*/ 1341623 h 1543391"/>
                    <a:gd name="connsiteX20" fmla="*/ 603727 w 1542756"/>
                    <a:gd name="connsiteY20" fmla="*/ 1213325 h 1543391"/>
                    <a:gd name="connsiteX21" fmla="*/ 457825 w 1542756"/>
                    <a:gd name="connsiteY21" fmla="*/ 1347735 h 1543391"/>
                    <a:gd name="connsiteX22" fmla="*/ 522614 w 1542756"/>
                    <a:gd name="connsiteY22" fmla="*/ 1456051 h 1543391"/>
                    <a:gd name="connsiteX23" fmla="*/ 530889 w 1542756"/>
                    <a:gd name="connsiteY23" fmla="*/ 1529038 h 1543391"/>
                    <a:gd name="connsiteX24" fmla="*/ 510900 w 1542756"/>
                    <a:gd name="connsiteY24" fmla="*/ 1543391 h 1543391"/>
                    <a:gd name="connsiteX25" fmla="*/ 0 w 1542756"/>
                    <a:gd name="connsiteY25" fmla="*/ 1543391 h 1543391"/>
                    <a:gd name="connsiteX26" fmla="*/ 0 w 1542756"/>
                    <a:gd name="connsiteY26" fmla="*/ 1030456 h 1543391"/>
                    <a:gd name="connsiteX27" fmla="*/ 14829 w 1542756"/>
                    <a:gd name="connsiteY27" fmla="*/ 1009804 h 1543391"/>
                    <a:gd name="connsiteX28" fmla="*/ 87734 w 1542756"/>
                    <a:gd name="connsiteY28" fmla="*/ 1012051 h 1543391"/>
                    <a:gd name="connsiteX29" fmla="*/ 196131 w 1542756"/>
                    <a:gd name="connsiteY29" fmla="*/ 1084601 h 1543391"/>
                    <a:gd name="connsiteX30" fmla="*/ 330541 w 1542756"/>
                    <a:gd name="connsiteY30" fmla="*/ 936966 h 1543391"/>
                    <a:gd name="connsiteX31" fmla="*/ 199188 w 1542756"/>
                    <a:gd name="connsiteY31" fmla="*/ 789332 h 1543391"/>
                    <a:gd name="connsiteX32" fmla="*/ 84678 w 1542756"/>
                    <a:gd name="connsiteY32" fmla="*/ 861881 h 1543391"/>
                    <a:gd name="connsiteX33" fmla="*/ 16002 w 1542756"/>
                    <a:gd name="connsiteY33" fmla="*/ 862694 h 1543391"/>
                    <a:gd name="connsiteX34" fmla="*/ 0 w 1542756"/>
                    <a:gd name="connsiteY34" fmla="*/ 841219 h 1543391"/>
                    <a:gd name="connsiteX35" fmla="*/ 0 w 1542756"/>
                    <a:gd name="connsiteY35" fmla="*/ 330541 h 1543391"/>
                    <a:gd name="connsiteX36" fmla="*/ 510238 w 1542756"/>
                    <a:gd name="connsiteY36" fmla="*/ 330541 h 1543391"/>
                    <a:gd name="connsiteX37" fmla="*/ 530889 w 1542756"/>
                    <a:gd name="connsiteY37" fmla="*/ 315713 h 1543391"/>
                    <a:gd name="connsiteX38" fmla="*/ 519475 w 1542756"/>
                    <a:gd name="connsiteY38" fmla="*/ 245864 h 1543391"/>
                    <a:gd name="connsiteX39" fmla="*/ 453037 w 1542756"/>
                    <a:gd name="connsiteY39" fmla="*/ 134410 h 1543391"/>
                    <a:gd name="connsiteX40" fmla="*/ 603727 w 1542756"/>
                    <a:gd name="connsiteY40" fmla="*/ 0 h 1543391"/>
                    <a:gd name="connsiteX0" fmla="*/ 603727 w 1542756"/>
                    <a:gd name="connsiteY0" fmla="*/ 0 h 1543391"/>
                    <a:gd name="connsiteX1" fmla="*/ 754417 w 1542756"/>
                    <a:gd name="connsiteY1" fmla="*/ 134410 h 1543391"/>
                    <a:gd name="connsiteX2" fmla="*/ 687979 w 1542756"/>
                    <a:gd name="connsiteY2" fmla="*/ 245864 h 1543391"/>
                    <a:gd name="connsiteX3" fmla="*/ 677999 w 1542756"/>
                    <a:gd name="connsiteY3" fmla="*/ 314539 h 1543391"/>
                    <a:gd name="connsiteX4" fmla="*/ 699473 w 1542756"/>
                    <a:gd name="connsiteY4" fmla="*/ 330541 h 1543391"/>
                    <a:gd name="connsiteX5" fmla="*/ 1212215 w 1542756"/>
                    <a:gd name="connsiteY5" fmla="*/ 330541 h 1543391"/>
                    <a:gd name="connsiteX6" fmla="*/ 1212215 w 1542756"/>
                    <a:gd name="connsiteY6" fmla="*/ 841219 h 1543391"/>
                    <a:gd name="connsiteX7" fmla="*/ 1228217 w 1542756"/>
                    <a:gd name="connsiteY7" fmla="*/ 862694 h 1543391"/>
                    <a:gd name="connsiteX8" fmla="*/ 1296893 w 1542756"/>
                    <a:gd name="connsiteY8" fmla="*/ 852714 h 1543391"/>
                    <a:gd name="connsiteX9" fmla="*/ 1408346 w 1542756"/>
                    <a:gd name="connsiteY9" fmla="*/ 786276 h 1543391"/>
                    <a:gd name="connsiteX10" fmla="*/ 1542756 w 1542756"/>
                    <a:gd name="connsiteY10" fmla="*/ 936966 h 1543391"/>
                    <a:gd name="connsiteX11" fmla="*/ 1408346 w 1542756"/>
                    <a:gd name="connsiteY11" fmla="*/ 1087656 h 1543391"/>
                    <a:gd name="connsiteX12" fmla="*/ 1296893 w 1542756"/>
                    <a:gd name="connsiteY12" fmla="*/ 1021218 h 1543391"/>
                    <a:gd name="connsiteX13" fmla="*/ 1227044 w 1542756"/>
                    <a:gd name="connsiteY13" fmla="*/ 1009804 h 1543391"/>
                    <a:gd name="connsiteX14" fmla="*/ 1212215 w 1542756"/>
                    <a:gd name="connsiteY14" fmla="*/ 1030456 h 1543391"/>
                    <a:gd name="connsiteX15" fmla="*/ 1212215 w 1542756"/>
                    <a:gd name="connsiteY15" fmla="*/ 1543391 h 1543391"/>
                    <a:gd name="connsiteX16" fmla="*/ 698836 w 1542756"/>
                    <a:gd name="connsiteY16" fmla="*/ 1543391 h 1543391"/>
                    <a:gd name="connsiteX17" fmla="*/ 677999 w 1542756"/>
                    <a:gd name="connsiteY17" fmla="*/ 1527864 h 1543391"/>
                    <a:gd name="connsiteX18" fmla="*/ 678812 w 1542756"/>
                    <a:gd name="connsiteY18" fmla="*/ 1453078 h 1543391"/>
                    <a:gd name="connsiteX19" fmla="*/ 748307 w 1542756"/>
                    <a:gd name="connsiteY19" fmla="*/ 1341623 h 1543391"/>
                    <a:gd name="connsiteX20" fmla="*/ 603727 w 1542756"/>
                    <a:gd name="connsiteY20" fmla="*/ 1213325 h 1543391"/>
                    <a:gd name="connsiteX21" fmla="*/ 457825 w 1542756"/>
                    <a:gd name="connsiteY21" fmla="*/ 1347735 h 1543391"/>
                    <a:gd name="connsiteX22" fmla="*/ 522614 w 1542756"/>
                    <a:gd name="connsiteY22" fmla="*/ 1456051 h 1543391"/>
                    <a:gd name="connsiteX23" fmla="*/ 530889 w 1542756"/>
                    <a:gd name="connsiteY23" fmla="*/ 1529038 h 1543391"/>
                    <a:gd name="connsiteX24" fmla="*/ 510900 w 1542756"/>
                    <a:gd name="connsiteY24" fmla="*/ 1543391 h 1543391"/>
                    <a:gd name="connsiteX25" fmla="*/ 0 w 1542756"/>
                    <a:gd name="connsiteY25" fmla="*/ 1543391 h 1543391"/>
                    <a:gd name="connsiteX26" fmla="*/ 0 w 1542756"/>
                    <a:gd name="connsiteY26" fmla="*/ 1030456 h 1543391"/>
                    <a:gd name="connsiteX27" fmla="*/ 14829 w 1542756"/>
                    <a:gd name="connsiteY27" fmla="*/ 1009804 h 1543391"/>
                    <a:gd name="connsiteX28" fmla="*/ 87734 w 1542756"/>
                    <a:gd name="connsiteY28" fmla="*/ 1012051 h 1543391"/>
                    <a:gd name="connsiteX29" fmla="*/ 196131 w 1542756"/>
                    <a:gd name="connsiteY29" fmla="*/ 1084601 h 1543391"/>
                    <a:gd name="connsiteX30" fmla="*/ 330541 w 1542756"/>
                    <a:gd name="connsiteY30" fmla="*/ 936966 h 1543391"/>
                    <a:gd name="connsiteX31" fmla="*/ 199188 w 1542756"/>
                    <a:gd name="connsiteY31" fmla="*/ 789332 h 1543391"/>
                    <a:gd name="connsiteX32" fmla="*/ 84678 w 1542756"/>
                    <a:gd name="connsiteY32" fmla="*/ 861881 h 1543391"/>
                    <a:gd name="connsiteX33" fmla="*/ 16002 w 1542756"/>
                    <a:gd name="connsiteY33" fmla="*/ 862694 h 1543391"/>
                    <a:gd name="connsiteX34" fmla="*/ 0 w 1542756"/>
                    <a:gd name="connsiteY34" fmla="*/ 841219 h 1543391"/>
                    <a:gd name="connsiteX35" fmla="*/ 0 w 1542756"/>
                    <a:gd name="connsiteY35" fmla="*/ 330541 h 1543391"/>
                    <a:gd name="connsiteX36" fmla="*/ 510238 w 1542756"/>
                    <a:gd name="connsiteY36" fmla="*/ 330541 h 1543391"/>
                    <a:gd name="connsiteX37" fmla="*/ 530889 w 1542756"/>
                    <a:gd name="connsiteY37" fmla="*/ 315713 h 1543391"/>
                    <a:gd name="connsiteX38" fmla="*/ 519475 w 1542756"/>
                    <a:gd name="connsiteY38" fmla="*/ 245864 h 1543391"/>
                    <a:gd name="connsiteX39" fmla="*/ 453037 w 1542756"/>
                    <a:gd name="connsiteY39" fmla="*/ 134410 h 1543391"/>
                    <a:gd name="connsiteX40" fmla="*/ 603727 w 1542756"/>
                    <a:gd name="connsiteY40" fmla="*/ 0 h 1543391"/>
                    <a:gd name="connsiteX0" fmla="*/ 603727 w 1542756"/>
                    <a:gd name="connsiteY0" fmla="*/ 0 h 1543391"/>
                    <a:gd name="connsiteX1" fmla="*/ 754417 w 1542756"/>
                    <a:gd name="connsiteY1" fmla="*/ 134410 h 1543391"/>
                    <a:gd name="connsiteX2" fmla="*/ 687979 w 1542756"/>
                    <a:gd name="connsiteY2" fmla="*/ 245864 h 1543391"/>
                    <a:gd name="connsiteX3" fmla="*/ 677999 w 1542756"/>
                    <a:gd name="connsiteY3" fmla="*/ 314539 h 1543391"/>
                    <a:gd name="connsiteX4" fmla="*/ 699473 w 1542756"/>
                    <a:gd name="connsiteY4" fmla="*/ 330541 h 1543391"/>
                    <a:gd name="connsiteX5" fmla="*/ 1212215 w 1542756"/>
                    <a:gd name="connsiteY5" fmla="*/ 330541 h 1543391"/>
                    <a:gd name="connsiteX6" fmla="*/ 1212215 w 1542756"/>
                    <a:gd name="connsiteY6" fmla="*/ 841219 h 1543391"/>
                    <a:gd name="connsiteX7" fmla="*/ 1228217 w 1542756"/>
                    <a:gd name="connsiteY7" fmla="*/ 862694 h 1543391"/>
                    <a:gd name="connsiteX8" fmla="*/ 1296893 w 1542756"/>
                    <a:gd name="connsiteY8" fmla="*/ 852714 h 1543391"/>
                    <a:gd name="connsiteX9" fmla="*/ 1408346 w 1542756"/>
                    <a:gd name="connsiteY9" fmla="*/ 786276 h 1543391"/>
                    <a:gd name="connsiteX10" fmla="*/ 1542756 w 1542756"/>
                    <a:gd name="connsiteY10" fmla="*/ 936966 h 1543391"/>
                    <a:gd name="connsiteX11" fmla="*/ 1408346 w 1542756"/>
                    <a:gd name="connsiteY11" fmla="*/ 1087656 h 1543391"/>
                    <a:gd name="connsiteX12" fmla="*/ 1296893 w 1542756"/>
                    <a:gd name="connsiteY12" fmla="*/ 1021218 h 1543391"/>
                    <a:gd name="connsiteX13" fmla="*/ 1227044 w 1542756"/>
                    <a:gd name="connsiteY13" fmla="*/ 1009804 h 1543391"/>
                    <a:gd name="connsiteX14" fmla="*/ 1212215 w 1542756"/>
                    <a:gd name="connsiteY14" fmla="*/ 1030456 h 1543391"/>
                    <a:gd name="connsiteX15" fmla="*/ 1212215 w 1542756"/>
                    <a:gd name="connsiteY15" fmla="*/ 1543391 h 1543391"/>
                    <a:gd name="connsiteX16" fmla="*/ 698836 w 1542756"/>
                    <a:gd name="connsiteY16" fmla="*/ 1543391 h 1543391"/>
                    <a:gd name="connsiteX17" fmla="*/ 677999 w 1542756"/>
                    <a:gd name="connsiteY17" fmla="*/ 1527864 h 1543391"/>
                    <a:gd name="connsiteX18" fmla="*/ 678812 w 1542756"/>
                    <a:gd name="connsiteY18" fmla="*/ 1453078 h 1543391"/>
                    <a:gd name="connsiteX19" fmla="*/ 748307 w 1542756"/>
                    <a:gd name="connsiteY19" fmla="*/ 1341623 h 1543391"/>
                    <a:gd name="connsiteX20" fmla="*/ 603727 w 1542756"/>
                    <a:gd name="connsiteY20" fmla="*/ 1213325 h 1543391"/>
                    <a:gd name="connsiteX21" fmla="*/ 457825 w 1542756"/>
                    <a:gd name="connsiteY21" fmla="*/ 1347735 h 1543391"/>
                    <a:gd name="connsiteX22" fmla="*/ 522614 w 1542756"/>
                    <a:gd name="connsiteY22" fmla="*/ 1456051 h 1543391"/>
                    <a:gd name="connsiteX23" fmla="*/ 530889 w 1542756"/>
                    <a:gd name="connsiteY23" fmla="*/ 1529038 h 1543391"/>
                    <a:gd name="connsiteX24" fmla="*/ 510900 w 1542756"/>
                    <a:gd name="connsiteY24" fmla="*/ 1543391 h 1543391"/>
                    <a:gd name="connsiteX25" fmla="*/ 0 w 1542756"/>
                    <a:gd name="connsiteY25" fmla="*/ 1543391 h 1543391"/>
                    <a:gd name="connsiteX26" fmla="*/ 0 w 1542756"/>
                    <a:gd name="connsiteY26" fmla="*/ 1030456 h 1543391"/>
                    <a:gd name="connsiteX27" fmla="*/ 14829 w 1542756"/>
                    <a:gd name="connsiteY27" fmla="*/ 1009804 h 1543391"/>
                    <a:gd name="connsiteX28" fmla="*/ 87734 w 1542756"/>
                    <a:gd name="connsiteY28" fmla="*/ 1012051 h 1543391"/>
                    <a:gd name="connsiteX29" fmla="*/ 196131 w 1542756"/>
                    <a:gd name="connsiteY29" fmla="*/ 1084601 h 1543391"/>
                    <a:gd name="connsiteX30" fmla="*/ 330541 w 1542756"/>
                    <a:gd name="connsiteY30" fmla="*/ 936966 h 1543391"/>
                    <a:gd name="connsiteX31" fmla="*/ 199188 w 1542756"/>
                    <a:gd name="connsiteY31" fmla="*/ 789332 h 1543391"/>
                    <a:gd name="connsiteX32" fmla="*/ 84678 w 1542756"/>
                    <a:gd name="connsiteY32" fmla="*/ 861881 h 1543391"/>
                    <a:gd name="connsiteX33" fmla="*/ 16002 w 1542756"/>
                    <a:gd name="connsiteY33" fmla="*/ 862694 h 1543391"/>
                    <a:gd name="connsiteX34" fmla="*/ 0 w 1542756"/>
                    <a:gd name="connsiteY34" fmla="*/ 841219 h 1543391"/>
                    <a:gd name="connsiteX35" fmla="*/ 0 w 1542756"/>
                    <a:gd name="connsiteY35" fmla="*/ 330541 h 1543391"/>
                    <a:gd name="connsiteX36" fmla="*/ 510238 w 1542756"/>
                    <a:gd name="connsiteY36" fmla="*/ 330541 h 1543391"/>
                    <a:gd name="connsiteX37" fmla="*/ 530889 w 1542756"/>
                    <a:gd name="connsiteY37" fmla="*/ 315713 h 1543391"/>
                    <a:gd name="connsiteX38" fmla="*/ 519475 w 1542756"/>
                    <a:gd name="connsiteY38" fmla="*/ 245864 h 1543391"/>
                    <a:gd name="connsiteX39" fmla="*/ 453037 w 1542756"/>
                    <a:gd name="connsiteY39" fmla="*/ 134410 h 1543391"/>
                    <a:gd name="connsiteX40" fmla="*/ 603727 w 1542756"/>
                    <a:gd name="connsiteY40" fmla="*/ 0 h 1543391"/>
                    <a:gd name="connsiteX0" fmla="*/ 603727 w 1542756"/>
                    <a:gd name="connsiteY0" fmla="*/ 0 h 1543391"/>
                    <a:gd name="connsiteX1" fmla="*/ 754417 w 1542756"/>
                    <a:gd name="connsiteY1" fmla="*/ 134410 h 1543391"/>
                    <a:gd name="connsiteX2" fmla="*/ 687979 w 1542756"/>
                    <a:gd name="connsiteY2" fmla="*/ 245864 h 1543391"/>
                    <a:gd name="connsiteX3" fmla="*/ 677999 w 1542756"/>
                    <a:gd name="connsiteY3" fmla="*/ 314539 h 1543391"/>
                    <a:gd name="connsiteX4" fmla="*/ 699473 w 1542756"/>
                    <a:gd name="connsiteY4" fmla="*/ 330541 h 1543391"/>
                    <a:gd name="connsiteX5" fmla="*/ 1212215 w 1542756"/>
                    <a:gd name="connsiteY5" fmla="*/ 330541 h 1543391"/>
                    <a:gd name="connsiteX6" fmla="*/ 1212215 w 1542756"/>
                    <a:gd name="connsiteY6" fmla="*/ 841219 h 1543391"/>
                    <a:gd name="connsiteX7" fmla="*/ 1228217 w 1542756"/>
                    <a:gd name="connsiteY7" fmla="*/ 862694 h 1543391"/>
                    <a:gd name="connsiteX8" fmla="*/ 1296893 w 1542756"/>
                    <a:gd name="connsiteY8" fmla="*/ 852714 h 1543391"/>
                    <a:gd name="connsiteX9" fmla="*/ 1408346 w 1542756"/>
                    <a:gd name="connsiteY9" fmla="*/ 786276 h 1543391"/>
                    <a:gd name="connsiteX10" fmla="*/ 1542756 w 1542756"/>
                    <a:gd name="connsiteY10" fmla="*/ 936966 h 1543391"/>
                    <a:gd name="connsiteX11" fmla="*/ 1408346 w 1542756"/>
                    <a:gd name="connsiteY11" fmla="*/ 1087656 h 1543391"/>
                    <a:gd name="connsiteX12" fmla="*/ 1296893 w 1542756"/>
                    <a:gd name="connsiteY12" fmla="*/ 1021218 h 1543391"/>
                    <a:gd name="connsiteX13" fmla="*/ 1227044 w 1542756"/>
                    <a:gd name="connsiteY13" fmla="*/ 1009804 h 1543391"/>
                    <a:gd name="connsiteX14" fmla="*/ 1212215 w 1542756"/>
                    <a:gd name="connsiteY14" fmla="*/ 1030456 h 1543391"/>
                    <a:gd name="connsiteX15" fmla="*/ 1212215 w 1542756"/>
                    <a:gd name="connsiteY15" fmla="*/ 1543391 h 1543391"/>
                    <a:gd name="connsiteX16" fmla="*/ 698836 w 1542756"/>
                    <a:gd name="connsiteY16" fmla="*/ 1543391 h 1543391"/>
                    <a:gd name="connsiteX17" fmla="*/ 677999 w 1542756"/>
                    <a:gd name="connsiteY17" fmla="*/ 1527864 h 1543391"/>
                    <a:gd name="connsiteX18" fmla="*/ 678812 w 1542756"/>
                    <a:gd name="connsiteY18" fmla="*/ 1453078 h 1543391"/>
                    <a:gd name="connsiteX19" fmla="*/ 748307 w 1542756"/>
                    <a:gd name="connsiteY19" fmla="*/ 1341623 h 1543391"/>
                    <a:gd name="connsiteX20" fmla="*/ 603727 w 1542756"/>
                    <a:gd name="connsiteY20" fmla="*/ 1213325 h 1543391"/>
                    <a:gd name="connsiteX21" fmla="*/ 457825 w 1542756"/>
                    <a:gd name="connsiteY21" fmla="*/ 1347735 h 1543391"/>
                    <a:gd name="connsiteX22" fmla="*/ 522614 w 1542756"/>
                    <a:gd name="connsiteY22" fmla="*/ 1456051 h 1543391"/>
                    <a:gd name="connsiteX23" fmla="*/ 530889 w 1542756"/>
                    <a:gd name="connsiteY23" fmla="*/ 1529038 h 1543391"/>
                    <a:gd name="connsiteX24" fmla="*/ 510900 w 1542756"/>
                    <a:gd name="connsiteY24" fmla="*/ 1543391 h 1543391"/>
                    <a:gd name="connsiteX25" fmla="*/ 0 w 1542756"/>
                    <a:gd name="connsiteY25" fmla="*/ 1543391 h 1543391"/>
                    <a:gd name="connsiteX26" fmla="*/ 0 w 1542756"/>
                    <a:gd name="connsiteY26" fmla="*/ 1030456 h 1543391"/>
                    <a:gd name="connsiteX27" fmla="*/ 14829 w 1542756"/>
                    <a:gd name="connsiteY27" fmla="*/ 1009804 h 1543391"/>
                    <a:gd name="connsiteX28" fmla="*/ 87734 w 1542756"/>
                    <a:gd name="connsiteY28" fmla="*/ 1012051 h 1543391"/>
                    <a:gd name="connsiteX29" fmla="*/ 196131 w 1542756"/>
                    <a:gd name="connsiteY29" fmla="*/ 1084601 h 1543391"/>
                    <a:gd name="connsiteX30" fmla="*/ 330541 w 1542756"/>
                    <a:gd name="connsiteY30" fmla="*/ 936966 h 1543391"/>
                    <a:gd name="connsiteX31" fmla="*/ 199188 w 1542756"/>
                    <a:gd name="connsiteY31" fmla="*/ 789332 h 1543391"/>
                    <a:gd name="connsiteX32" fmla="*/ 84678 w 1542756"/>
                    <a:gd name="connsiteY32" fmla="*/ 861881 h 1543391"/>
                    <a:gd name="connsiteX33" fmla="*/ 16002 w 1542756"/>
                    <a:gd name="connsiteY33" fmla="*/ 862694 h 1543391"/>
                    <a:gd name="connsiteX34" fmla="*/ 0 w 1542756"/>
                    <a:gd name="connsiteY34" fmla="*/ 841219 h 1543391"/>
                    <a:gd name="connsiteX35" fmla="*/ 0 w 1542756"/>
                    <a:gd name="connsiteY35" fmla="*/ 330541 h 1543391"/>
                    <a:gd name="connsiteX36" fmla="*/ 510238 w 1542756"/>
                    <a:gd name="connsiteY36" fmla="*/ 330541 h 1543391"/>
                    <a:gd name="connsiteX37" fmla="*/ 530889 w 1542756"/>
                    <a:gd name="connsiteY37" fmla="*/ 315713 h 1543391"/>
                    <a:gd name="connsiteX38" fmla="*/ 519475 w 1542756"/>
                    <a:gd name="connsiteY38" fmla="*/ 245864 h 1543391"/>
                    <a:gd name="connsiteX39" fmla="*/ 453037 w 1542756"/>
                    <a:gd name="connsiteY39" fmla="*/ 134410 h 1543391"/>
                    <a:gd name="connsiteX40" fmla="*/ 603727 w 1542756"/>
                    <a:gd name="connsiteY40" fmla="*/ 0 h 1543391"/>
                    <a:gd name="connsiteX0" fmla="*/ 603727 w 1542756"/>
                    <a:gd name="connsiteY0" fmla="*/ 0 h 1543391"/>
                    <a:gd name="connsiteX1" fmla="*/ 754417 w 1542756"/>
                    <a:gd name="connsiteY1" fmla="*/ 134410 h 1543391"/>
                    <a:gd name="connsiteX2" fmla="*/ 687979 w 1542756"/>
                    <a:gd name="connsiteY2" fmla="*/ 245864 h 1543391"/>
                    <a:gd name="connsiteX3" fmla="*/ 677999 w 1542756"/>
                    <a:gd name="connsiteY3" fmla="*/ 314539 h 1543391"/>
                    <a:gd name="connsiteX4" fmla="*/ 699473 w 1542756"/>
                    <a:gd name="connsiteY4" fmla="*/ 330541 h 1543391"/>
                    <a:gd name="connsiteX5" fmla="*/ 1212215 w 1542756"/>
                    <a:gd name="connsiteY5" fmla="*/ 330541 h 1543391"/>
                    <a:gd name="connsiteX6" fmla="*/ 1212215 w 1542756"/>
                    <a:gd name="connsiteY6" fmla="*/ 841219 h 1543391"/>
                    <a:gd name="connsiteX7" fmla="*/ 1228217 w 1542756"/>
                    <a:gd name="connsiteY7" fmla="*/ 862694 h 1543391"/>
                    <a:gd name="connsiteX8" fmla="*/ 1296893 w 1542756"/>
                    <a:gd name="connsiteY8" fmla="*/ 852714 h 1543391"/>
                    <a:gd name="connsiteX9" fmla="*/ 1408346 w 1542756"/>
                    <a:gd name="connsiteY9" fmla="*/ 786276 h 1543391"/>
                    <a:gd name="connsiteX10" fmla="*/ 1542756 w 1542756"/>
                    <a:gd name="connsiteY10" fmla="*/ 936966 h 1543391"/>
                    <a:gd name="connsiteX11" fmla="*/ 1408346 w 1542756"/>
                    <a:gd name="connsiteY11" fmla="*/ 1087656 h 1543391"/>
                    <a:gd name="connsiteX12" fmla="*/ 1296893 w 1542756"/>
                    <a:gd name="connsiteY12" fmla="*/ 1021218 h 1543391"/>
                    <a:gd name="connsiteX13" fmla="*/ 1227044 w 1542756"/>
                    <a:gd name="connsiteY13" fmla="*/ 1009804 h 1543391"/>
                    <a:gd name="connsiteX14" fmla="*/ 1212215 w 1542756"/>
                    <a:gd name="connsiteY14" fmla="*/ 1030456 h 1543391"/>
                    <a:gd name="connsiteX15" fmla="*/ 1212215 w 1542756"/>
                    <a:gd name="connsiteY15" fmla="*/ 1543391 h 1543391"/>
                    <a:gd name="connsiteX16" fmla="*/ 698836 w 1542756"/>
                    <a:gd name="connsiteY16" fmla="*/ 1543391 h 1543391"/>
                    <a:gd name="connsiteX17" fmla="*/ 677999 w 1542756"/>
                    <a:gd name="connsiteY17" fmla="*/ 1527864 h 1543391"/>
                    <a:gd name="connsiteX18" fmla="*/ 678812 w 1542756"/>
                    <a:gd name="connsiteY18" fmla="*/ 1453078 h 1543391"/>
                    <a:gd name="connsiteX19" fmla="*/ 748307 w 1542756"/>
                    <a:gd name="connsiteY19" fmla="*/ 1341623 h 1543391"/>
                    <a:gd name="connsiteX20" fmla="*/ 603727 w 1542756"/>
                    <a:gd name="connsiteY20" fmla="*/ 1213325 h 1543391"/>
                    <a:gd name="connsiteX21" fmla="*/ 457825 w 1542756"/>
                    <a:gd name="connsiteY21" fmla="*/ 1347735 h 1543391"/>
                    <a:gd name="connsiteX22" fmla="*/ 522614 w 1542756"/>
                    <a:gd name="connsiteY22" fmla="*/ 1456051 h 1543391"/>
                    <a:gd name="connsiteX23" fmla="*/ 530889 w 1542756"/>
                    <a:gd name="connsiteY23" fmla="*/ 1529038 h 1543391"/>
                    <a:gd name="connsiteX24" fmla="*/ 510900 w 1542756"/>
                    <a:gd name="connsiteY24" fmla="*/ 1543391 h 1543391"/>
                    <a:gd name="connsiteX25" fmla="*/ 0 w 1542756"/>
                    <a:gd name="connsiteY25" fmla="*/ 1543391 h 1543391"/>
                    <a:gd name="connsiteX26" fmla="*/ 0 w 1542756"/>
                    <a:gd name="connsiteY26" fmla="*/ 1030456 h 1543391"/>
                    <a:gd name="connsiteX27" fmla="*/ 14829 w 1542756"/>
                    <a:gd name="connsiteY27" fmla="*/ 1009804 h 1543391"/>
                    <a:gd name="connsiteX28" fmla="*/ 87734 w 1542756"/>
                    <a:gd name="connsiteY28" fmla="*/ 1012051 h 1543391"/>
                    <a:gd name="connsiteX29" fmla="*/ 196131 w 1542756"/>
                    <a:gd name="connsiteY29" fmla="*/ 1084601 h 1543391"/>
                    <a:gd name="connsiteX30" fmla="*/ 330541 w 1542756"/>
                    <a:gd name="connsiteY30" fmla="*/ 936966 h 1543391"/>
                    <a:gd name="connsiteX31" fmla="*/ 199188 w 1542756"/>
                    <a:gd name="connsiteY31" fmla="*/ 789332 h 1543391"/>
                    <a:gd name="connsiteX32" fmla="*/ 84678 w 1542756"/>
                    <a:gd name="connsiteY32" fmla="*/ 861881 h 1543391"/>
                    <a:gd name="connsiteX33" fmla="*/ 16002 w 1542756"/>
                    <a:gd name="connsiteY33" fmla="*/ 862694 h 1543391"/>
                    <a:gd name="connsiteX34" fmla="*/ 0 w 1542756"/>
                    <a:gd name="connsiteY34" fmla="*/ 841219 h 1543391"/>
                    <a:gd name="connsiteX35" fmla="*/ 0 w 1542756"/>
                    <a:gd name="connsiteY35" fmla="*/ 330541 h 1543391"/>
                    <a:gd name="connsiteX36" fmla="*/ 510238 w 1542756"/>
                    <a:gd name="connsiteY36" fmla="*/ 330541 h 1543391"/>
                    <a:gd name="connsiteX37" fmla="*/ 530889 w 1542756"/>
                    <a:gd name="connsiteY37" fmla="*/ 315713 h 1543391"/>
                    <a:gd name="connsiteX38" fmla="*/ 519475 w 1542756"/>
                    <a:gd name="connsiteY38" fmla="*/ 245864 h 1543391"/>
                    <a:gd name="connsiteX39" fmla="*/ 453037 w 1542756"/>
                    <a:gd name="connsiteY39" fmla="*/ 134410 h 1543391"/>
                    <a:gd name="connsiteX40" fmla="*/ 603727 w 1542756"/>
                    <a:gd name="connsiteY40" fmla="*/ 0 h 1543391"/>
                    <a:gd name="connsiteX0" fmla="*/ 603727 w 1542756"/>
                    <a:gd name="connsiteY0" fmla="*/ 0 h 1543391"/>
                    <a:gd name="connsiteX1" fmla="*/ 754417 w 1542756"/>
                    <a:gd name="connsiteY1" fmla="*/ 134410 h 1543391"/>
                    <a:gd name="connsiteX2" fmla="*/ 687979 w 1542756"/>
                    <a:gd name="connsiteY2" fmla="*/ 245864 h 1543391"/>
                    <a:gd name="connsiteX3" fmla="*/ 677999 w 1542756"/>
                    <a:gd name="connsiteY3" fmla="*/ 314539 h 1543391"/>
                    <a:gd name="connsiteX4" fmla="*/ 699473 w 1542756"/>
                    <a:gd name="connsiteY4" fmla="*/ 330541 h 1543391"/>
                    <a:gd name="connsiteX5" fmla="*/ 1212215 w 1542756"/>
                    <a:gd name="connsiteY5" fmla="*/ 330541 h 1543391"/>
                    <a:gd name="connsiteX6" fmla="*/ 1212215 w 1542756"/>
                    <a:gd name="connsiteY6" fmla="*/ 841219 h 1543391"/>
                    <a:gd name="connsiteX7" fmla="*/ 1228217 w 1542756"/>
                    <a:gd name="connsiteY7" fmla="*/ 862694 h 1543391"/>
                    <a:gd name="connsiteX8" fmla="*/ 1296893 w 1542756"/>
                    <a:gd name="connsiteY8" fmla="*/ 852714 h 1543391"/>
                    <a:gd name="connsiteX9" fmla="*/ 1408346 w 1542756"/>
                    <a:gd name="connsiteY9" fmla="*/ 786276 h 1543391"/>
                    <a:gd name="connsiteX10" fmla="*/ 1542756 w 1542756"/>
                    <a:gd name="connsiteY10" fmla="*/ 936966 h 1543391"/>
                    <a:gd name="connsiteX11" fmla="*/ 1408346 w 1542756"/>
                    <a:gd name="connsiteY11" fmla="*/ 1087656 h 1543391"/>
                    <a:gd name="connsiteX12" fmla="*/ 1296893 w 1542756"/>
                    <a:gd name="connsiteY12" fmla="*/ 1021218 h 1543391"/>
                    <a:gd name="connsiteX13" fmla="*/ 1227044 w 1542756"/>
                    <a:gd name="connsiteY13" fmla="*/ 1009804 h 1543391"/>
                    <a:gd name="connsiteX14" fmla="*/ 1212215 w 1542756"/>
                    <a:gd name="connsiteY14" fmla="*/ 1030456 h 1543391"/>
                    <a:gd name="connsiteX15" fmla="*/ 1212215 w 1542756"/>
                    <a:gd name="connsiteY15" fmla="*/ 1543391 h 1543391"/>
                    <a:gd name="connsiteX16" fmla="*/ 698836 w 1542756"/>
                    <a:gd name="connsiteY16" fmla="*/ 1543391 h 1543391"/>
                    <a:gd name="connsiteX17" fmla="*/ 677999 w 1542756"/>
                    <a:gd name="connsiteY17" fmla="*/ 1527864 h 1543391"/>
                    <a:gd name="connsiteX18" fmla="*/ 678812 w 1542756"/>
                    <a:gd name="connsiteY18" fmla="*/ 1453078 h 1543391"/>
                    <a:gd name="connsiteX19" fmla="*/ 748307 w 1542756"/>
                    <a:gd name="connsiteY19" fmla="*/ 1341623 h 1543391"/>
                    <a:gd name="connsiteX20" fmla="*/ 603727 w 1542756"/>
                    <a:gd name="connsiteY20" fmla="*/ 1213325 h 1543391"/>
                    <a:gd name="connsiteX21" fmla="*/ 457825 w 1542756"/>
                    <a:gd name="connsiteY21" fmla="*/ 1347735 h 1543391"/>
                    <a:gd name="connsiteX22" fmla="*/ 522614 w 1542756"/>
                    <a:gd name="connsiteY22" fmla="*/ 1456051 h 1543391"/>
                    <a:gd name="connsiteX23" fmla="*/ 530889 w 1542756"/>
                    <a:gd name="connsiteY23" fmla="*/ 1529038 h 1543391"/>
                    <a:gd name="connsiteX24" fmla="*/ 510900 w 1542756"/>
                    <a:gd name="connsiteY24" fmla="*/ 1543391 h 1543391"/>
                    <a:gd name="connsiteX25" fmla="*/ 0 w 1542756"/>
                    <a:gd name="connsiteY25" fmla="*/ 1543391 h 1543391"/>
                    <a:gd name="connsiteX26" fmla="*/ 0 w 1542756"/>
                    <a:gd name="connsiteY26" fmla="*/ 1030456 h 1543391"/>
                    <a:gd name="connsiteX27" fmla="*/ 14829 w 1542756"/>
                    <a:gd name="connsiteY27" fmla="*/ 1009804 h 1543391"/>
                    <a:gd name="connsiteX28" fmla="*/ 87734 w 1542756"/>
                    <a:gd name="connsiteY28" fmla="*/ 1012051 h 1543391"/>
                    <a:gd name="connsiteX29" fmla="*/ 196131 w 1542756"/>
                    <a:gd name="connsiteY29" fmla="*/ 1084601 h 1543391"/>
                    <a:gd name="connsiteX30" fmla="*/ 327486 w 1542756"/>
                    <a:gd name="connsiteY30" fmla="*/ 936966 h 1543391"/>
                    <a:gd name="connsiteX31" fmla="*/ 199188 w 1542756"/>
                    <a:gd name="connsiteY31" fmla="*/ 789332 h 1543391"/>
                    <a:gd name="connsiteX32" fmla="*/ 84678 w 1542756"/>
                    <a:gd name="connsiteY32" fmla="*/ 861881 h 1543391"/>
                    <a:gd name="connsiteX33" fmla="*/ 16002 w 1542756"/>
                    <a:gd name="connsiteY33" fmla="*/ 862694 h 1543391"/>
                    <a:gd name="connsiteX34" fmla="*/ 0 w 1542756"/>
                    <a:gd name="connsiteY34" fmla="*/ 841219 h 1543391"/>
                    <a:gd name="connsiteX35" fmla="*/ 0 w 1542756"/>
                    <a:gd name="connsiteY35" fmla="*/ 330541 h 1543391"/>
                    <a:gd name="connsiteX36" fmla="*/ 510238 w 1542756"/>
                    <a:gd name="connsiteY36" fmla="*/ 330541 h 1543391"/>
                    <a:gd name="connsiteX37" fmla="*/ 530889 w 1542756"/>
                    <a:gd name="connsiteY37" fmla="*/ 315713 h 1543391"/>
                    <a:gd name="connsiteX38" fmla="*/ 519475 w 1542756"/>
                    <a:gd name="connsiteY38" fmla="*/ 245864 h 1543391"/>
                    <a:gd name="connsiteX39" fmla="*/ 453037 w 1542756"/>
                    <a:gd name="connsiteY39" fmla="*/ 134410 h 1543391"/>
                    <a:gd name="connsiteX40" fmla="*/ 603727 w 1542756"/>
                    <a:gd name="connsiteY40" fmla="*/ 0 h 1543391"/>
                    <a:gd name="connsiteX0" fmla="*/ 603727 w 1542756"/>
                    <a:gd name="connsiteY0" fmla="*/ 0 h 1543391"/>
                    <a:gd name="connsiteX1" fmla="*/ 754417 w 1542756"/>
                    <a:gd name="connsiteY1" fmla="*/ 134410 h 1543391"/>
                    <a:gd name="connsiteX2" fmla="*/ 687979 w 1542756"/>
                    <a:gd name="connsiteY2" fmla="*/ 245864 h 1543391"/>
                    <a:gd name="connsiteX3" fmla="*/ 677999 w 1542756"/>
                    <a:gd name="connsiteY3" fmla="*/ 314539 h 1543391"/>
                    <a:gd name="connsiteX4" fmla="*/ 699473 w 1542756"/>
                    <a:gd name="connsiteY4" fmla="*/ 330541 h 1543391"/>
                    <a:gd name="connsiteX5" fmla="*/ 1212215 w 1542756"/>
                    <a:gd name="connsiteY5" fmla="*/ 330541 h 1543391"/>
                    <a:gd name="connsiteX6" fmla="*/ 1212215 w 1542756"/>
                    <a:gd name="connsiteY6" fmla="*/ 841219 h 1543391"/>
                    <a:gd name="connsiteX7" fmla="*/ 1228217 w 1542756"/>
                    <a:gd name="connsiteY7" fmla="*/ 862694 h 1543391"/>
                    <a:gd name="connsiteX8" fmla="*/ 1296893 w 1542756"/>
                    <a:gd name="connsiteY8" fmla="*/ 852714 h 1543391"/>
                    <a:gd name="connsiteX9" fmla="*/ 1408346 w 1542756"/>
                    <a:gd name="connsiteY9" fmla="*/ 786276 h 1543391"/>
                    <a:gd name="connsiteX10" fmla="*/ 1542756 w 1542756"/>
                    <a:gd name="connsiteY10" fmla="*/ 936966 h 1543391"/>
                    <a:gd name="connsiteX11" fmla="*/ 1408346 w 1542756"/>
                    <a:gd name="connsiteY11" fmla="*/ 1087656 h 1543391"/>
                    <a:gd name="connsiteX12" fmla="*/ 1296893 w 1542756"/>
                    <a:gd name="connsiteY12" fmla="*/ 1021218 h 1543391"/>
                    <a:gd name="connsiteX13" fmla="*/ 1227044 w 1542756"/>
                    <a:gd name="connsiteY13" fmla="*/ 1009804 h 1543391"/>
                    <a:gd name="connsiteX14" fmla="*/ 1212215 w 1542756"/>
                    <a:gd name="connsiteY14" fmla="*/ 1030456 h 1543391"/>
                    <a:gd name="connsiteX15" fmla="*/ 1212215 w 1542756"/>
                    <a:gd name="connsiteY15" fmla="*/ 1543391 h 1543391"/>
                    <a:gd name="connsiteX16" fmla="*/ 698836 w 1542756"/>
                    <a:gd name="connsiteY16" fmla="*/ 1543391 h 1543391"/>
                    <a:gd name="connsiteX17" fmla="*/ 677999 w 1542756"/>
                    <a:gd name="connsiteY17" fmla="*/ 1527864 h 1543391"/>
                    <a:gd name="connsiteX18" fmla="*/ 678812 w 1542756"/>
                    <a:gd name="connsiteY18" fmla="*/ 1453078 h 1543391"/>
                    <a:gd name="connsiteX19" fmla="*/ 748307 w 1542756"/>
                    <a:gd name="connsiteY19" fmla="*/ 1341623 h 1543391"/>
                    <a:gd name="connsiteX20" fmla="*/ 603727 w 1542756"/>
                    <a:gd name="connsiteY20" fmla="*/ 1213325 h 1543391"/>
                    <a:gd name="connsiteX21" fmla="*/ 457825 w 1542756"/>
                    <a:gd name="connsiteY21" fmla="*/ 1347735 h 1543391"/>
                    <a:gd name="connsiteX22" fmla="*/ 525669 w 1542756"/>
                    <a:gd name="connsiteY22" fmla="*/ 1459107 h 1543391"/>
                    <a:gd name="connsiteX23" fmla="*/ 530889 w 1542756"/>
                    <a:gd name="connsiteY23" fmla="*/ 1529038 h 1543391"/>
                    <a:gd name="connsiteX24" fmla="*/ 510900 w 1542756"/>
                    <a:gd name="connsiteY24" fmla="*/ 1543391 h 1543391"/>
                    <a:gd name="connsiteX25" fmla="*/ 0 w 1542756"/>
                    <a:gd name="connsiteY25" fmla="*/ 1543391 h 1543391"/>
                    <a:gd name="connsiteX26" fmla="*/ 0 w 1542756"/>
                    <a:gd name="connsiteY26" fmla="*/ 1030456 h 1543391"/>
                    <a:gd name="connsiteX27" fmla="*/ 14829 w 1542756"/>
                    <a:gd name="connsiteY27" fmla="*/ 1009804 h 1543391"/>
                    <a:gd name="connsiteX28" fmla="*/ 87734 w 1542756"/>
                    <a:gd name="connsiteY28" fmla="*/ 1012051 h 1543391"/>
                    <a:gd name="connsiteX29" fmla="*/ 196131 w 1542756"/>
                    <a:gd name="connsiteY29" fmla="*/ 1084601 h 1543391"/>
                    <a:gd name="connsiteX30" fmla="*/ 327486 w 1542756"/>
                    <a:gd name="connsiteY30" fmla="*/ 936966 h 1543391"/>
                    <a:gd name="connsiteX31" fmla="*/ 199188 w 1542756"/>
                    <a:gd name="connsiteY31" fmla="*/ 789332 h 1543391"/>
                    <a:gd name="connsiteX32" fmla="*/ 84678 w 1542756"/>
                    <a:gd name="connsiteY32" fmla="*/ 861881 h 1543391"/>
                    <a:gd name="connsiteX33" fmla="*/ 16002 w 1542756"/>
                    <a:gd name="connsiteY33" fmla="*/ 862694 h 1543391"/>
                    <a:gd name="connsiteX34" fmla="*/ 0 w 1542756"/>
                    <a:gd name="connsiteY34" fmla="*/ 841219 h 1543391"/>
                    <a:gd name="connsiteX35" fmla="*/ 0 w 1542756"/>
                    <a:gd name="connsiteY35" fmla="*/ 330541 h 1543391"/>
                    <a:gd name="connsiteX36" fmla="*/ 510238 w 1542756"/>
                    <a:gd name="connsiteY36" fmla="*/ 330541 h 1543391"/>
                    <a:gd name="connsiteX37" fmla="*/ 530889 w 1542756"/>
                    <a:gd name="connsiteY37" fmla="*/ 315713 h 1543391"/>
                    <a:gd name="connsiteX38" fmla="*/ 519475 w 1542756"/>
                    <a:gd name="connsiteY38" fmla="*/ 245864 h 1543391"/>
                    <a:gd name="connsiteX39" fmla="*/ 453037 w 1542756"/>
                    <a:gd name="connsiteY39" fmla="*/ 134410 h 1543391"/>
                    <a:gd name="connsiteX40" fmla="*/ 603727 w 1542756"/>
                    <a:gd name="connsiteY40" fmla="*/ 0 h 1543391"/>
                    <a:gd name="connsiteX0" fmla="*/ 603727 w 1542756"/>
                    <a:gd name="connsiteY0" fmla="*/ 0 h 1543391"/>
                    <a:gd name="connsiteX1" fmla="*/ 754417 w 1542756"/>
                    <a:gd name="connsiteY1" fmla="*/ 134410 h 1543391"/>
                    <a:gd name="connsiteX2" fmla="*/ 687979 w 1542756"/>
                    <a:gd name="connsiteY2" fmla="*/ 245864 h 1543391"/>
                    <a:gd name="connsiteX3" fmla="*/ 677999 w 1542756"/>
                    <a:gd name="connsiteY3" fmla="*/ 314539 h 1543391"/>
                    <a:gd name="connsiteX4" fmla="*/ 699473 w 1542756"/>
                    <a:gd name="connsiteY4" fmla="*/ 330541 h 1543391"/>
                    <a:gd name="connsiteX5" fmla="*/ 1212215 w 1542756"/>
                    <a:gd name="connsiteY5" fmla="*/ 330541 h 1543391"/>
                    <a:gd name="connsiteX6" fmla="*/ 1212215 w 1542756"/>
                    <a:gd name="connsiteY6" fmla="*/ 841219 h 1543391"/>
                    <a:gd name="connsiteX7" fmla="*/ 1228217 w 1542756"/>
                    <a:gd name="connsiteY7" fmla="*/ 862694 h 1543391"/>
                    <a:gd name="connsiteX8" fmla="*/ 1296893 w 1542756"/>
                    <a:gd name="connsiteY8" fmla="*/ 852714 h 1543391"/>
                    <a:gd name="connsiteX9" fmla="*/ 1408346 w 1542756"/>
                    <a:gd name="connsiteY9" fmla="*/ 786276 h 1543391"/>
                    <a:gd name="connsiteX10" fmla="*/ 1542756 w 1542756"/>
                    <a:gd name="connsiteY10" fmla="*/ 936966 h 1543391"/>
                    <a:gd name="connsiteX11" fmla="*/ 1408346 w 1542756"/>
                    <a:gd name="connsiteY11" fmla="*/ 1087656 h 1543391"/>
                    <a:gd name="connsiteX12" fmla="*/ 1296893 w 1542756"/>
                    <a:gd name="connsiteY12" fmla="*/ 1021218 h 1543391"/>
                    <a:gd name="connsiteX13" fmla="*/ 1227044 w 1542756"/>
                    <a:gd name="connsiteY13" fmla="*/ 1009804 h 1543391"/>
                    <a:gd name="connsiteX14" fmla="*/ 1212215 w 1542756"/>
                    <a:gd name="connsiteY14" fmla="*/ 1030456 h 1543391"/>
                    <a:gd name="connsiteX15" fmla="*/ 1212215 w 1542756"/>
                    <a:gd name="connsiteY15" fmla="*/ 1543391 h 1543391"/>
                    <a:gd name="connsiteX16" fmla="*/ 698836 w 1542756"/>
                    <a:gd name="connsiteY16" fmla="*/ 1543391 h 1543391"/>
                    <a:gd name="connsiteX17" fmla="*/ 677999 w 1542756"/>
                    <a:gd name="connsiteY17" fmla="*/ 1527864 h 1543391"/>
                    <a:gd name="connsiteX18" fmla="*/ 678812 w 1542756"/>
                    <a:gd name="connsiteY18" fmla="*/ 1453078 h 1543391"/>
                    <a:gd name="connsiteX19" fmla="*/ 748307 w 1542756"/>
                    <a:gd name="connsiteY19" fmla="*/ 1341623 h 1543391"/>
                    <a:gd name="connsiteX20" fmla="*/ 603727 w 1542756"/>
                    <a:gd name="connsiteY20" fmla="*/ 1213325 h 1543391"/>
                    <a:gd name="connsiteX21" fmla="*/ 457825 w 1542756"/>
                    <a:gd name="connsiteY21" fmla="*/ 1347735 h 1543391"/>
                    <a:gd name="connsiteX22" fmla="*/ 537892 w 1542756"/>
                    <a:gd name="connsiteY22" fmla="*/ 1459107 h 1543391"/>
                    <a:gd name="connsiteX23" fmla="*/ 530889 w 1542756"/>
                    <a:gd name="connsiteY23" fmla="*/ 1529038 h 1543391"/>
                    <a:gd name="connsiteX24" fmla="*/ 510900 w 1542756"/>
                    <a:gd name="connsiteY24" fmla="*/ 1543391 h 1543391"/>
                    <a:gd name="connsiteX25" fmla="*/ 0 w 1542756"/>
                    <a:gd name="connsiteY25" fmla="*/ 1543391 h 1543391"/>
                    <a:gd name="connsiteX26" fmla="*/ 0 w 1542756"/>
                    <a:gd name="connsiteY26" fmla="*/ 1030456 h 1543391"/>
                    <a:gd name="connsiteX27" fmla="*/ 14829 w 1542756"/>
                    <a:gd name="connsiteY27" fmla="*/ 1009804 h 1543391"/>
                    <a:gd name="connsiteX28" fmla="*/ 87734 w 1542756"/>
                    <a:gd name="connsiteY28" fmla="*/ 1012051 h 1543391"/>
                    <a:gd name="connsiteX29" fmla="*/ 196131 w 1542756"/>
                    <a:gd name="connsiteY29" fmla="*/ 1084601 h 1543391"/>
                    <a:gd name="connsiteX30" fmla="*/ 327486 w 1542756"/>
                    <a:gd name="connsiteY30" fmla="*/ 936966 h 1543391"/>
                    <a:gd name="connsiteX31" fmla="*/ 199188 w 1542756"/>
                    <a:gd name="connsiteY31" fmla="*/ 789332 h 1543391"/>
                    <a:gd name="connsiteX32" fmla="*/ 84678 w 1542756"/>
                    <a:gd name="connsiteY32" fmla="*/ 861881 h 1543391"/>
                    <a:gd name="connsiteX33" fmla="*/ 16002 w 1542756"/>
                    <a:gd name="connsiteY33" fmla="*/ 862694 h 1543391"/>
                    <a:gd name="connsiteX34" fmla="*/ 0 w 1542756"/>
                    <a:gd name="connsiteY34" fmla="*/ 841219 h 1543391"/>
                    <a:gd name="connsiteX35" fmla="*/ 0 w 1542756"/>
                    <a:gd name="connsiteY35" fmla="*/ 330541 h 1543391"/>
                    <a:gd name="connsiteX36" fmla="*/ 510238 w 1542756"/>
                    <a:gd name="connsiteY36" fmla="*/ 330541 h 1543391"/>
                    <a:gd name="connsiteX37" fmla="*/ 530889 w 1542756"/>
                    <a:gd name="connsiteY37" fmla="*/ 315713 h 1543391"/>
                    <a:gd name="connsiteX38" fmla="*/ 519475 w 1542756"/>
                    <a:gd name="connsiteY38" fmla="*/ 245864 h 1543391"/>
                    <a:gd name="connsiteX39" fmla="*/ 453037 w 1542756"/>
                    <a:gd name="connsiteY39" fmla="*/ 134410 h 1543391"/>
                    <a:gd name="connsiteX40" fmla="*/ 603727 w 1542756"/>
                    <a:gd name="connsiteY40" fmla="*/ 0 h 1543391"/>
                    <a:gd name="connsiteX0" fmla="*/ 603727 w 1542756"/>
                    <a:gd name="connsiteY0" fmla="*/ 0 h 1543391"/>
                    <a:gd name="connsiteX1" fmla="*/ 754417 w 1542756"/>
                    <a:gd name="connsiteY1" fmla="*/ 134410 h 1543391"/>
                    <a:gd name="connsiteX2" fmla="*/ 687979 w 1542756"/>
                    <a:gd name="connsiteY2" fmla="*/ 245864 h 1543391"/>
                    <a:gd name="connsiteX3" fmla="*/ 677999 w 1542756"/>
                    <a:gd name="connsiteY3" fmla="*/ 314539 h 1543391"/>
                    <a:gd name="connsiteX4" fmla="*/ 699473 w 1542756"/>
                    <a:gd name="connsiteY4" fmla="*/ 330541 h 1543391"/>
                    <a:gd name="connsiteX5" fmla="*/ 1212215 w 1542756"/>
                    <a:gd name="connsiteY5" fmla="*/ 330541 h 1543391"/>
                    <a:gd name="connsiteX6" fmla="*/ 1212215 w 1542756"/>
                    <a:gd name="connsiteY6" fmla="*/ 841219 h 1543391"/>
                    <a:gd name="connsiteX7" fmla="*/ 1228217 w 1542756"/>
                    <a:gd name="connsiteY7" fmla="*/ 862694 h 1543391"/>
                    <a:gd name="connsiteX8" fmla="*/ 1296893 w 1542756"/>
                    <a:gd name="connsiteY8" fmla="*/ 852714 h 1543391"/>
                    <a:gd name="connsiteX9" fmla="*/ 1408346 w 1542756"/>
                    <a:gd name="connsiteY9" fmla="*/ 786276 h 1543391"/>
                    <a:gd name="connsiteX10" fmla="*/ 1542756 w 1542756"/>
                    <a:gd name="connsiteY10" fmla="*/ 936966 h 1543391"/>
                    <a:gd name="connsiteX11" fmla="*/ 1408346 w 1542756"/>
                    <a:gd name="connsiteY11" fmla="*/ 1087656 h 1543391"/>
                    <a:gd name="connsiteX12" fmla="*/ 1296893 w 1542756"/>
                    <a:gd name="connsiteY12" fmla="*/ 1021218 h 1543391"/>
                    <a:gd name="connsiteX13" fmla="*/ 1227044 w 1542756"/>
                    <a:gd name="connsiteY13" fmla="*/ 1009804 h 1543391"/>
                    <a:gd name="connsiteX14" fmla="*/ 1212215 w 1542756"/>
                    <a:gd name="connsiteY14" fmla="*/ 1030456 h 1543391"/>
                    <a:gd name="connsiteX15" fmla="*/ 1212215 w 1542756"/>
                    <a:gd name="connsiteY15" fmla="*/ 1543391 h 1543391"/>
                    <a:gd name="connsiteX16" fmla="*/ 698836 w 1542756"/>
                    <a:gd name="connsiteY16" fmla="*/ 1543391 h 1543391"/>
                    <a:gd name="connsiteX17" fmla="*/ 677999 w 1542756"/>
                    <a:gd name="connsiteY17" fmla="*/ 1527864 h 1543391"/>
                    <a:gd name="connsiteX18" fmla="*/ 678812 w 1542756"/>
                    <a:gd name="connsiteY18" fmla="*/ 1453078 h 1543391"/>
                    <a:gd name="connsiteX19" fmla="*/ 748307 w 1542756"/>
                    <a:gd name="connsiteY19" fmla="*/ 1341623 h 1543391"/>
                    <a:gd name="connsiteX20" fmla="*/ 603727 w 1542756"/>
                    <a:gd name="connsiteY20" fmla="*/ 1213325 h 1543391"/>
                    <a:gd name="connsiteX21" fmla="*/ 457825 w 1542756"/>
                    <a:gd name="connsiteY21" fmla="*/ 1347735 h 1543391"/>
                    <a:gd name="connsiteX22" fmla="*/ 537892 w 1542756"/>
                    <a:gd name="connsiteY22" fmla="*/ 1459107 h 1543391"/>
                    <a:gd name="connsiteX23" fmla="*/ 530889 w 1542756"/>
                    <a:gd name="connsiteY23" fmla="*/ 1529038 h 1543391"/>
                    <a:gd name="connsiteX24" fmla="*/ 510900 w 1542756"/>
                    <a:gd name="connsiteY24" fmla="*/ 1543391 h 1543391"/>
                    <a:gd name="connsiteX25" fmla="*/ 0 w 1542756"/>
                    <a:gd name="connsiteY25" fmla="*/ 1543391 h 1543391"/>
                    <a:gd name="connsiteX26" fmla="*/ 0 w 1542756"/>
                    <a:gd name="connsiteY26" fmla="*/ 1030456 h 1543391"/>
                    <a:gd name="connsiteX27" fmla="*/ 14829 w 1542756"/>
                    <a:gd name="connsiteY27" fmla="*/ 1009804 h 1543391"/>
                    <a:gd name="connsiteX28" fmla="*/ 87734 w 1542756"/>
                    <a:gd name="connsiteY28" fmla="*/ 1012051 h 1543391"/>
                    <a:gd name="connsiteX29" fmla="*/ 196131 w 1542756"/>
                    <a:gd name="connsiteY29" fmla="*/ 1084601 h 1543391"/>
                    <a:gd name="connsiteX30" fmla="*/ 327486 w 1542756"/>
                    <a:gd name="connsiteY30" fmla="*/ 936966 h 1543391"/>
                    <a:gd name="connsiteX31" fmla="*/ 199188 w 1542756"/>
                    <a:gd name="connsiteY31" fmla="*/ 789332 h 1543391"/>
                    <a:gd name="connsiteX32" fmla="*/ 84678 w 1542756"/>
                    <a:gd name="connsiteY32" fmla="*/ 861881 h 1543391"/>
                    <a:gd name="connsiteX33" fmla="*/ 16002 w 1542756"/>
                    <a:gd name="connsiteY33" fmla="*/ 862694 h 1543391"/>
                    <a:gd name="connsiteX34" fmla="*/ 0 w 1542756"/>
                    <a:gd name="connsiteY34" fmla="*/ 841219 h 1543391"/>
                    <a:gd name="connsiteX35" fmla="*/ 0 w 1542756"/>
                    <a:gd name="connsiteY35" fmla="*/ 330541 h 1543391"/>
                    <a:gd name="connsiteX36" fmla="*/ 510238 w 1542756"/>
                    <a:gd name="connsiteY36" fmla="*/ 330541 h 1543391"/>
                    <a:gd name="connsiteX37" fmla="*/ 530889 w 1542756"/>
                    <a:gd name="connsiteY37" fmla="*/ 315713 h 1543391"/>
                    <a:gd name="connsiteX38" fmla="*/ 519475 w 1542756"/>
                    <a:gd name="connsiteY38" fmla="*/ 245864 h 1543391"/>
                    <a:gd name="connsiteX39" fmla="*/ 453037 w 1542756"/>
                    <a:gd name="connsiteY39" fmla="*/ 134410 h 1543391"/>
                    <a:gd name="connsiteX40" fmla="*/ 603727 w 1542756"/>
                    <a:gd name="connsiteY40" fmla="*/ 0 h 1543391"/>
                    <a:gd name="connsiteX0" fmla="*/ 603727 w 1542756"/>
                    <a:gd name="connsiteY0" fmla="*/ 0 h 1543391"/>
                    <a:gd name="connsiteX1" fmla="*/ 754417 w 1542756"/>
                    <a:gd name="connsiteY1" fmla="*/ 134410 h 1543391"/>
                    <a:gd name="connsiteX2" fmla="*/ 687979 w 1542756"/>
                    <a:gd name="connsiteY2" fmla="*/ 245864 h 1543391"/>
                    <a:gd name="connsiteX3" fmla="*/ 677999 w 1542756"/>
                    <a:gd name="connsiteY3" fmla="*/ 314539 h 1543391"/>
                    <a:gd name="connsiteX4" fmla="*/ 699473 w 1542756"/>
                    <a:gd name="connsiteY4" fmla="*/ 330541 h 1543391"/>
                    <a:gd name="connsiteX5" fmla="*/ 1212215 w 1542756"/>
                    <a:gd name="connsiteY5" fmla="*/ 330541 h 1543391"/>
                    <a:gd name="connsiteX6" fmla="*/ 1212215 w 1542756"/>
                    <a:gd name="connsiteY6" fmla="*/ 841219 h 1543391"/>
                    <a:gd name="connsiteX7" fmla="*/ 1228217 w 1542756"/>
                    <a:gd name="connsiteY7" fmla="*/ 862694 h 1543391"/>
                    <a:gd name="connsiteX8" fmla="*/ 1296893 w 1542756"/>
                    <a:gd name="connsiteY8" fmla="*/ 852714 h 1543391"/>
                    <a:gd name="connsiteX9" fmla="*/ 1408346 w 1542756"/>
                    <a:gd name="connsiteY9" fmla="*/ 786276 h 1543391"/>
                    <a:gd name="connsiteX10" fmla="*/ 1542756 w 1542756"/>
                    <a:gd name="connsiteY10" fmla="*/ 936966 h 1543391"/>
                    <a:gd name="connsiteX11" fmla="*/ 1408346 w 1542756"/>
                    <a:gd name="connsiteY11" fmla="*/ 1087656 h 1543391"/>
                    <a:gd name="connsiteX12" fmla="*/ 1296893 w 1542756"/>
                    <a:gd name="connsiteY12" fmla="*/ 1021218 h 1543391"/>
                    <a:gd name="connsiteX13" fmla="*/ 1227044 w 1542756"/>
                    <a:gd name="connsiteY13" fmla="*/ 1009804 h 1543391"/>
                    <a:gd name="connsiteX14" fmla="*/ 1212215 w 1542756"/>
                    <a:gd name="connsiteY14" fmla="*/ 1030456 h 1543391"/>
                    <a:gd name="connsiteX15" fmla="*/ 1212215 w 1542756"/>
                    <a:gd name="connsiteY15" fmla="*/ 1543391 h 1543391"/>
                    <a:gd name="connsiteX16" fmla="*/ 698836 w 1542756"/>
                    <a:gd name="connsiteY16" fmla="*/ 1543391 h 1543391"/>
                    <a:gd name="connsiteX17" fmla="*/ 677999 w 1542756"/>
                    <a:gd name="connsiteY17" fmla="*/ 1527864 h 1543391"/>
                    <a:gd name="connsiteX18" fmla="*/ 678812 w 1542756"/>
                    <a:gd name="connsiteY18" fmla="*/ 1453078 h 1543391"/>
                    <a:gd name="connsiteX19" fmla="*/ 748307 w 1542756"/>
                    <a:gd name="connsiteY19" fmla="*/ 1341623 h 1543391"/>
                    <a:gd name="connsiteX20" fmla="*/ 603727 w 1542756"/>
                    <a:gd name="connsiteY20" fmla="*/ 1213325 h 1543391"/>
                    <a:gd name="connsiteX21" fmla="*/ 457825 w 1542756"/>
                    <a:gd name="connsiteY21" fmla="*/ 1347735 h 1543391"/>
                    <a:gd name="connsiteX22" fmla="*/ 537892 w 1542756"/>
                    <a:gd name="connsiteY22" fmla="*/ 1459107 h 1543391"/>
                    <a:gd name="connsiteX23" fmla="*/ 530889 w 1542756"/>
                    <a:gd name="connsiteY23" fmla="*/ 1529038 h 1543391"/>
                    <a:gd name="connsiteX24" fmla="*/ 510900 w 1542756"/>
                    <a:gd name="connsiteY24" fmla="*/ 1543391 h 1543391"/>
                    <a:gd name="connsiteX25" fmla="*/ 0 w 1542756"/>
                    <a:gd name="connsiteY25" fmla="*/ 1543391 h 1543391"/>
                    <a:gd name="connsiteX26" fmla="*/ 0 w 1542756"/>
                    <a:gd name="connsiteY26" fmla="*/ 1030456 h 1543391"/>
                    <a:gd name="connsiteX27" fmla="*/ 14829 w 1542756"/>
                    <a:gd name="connsiteY27" fmla="*/ 1009804 h 1543391"/>
                    <a:gd name="connsiteX28" fmla="*/ 87734 w 1542756"/>
                    <a:gd name="connsiteY28" fmla="*/ 1012051 h 1543391"/>
                    <a:gd name="connsiteX29" fmla="*/ 196131 w 1542756"/>
                    <a:gd name="connsiteY29" fmla="*/ 1084601 h 1543391"/>
                    <a:gd name="connsiteX30" fmla="*/ 327486 w 1542756"/>
                    <a:gd name="connsiteY30" fmla="*/ 936966 h 1543391"/>
                    <a:gd name="connsiteX31" fmla="*/ 199188 w 1542756"/>
                    <a:gd name="connsiteY31" fmla="*/ 789332 h 1543391"/>
                    <a:gd name="connsiteX32" fmla="*/ 84678 w 1542756"/>
                    <a:gd name="connsiteY32" fmla="*/ 861881 h 1543391"/>
                    <a:gd name="connsiteX33" fmla="*/ 16002 w 1542756"/>
                    <a:gd name="connsiteY33" fmla="*/ 862694 h 1543391"/>
                    <a:gd name="connsiteX34" fmla="*/ 0 w 1542756"/>
                    <a:gd name="connsiteY34" fmla="*/ 841219 h 1543391"/>
                    <a:gd name="connsiteX35" fmla="*/ 0 w 1542756"/>
                    <a:gd name="connsiteY35" fmla="*/ 330541 h 1543391"/>
                    <a:gd name="connsiteX36" fmla="*/ 510238 w 1542756"/>
                    <a:gd name="connsiteY36" fmla="*/ 330541 h 1543391"/>
                    <a:gd name="connsiteX37" fmla="*/ 530889 w 1542756"/>
                    <a:gd name="connsiteY37" fmla="*/ 315713 h 1543391"/>
                    <a:gd name="connsiteX38" fmla="*/ 519475 w 1542756"/>
                    <a:gd name="connsiteY38" fmla="*/ 245864 h 1543391"/>
                    <a:gd name="connsiteX39" fmla="*/ 453037 w 1542756"/>
                    <a:gd name="connsiteY39" fmla="*/ 134410 h 1543391"/>
                    <a:gd name="connsiteX40" fmla="*/ 603727 w 1542756"/>
                    <a:gd name="connsiteY40" fmla="*/ 0 h 15433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Lst>
                  <a:rect l="l" t="t" r="r" b="b"/>
                  <a:pathLst>
                    <a:path w="1542756" h="1543391">
                      <a:moveTo>
                        <a:pt x="603727" y="0"/>
                      </a:moveTo>
                      <a:cubicBezTo>
                        <a:pt x="686950" y="0"/>
                        <a:pt x="754417" y="60177"/>
                        <a:pt x="754417" y="134410"/>
                      </a:cubicBezTo>
                      <a:cubicBezTo>
                        <a:pt x="754417" y="180805"/>
                        <a:pt x="728063" y="221710"/>
                        <a:pt x="687979" y="245864"/>
                      </a:cubicBezTo>
                      <a:cubicBezTo>
                        <a:pt x="672929" y="266574"/>
                        <a:pt x="662635" y="293629"/>
                        <a:pt x="677999" y="314539"/>
                      </a:cubicBezTo>
                      <a:lnTo>
                        <a:pt x="699473" y="330541"/>
                      </a:lnTo>
                      <a:lnTo>
                        <a:pt x="1212215" y="330541"/>
                      </a:lnTo>
                      <a:lnTo>
                        <a:pt x="1212215" y="841219"/>
                      </a:lnTo>
                      <a:lnTo>
                        <a:pt x="1228217" y="862694"/>
                      </a:lnTo>
                      <a:cubicBezTo>
                        <a:pt x="1249127" y="878058"/>
                        <a:pt x="1276182" y="867764"/>
                        <a:pt x="1296893" y="852714"/>
                      </a:cubicBezTo>
                      <a:cubicBezTo>
                        <a:pt x="1321046" y="812631"/>
                        <a:pt x="1352784" y="780165"/>
                        <a:pt x="1408346" y="786276"/>
                      </a:cubicBezTo>
                      <a:cubicBezTo>
                        <a:pt x="1482579" y="786276"/>
                        <a:pt x="1542756" y="853743"/>
                        <a:pt x="1542756" y="936966"/>
                      </a:cubicBezTo>
                      <a:cubicBezTo>
                        <a:pt x="1542756" y="1020190"/>
                        <a:pt x="1482579" y="1087656"/>
                        <a:pt x="1408346" y="1087656"/>
                      </a:cubicBezTo>
                      <a:cubicBezTo>
                        <a:pt x="1361952" y="1087656"/>
                        <a:pt x="1321046" y="1061302"/>
                        <a:pt x="1296893" y="1021218"/>
                      </a:cubicBezTo>
                      <a:cubicBezTo>
                        <a:pt x="1274839" y="1003513"/>
                        <a:pt x="1248014" y="993403"/>
                        <a:pt x="1227044" y="1009804"/>
                      </a:cubicBezTo>
                      <a:lnTo>
                        <a:pt x="1212215" y="1030456"/>
                      </a:lnTo>
                      <a:lnTo>
                        <a:pt x="1212215" y="1543391"/>
                      </a:lnTo>
                      <a:lnTo>
                        <a:pt x="698836" y="1543391"/>
                      </a:lnTo>
                      <a:lnTo>
                        <a:pt x="677999" y="1527864"/>
                      </a:lnTo>
                      <a:cubicBezTo>
                        <a:pt x="662635" y="1506954"/>
                        <a:pt x="660707" y="1476844"/>
                        <a:pt x="678812" y="1453078"/>
                      </a:cubicBezTo>
                      <a:cubicBezTo>
                        <a:pt x="718896" y="1441147"/>
                        <a:pt x="748598" y="1387695"/>
                        <a:pt x="748307" y="1341623"/>
                      </a:cubicBezTo>
                      <a:cubicBezTo>
                        <a:pt x="741903" y="1271108"/>
                        <a:pt x="688072" y="1210186"/>
                        <a:pt x="603727" y="1213325"/>
                      </a:cubicBezTo>
                      <a:cubicBezTo>
                        <a:pt x="553497" y="1213325"/>
                        <a:pt x="464104" y="1242447"/>
                        <a:pt x="457825" y="1347735"/>
                      </a:cubicBezTo>
                      <a:cubicBezTo>
                        <a:pt x="464103" y="1395032"/>
                        <a:pt x="493021" y="1440900"/>
                        <a:pt x="537892" y="1459107"/>
                      </a:cubicBezTo>
                      <a:cubicBezTo>
                        <a:pt x="555597" y="1481161"/>
                        <a:pt x="547290" y="1508067"/>
                        <a:pt x="530889" y="1529038"/>
                      </a:cubicBezTo>
                      <a:lnTo>
                        <a:pt x="510900" y="1543391"/>
                      </a:lnTo>
                      <a:lnTo>
                        <a:pt x="0" y="1543391"/>
                      </a:lnTo>
                      <a:lnTo>
                        <a:pt x="0" y="1030456"/>
                      </a:lnTo>
                      <a:lnTo>
                        <a:pt x="14829" y="1009804"/>
                      </a:lnTo>
                      <a:cubicBezTo>
                        <a:pt x="35799" y="993403"/>
                        <a:pt x="65680" y="994346"/>
                        <a:pt x="87734" y="1012051"/>
                      </a:cubicBezTo>
                      <a:cubicBezTo>
                        <a:pt x="111887" y="1052135"/>
                        <a:pt x="158718" y="1081837"/>
                        <a:pt x="196131" y="1084601"/>
                      </a:cubicBezTo>
                      <a:cubicBezTo>
                        <a:pt x="297713" y="1084310"/>
                        <a:pt x="326977" y="986178"/>
                        <a:pt x="327486" y="936966"/>
                      </a:cubicBezTo>
                      <a:cubicBezTo>
                        <a:pt x="327996" y="887755"/>
                        <a:pt x="289055" y="786568"/>
                        <a:pt x="199188" y="789332"/>
                      </a:cubicBezTo>
                      <a:cubicBezTo>
                        <a:pt x="149044" y="782930"/>
                        <a:pt x="108831" y="821798"/>
                        <a:pt x="84678" y="861881"/>
                      </a:cubicBezTo>
                      <a:cubicBezTo>
                        <a:pt x="63967" y="876931"/>
                        <a:pt x="36912" y="878058"/>
                        <a:pt x="16002" y="862694"/>
                      </a:cubicBezTo>
                      <a:lnTo>
                        <a:pt x="0" y="841219"/>
                      </a:lnTo>
                      <a:lnTo>
                        <a:pt x="0" y="330541"/>
                      </a:lnTo>
                      <a:lnTo>
                        <a:pt x="510238" y="330541"/>
                      </a:lnTo>
                      <a:lnTo>
                        <a:pt x="530889" y="315713"/>
                      </a:lnTo>
                      <a:cubicBezTo>
                        <a:pt x="547290" y="294742"/>
                        <a:pt x="537180" y="267918"/>
                        <a:pt x="519475" y="245864"/>
                      </a:cubicBezTo>
                      <a:cubicBezTo>
                        <a:pt x="479391" y="221710"/>
                        <a:pt x="453037" y="180805"/>
                        <a:pt x="453037" y="134410"/>
                      </a:cubicBezTo>
                      <a:cubicBezTo>
                        <a:pt x="453037" y="60177"/>
                        <a:pt x="520503" y="0"/>
                        <a:pt x="603727" y="0"/>
                      </a:cubicBezTo>
                      <a:close/>
                    </a:path>
                  </a:pathLst>
                </a:custGeom>
                <a:solidFill>
                  <a:srgbClr val="45A5A1"/>
                </a:solidFill>
                <a:ln w="0">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a:solidFill>
                      <a:prstClr val="white"/>
                    </a:solidFill>
                    <a:latin typeface="Arial" panose="020B0604020202020204" pitchFamily="34" charset="0"/>
                    <a:cs typeface="Arial" panose="020B0604020202020204" pitchFamily="34" charset="0"/>
                  </a:endParaRPr>
                </a:p>
              </p:txBody>
            </p:sp>
            <p:sp>
              <p:nvSpPr>
                <p:cNvPr id="45" name="Freeform 121">
                  <a:extLst>
                    <a:ext uri="{FF2B5EF4-FFF2-40B4-BE49-F238E27FC236}">
                      <a16:creationId xmlns:a16="http://schemas.microsoft.com/office/drawing/2014/main" id="{7431C85C-BDAB-46CD-A33B-DAAE5CA4331D}"/>
                    </a:ext>
                  </a:extLst>
                </p:cNvPr>
                <p:cNvSpPr/>
                <p:nvPr/>
              </p:nvSpPr>
              <p:spPr>
                <a:xfrm flipH="1">
                  <a:off x="3453797" y="3688170"/>
                  <a:ext cx="1041616" cy="1042046"/>
                </a:xfrm>
                <a:custGeom>
                  <a:avLst/>
                  <a:gdLst>
                    <a:gd name="connsiteX0" fmla="*/ 603727 w 1542756"/>
                    <a:gd name="connsiteY0" fmla="*/ 0 h 1543391"/>
                    <a:gd name="connsiteX1" fmla="*/ 754417 w 1542756"/>
                    <a:gd name="connsiteY1" fmla="*/ 134410 h 1543391"/>
                    <a:gd name="connsiteX2" fmla="*/ 687979 w 1542756"/>
                    <a:gd name="connsiteY2" fmla="*/ 245864 h 1543391"/>
                    <a:gd name="connsiteX3" fmla="*/ 677999 w 1542756"/>
                    <a:gd name="connsiteY3" fmla="*/ 314539 h 1543391"/>
                    <a:gd name="connsiteX4" fmla="*/ 699473 w 1542756"/>
                    <a:gd name="connsiteY4" fmla="*/ 330541 h 1543391"/>
                    <a:gd name="connsiteX5" fmla="*/ 1212215 w 1542756"/>
                    <a:gd name="connsiteY5" fmla="*/ 330541 h 1543391"/>
                    <a:gd name="connsiteX6" fmla="*/ 1212215 w 1542756"/>
                    <a:gd name="connsiteY6" fmla="*/ 841219 h 1543391"/>
                    <a:gd name="connsiteX7" fmla="*/ 1228217 w 1542756"/>
                    <a:gd name="connsiteY7" fmla="*/ 862694 h 1543391"/>
                    <a:gd name="connsiteX8" fmla="*/ 1296893 w 1542756"/>
                    <a:gd name="connsiteY8" fmla="*/ 852714 h 1543391"/>
                    <a:gd name="connsiteX9" fmla="*/ 1408346 w 1542756"/>
                    <a:gd name="connsiteY9" fmla="*/ 786276 h 1543391"/>
                    <a:gd name="connsiteX10" fmla="*/ 1542756 w 1542756"/>
                    <a:gd name="connsiteY10" fmla="*/ 936966 h 1543391"/>
                    <a:gd name="connsiteX11" fmla="*/ 1408346 w 1542756"/>
                    <a:gd name="connsiteY11" fmla="*/ 1087656 h 1543391"/>
                    <a:gd name="connsiteX12" fmla="*/ 1296893 w 1542756"/>
                    <a:gd name="connsiteY12" fmla="*/ 1021218 h 1543391"/>
                    <a:gd name="connsiteX13" fmla="*/ 1227044 w 1542756"/>
                    <a:gd name="connsiteY13" fmla="*/ 1009804 h 1543391"/>
                    <a:gd name="connsiteX14" fmla="*/ 1212215 w 1542756"/>
                    <a:gd name="connsiteY14" fmla="*/ 1030456 h 1543391"/>
                    <a:gd name="connsiteX15" fmla="*/ 1212215 w 1542756"/>
                    <a:gd name="connsiteY15" fmla="*/ 1543391 h 1543391"/>
                    <a:gd name="connsiteX16" fmla="*/ 698836 w 1542756"/>
                    <a:gd name="connsiteY16" fmla="*/ 1543391 h 1543391"/>
                    <a:gd name="connsiteX17" fmla="*/ 677999 w 1542756"/>
                    <a:gd name="connsiteY17" fmla="*/ 1527864 h 1543391"/>
                    <a:gd name="connsiteX18" fmla="*/ 687979 w 1542756"/>
                    <a:gd name="connsiteY18" fmla="*/ 1459189 h 1543391"/>
                    <a:gd name="connsiteX19" fmla="*/ 754417 w 1542756"/>
                    <a:gd name="connsiteY19" fmla="*/ 1347735 h 1543391"/>
                    <a:gd name="connsiteX20" fmla="*/ 603727 w 1542756"/>
                    <a:gd name="connsiteY20" fmla="*/ 1213325 h 1543391"/>
                    <a:gd name="connsiteX21" fmla="*/ 453037 w 1542756"/>
                    <a:gd name="connsiteY21" fmla="*/ 1347735 h 1543391"/>
                    <a:gd name="connsiteX22" fmla="*/ 519475 w 1542756"/>
                    <a:gd name="connsiteY22" fmla="*/ 1459189 h 1543391"/>
                    <a:gd name="connsiteX23" fmla="*/ 530889 w 1542756"/>
                    <a:gd name="connsiteY23" fmla="*/ 1529038 h 1543391"/>
                    <a:gd name="connsiteX24" fmla="*/ 510900 w 1542756"/>
                    <a:gd name="connsiteY24" fmla="*/ 1543391 h 1543391"/>
                    <a:gd name="connsiteX25" fmla="*/ 0 w 1542756"/>
                    <a:gd name="connsiteY25" fmla="*/ 1543391 h 1543391"/>
                    <a:gd name="connsiteX26" fmla="*/ 0 w 1542756"/>
                    <a:gd name="connsiteY26" fmla="*/ 1030456 h 1543391"/>
                    <a:gd name="connsiteX27" fmla="*/ 14829 w 1542756"/>
                    <a:gd name="connsiteY27" fmla="*/ 1009804 h 1543391"/>
                    <a:gd name="connsiteX28" fmla="*/ 84678 w 1542756"/>
                    <a:gd name="connsiteY28" fmla="*/ 1021218 h 1543391"/>
                    <a:gd name="connsiteX29" fmla="*/ 196131 w 1542756"/>
                    <a:gd name="connsiteY29" fmla="*/ 1087656 h 1543391"/>
                    <a:gd name="connsiteX30" fmla="*/ 330541 w 1542756"/>
                    <a:gd name="connsiteY30" fmla="*/ 936966 h 1543391"/>
                    <a:gd name="connsiteX31" fmla="*/ 196131 w 1542756"/>
                    <a:gd name="connsiteY31" fmla="*/ 786276 h 1543391"/>
                    <a:gd name="connsiteX32" fmla="*/ 84678 w 1542756"/>
                    <a:gd name="connsiteY32" fmla="*/ 852714 h 1543391"/>
                    <a:gd name="connsiteX33" fmla="*/ 16002 w 1542756"/>
                    <a:gd name="connsiteY33" fmla="*/ 862694 h 1543391"/>
                    <a:gd name="connsiteX34" fmla="*/ 0 w 1542756"/>
                    <a:gd name="connsiteY34" fmla="*/ 841219 h 1543391"/>
                    <a:gd name="connsiteX35" fmla="*/ 0 w 1542756"/>
                    <a:gd name="connsiteY35" fmla="*/ 330541 h 1543391"/>
                    <a:gd name="connsiteX36" fmla="*/ 510238 w 1542756"/>
                    <a:gd name="connsiteY36" fmla="*/ 330541 h 1543391"/>
                    <a:gd name="connsiteX37" fmla="*/ 530889 w 1542756"/>
                    <a:gd name="connsiteY37" fmla="*/ 315713 h 1543391"/>
                    <a:gd name="connsiteX38" fmla="*/ 519475 w 1542756"/>
                    <a:gd name="connsiteY38" fmla="*/ 245864 h 1543391"/>
                    <a:gd name="connsiteX39" fmla="*/ 453037 w 1542756"/>
                    <a:gd name="connsiteY39" fmla="*/ 134410 h 1543391"/>
                    <a:gd name="connsiteX40" fmla="*/ 603727 w 1542756"/>
                    <a:gd name="connsiteY40" fmla="*/ 0 h 1543391"/>
                    <a:gd name="connsiteX0" fmla="*/ 603727 w 1542756"/>
                    <a:gd name="connsiteY0" fmla="*/ 0 h 1543391"/>
                    <a:gd name="connsiteX1" fmla="*/ 754417 w 1542756"/>
                    <a:gd name="connsiteY1" fmla="*/ 134410 h 1543391"/>
                    <a:gd name="connsiteX2" fmla="*/ 687979 w 1542756"/>
                    <a:gd name="connsiteY2" fmla="*/ 245864 h 1543391"/>
                    <a:gd name="connsiteX3" fmla="*/ 677999 w 1542756"/>
                    <a:gd name="connsiteY3" fmla="*/ 314539 h 1543391"/>
                    <a:gd name="connsiteX4" fmla="*/ 699473 w 1542756"/>
                    <a:gd name="connsiteY4" fmla="*/ 330541 h 1543391"/>
                    <a:gd name="connsiteX5" fmla="*/ 1212215 w 1542756"/>
                    <a:gd name="connsiteY5" fmla="*/ 330541 h 1543391"/>
                    <a:gd name="connsiteX6" fmla="*/ 1212215 w 1542756"/>
                    <a:gd name="connsiteY6" fmla="*/ 841219 h 1543391"/>
                    <a:gd name="connsiteX7" fmla="*/ 1228217 w 1542756"/>
                    <a:gd name="connsiteY7" fmla="*/ 862694 h 1543391"/>
                    <a:gd name="connsiteX8" fmla="*/ 1296893 w 1542756"/>
                    <a:gd name="connsiteY8" fmla="*/ 852714 h 1543391"/>
                    <a:gd name="connsiteX9" fmla="*/ 1408346 w 1542756"/>
                    <a:gd name="connsiteY9" fmla="*/ 786276 h 1543391"/>
                    <a:gd name="connsiteX10" fmla="*/ 1542756 w 1542756"/>
                    <a:gd name="connsiteY10" fmla="*/ 936966 h 1543391"/>
                    <a:gd name="connsiteX11" fmla="*/ 1408346 w 1542756"/>
                    <a:gd name="connsiteY11" fmla="*/ 1087656 h 1543391"/>
                    <a:gd name="connsiteX12" fmla="*/ 1296893 w 1542756"/>
                    <a:gd name="connsiteY12" fmla="*/ 1021218 h 1543391"/>
                    <a:gd name="connsiteX13" fmla="*/ 1227044 w 1542756"/>
                    <a:gd name="connsiteY13" fmla="*/ 1009804 h 1543391"/>
                    <a:gd name="connsiteX14" fmla="*/ 1212215 w 1542756"/>
                    <a:gd name="connsiteY14" fmla="*/ 1030456 h 1543391"/>
                    <a:gd name="connsiteX15" fmla="*/ 1212215 w 1542756"/>
                    <a:gd name="connsiteY15" fmla="*/ 1543391 h 1543391"/>
                    <a:gd name="connsiteX16" fmla="*/ 698836 w 1542756"/>
                    <a:gd name="connsiteY16" fmla="*/ 1543391 h 1543391"/>
                    <a:gd name="connsiteX17" fmla="*/ 677999 w 1542756"/>
                    <a:gd name="connsiteY17" fmla="*/ 1527864 h 1543391"/>
                    <a:gd name="connsiteX18" fmla="*/ 687979 w 1542756"/>
                    <a:gd name="connsiteY18" fmla="*/ 1459189 h 1543391"/>
                    <a:gd name="connsiteX19" fmla="*/ 754417 w 1542756"/>
                    <a:gd name="connsiteY19" fmla="*/ 1347735 h 1543391"/>
                    <a:gd name="connsiteX20" fmla="*/ 603727 w 1542756"/>
                    <a:gd name="connsiteY20" fmla="*/ 1213325 h 1543391"/>
                    <a:gd name="connsiteX21" fmla="*/ 453037 w 1542756"/>
                    <a:gd name="connsiteY21" fmla="*/ 1347735 h 1543391"/>
                    <a:gd name="connsiteX22" fmla="*/ 519475 w 1542756"/>
                    <a:gd name="connsiteY22" fmla="*/ 1459189 h 1543391"/>
                    <a:gd name="connsiteX23" fmla="*/ 530889 w 1542756"/>
                    <a:gd name="connsiteY23" fmla="*/ 1529038 h 1543391"/>
                    <a:gd name="connsiteX24" fmla="*/ 510900 w 1542756"/>
                    <a:gd name="connsiteY24" fmla="*/ 1543391 h 1543391"/>
                    <a:gd name="connsiteX25" fmla="*/ 0 w 1542756"/>
                    <a:gd name="connsiteY25" fmla="*/ 1543391 h 1543391"/>
                    <a:gd name="connsiteX26" fmla="*/ 0 w 1542756"/>
                    <a:gd name="connsiteY26" fmla="*/ 1030456 h 1543391"/>
                    <a:gd name="connsiteX27" fmla="*/ 14829 w 1542756"/>
                    <a:gd name="connsiteY27" fmla="*/ 1009804 h 1543391"/>
                    <a:gd name="connsiteX28" fmla="*/ 84678 w 1542756"/>
                    <a:gd name="connsiteY28" fmla="*/ 1021218 h 1543391"/>
                    <a:gd name="connsiteX29" fmla="*/ 196131 w 1542756"/>
                    <a:gd name="connsiteY29" fmla="*/ 1087656 h 1543391"/>
                    <a:gd name="connsiteX30" fmla="*/ 330541 w 1542756"/>
                    <a:gd name="connsiteY30" fmla="*/ 936966 h 1543391"/>
                    <a:gd name="connsiteX31" fmla="*/ 196131 w 1542756"/>
                    <a:gd name="connsiteY31" fmla="*/ 786276 h 1543391"/>
                    <a:gd name="connsiteX32" fmla="*/ 84678 w 1542756"/>
                    <a:gd name="connsiteY32" fmla="*/ 852714 h 1543391"/>
                    <a:gd name="connsiteX33" fmla="*/ 16002 w 1542756"/>
                    <a:gd name="connsiteY33" fmla="*/ 862694 h 1543391"/>
                    <a:gd name="connsiteX34" fmla="*/ 0 w 1542756"/>
                    <a:gd name="connsiteY34" fmla="*/ 841219 h 1543391"/>
                    <a:gd name="connsiteX35" fmla="*/ 0 w 1542756"/>
                    <a:gd name="connsiteY35" fmla="*/ 330541 h 1543391"/>
                    <a:gd name="connsiteX36" fmla="*/ 510238 w 1542756"/>
                    <a:gd name="connsiteY36" fmla="*/ 330541 h 1543391"/>
                    <a:gd name="connsiteX37" fmla="*/ 530889 w 1542756"/>
                    <a:gd name="connsiteY37" fmla="*/ 315713 h 1543391"/>
                    <a:gd name="connsiteX38" fmla="*/ 519475 w 1542756"/>
                    <a:gd name="connsiteY38" fmla="*/ 245864 h 1543391"/>
                    <a:gd name="connsiteX39" fmla="*/ 453037 w 1542756"/>
                    <a:gd name="connsiteY39" fmla="*/ 134410 h 1543391"/>
                    <a:gd name="connsiteX40" fmla="*/ 603727 w 1542756"/>
                    <a:gd name="connsiteY40" fmla="*/ 0 h 1543391"/>
                    <a:gd name="connsiteX0" fmla="*/ 603727 w 1542756"/>
                    <a:gd name="connsiteY0" fmla="*/ 0 h 1543391"/>
                    <a:gd name="connsiteX1" fmla="*/ 754417 w 1542756"/>
                    <a:gd name="connsiteY1" fmla="*/ 134410 h 1543391"/>
                    <a:gd name="connsiteX2" fmla="*/ 687979 w 1542756"/>
                    <a:gd name="connsiteY2" fmla="*/ 245864 h 1543391"/>
                    <a:gd name="connsiteX3" fmla="*/ 677999 w 1542756"/>
                    <a:gd name="connsiteY3" fmla="*/ 314539 h 1543391"/>
                    <a:gd name="connsiteX4" fmla="*/ 699473 w 1542756"/>
                    <a:gd name="connsiteY4" fmla="*/ 330541 h 1543391"/>
                    <a:gd name="connsiteX5" fmla="*/ 1212215 w 1542756"/>
                    <a:gd name="connsiteY5" fmla="*/ 330541 h 1543391"/>
                    <a:gd name="connsiteX6" fmla="*/ 1212215 w 1542756"/>
                    <a:gd name="connsiteY6" fmla="*/ 841219 h 1543391"/>
                    <a:gd name="connsiteX7" fmla="*/ 1228217 w 1542756"/>
                    <a:gd name="connsiteY7" fmla="*/ 862694 h 1543391"/>
                    <a:gd name="connsiteX8" fmla="*/ 1296893 w 1542756"/>
                    <a:gd name="connsiteY8" fmla="*/ 852714 h 1543391"/>
                    <a:gd name="connsiteX9" fmla="*/ 1408346 w 1542756"/>
                    <a:gd name="connsiteY9" fmla="*/ 786276 h 1543391"/>
                    <a:gd name="connsiteX10" fmla="*/ 1542756 w 1542756"/>
                    <a:gd name="connsiteY10" fmla="*/ 936966 h 1543391"/>
                    <a:gd name="connsiteX11" fmla="*/ 1408346 w 1542756"/>
                    <a:gd name="connsiteY11" fmla="*/ 1087656 h 1543391"/>
                    <a:gd name="connsiteX12" fmla="*/ 1296893 w 1542756"/>
                    <a:gd name="connsiteY12" fmla="*/ 1021218 h 1543391"/>
                    <a:gd name="connsiteX13" fmla="*/ 1227044 w 1542756"/>
                    <a:gd name="connsiteY13" fmla="*/ 1009804 h 1543391"/>
                    <a:gd name="connsiteX14" fmla="*/ 1212215 w 1542756"/>
                    <a:gd name="connsiteY14" fmla="*/ 1030456 h 1543391"/>
                    <a:gd name="connsiteX15" fmla="*/ 1212215 w 1542756"/>
                    <a:gd name="connsiteY15" fmla="*/ 1543391 h 1543391"/>
                    <a:gd name="connsiteX16" fmla="*/ 698836 w 1542756"/>
                    <a:gd name="connsiteY16" fmla="*/ 1543391 h 1543391"/>
                    <a:gd name="connsiteX17" fmla="*/ 677999 w 1542756"/>
                    <a:gd name="connsiteY17" fmla="*/ 1527864 h 1543391"/>
                    <a:gd name="connsiteX18" fmla="*/ 687979 w 1542756"/>
                    <a:gd name="connsiteY18" fmla="*/ 1459189 h 1543391"/>
                    <a:gd name="connsiteX19" fmla="*/ 754417 w 1542756"/>
                    <a:gd name="connsiteY19" fmla="*/ 1347735 h 1543391"/>
                    <a:gd name="connsiteX20" fmla="*/ 603727 w 1542756"/>
                    <a:gd name="connsiteY20" fmla="*/ 1213325 h 1543391"/>
                    <a:gd name="connsiteX21" fmla="*/ 453037 w 1542756"/>
                    <a:gd name="connsiteY21" fmla="*/ 1347735 h 1543391"/>
                    <a:gd name="connsiteX22" fmla="*/ 519475 w 1542756"/>
                    <a:gd name="connsiteY22" fmla="*/ 1459189 h 1543391"/>
                    <a:gd name="connsiteX23" fmla="*/ 530889 w 1542756"/>
                    <a:gd name="connsiteY23" fmla="*/ 1529038 h 1543391"/>
                    <a:gd name="connsiteX24" fmla="*/ 510900 w 1542756"/>
                    <a:gd name="connsiteY24" fmla="*/ 1543391 h 1543391"/>
                    <a:gd name="connsiteX25" fmla="*/ 0 w 1542756"/>
                    <a:gd name="connsiteY25" fmla="*/ 1543391 h 1543391"/>
                    <a:gd name="connsiteX26" fmla="*/ 0 w 1542756"/>
                    <a:gd name="connsiteY26" fmla="*/ 1030456 h 1543391"/>
                    <a:gd name="connsiteX27" fmla="*/ 14829 w 1542756"/>
                    <a:gd name="connsiteY27" fmla="*/ 1009804 h 1543391"/>
                    <a:gd name="connsiteX28" fmla="*/ 84678 w 1542756"/>
                    <a:gd name="connsiteY28" fmla="*/ 1021218 h 1543391"/>
                    <a:gd name="connsiteX29" fmla="*/ 196131 w 1542756"/>
                    <a:gd name="connsiteY29" fmla="*/ 1087656 h 1543391"/>
                    <a:gd name="connsiteX30" fmla="*/ 330541 w 1542756"/>
                    <a:gd name="connsiteY30" fmla="*/ 936966 h 1543391"/>
                    <a:gd name="connsiteX31" fmla="*/ 196131 w 1542756"/>
                    <a:gd name="connsiteY31" fmla="*/ 786276 h 1543391"/>
                    <a:gd name="connsiteX32" fmla="*/ 84678 w 1542756"/>
                    <a:gd name="connsiteY32" fmla="*/ 852714 h 1543391"/>
                    <a:gd name="connsiteX33" fmla="*/ 16002 w 1542756"/>
                    <a:gd name="connsiteY33" fmla="*/ 862694 h 1543391"/>
                    <a:gd name="connsiteX34" fmla="*/ 0 w 1542756"/>
                    <a:gd name="connsiteY34" fmla="*/ 841219 h 1543391"/>
                    <a:gd name="connsiteX35" fmla="*/ 0 w 1542756"/>
                    <a:gd name="connsiteY35" fmla="*/ 330541 h 1543391"/>
                    <a:gd name="connsiteX36" fmla="*/ 510238 w 1542756"/>
                    <a:gd name="connsiteY36" fmla="*/ 330541 h 1543391"/>
                    <a:gd name="connsiteX37" fmla="*/ 530889 w 1542756"/>
                    <a:gd name="connsiteY37" fmla="*/ 315713 h 1543391"/>
                    <a:gd name="connsiteX38" fmla="*/ 519475 w 1542756"/>
                    <a:gd name="connsiteY38" fmla="*/ 245864 h 1543391"/>
                    <a:gd name="connsiteX39" fmla="*/ 453037 w 1542756"/>
                    <a:gd name="connsiteY39" fmla="*/ 134410 h 1543391"/>
                    <a:gd name="connsiteX40" fmla="*/ 603727 w 1542756"/>
                    <a:gd name="connsiteY40" fmla="*/ 0 h 1543391"/>
                    <a:gd name="connsiteX0" fmla="*/ 603727 w 1542756"/>
                    <a:gd name="connsiteY0" fmla="*/ 0 h 1543391"/>
                    <a:gd name="connsiteX1" fmla="*/ 754417 w 1542756"/>
                    <a:gd name="connsiteY1" fmla="*/ 134410 h 1543391"/>
                    <a:gd name="connsiteX2" fmla="*/ 687979 w 1542756"/>
                    <a:gd name="connsiteY2" fmla="*/ 245864 h 1543391"/>
                    <a:gd name="connsiteX3" fmla="*/ 677999 w 1542756"/>
                    <a:gd name="connsiteY3" fmla="*/ 314539 h 1543391"/>
                    <a:gd name="connsiteX4" fmla="*/ 699473 w 1542756"/>
                    <a:gd name="connsiteY4" fmla="*/ 330541 h 1543391"/>
                    <a:gd name="connsiteX5" fmla="*/ 1212215 w 1542756"/>
                    <a:gd name="connsiteY5" fmla="*/ 330541 h 1543391"/>
                    <a:gd name="connsiteX6" fmla="*/ 1212215 w 1542756"/>
                    <a:gd name="connsiteY6" fmla="*/ 841219 h 1543391"/>
                    <a:gd name="connsiteX7" fmla="*/ 1228217 w 1542756"/>
                    <a:gd name="connsiteY7" fmla="*/ 862694 h 1543391"/>
                    <a:gd name="connsiteX8" fmla="*/ 1296893 w 1542756"/>
                    <a:gd name="connsiteY8" fmla="*/ 852714 h 1543391"/>
                    <a:gd name="connsiteX9" fmla="*/ 1408346 w 1542756"/>
                    <a:gd name="connsiteY9" fmla="*/ 786276 h 1543391"/>
                    <a:gd name="connsiteX10" fmla="*/ 1542756 w 1542756"/>
                    <a:gd name="connsiteY10" fmla="*/ 936966 h 1543391"/>
                    <a:gd name="connsiteX11" fmla="*/ 1408346 w 1542756"/>
                    <a:gd name="connsiteY11" fmla="*/ 1087656 h 1543391"/>
                    <a:gd name="connsiteX12" fmla="*/ 1296893 w 1542756"/>
                    <a:gd name="connsiteY12" fmla="*/ 1021218 h 1543391"/>
                    <a:gd name="connsiteX13" fmla="*/ 1227044 w 1542756"/>
                    <a:gd name="connsiteY13" fmla="*/ 1009804 h 1543391"/>
                    <a:gd name="connsiteX14" fmla="*/ 1212215 w 1542756"/>
                    <a:gd name="connsiteY14" fmla="*/ 1030456 h 1543391"/>
                    <a:gd name="connsiteX15" fmla="*/ 1212215 w 1542756"/>
                    <a:gd name="connsiteY15" fmla="*/ 1543391 h 1543391"/>
                    <a:gd name="connsiteX16" fmla="*/ 698836 w 1542756"/>
                    <a:gd name="connsiteY16" fmla="*/ 1543391 h 1543391"/>
                    <a:gd name="connsiteX17" fmla="*/ 677999 w 1542756"/>
                    <a:gd name="connsiteY17" fmla="*/ 1527864 h 1543391"/>
                    <a:gd name="connsiteX18" fmla="*/ 687979 w 1542756"/>
                    <a:gd name="connsiteY18" fmla="*/ 1459189 h 1543391"/>
                    <a:gd name="connsiteX19" fmla="*/ 754417 w 1542756"/>
                    <a:gd name="connsiteY19" fmla="*/ 1347735 h 1543391"/>
                    <a:gd name="connsiteX20" fmla="*/ 603727 w 1542756"/>
                    <a:gd name="connsiteY20" fmla="*/ 1213325 h 1543391"/>
                    <a:gd name="connsiteX21" fmla="*/ 453037 w 1542756"/>
                    <a:gd name="connsiteY21" fmla="*/ 1347735 h 1543391"/>
                    <a:gd name="connsiteX22" fmla="*/ 519475 w 1542756"/>
                    <a:gd name="connsiteY22" fmla="*/ 1459189 h 1543391"/>
                    <a:gd name="connsiteX23" fmla="*/ 530889 w 1542756"/>
                    <a:gd name="connsiteY23" fmla="*/ 1529038 h 1543391"/>
                    <a:gd name="connsiteX24" fmla="*/ 510900 w 1542756"/>
                    <a:gd name="connsiteY24" fmla="*/ 1543391 h 1543391"/>
                    <a:gd name="connsiteX25" fmla="*/ 0 w 1542756"/>
                    <a:gd name="connsiteY25" fmla="*/ 1543391 h 1543391"/>
                    <a:gd name="connsiteX26" fmla="*/ 0 w 1542756"/>
                    <a:gd name="connsiteY26" fmla="*/ 1030456 h 1543391"/>
                    <a:gd name="connsiteX27" fmla="*/ 14829 w 1542756"/>
                    <a:gd name="connsiteY27" fmla="*/ 1009804 h 1543391"/>
                    <a:gd name="connsiteX28" fmla="*/ 84678 w 1542756"/>
                    <a:gd name="connsiteY28" fmla="*/ 1021218 h 1543391"/>
                    <a:gd name="connsiteX29" fmla="*/ 196131 w 1542756"/>
                    <a:gd name="connsiteY29" fmla="*/ 1087656 h 1543391"/>
                    <a:gd name="connsiteX30" fmla="*/ 330541 w 1542756"/>
                    <a:gd name="connsiteY30" fmla="*/ 936966 h 1543391"/>
                    <a:gd name="connsiteX31" fmla="*/ 196131 w 1542756"/>
                    <a:gd name="connsiteY31" fmla="*/ 786276 h 1543391"/>
                    <a:gd name="connsiteX32" fmla="*/ 84678 w 1542756"/>
                    <a:gd name="connsiteY32" fmla="*/ 852714 h 1543391"/>
                    <a:gd name="connsiteX33" fmla="*/ 16002 w 1542756"/>
                    <a:gd name="connsiteY33" fmla="*/ 862694 h 1543391"/>
                    <a:gd name="connsiteX34" fmla="*/ 0 w 1542756"/>
                    <a:gd name="connsiteY34" fmla="*/ 841219 h 1543391"/>
                    <a:gd name="connsiteX35" fmla="*/ 0 w 1542756"/>
                    <a:gd name="connsiteY35" fmla="*/ 330541 h 1543391"/>
                    <a:gd name="connsiteX36" fmla="*/ 510238 w 1542756"/>
                    <a:gd name="connsiteY36" fmla="*/ 330541 h 1543391"/>
                    <a:gd name="connsiteX37" fmla="*/ 530889 w 1542756"/>
                    <a:gd name="connsiteY37" fmla="*/ 315713 h 1543391"/>
                    <a:gd name="connsiteX38" fmla="*/ 519475 w 1542756"/>
                    <a:gd name="connsiteY38" fmla="*/ 245864 h 1543391"/>
                    <a:gd name="connsiteX39" fmla="*/ 453037 w 1542756"/>
                    <a:gd name="connsiteY39" fmla="*/ 134410 h 1543391"/>
                    <a:gd name="connsiteX40" fmla="*/ 603727 w 1542756"/>
                    <a:gd name="connsiteY40" fmla="*/ 0 h 1543391"/>
                    <a:gd name="connsiteX0" fmla="*/ 603727 w 1542756"/>
                    <a:gd name="connsiteY0" fmla="*/ 0 h 1543391"/>
                    <a:gd name="connsiteX1" fmla="*/ 754417 w 1542756"/>
                    <a:gd name="connsiteY1" fmla="*/ 134410 h 1543391"/>
                    <a:gd name="connsiteX2" fmla="*/ 687979 w 1542756"/>
                    <a:gd name="connsiteY2" fmla="*/ 245864 h 1543391"/>
                    <a:gd name="connsiteX3" fmla="*/ 677999 w 1542756"/>
                    <a:gd name="connsiteY3" fmla="*/ 314539 h 1543391"/>
                    <a:gd name="connsiteX4" fmla="*/ 699473 w 1542756"/>
                    <a:gd name="connsiteY4" fmla="*/ 330541 h 1543391"/>
                    <a:gd name="connsiteX5" fmla="*/ 1212215 w 1542756"/>
                    <a:gd name="connsiteY5" fmla="*/ 330541 h 1543391"/>
                    <a:gd name="connsiteX6" fmla="*/ 1212215 w 1542756"/>
                    <a:gd name="connsiteY6" fmla="*/ 841219 h 1543391"/>
                    <a:gd name="connsiteX7" fmla="*/ 1228217 w 1542756"/>
                    <a:gd name="connsiteY7" fmla="*/ 862694 h 1543391"/>
                    <a:gd name="connsiteX8" fmla="*/ 1296893 w 1542756"/>
                    <a:gd name="connsiteY8" fmla="*/ 852714 h 1543391"/>
                    <a:gd name="connsiteX9" fmla="*/ 1408346 w 1542756"/>
                    <a:gd name="connsiteY9" fmla="*/ 786276 h 1543391"/>
                    <a:gd name="connsiteX10" fmla="*/ 1542756 w 1542756"/>
                    <a:gd name="connsiteY10" fmla="*/ 936966 h 1543391"/>
                    <a:gd name="connsiteX11" fmla="*/ 1408346 w 1542756"/>
                    <a:gd name="connsiteY11" fmla="*/ 1087656 h 1543391"/>
                    <a:gd name="connsiteX12" fmla="*/ 1296893 w 1542756"/>
                    <a:gd name="connsiteY12" fmla="*/ 1021218 h 1543391"/>
                    <a:gd name="connsiteX13" fmla="*/ 1227044 w 1542756"/>
                    <a:gd name="connsiteY13" fmla="*/ 1009804 h 1543391"/>
                    <a:gd name="connsiteX14" fmla="*/ 1212215 w 1542756"/>
                    <a:gd name="connsiteY14" fmla="*/ 1030456 h 1543391"/>
                    <a:gd name="connsiteX15" fmla="*/ 1212215 w 1542756"/>
                    <a:gd name="connsiteY15" fmla="*/ 1543391 h 1543391"/>
                    <a:gd name="connsiteX16" fmla="*/ 698836 w 1542756"/>
                    <a:gd name="connsiteY16" fmla="*/ 1543391 h 1543391"/>
                    <a:gd name="connsiteX17" fmla="*/ 677999 w 1542756"/>
                    <a:gd name="connsiteY17" fmla="*/ 1527864 h 1543391"/>
                    <a:gd name="connsiteX18" fmla="*/ 687979 w 1542756"/>
                    <a:gd name="connsiteY18" fmla="*/ 1459189 h 1543391"/>
                    <a:gd name="connsiteX19" fmla="*/ 754417 w 1542756"/>
                    <a:gd name="connsiteY19" fmla="*/ 1347735 h 1543391"/>
                    <a:gd name="connsiteX20" fmla="*/ 603727 w 1542756"/>
                    <a:gd name="connsiteY20" fmla="*/ 1213325 h 1543391"/>
                    <a:gd name="connsiteX21" fmla="*/ 453037 w 1542756"/>
                    <a:gd name="connsiteY21" fmla="*/ 1347735 h 1543391"/>
                    <a:gd name="connsiteX22" fmla="*/ 522614 w 1542756"/>
                    <a:gd name="connsiteY22" fmla="*/ 1456051 h 1543391"/>
                    <a:gd name="connsiteX23" fmla="*/ 530889 w 1542756"/>
                    <a:gd name="connsiteY23" fmla="*/ 1529038 h 1543391"/>
                    <a:gd name="connsiteX24" fmla="*/ 510900 w 1542756"/>
                    <a:gd name="connsiteY24" fmla="*/ 1543391 h 1543391"/>
                    <a:gd name="connsiteX25" fmla="*/ 0 w 1542756"/>
                    <a:gd name="connsiteY25" fmla="*/ 1543391 h 1543391"/>
                    <a:gd name="connsiteX26" fmla="*/ 0 w 1542756"/>
                    <a:gd name="connsiteY26" fmla="*/ 1030456 h 1543391"/>
                    <a:gd name="connsiteX27" fmla="*/ 14829 w 1542756"/>
                    <a:gd name="connsiteY27" fmla="*/ 1009804 h 1543391"/>
                    <a:gd name="connsiteX28" fmla="*/ 84678 w 1542756"/>
                    <a:gd name="connsiteY28" fmla="*/ 1021218 h 1543391"/>
                    <a:gd name="connsiteX29" fmla="*/ 196131 w 1542756"/>
                    <a:gd name="connsiteY29" fmla="*/ 1087656 h 1543391"/>
                    <a:gd name="connsiteX30" fmla="*/ 330541 w 1542756"/>
                    <a:gd name="connsiteY30" fmla="*/ 936966 h 1543391"/>
                    <a:gd name="connsiteX31" fmla="*/ 196131 w 1542756"/>
                    <a:gd name="connsiteY31" fmla="*/ 786276 h 1543391"/>
                    <a:gd name="connsiteX32" fmla="*/ 84678 w 1542756"/>
                    <a:gd name="connsiteY32" fmla="*/ 852714 h 1543391"/>
                    <a:gd name="connsiteX33" fmla="*/ 16002 w 1542756"/>
                    <a:gd name="connsiteY33" fmla="*/ 862694 h 1543391"/>
                    <a:gd name="connsiteX34" fmla="*/ 0 w 1542756"/>
                    <a:gd name="connsiteY34" fmla="*/ 841219 h 1543391"/>
                    <a:gd name="connsiteX35" fmla="*/ 0 w 1542756"/>
                    <a:gd name="connsiteY35" fmla="*/ 330541 h 1543391"/>
                    <a:gd name="connsiteX36" fmla="*/ 510238 w 1542756"/>
                    <a:gd name="connsiteY36" fmla="*/ 330541 h 1543391"/>
                    <a:gd name="connsiteX37" fmla="*/ 530889 w 1542756"/>
                    <a:gd name="connsiteY37" fmla="*/ 315713 h 1543391"/>
                    <a:gd name="connsiteX38" fmla="*/ 519475 w 1542756"/>
                    <a:gd name="connsiteY38" fmla="*/ 245864 h 1543391"/>
                    <a:gd name="connsiteX39" fmla="*/ 453037 w 1542756"/>
                    <a:gd name="connsiteY39" fmla="*/ 134410 h 1543391"/>
                    <a:gd name="connsiteX40" fmla="*/ 603727 w 1542756"/>
                    <a:gd name="connsiteY40" fmla="*/ 0 h 1543391"/>
                    <a:gd name="connsiteX0" fmla="*/ 603727 w 1542756"/>
                    <a:gd name="connsiteY0" fmla="*/ 0 h 1543391"/>
                    <a:gd name="connsiteX1" fmla="*/ 754417 w 1542756"/>
                    <a:gd name="connsiteY1" fmla="*/ 134410 h 1543391"/>
                    <a:gd name="connsiteX2" fmla="*/ 687979 w 1542756"/>
                    <a:gd name="connsiteY2" fmla="*/ 245864 h 1543391"/>
                    <a:gd name="connsiteX3" fmla="*/ 677999 w 1542756"/>
                    <a:gd name="connsiteY3" fmla="*/ 314539 h 1543391"/>
                    <a:gd name="connsiteX4" fmla="*/ 699473 w 1542756"/>
                    <a:gd name="connsiteY4" fmla="*/ 330541 h 1543391"/>
                    <a:gd name="connsiteX5" fmla="*/ 1212215 w 1542756"/>
                    <a:gd name="connsiteY5" fmla="*/ 330541 h 1543391"/>
                    <a:gd name="connsiteX6" fmla="*/ 1212215 w 1542756"/>
                    <a:gd name="connsiteY6" fmla="*/ 841219 h 1543391"/>
                    <a:gd name="connsiteX7" fmla="*/ 1228217 w 1542756"/>
                    <a:gd name="connsiteY7" fmla="*/ 862694 h 1543391"/>
                    <a:gd name="connsiteX8" fmla="*/ 1296893 w 1542756"/>
                    <a:gd name="connsiteY8" fmla="*/ 852714 h 1543391"/>
                    <a:gd name="connsiteX9" fmla="*/ 1408346 w 1542756"/>
                    <a:gd name="connsiteY9" fmla="*/ 786276 h 1543391"/>
                    <a:gd name="connsiteX10" fmla="*/ 1542756 w 1542756"/>
                    <a:gd name="connsiteY10" fmla="*/ 936966 h 1543391"/>
                    <a:gd name="connsiteX11" fmla="*/ 1408346 w 1542756"/>
                    <a:gd name="connsiteY11" fmla="*/ 1087656 h 1543391"/>
                    <a:gd name="connsiteX12" fmla="*/ 1296893 w 1542756"/>
                    <a:gd name="connsiteY12" fmla="*/ 1021218 h 1543391"/>
                    <a:gd name="connsiteX13" fmla="*/ 1227044 w 1542756"/>
                    <a:gd name="connsiteY13" fmla="*/ 1009804 h 1543391"/>
                    <a:gd name="connsiteX14" fmla="*/ 1212215 w 1542756"/>
                    <a:gd name="connsiteY14" fmla="*/ 1030456 h 1543391"/>
                    <a:gd name="connsiteX15" fmla="*/ 1212215 w 1542756"/>
                    <a:gd name="connsiteY15" fmla="*/ 1543391 h 1543391"/>
                    <a:gd name="connsiteX16" fmla="*/ 698836 w 1542756"/>
                    <a:gd name="connsiteY16" fmla="*/ 1543391 h 1543391"/>
                    <a:gd name="connsiteX17" fmla="*/ 677999 w 1542756"/>
                    <a:gd name="connsiteY17" fmla="*/ 1527864 h 1543391"/>
                    <a:gd name="connsiteX18" fmla="*/ 687979 w 1542756"/>
                    <a:gd name="connsiteY18" fmla="*/ 1459189 h 1543391"/>
                    <a:gd name="connsiteX19" fmla="*/ 754417 w 1542756"/>
                    <a:gd name="connsiteY19" fmla="*/ 1347735 h 1543391"/>
                    <a:gd name="connsiteX20" fmla="*/ 603727 w 1542756"/>
                    <a:gd name="connsiteY20" fmla="*/ 1213325 h 1543391"/>
                    <a:gd name="connsiteX21" fmla="*/ 453037 w 1542756"/>
                    <a:gd name="connsiteY21" fmla="*/ 1347735 h 1543391"/>
                    <a:gd name="connsiteX22" fmla="*/ 522614 w 1542756"/>
                    <a:gd name="connsiteY22" fmla="*/ 1456051 h 1543391"/>
                    <a:gd name="connsiteX23" fmla="*/ 530889 w 1542756"/>
                    <a:gd name="connsiteY23" fmla="*/ 1529038 h 1543391"/>
                    <a:gd name="connsiteX24" fmla="*/ 510900 w 1542756"/>
                    <a:gd name="connsiteY24" fmla="*/ 1543391 h 1543391"/>
                    <a:gd name="connsiteX25" fmla="*/ 0 w 1542756"/>
                    <a:gd name="connsiteY25" fmla="*/ 1543391 h 1543391"/>
                    <a:gd name="connsiteX26" fmla="*/ 0 w 1542756"/>
                    <a:gd name="connsiteY26" fmla="*/ 1030456 h 1543391"/>
                    <a:gd name="connsiteX27" fmla="*/ 14829 w 1542756"/>
                    <a:gd name="connsiteY27" fmla="*/ 1009804 h 1543391"/>
                    <a:gd name="connsiteX28" fmla="*/ 84678 w 1542756"/>
                    <a:gd name="connsiteY28" fmla="*/ 1021218 h 1543391"/>
                    <a:gd name="connsiteX29" fmla="*/ 196131 w 1542756"/>
                    <a:gd name="connsiteY29" fmla="*/ 1087656 h 1543391"/>
                    <a:gd name="connsiteX30" fmla="*/ 330541 w 1542756"/>
                    <a:gd name="connsiteY30" fmla="*/ 936966 h 1543391"/>
                    <a:gd name="connsiteX31" fmla="*/ 196131 w 1542756"/>
                    <a:gd name="connsiteY31" fmla="*/ 786276 h 1543391"/>
                    <a:gd name="connsiteX32" fmla="*/ 84678 w 1542756"/>
                    <a:gd name="connsiteY32" fmla="*/ 852714 h 1543391"/>
                    <a:gd name="connsiteX33" fmla="*/ 16002 w 1542756"/>
                    <a:gd name="connsiteY33" fmla="*/ 862694 h 1543391"/>
                    <a:gd name="connsiteX34" fmla="*/ 0 w 1542756"/>
                    <a:gd name="connsiteY34" fmla="*/ 841219 h 1543391"/>
                    <a:gd name="connsiteX35" fmla="*/ 0 w 1542756"/>
                    <a:gd name="connsiteY35" fmla="*/ 330541 h 1543391"/>
                    <a:gd name="connsiteX36" fmla="*/ 510238 w 1542756"/>
                    <a:gd name="connsiteY36" fmla="*/ 330541 h 1543391"/>
                    <a:gd name="connsiteX37" fmla="*/ 530889 w 1542756"/>
                    <a:gd name="connsiteY37" fmla="*/ 315713 h 1543391"/>
                    <a:gd name="connsiteX38" fmla="*/ 519475 w 1542756"/>
                    <a:gd name="connsiteY38" fmla="*/ 245864 h 1543391"/>
                    <a:gd name="connsiteX39" fmla="*/ 453037 w 1542756"/>
                    <a:gd name="connsiteY39" fmla="*/ 134410 h 1543391"/>
                    <a:gd name="connsiteX40" fmla="*/ 603727 w 1542756"/>
                    <a:gd name="connsiteY40" fmla="*/ 0 h 1543391"/>
                    <a:gd name="connsiteX0" fmla="*/ 603727 w 1542756"/>
                    <a:gd name="connsiteY0" fmla="*/ 0 h 1543391"/>
                    <a:gd name="connsiteX1" fmla="*/ 754417 w 1542756"/>
                    <a:gd name="connsiteY1" fmla="*/ 134410 h 1543391"/>
                    <a:gd name="connsiteX2" fmla="*/ 687979 w 1542756"/>
                    <a:gd name="connsiteY2" fmla="*/ 245864 h 1543391"/>
                    <a:gd name="connsiteX3" fmla="*/ 677999 w 1542756"/>
                    <a:gd name="connsiteY3" fmla="*/ 314539 h 1543391"/>
                    <a:gd name="connsiteX4" fmla="*/ 699473 w 1542756"/>
                    <a:gd name="connsiteY4" fmla="*/ 330541 h 1543391"/>
                    <a:gd name="connsiteX5" fmla="*/ 1212215 w 1542756"/>
                    <a:gd name="connsiteY5" fmla="*/ 330541 h 1543391"/>
                    <a:gd name="connsiteX6" fmla="*/ 1212215 w 1542756"/>
                    <a:gd name="connsiteY6" fmla="*/ 841219 h 1543391"/>
                    <a:gd name="connsiteX7" fmla="*/ 1228217 w 1542756"/>
                    <a:gd name="connsiteY7" fmla="*/ 862694 h 1543391"/>
                    <a:gd name="connsiteX8" fmla="*/ 1296893 w 1542756"/>
                    <a:gd name="connsiteY8" fmla="*/ 852714 h 1543391"/>
                    <a:gd name="connsiteX9" fmla="*/ 1408346 w 1542756"/>
                    <a:gd name="connsiteY9" fmla="*/ 786276 h 1543391"/>
                    <a:gd name="connsiteX10" fmla="*/ 1542756 w 1542756"/>
                    <a:gd name="connsiteY10" fmla="*/ 936966 h 1543391"/>
                    <a:gd name="connsiteX11" fmla="*/ 1408346 w 1542756"/>
                    <a:gd name="connsiteY11" fmla="*/ 1087656 h 1543391"/>
                    <a:gd name="connsiteX12" fmla="*/ 1296893 w 1542756"/>
                    <a:gd name="connsiteY12" fmla="*/ 1021218 h 1543391"/>
                    <a:gd name="connsiteX13" fmla="*/ 1227044 w 1542756"/>
                    <a:gd name="connsiteY13" fmla="*/ 1009804 h 1543391"/>
                    <a:gd name="connsiteX14" fmla="*/ 1212215 w 1542756"/>
                    <a:gd name="connsiteY14" fmla="*/ 1030456 h 1543391"/>
                    <a:gd name="connsiteX15" fmla="*/ 1212215 w 1542756"/>
                    <a:gd name="connsiteY15" fmla="*/ 1543391 h 1543391"/>
                    <a:gd name="connsiteX16" fmla="*/ 698836 w 1542756"/>
                    <a:gd name="connsiteY16" fmla="*/ 1543391 h 1543391"/>
                    <a:gd name="connsiteX17" fmla="*/ 677999 w 1542756"/>
                    <a:gd name="connsiteY17" fmla="*/ 1527864 h 1543391"/>
                    <a:gd name="connsiteX18" fmla="*/ 687979 w 1542756"/>
                    <a:gd name="connsiteY18" fmla="*/ 1459189 h 1543391"/>
                    <a:gd name="connsiteX19" fmla="*/ 754417 w 1542756"/>
                    <a:gd name="connsiteY19" fmla="*/ 1347735 h 1543391"/>
                    <a:gd name="connsiteX20" fmla="*/ 603727 w 1542756"/>
                    <a:gd name="connsiteY20" fmla="*/ 1213325 h 1543391"/>
                    <a:gd name="connsiteX21" fmla="*/ 453037 w 1542756"/>
                    <a:gd name="connsiteY21" fmla="*/ 1347735 h 1543391"/>
                    <a:gd name="connsiteX22" fmla="*/ 522614 w 1542756"/>
                    <a:gd name="connsiteY22" fmla="*/ 1456051 h 1543391"/>
                    <a:gd name="connsiteX23" fmla="*/ 530889 w 1542756"/>
                    <a:gd name="connsiteY23" fmla="*/ 1529038 h 1543391"/>
                    <a:gd name="connsiteX24" fmla="*/ 510900 w 1542756"/>
                    <a:gd name="connsiteY24" fmla="*/ 1543391 h 1543391"/>
                    <a:gd name="connsiteX25" fmla="*/ 0 w 1542756"/>
                    <a:gd name="connsiteY25" fmla="*/ 1543391 h 1543391"/>
                    <a:gd name="connsiteX26" fmla="*/ 0 w 1542756"/>
                    <a:gd name="connsiteY26" fmla="*/ 1030456 h 1543391"/>
                    <a:gd name="connsiteX27" fmla="*/ 14829 w 1542756"/>
                    <a:gd name="connsiteY27" fmla="*/ 1009804 h 1543391"/>
                    <a:gd name="connsiteX28" fmla="*/ 84678 w 1542756"/>
                    <a:gd name="connsiteY28" fmla="*/ 1021218 h 1543391"/>
                    <a:gd name="connsiteX29" fmla="*/ 196131 w 1542756"/>
                    <a:gd name="connsiteY29" fmla="*/ 1087656 h 1543391"/>
                    <a:gd name="connsiteX30" fmla="*/ 330541 w 1542756"/>
                    <a:gd name="connsiteY30" fmla="*/ 936966 h 1543391"/>
                    <a:gd name="connsiteX31" fmla="*/ 196131 w 1542756"/>
                    <a:gd name="connsiteY31" fmla="*/ 786276 h 1543391"/>
                    <a:gd name="connsiteX32" fmla="*/ 84678 w 1542756"/>
                    <a:gd name="connsiteY32" fmla="*/ 852714 h 1543391"/>
                    <a:gd name="connsiteX33" fmla="*/ 16002 w 1542756"/>
                    <a:gd name="connsiteY33" fmla="*/ 862694 h 1543391"/>
                    <a:gd name="connsiteX34" fmla="*/ 0 w 1542756"/>
                    <a:gd name="connsiteY34" fmla="*/ 841219 h 1543391"/>
                    <a:gd name="connsiteX35" fmla="*/ 0 w 1542756"/>
                    <a:gd name="connsiteY35" fmla="*/ 330541 h 1543391"/>
                    <a:gd name="connsiteX36" fmla="*/ 510238 w 1542756"/>
                    <a:gd name="connsiteY36" fmla="*/ 330541 h 1543391"/>
                    <a:gd name="connsiteX37" fmla="*/ 530889 w 1542756"/>
                    <a:gd name="connsiteY37" fmla="*/ 315713 h 1543391"/>
                    <a:gd name="connsiteX38" fmla="*/ 519475 w 1542756"/>
                    <a:gd name="connsiteY38" fmla="*/ 245864 h 1543391"/>
                    <a:gd name="connsiteX39" fmla="*/ 453037 w 1542756"/>
                    <a:gd name="connsiteY39" fmla="*/ 134410 h 1543391"/>
                    <a:gd name="connsiteX40" fmla="*/ 603727 w 1542756"/>
                    <a:gd name="connsiteY40" fmla="*/ 0 h 1543391"/>
                    <a:gd name="connsiteX0" fmla="*/ 603727 w 1542756"/>
                    <a:gd name="connsiteY0" fmla="*/ 0 h 1543391"/>
                    <a:gd name="connsiteX1" fmla="*/ 754417 w 1542756"/>
                    <a:gd name="connsiteY1" fmla="*/ 134410 h 1543391"/>
                    <a:gd name="connsiteX2" fmla="*/ 687979 w 1542756"/>
                    <a:gd name="connsiteY2" fmla="*/ 245864 h 1543391"/>
                    <a:gd name="connsiteX3" fmla="*/ 677999 w 1542756"/>
                    <a:gd name="connsiteY3" fmla="*/ 314539 h 1543391"/>
                    <a:gd name="connsiteX4" fmla="*/ 699473 w 1542756"/>
                    <a:gd name="connsiteY4" fmla="*/ 330541 h 1543391"/>
                    <a:gd name="connsiteX5" fmla="*/ 1212215 w 1542756"/>
                    <a:gd name="connsiteY5" fmla="*/ 330541 h 1543391"/>
                    <a:gd name="connsiteX6" fmla="*/ 1212215 w 1542756"/>
                    <a:gd name="connsiteY6" fmla="*/ 841219 h 1543391"/>
                    <a:gd name="connsiteX7" fmla="*/ 1228217 w 1542756"/>
                    <a:gd name="connsiteY7" fmla="*/ 862694 h 1543391"/>
                    <a:gd name="connsiteX8" fmla="*/ 1296893 w 1542756"/>
                    <a:gd name="connsiteY8" fmla="*/ 852714 h 1543391"/>
                    <a:gd name="connsiteX9" fmla="*/ 1408346 w 1542756"/>
                    <a:gd name="connsiteY9" fmla="*/ 786276 h 1543391"/>
                    <a:gd name="connsiteX10" fmla="*/ 1542756 w 1542756"/>
                    <a:gd name="connsiteY10" fmla="*/ 936966 h 1543391"/>
                    <a:gd name="connsiteX11" fmla="*/ 1408346 w 1542756"/>
                    <a:gd name="connsiteY11" fmla="*/ 1087656 h 1543391"/>
                    <a:gd name="connsiteX12" fmla="*/ 1296893 w 1542756"/>
                    <a:gd name="connsiteY12" fmla="*/ 1021218 h 1543391"/>
                    <a:gd name="connsiteX13" fmla="*/ 1227044 w 1542756"/>
                    <a:gd name="connsiteY13" fmla="*/ 1009804 h 1543391"/>
                    <a:gd name="connsiteX14" fmla="*/ 1212215 w 1542756"/>
                    <a:gd name="connsiteY14" fmla="*/ 1030456 h 1543391"/>
                    <a:gd name="connsiteX15" fmla="*/ 1212215 w 1542756"/>
                    <a:gd name="connsiteY15" fmla="*/ 1543391 h 1543391"/>
                    <a:gd name="connsiteX16" fmla="*/ 698836 w 1542756"/>
                    <a:gd name="connsiteY16" fmla="*/ 1543391 h 1543391"/>
                    <a:gd name="connsiteX17" fmla="*/ 677999 w 1542756"/>
                    <a:gd name="connsiteY17" fmla="*/ 1527864 h 1543391"/>
                    <a:gd name="connsiteX18" fmla="*/ 687979 w 1542756"/>
                    <a:gd name="connsiteY18" fmla="*/ 1459189 h 1543391"/>
                    <a:gd name="connsiteX19" fmla="*/ 754417 w 1542756"/>
                    <a:gd name="connsiteY19" fmla="*/ 1347735 h 1543391"/>
                    <a:gd name="connsiteX20" fmla="*/ 603727 w 1542756"/>
                    <a:gd name="connsiteY20" fmla="*/ 1213325 h 1543391"/>
                    <a:gd name="connsiteX21" fmla="*/ 453037 w 1542756"/>
                    <a:gd name="connsiteY21" fmla="*/ 1347735 h 1543391"/>
                    <a:gd name="connsiteX22" fmla="*/ 522614 w 1542756"/>
                    <a:gd name="connsiteY22" fmla="*/ 1456051 h 1543391"/>
                    <a:gd name="connsiteX23" fmla="*/ 530889 w 1542756"/>
                    <a:gd name="connsiteY23" fmla="*/ 1529038 h 1543391"/>
                    <a:gd name="connsiteX24" fmla="*/ 510900 w 1542756"/>
                    <a:gd name="connsiteY24" fmla="*/ 1543391 h 1543391"/>
                    <a:gd name="connsiteX25" fmla="*/ 0 w 1542756"/>
                    <a:gd name="connsiteY25" fmla="*/ 1543391 h 1543391"/>
                    <a:gd name="connsiteX26" fmla="*/ 0 w 1542756"/>
                    <a:gd name="connsiteY26" fmla="*/ 1030456 h 1543391"/>
                    <a:gd name="connsiteX27" fmla="*/ 14829 w 1542756"/>
                    <a:gd name="connsiteY27" fmla="*/ 1009804 h 1543391"/>
                    <a:gd name="connsiteX28" fmla="*/ 84678 w 1542756"/>
                    <a:gd name="connsiteY28" fmla="*/ 1021218 h 1543391"/>
                    <a:gd name="connsiteX29" fmla="*/ 196131 w 1542756"/>
                    <a:gd name="connsiteY29" fmla="*/ 1087656 h 1543391"/>
                    <a:gd name="connsiteX30" fmla="*/ 330541 w 1542756"/>
                    <a:gd name="connsiteY30" fmla="*/ 936966 h 1543391"/>
                    <a:gd name="connsiteX31" fmla="*/ 196131 w 1542756"/>
                    <a:gd name="connsiteY31" fmla="*/ 786276 h 1543391"/>
                    <a:gd name="connsiteX32" fmla="*/ 84678 w 1542756"/>
                    <a:gd name="connsiteY32" fmla="*/ 852714 h 1543391"/>
                    <a:gd name="connsiteX33" fmla="*/ 16002 w 1542756"/>
                    <a:gd name="connsiteY33" fmla="*/ 862694 h 1543391"/>
                    <a:gd name="connsiteX34" fmla="*/ 0 w 1542756"/>
                    <a:gd name="connsiteY34" fmla="*/ 841219 h 1543391"/>
                    <a:gd name="connsiteX35" fmla="*/ 0 w 1542756"/>
                    <a:gd name="connsiteY35" fmla="*/ 330541 h 1543391"/>
                    <a:gd name="connsiteX36" fmla="*/ 510238 w 1542756"/>
                    <a:gd name="connsiteY36" fmla="*/ 330541 h 1543391"/>
                    <a:gd name="connsiteX37" fmla="*/ 530889 w 1542756"/>
                    <a:gd name="connsiteY37" fmla="*/ 315713 h 1543391"/>
                    <a:gd name="connsiteX38" fmla="*/ 519475 w 1542756"/>
                    <a:gd name="connsiteY38" fmla="*/ 245864 h 1543391"/>
                    <a:gd name="connsiteX39" fmla="*/ 453037 w 1542756"/>
                    <a:gd name="connsiteY39" fmla="*/ 134410 h 1543391"/>
                    <a:gd name="connsiteX40" fmla="*/ 603727 w 1542756"/>
                    <a:gd name="connsiteY40" fmla="*/ 0 h 1543391"/>
                    <a:gd name="connsiteX0" fmla="*/ 603727 w 1542756"/>
                    <a:gd name="connsiteY0" fmla="*/ 0 h 1543391"/>
                    <a:gd name="connsiteX1" fmla="*/ 754417 w 1542756"/>
                    <a:gd name="connsiteY1" fmla="*/ 134410 h 1543391"/>
                    <a:gd name="connsiteX2" fmla="*/ 687979 w 1542756"/>
                    <a:gd name="connsiteY2" fmla="*/ 245864 h 1543391"/>
                    <a:gd name="connsiteX3" fmla="*/ 677999 w 1542756"/>
                    <a:gd name="connsiteY3" fmla="*/ 314539 h 1543391"/>
                    <a:gd name="connsiteX4" fmla="*/ 699473 w 1542756"/>
                    <a:gd name="connsiteY4" fmla="*/ 330541 h 1543391"/>
                    <a:gd name="connsiteX5" fmla="*/ 1212215 w 1542756"/>
                    <a:gd name="connsiteY5" fmla="*/ 330541 h 1543391"/>
                    <a:gd name="connsiteX6" fmla="*/ 1212215 w 1542756"/>
                    <a:gd name="connsiteY6" fmla="*/ 841219 h 1543391"/>
                    <a:gd name="connsiteX7" fmla="*/ 1228217 w 1542756"/>
                    <a:gd name="connsiteY7" fmla="*/ 862694 h 1543391"/>
                    <a:gd name="connsiteX8" fmla="*/ 1296893 w 1542756"/>
                    <a:gd name="connsiteY8" fmla="*/ 852714 h 1543391"/>
                    <a:gd name="connsiteX9" fmla="*/ 1408346 w 1542756"/>
                    <a:gd name="connsiteY9" fmla="*/ 786276 h 1543391"/>
                    <a:gd name="connsiteX10" fmla="*/ 1542756 w 1542756"/>
                    <a:gd name="connsiteY10" fmla="*/ 936966 h 1543391"/>
                    <a:gd name="connsiteX11" fmla="*/ 1408346 w 1542756"/>
                    <a:gd name="connsiteY11" fmla="*/ 1087656 h 1543391"/>
                    <a:gd name="connsiteX12" fmla="*/ 1296893 w 1542756"/>
                    <a:gd name="connsiteY12" fmla="*/ 1021218 h 1543391"/>
                    <a:gd name="connsiteX13" fmla="*/ 1227044 w 1542756"/>
                    <a:gd name="connsiteY13" fmla="*/ 1009804 h 1543391"/>
                    <a:gd name="connsiteX14" fmla="*/ 1212215 w 1542756"/>
                    <a:gd name="connsiteY14" fmla="*/ 1030456 h 1543391"/>
                    <a:gd name="connsiteX15" fmla="*/ 1212215 w 1542756"/>
                    <a:gd name="connsiteY15" fmla="*/ 1543391 h 1543391"/>
                    <a:gd name="connsiteX16" fmla="*/ 698836 w 1542756"/>
                    <a:gd name="connsiteY16" fmla="*/ 1543391 h 1543391"/>
                    <a:gd name="connsiteX17" fmla="*/ 677999 w 1542756"/>
                    <a:gd name="connsiteY17" fmla="*/ 1527864 h 1543391"/>
                    <a:gd name="connsiteX18" fmla="*/ 687979 w 1542756"/>
                    <a:gd name="connsiteY18" fmla="*/ 1459189 h 1543391"/>
                    <a:gd name="connsiteX19" fmla="*/ 754417 w 1542756"/>
                    <a:gd name="connsiteY19" fmla="*/ 1347735 h 1543391"/>
                    <a:gd name="connsiteX20" fmla="*/ 603727 w 1542756"/>
                    <a:gd name="connsiteY20" fmla="*/ 1213325 h 1543391"/>
                    <a:gd name="connsiteX21" fmla="*/ 453037 w 1542756"/>
                    <a:gd name="connsiteY21" fmla="*/ 1347735 h 1543391"/>
                    <a:gd name="connsiteX22" fmla="*/ 522614 w 1542756"/>
                    <a:gd name="connsiteY22" fmla="*/ 1456051 h 1543391"/>
                    <a:gd name="connsiteX23" fmla="*/ 530889 w 1542756"/>
                    <a:gd name="connsiteY23" fmla="*/ 1529038 h 1543391"/>
                    <a:gd name="connsiteX24" fmla="*/ 510900 w 1542756"/>
                    <a:gd name="connsiteY24" fmla="*/ 1543391 h 1543391"/>
                    <a:gd name="connsiteX25" fmla="*/ 0 w 1542756"/>
                    <a:gd name="connsiteY25" fmla="*/ 1543391 h 1543391"/>
                    <a:gd name="connsiteX26" fmla="*/ 0 w 1542756"/>
                    <a:gd name="connsiteY26" fmla="*/ 1030456 h 1543391"/>
                    <a:gd name="connsiteX27" fmla="*/ 14829 w 1542756"/>
                    <a:gd name="connsiteY27" fmla="*/ 1009804 h 1543391"/>
                    <a:gd name="connsiteX28" fmla="*/ 84678 w 1542756"/>
                    <a:gd name="connsiteY28" fmla="*/ 1021218 h 1543391"/>
                    <a:gd name="connsiteX29" fmla="*/ 196131 w 1542756"/>
                    <a:gd name="connsiteY29" fmla="*/ 1087656 h 1543391"/>
                    <a:gd name="connsiteX30" fmla="*/ 330541 w 1542756"/>
                    <a:gd name="connsiteY30" fmla="*/ 936966 h 1543391"/>
                    <a:gd name="connsiteX31" fmla="*/ 196131 w 1542756"/>
                    <a:gd name="connsiteY31" fmla="*/ 786276 h 1543391"/>
                    <a:gd name="connsiteX32" fmla="*/ 84678 w 1542756"/>
                    <a:gd name="connsiteY32" fmla="*/ 852714 h 1543391"/>
                    <a:gd name="connsiteX33" fmla="*/ 16002 w 1542756"/>
                    <a:gd name="connsiteY33" fmla="*/ 862694 h 1543391"/>
                    <a:gd name="connsiteX34" fmla="*/ 0 w 1542756"/>
                    <a:gd name="connsiteY34" fmla="*/ 841219 h 1543391"/>
                    <a:gd name="connsiteX35" fmla="*/ 0 w 1542756"/>
                    <a:gd name="connsiteY35" fmla="*/ 330541 h 1543391"/>
                    <a:gd name="connsiteX36" fmla="*/ 510238 w 1542756"/>
                    <a:gd name="connsiteY36" fmla="*/ 330541 h 1543391"/>
                    <a:gd name="connsiteX37" fmla="*/ 530889 w 1542756"/>
                    <a:gd name="connsiteY37" fmla="*/ 315713 h 1543391"/>
                    <a:gd name="connsiteX38" fmla="*/ 519475 w 1542756"/>
                    <a:gd name="connsiteY38" fmla="*/ 245864 h 1543391"/>
                    <a:gd name="connsiteX39" fmla="*/ 453037 w 1542756"/>
                    <a:gd name="connsiteY39" fmla="*/ 134410 h 1543391"/>
                    <a:gd name="connsiteX40" fmla="*/ 603727 w 1542756"/>
                    <a:gd name="connsiteY40" fmla="*/ 0 h 1543391"/>
                    <a:gd name="connsiteX0" fmla="*/ 603727 w 1542756"/>
                    <a:gd name="connsiteY0" fmla="*/ 0 h 1543391"/>
                    <a:gd name="connsiteX1" fmla="*/ 754417 w 1542756"/>
                    <a:gd name="connsiteY1" fmla="*/ 134410 h 1543391"/>
                    <a:gd name="connsiteX2" fmla="*/ 687979 w 1542756"/>
                    <a:gd name="connsiteY2" fmla="*/ 245864 h 1543391"/>
                    <a:gd name="connsiteX3" fmla="*/ 677999 w 1542756"/>
                    <a:gd name="connsiteY3" fmla="*/ 314539 h 1543391"/>
                    <a:gd name="connsiteX4" fmla="*/ 699473 w 1542756"/>
                    <a:gd name="connsiteY4" fmla="*/ 330541 h 1543391"/>
                    <a:gd name="connsiteX5" fmla="*/ 1212215 w 1542756"/>
                    <a:gd name="connsiteY5" fmla="*/ 330541 h 1543391"/>
                    <a:gd name="connsiteX6" fmla="*/ 1212215 w 1542756"/>
                    <a:gd name="connsiteY6" fmla="*/ 841219 h 1543391"/>
                    <a:gd name="connsiteX7" fmla="*/ 1228217 w 1542756"/>
                    <a:gd name="connsiteY7" fmla="*/ 862694 h 1543391"/>
                    <a:gd name="connsiteX8" fmla="*/ 1296893 w 1542756"/>
                    <a:gd name="connsiteY8" fmla="*/ 852714 h 1543391"/>
                    <a:gd name="connsiteX9" fmla="*/ 1408346 w 1542756"/>
                    <a:gd name="connsiteY9" fmla="*/ 786276 h 1543391"/>
                    <a:gd name="connsiteX10" fmla="*/ 1542756 w 1542756"/>
                    <a:gd name="connsiteY10" fmla="*/ 936966 h 1543391"/>
                    <a:gd name="connsiteX11" fmla="*/ 1408346 w 1542756"/>
                    <a:gd name="connsiteY11" fmla="*/ 1087656 h 1543391"/>
                    <a:gd name="connsiteX12" fmla="*/ 1296893 w 1542756"/>
                    <a:gd name="connsiteY12" fmla="*/ 1021218 h 1543391"/>
                    <a:gd name="connsiteX13" fmla="*/ 1227044 w 1542756"/>
                    <a:gd name="connsiteY13" fmla="*/ 1009804 h 1543391"/>
                    <a:gd name="connsiteX14" fmla="*/ 1212215 w 1542756"/>
                    <a:gd name="connsiteY14" fmla="*/ 1030456 h 1543391"/>
                    <a:gd name="connsiteX15" fmla="*/ 1212215 w 1542756"/>
                    <a:gd name="connsiteY15" fmla="*/ 1543391 h 1543391"/>
                    <a:gd name="connsiteX16" fmla="*/ 698836 w 1542756"/>
                    <a:gd name="connsiteY16" fmla="*/ 1543391 h 1543391"/>
                    <a:gd name="connsiteX17" fmla="*/ 677999 w 1542756"/>
                    <a:gd name="connsiteY17" fmla="*/ 1527864 h 1543391"/>
                    <a:gd name="connsiteX18" fmla="*/ 687979 w 1542756"/>
                    <a:gd name="connsiteY18" fmla="*/ 1459189 h 1543391"/>
                    <a:gd name="connsiteX19" fmla="*/ 754417 w 1542756"/>
                    <a:gd name="connsiteY19" fmla="*/ 1347735 h 1543391"/>
                    <a:gd name="connsiteX20" fmla="*/ 603727 w 1542756"/>
                    <a:gd name="connsiteY20" fmla="*/ 1213325 h 1543391"/>
                    <a:gd name="connsiteX21" fmla="*/ 455431 w 1542756"/>
                    <a:gd name="connsiteY21" fmla="*/ 1347735 h 1543391"/>
                    <a:gd name="connsiteX22" fmla="*/ 522614 w 1542756"/>
                    <a:gd name="connsiteY22" fmla="*/ 1456051 h 1543391"/>
                    <a:gd name="connsiteX23" fmla="*/ 530889 w 1542756"/>
                    <a:gd name="connsiteY23" fmla="*/ 1529038 h 1543391"/>
                    <a:gd name="connsiteX24" fmla="*/ 510900 w 1542756"/>
                    <a:gd name="connsiteY24" fmla="*/ 1543391 h 1543391"/>
                    <a:gd name="connsiteX25" fmla="*/ 0 w 1542756"/>
                    <a:gd name="connsiteY25" fmla="*/ 1543391 h 1543391"/>
                    <a:gd name="connsiteX26" fmla="*/ 0 w 1542756"/>
                    <a:gd name="connsiteY26" fmla="*/ 1030456 h 1543391"/>
                    <a:gd name="connsiteX27" fmla="*/ 14829 w 1542756"/>
                    <a:gd name="connsiteY27" fmla="*/ 1009804 h 1543391"/>
                    <a:gd name="connsiteX28" fmla="*/ 84678 w 1542756"/>
                    <a:gd name="connsiteY28" fmla="*/ 1021218 h 1543391"/>
                    <a:gd name="connsiteX29" fmla="*/ 196131 w 1542756"/>
                    <a:gd name="connsiteY29" fmla="*/ 1087656 h 1543391"/>
                    <a:gd name="connsiteX30" fmla="*/ 330541 w 1542756"/>
                    <a:gd name="connsiteY30" fmla="*/ 936966 h 1543391"/>
                    <a:gd name="connsiteX31" fmla="*/ 196131 w 1542756"/>
                    <a:gd name="connsiteY31" fmla="*/ 786276 h 1543391"/>
                    <a:gd name="connsiteX32" fmla="*/ 84678 w 1542756"/>
                    <a:gd name="connsiteY32" fmla="*/ 852714 h 1543391"/>
                    <a:gd name="connsiteX33" fmla="*/ 16002 w 1542756"/>
                    <a:gd name="connsiteY33" fmla="*/ 862694 h 1543391"/>
                    <a:gd name="connsiteX34" fmla="*/ 0 w 1542756"/>
                    <a:gd name="connsiteY34" fmla="*/ 841219 h 1543391"/>
                    <a:gd name="connsiteX35" fmla="*/ 0 w 1542756"/>
                    <a:gd name="connsiteY35" fmla="*/ 330541 h 1543391"/>
                    <a:gd name="connsiteX36" fmla="*/ 510238 w 1542756"/>
                    <a:gd name="connsiteY36" fmla="*/ 330541 h 1543391"/>
                    <a:gd name="connsiteX37" fmla="*/ 530889 w 1542756"/>
                    <a:gd name="connsiteY37" fmla="*/ 315713 h 1543391"/>
                    <a:gd name="connsiteX38" fmla="*/ 519475 w 1542756"/>
                    <a:gd name="connsiteY38" fmla="*/ 245864 h 1543391"/>
                    <a:gd name="connsiteX39" fmla="*/ 453037 w 1542756"/>
                    <a:gd name="connsiteY39" fmla="*/ 134410 h 1543391"/>
                    <a:gd name="connsiteX40" fmla="*/ 603727 w 1542756"/>
                    <a:gd name="connsiteY40" fmla="*/ 0 h 1543391"/>
                    <a:gd name="connsiteX0" fmla="*/ 603727 w 1542756"/>
                    <a:gd name="connsiteY0" fmla="*/ 0 h 1543391"/>
                    <a:gd name="connsiteX1" fmla="*/ 754417 w 1542756"/>
                    <a:gd name="connsiteY1" fmla="*/ 134410 h 1543391"/>
                    <a:gd name="connsiteX2" fmla="*/ 687979 w 1542756"/>
                    <a:gd name="connsiteY2" fmla="*/ 245864 h 1543391"/>
                    <a:gd name="connsiteX3" fmla="*/ 677999 w 1542756"/>
                    <a:gd name="connsiteY3" fmla="*/ 314539 h 1543391"/>
                    <a:gd name="connsiteX4" fmla="*/ 699473 w 1542756"/>
                    <a:gd name="connsiteY4" fmla="*/ 330541 h 1543391"/>
                    <a:gd name="connsiteX5" fmla="*/ 1212215 w 1542756"/>
                    <a:gd name="connsiteY5" fmla="*/ 330541 h 1543391"/>
                    <a:gd name="connsiteX6" fmla="*/ 1212215 w 1542756"/>
                    <a:gd name="connsiteY6" fmla="*/ 841219 h 1543391"/>
                    <a:gd name="connsiteX7" fmla="*/ 1228217 w 1542756"/>
                    <a:gd name="connsiteY7" fmla="*/ 862694 h 1543391"/>
                    <a:gd name="connsiteX8" fmla="*/ 1296893 w 1542756"/>
                    <a:gd name="connsiteY8" fmla="*/ 852714 h 1543391"/>
                    <a:gd name="connsiteX9" fmla="*/ 1408346 w 1542756"/>
                    <a:gd name="connsiteY9" fmla="*/ 786276 h 1543391"/>
                    <a:gd name="connsiteX10" fmla="*/ 1542756 w 1542756"/>
                    <a:gd name="connsiteY10" fmla="*/ 936966 h 1543391"/>
                    <a:gd name="connsiteX11" fmla="*/ 1408346 w 1542756"/>
                    <a:gd name="connsiteY11" fmla="*/ 1087656 h 1543391"/>
                    <a:gd name="connsiteX12" fmla="*/ 1296893 w 1542756"/>
                    <a:gd name="connsiteY12" fmla="*/ 1021218 h 1543391"/>
                    <a:gd name="connsiteX13" fmla="*/ 1227044 w 1542756"/>
                    <a:gd name="connsiteY13" fmla="*/ 1009804 h 1543391"/>
                    <a:gd name="connsiteX14" fmla="*/ 1212215 w 1542756"/>
                    <a:gd name="connsiteY14" fmla="*/ 1030456 h 1543391"/>
                    <a:gd name="connsiteX15" fmla="*/ 1212215 w 1542756"/>
                    <a:gd name="connsiteY15" fmla="*/ 1543391 h 1543391"/>
                    <a:gd name="connsiteX16" fmla="*/ 698836 w 1542756"/>
                    <a:gd name="connsiteY16" fmla="*/ 1543391 h 1543391"/>
                    <a:gd name="connsiteX17" fmla="*/ 677999 w 1542756"/>
                    <a:gd name="connsiteY17" fmla="*/ 1527864 h 1543391"/>
                    <a:gd name="connsiteX18" fmla="*/ 687979 w 1542756"/>
                    <a:gd name="connsiteY18" fmla="*/ 1459189 h 1543391"/>
                    <a:gd name="connsiteX19" fmla="*/ 754417 w 1542756"/>
                    <a:gd name="connsiteY19" fmla="*/ 1347735 h 1543391"/>
                    <a:gd name="connsiteX20" fmla="*/ 603727 w 1542756"/>
                    <a:gd name="connsiteY20" fmla="*/ 1213325 h 1543391"/>
                    <a:gd name="connsiteX21" fmla="*/ 457825 w 1542756"/>
                    <a:gd name="connsiteY21" fmla="*/ 1347735 h 1543391"/>
                    <a:gd name="connsiteX22" fmla="*/ 522614 w 1542756"/>
                    <a:gd name="connsiteY22" fmla="*/ 1456051 h 1543391"/>
                    <a:gd name="connsiteX23" fmla="*/ 530889 w 1542756"/>
                    <a:gd name="connsiteY23" fmla="*/ 1529038 h 1543391"/>
                    <a:gd name="connsiteX24" fmla="*/ 510900 w 1542756"/>
                    <a:gd name="connsiteY24" fmla="*/ 1543391 h 1543391"/>
                    <a:gd name="connsiteX25" fmla="*/ 0 w 1542756"/>
                    <a:gd name="connsiteY25" fmla="*/ 1543391 h 1543391"/>
                    <a:gd name="connsiteX26" fmla="*/ 0 w 1542756"/>
                    <a:gd name="connsiteY26" fmla="*/ 1030456 h 1543391"/>
                    <a:gd name="connsiteX27" fmla="*/ 14829 w 1542756"/>
                    <a:gd name="connsiteY27" fmla="*/ 1009804 h 1543391"/>
                    <a:gd name="connsiteX28" fmla="*/ 84678 w 1542756"/>
                    <a:gd name="connsiteY28" fmla="*/ 1021218 h 1543391"/>
                    <a:gd name="connsiteX29" fmla="*/ 196131 w 1542756"/>
                    <a:gd name="connsiteY29" fmla="*/ 1087656 h 1543391"/>
                    <a:gd name="connsiteX30" fmla="*/ 330541 w 1542756"/>
                    <a:gd name="connsiteY30" fmla="*/ 936966 h 1543391"/>
                    <a:gd name="connsiteX31" fmla="*/ 196131 w 1542756"/>
                    <a:gd name="connsiteY31" fmla="*/ 786276 h 1543391"/>
                    <a:gd name="connsiteX32" fmla="*/ 84678 w 1542756"/>
                    <a:gd name="connsiteY32" fmla="*/ 852714 h 1543391"/>
                    <a:gd name="connsiteX33" fmla="*/ 16002 w 1542756"/>
                    <a:gd name="connsiteY33" fmla="*/ 862694 h 1543391"/>
                    <a:gd name="connsiteX34" fmla="*/ 0 w 1542756"/>
                    <a:gd name="connsiteY34" fmla="*/ 841219 h 1543391"/>
                    <a:gd name="connsiteX35" fmla="*/ 0 w 1542756"/>
                    <a:gd name="connsiteY35" fmla="*/ 330541 h 1543391"/>
                    <a:gd name="connsiteX36" fmla="*/ 510238 w 1542756"/>
                    <a:gd name="connsiteY36" fmla="*/ 330541 h 1543391"/>
                    <a:gd name="connsiteX37" fmla="*/ 530889 w 1542756"/>
                    <a:gd name="connsiteY37" fmla="*/ 315713 h 1543391"/>
                    <a:gd name="connsiteX38" fmla="*/ 519475 w 1542756"/>
                    <a:gd name="connsiteY38" fmla="*/ 245864 h 1543391"/>
                    <a:gd name="connsiteX39" fmla="*/ 453037 w 1542756"/>
                    <a:gd name="connsiteY39" fmla="*/ 134410 h 1543391"/>
                    <a:gd name="connsiteX40" fmla="*/ 603727 w 1542756"/>
                    <a:gd name="connsiteY40" fmla="*/ 0 h 1543391"/>
                    <a:gd name="connsiteX0" fmla="*/ 603727 w 1542756"/>
                    <a:gd name="connsiteY0" fmla="*/ 0 h 1543391"/>
                    <a:gd name="connsiteX1" fmla="*/ 754417 w 1542756"/>
                    <a:gd name="connsiteY1" fmla="*/ 134410 h 1543391"/>
                    <a:gd name="connsiteX2" fmla="*/ 687979 w 1542756"/>
                    <a:gd name="connsiteY2" fmla="*/ 245864 h 1543391"/>
                    <a:gd name="connsiteX3" fmla="*/ 677999 w 1542756"/>
                    <a:gd name="connsiteY3" fmla="*/ 314539 h 1543391"/>
                    <a:gd name="connsiteX4" fmla="*/ 699473 w 1542756"/>
                    <a:gd name="connsiteY4" fmla="*/ 330541 h 1543391"/>
                    <a:gd name="connsiteX5" fmla="*/ 1212215 w 1542756"/>
                    <a:gd name="connsiteY5" fmla="*/ 330541 h 1543391"/>
                    <a:gd name="connsiteX6" fmla="*/ 1212215 w 1542756"/>
                    <a:gd name="connsiteY6" fmla="*/ 841219 h 1543391"/>
                    <a:gd name="connsiteX7" fmla="*/ 1228217 w 1542756"/>
                    <a:gd name="connsiteY7" fmla="*/ 862694 h 1543391"/>
                    <a:gd name="connsiteX8" fmla="*/ 1296893 w 1542756"/>
                    <a:gd name="connsiteY8" fmla="*/ 852714 h 1543391"/>
                    <a:gd name="connsiteX9" fmla="*/ 1408346 w 1542756"/>
                    <a:gd name="connsiteY9" fmla="*/ 786276 h 1543391"/>
                    <a:gd name="connsiteX10" fmla="*/ 1542756 w 1542756"/>
                    <a:gd name="connsiteY10" fmla="*/ 936966 h 1543391"/>
                    <a:gd name="connsiteX11" fmla="*/ 1408346 w 1542756"/>
                    <a:gd name="connsiteY11" fmla="*/ 1087656 h 1543391"/>
                    <a:gd name="connsiteX12" fmla="*/ 1296893 w 1542756"/>
                    <a:gd name="connsiteY12" fmla="*/ 1021218 h 1543391"/>
                    <a:gd name="connsiteX13" fmla="*/ 1227044 w 1542756"/>
                    <a:gd name="connsiteY13" fmla="*/ 1009804 h 1543391"/>
                    <a:gd name="connsiteX14" fmla="*/ 1212215 w 1542756"/>
                    <a:gd name="connsiteY14" fmla="*/ 1030456 h 1543391"/>
                    <a:gd name="connsiteX15" fmla="*/ 1212215 w 1542756"/>
                    <a:gd name="connsiteY15" fmla="*/ 1543391 h 1543391"/>
                    <a:gd name="connsiteX16" fmla="*/ 698836 w 1542756"/>
                    <a:gd name="connsiteY16" fmla="*/ 1543391 h 1543391"/>
                    <a:gd name="connsiteX17" fmla="*/ 677999 w 1542756"/>
                    <a:gd name="connsiteY17" fmla="*/ 1527864 h 1543391"/>
                    <a:gd name="connsiteX18" fmla="*/ 687979 w 1542756"/>
                    <a:gd name="connsiteY18" fmla="*/ 1459189 h 1543391"/>
                    <a:gd name="connsiteX19" fmla="*/ 754417 w 1542756"/>
                    <a:gd name="connsiteY19" fmla="*/ 1347735 h 1543391"/>
                    <a:gd name="connsiteX20" fmla="*/ 603727 w 1542756"/>
                    <a:gd name="connsiteY20" fmla="*/ 1213325 h 1543391"/>
                    <a:gd name="connsiteX21" fmla="*/ 457825 w 1542756"/>
                    <a:gd name="connsiteY21" fmla="*/ 1347735 h 1543391"/>
                    <a:gd name="connsiteX22" fmla="*/ 522614 w 1542756"/>
                    <a:gd name="connsiteY22" fmla="*/ 1456051 h 1543391"/>
                    <a:gd name="connsiteX23" fmla="*/ 530889 w 1542756"/>
                    <a:gd name="connsiteY23" fmla="*/ 1529038 h 1543391"/>
                    <a:gd name="connsiteX24" fmla="*/ 510900 w 1542756"/>
                    <a:gd name="connsiteY24" fmla="*/ 1543391 h 1543391"/>
                    <a:gd name="connsiteX25" fmla="*/ 0 w 1542756"/>
                    <a:gd name="connsiteY25" fmla="*/ 1543391 h 1543391"/>
                    <a:gd name="connsiteX26" fmla="*/ 0 w 1542756"/>
                    <a:gd name="connsiteY26" fmla="*/ 1030456 h 1543391"/>
                    <a:gd name="connsiteX27" fmla="*/ 14829 w 1542756"/>
                    <a:gd name="connsiteY27" fmla="*/ 1009804 h 1543391"/>
                    <a:gd name="connsiteX28" fmla="*/ 84678 w 1542756"/>
                    <a:gd name="connsiteY28" fmla="*/ 1021218 h 1543391"/>
                    <a:gd name="connsiteX29" fmla="*/ 196131 w 1542756"/>
                    <a:gd name="connsiteY29" fmla="*/ 1087656 h 1543391"/>
                    <a:gd name="connsiteX30" fmla="*/ 330541 w 1542756"/>
                    <a:gd name="connsiteY30" fmla="*/ 936966 h 1543391"/>
                    <a:gd name="connsiteX31" fmla="*/ 196131 w 1542756"/>
                    <a:gd name="connsiteY31" fmla="*/ 786276 h 1543391"/>
                    <a:gd name="connsiteX32" fmla="*/ 84678 w 1542756"/>
                    <a:gd name="connsiteY32" fmla="*/ 852714 h 1543391"/>
                    <a:gd name="connsiteX33" fmla="*/ 16002 w 1542756"/>
                    <a:gd name="connsiteY33" fmla="*/ 862694 h 1543391"/>
                    <a:gd name="connsiteX34" fmla="*/ 0 w 1542756"/>
                    <a:gd name="connsiteY34" fmla="*/ 841219 h 1543391"/>
                    <a:gd name="connsiteX35" fmla="*/ 0 w 1542756"/>
                    <a:gd name="connsiteY35" fmla="*/ 330541 h 1543391"/>
                    <a:gd name="connsiteX36" fmla="*/ 510238 w 1542756"/>
                    <a:gd name="connsiteY36" fmla="*/ 330541 h 1543391"/>
                    <a:gd name="connsiteX37" fmla="*/ 530889 w 1542756"/>
                    <a:gd name="connsiteY37" fmla="*/ 315713 h 1543391"/>
                    <a:gd name="connsiteX38" fmla="*/ 519475 w 1542756"/>
                    <a:gd name="connsiteY38" fmla="*/ 245864 h 1543391"/>
                    <a:gd name="connsiteX39" fmla="*/ 453037 w 1542756"/>
                    <a:gd name="connsiteY39" fmla="*/ 134410 h 1543391"/>
                    <a:gd name="connsiteX40" fmla="*/ 603727 w 1542756"/>
                    <a:gd name="connsiteY40" fmla="*/ 0 h 1543391"/>
                    <a:gd name="connsiteX0" fmla="*/ 603727 w 1542756"/>
                    <a:gd name="connsiteY0" fmla="*/ 0 h 1543391"/>
                    <a:gd name="connsiteX1" fmla="*/ 754417 w 1542756"/>
                    <a:gd name="connsiteY1" fmla="*/ 134410 h 1543391"/>
                    <a:gd name="connsiteX2" fmla="*/ 687979 w 1542756"/>
                    <a:gd name="connsiteY2" fmla="*/ 245864 h 1543391"/>
                    <a:gd name="connsiteX3" fmla="*/ 677999 w 1542756"/>
                    <a:gd name="connsiteY3" fmla="*/ 314539 h 1543391"/>
                    <a:gd name="connsiteX4" fmla="*/ 699473 w 1542756"/>
                    <a:gd name="connsiteY4" fmla="*/ 330541 h 1543391"/>
                    <a:gd name="connsiteX5" fmla="*/ 1212215 w 1542756"/>
                    <a:gd name="connsiteY5" fmla="*/ 330541 h 1543391"/>
                    <a:gd name="connsiteX6" fmla="*/ 1212215 w 1542756"/>
                    <a:gd name="connsiteY6" fmla="*/ 841219 h 1543391"/>
                    <a:gd name="connsiteX7" fmla="*/ 1228217 w 1542756"/>
                    <a:gd name="connsiteY7" fmla="*/ 862694 h 1543391"/>
                    <a:gd name="connsiteX8" fmla="*/ 1296893 w 1542756"/>
                    <a:gd name="connsiteY8" fmla="*/ 852714 h 1543391"/>
                    <a:gd name="connsiteX9" fmla="*/ 1408346 w 1542756"/>
                    <a:gd name="connsiteY9" fmla="*/ 786276 h 1543391"/>
                    <a:gd name="connsiteX10" fmla="*/ 1542756 w 1542756"/>
                    <a:gd name="connsiteY10" fmla="*/ 936966 h 1543391"/>
                    <a:gd name="connsiteX11" fmla="*/ 1408346 w 1542756"/>
                    <a:gd name="connsiteY11" fmla="*/ 1087656 h 1543391"/>
                    <a:gd name="connsiteX12" fmla="*/ 1296893 w 1542756"/>
                    <a:gd name="connsiteY12" fmla="*/ 1021218 h 1543391"/>
                    <a:gd name="connsiteX13" fmla="*/ 1227044 w 1542756"/>
                    <a:gd name="connsiteY13" fmla="*/ 1009804 h 1543391"/>
                    <a:gd name="connsiteX14" fmla="*/ 1212215 w 1542756"/>
                    <a:gd name="connsiteY14" fmla="*/ 1030456 h 1543391"/>
                    <a:gd name="connsiteX15" fmla="*/ 1212215 w 1542756"/>
                    <a:gd name="connsiteY15" fmla="*/ 1543391 h 1543391"/>
                    <a:gd name="connsiteX16" fmla="*/ 698836 w 1542756"/>
                    <a:gd name="connsiteY16" fmla="*/ 1543391 h 1543391"/>
                    <a:gd name="connsiteX17" fmla="*/ 677999 w 1542756"/>
                    <a:gd name="connsiteY17" fmla="*/ 1527864 h 1543391"/>
                    <a:gd name="connsiteX18" fmla="*/ 687979 w 1542756"/>
                    <a:gd name="connsiteY18" fmla="*/ 1459189 h 1543391"/>
                    <a:gd name="connsiteX19" fmla="*/ 754417 w 1542756"/>
                    <a:gd name="connsiteY19" fmla="*/ 1347735 h 1543391"/>
                    <a:gd name="connsiteX20" fmla="*/ 603727 w 1542756"/>
                    <a:gd name="connsiteY20" fmla="*/ 1213325 h 1543391"/>
                    <a:gd name="connsiteX21" fmla="*/ 457825 w 1542756"/>
                    <a:gd name="connsiteY21" fmla="*/ 1347735 h 1543391"/>
                    <a:gd name="connsiteX22" fmla="*/ 522614 w 1542756"/>
                    <a:gd name="connsiteY22" fmla="*/ 1456051 h 1543391"/>
                    <a:gd name="connsiteX23" fmla="*/ 530889 w 1542756"/>
                    <a:gd name="connsiteY23" fmla="*/ 1529038 h 1543391"/>
                    <a:gd name="connsiteX24" fmla="*/ 510900 w 1542756"/>
                    <a:gd name="connsiteY24" fmla="*/ 1543391 h 1543391"/>
                    <a:gd name="connsiteX25" fmla="*/ 0 w 1542756"/>
                    <a:gd name="connsiteY25" fmla="*/ 1543391 h 1543391"/>
                    <a:gd name="connsiteX26" fmla="*/ 0 w 1542756"/>
                    <a:gd name="connsiteY26" fmla="*/ 1030456 h 1543391"/>
                    <a:gd name="connsiteX27" fmla="*/ 14829 w 1542756"/>
                    <a:gd name="connsiteY27" fmla="*/ 1009804 h 1543391"/>
                    <a:gd name="connsiteX28" fmla="*/ 84678 w 1542756"/>
                    <a:gd name="connsiteY28" fmla="*/ 1021218 h 1543391"/>
                    <a:gd name="connsiteX29" fmla="*/ 196131 w 1542756"/>
                    <a:gd name="connsiteY29" fmla="*/ 1087656 h 1543391"/>
                    <a:gd name="connsiteX30" fmla="*/ 330541 w 1542756"/>
                    <a:gd name="connsiteY30" fmla="*/ 936966 h 1543391"/>
                    <a:gd name="connsiteX31" fmla="*/ 196131 w 1542756"/>
                    <a:gd name="connsiteY31" fmla="*/ 786276 h 1543391"/>
                    <a:gd name="connsiteX32" fmla="*/ 84678 w 1542756"/>
                    <a:gd name="connsiteY32" fmla="*/ 852714 h 1543391"/>
                    <a:gd name="connsiteX33" fmla="*/ 16002 w 1542756"/>
                    <a:gd name="connsiteY33" fmla="*/ 862694 h 1543391"/>
                    <a:gd name="connsiteX34" fmla="*/ 0 w 1542756"/>
                    <a:gd name="connsiteY34" fmla="*/ 841219 h 1543391"/>
                    <a:gd name="connsiteX35" fmla="*/ 0 w 1542756"/>
                    <a:gd name="connsiteY35" fmla="*/ 330541 h 1543391"/>
                    <a:gd name="connsiteX36" fmla="*/ 510238 w 1542756"/>
                    <a:gd name="connsiteY36" fmla="*/ 330541 h 1543391"/>
                    <a:gd name="connsiteX37" fmla="*/ 530889 w 1542756"/>
                    <a:gd name="connsiteY37" fmla="*/ 315713 h 1543391"/>
                    <a:gd name="connsiteX38" fmla="*/ 519475 w 1542756"/>
                    <a:gd name="connsiteY38" fmla="*/ 245864 h 1543391"/>
                    <a:gd name="connsiteX39" fmla="*/ 453037 w 1542756"/>
                    <a:gd name="connsiteY39" fmla="*/ 134410 h 1543391"/>
                    <a:gd name="connsiteX40" fmla="*/ 603727 w 1542756"/>
                    <a:gd name="connsiteY40" fmla="*/ 0 h 1543391"/>
                    <a:gd name="connsiteX0" fmla="*/ 603727 w 1542756"/>
                    <a:gd name="connsiteY0" fmla="*/ 0 h 1543391"/>
                    <a:gd name="connsiteX1" fmla="*/ 754417 w 1542756"/>
                    <a:gd name="connsiteY1" fmla="*/ 134410 h 1543391"/>
                    <a:gd name="connsiteX2" fmla="*/ 687979 w 1542756"/>
                    <a:gd name="connsiteY2" fmla="*/ 245864 h 1543391"/>
                    <a:gd name="connsiteX3" fmla="*/ 677999 w 1542756"/>
                    <a:gd name="connsiteY3" fmla="*/ 314539 h 1543391"/>
                    <a:gd name="connsiteX4" fmla="*/ 699473 w 1542756"/>
                    <a:gd name="connsiteY4" fmla="*/ 330541 h 1543391"/>
                    <a:gd name="connsiteX5" fmla="*/ 1212215 w 1542756"/>
                    <a:gd name="connsiteY5" fmla="*/ 330541 h 1543391"/>
                    <a:gd name="connsiteX6" fmla="*/ 1212215 w 1542756"/>
                    <a:gd name="connsiteY6" fmla="*/ 841219 h 1543391"/>
                    <a:gd name="connsiteX7" fmla="*/ 1228217 w 1542756"/>
                    <a:gd name="connsiteY7" fmla="*/ 862694 h 1543391"/>
                    <a:gd name="connsiteX8" fmla="*/ 1296893 w 1542756"/>
                    <a:gd name="connsiteY8" fmla="*/ 852714 h 1543391"/>
                    <a:gd name="connsiteX9" fmla="*/ 1408346 w 1542756"/>
                    <a:gd name="connsiteY9" fmla="*/ 786276 h 1543391"/>
                    <a:gd name="connsiteX10" fmla="*/ 1542756 w 1542756"/>
                    <a:gd name="connsiteY10" fmla="*/ 936966 h 1543391"/>
                    <a:gd name="connsiteX11" fmla="*/ 1408346 w 1542756"/>
                    <a:gd name="connsiteY11" fmla="*/ 1087656 h 1543391"/>
                    <a:gd name="connsiteX12" fmla="*/ 1296893 w 1542756"/>
                    <a:gd name="connsiteY12" fmla="*/ 1021218 h 1543391"/>
                    <a:gd name="connsiteX13" fmla="*/ 1227044 w 1542756"/>
                    <a:gd name="connsiteY13" fmla="*/ 1009804 h 1543391"/>
                    <a:gd name="connsiteX14" fmla="*/ 1212215 w 1542756"/>
                    <a:gd name="connsiteY14" fmla="*/ 1030456 h 1543391"/>
                    <a:gd name="connsiteX15" fmla="*/ 1212215 w 1542756"/>
                    <a:gd name="connsiteY15" fmla="*/ 1543391 h 1543391"/>
                    <a:gd name="connsiteX16" fmla="*/ 698836 w 1542756"/>
                    <a:gd name="connsiteY16" fmla="*/ 1543391 h 1543391"/>
                    <a:gd name="connsiteX17" fmla="*/ 677999 w 1542756"/>
                    <a:gd name="connsiteY17" fmla="*/ 1527864 h 1543391"/>
                    <a:gd name="connsiteX18" fmla="*/ 687979 w 1542756"/>
                    <a:gd name="connsiteY18" fmla="*/ 1459189 h 1543391"/>
                    <a:gd name="connsiteX19" fmla="*/ 754417 w 1542756"/>
                    <a:gd name="connsiteY19" fmla="*/ 1347735 h 1543391"/>
                    <a:gd name="connsiteX20" fmla="*/ 603727 w 1542756"/>
                    <a:gd name="connsiteY20" fmla="*/ 1213325 h 1543391"/>
                    <a:gd name="connsiteX21" fmla="*/ 457825 w 1542756"/>
                    <a:gd name="connsiteY21" fmla="*/ 1347735 h 1543391"/>
                    <a:gd name="connsiteX22" fmla="*/ 522614 w 1542756"/>
                    <a:gd name="connsiteY22" fmla="*/ 1456051 h 1543391"/>
                    <a:gd name="connsiteX23" fmla="*/ 530889 w 1542756"/>
                    <a:gd name="connsiteY23" fmla="*/ 1529038 h 1543391"/>
                    <a:gd name="connsiteX24" fmla="*/ 510900 w 1542756"/>
                    <a:gd name="connsiteY24" fmla="*/ 1543391 h 1543391"/>
                    <a:gd name="connsiteX25" fmla="*/ 0 w 1542756"/>
                    <a:gd name="connsiteY25" fmla="*/ 1543391 h 1543391"/>
                    <a:gd name="connsiteX26" fmla="*/ 0 w 1542756"/>
                    <a:gd name="connsiteY26" fmla="*/ 1030456 h 1543391"/>
                    <a:gd name="connsiteX27" fmla="*/ 14829 w 1542756"/>
                    <a:gd name="connsiteY27" fmla="*/ 1009804 h 1543391"/>
                    <a:gd name="connsiteX28" fmla="*/ 84678 w 1542756"/>
                    <a:gd name="connsiteY28" fmla="*/ 1021218 h 1543391"/>
                    <a:gd name="connsiteX29" fmla="*/ 196131 w 1542756"/>
                    <a:gd name="connsiteY29" fmla="*/ 1087656 h 1543391"/>
                    <a:gd name="connsiteX30" fmla="*/ 330541 w 1542756"/>
                    <a:gd name="connsiteY30" fmla="*/ 936966 h 1543391"/>
                    <a:gd name="connsiteX31" fmla="*/ 196131 w 1542756"/>
                    <a:gd name="connsiteY31" fmla="*/ 786276 h 1543391"/>
                    <a:gd name="connsiteX32" fmla="*/ 84678 w 1542756"/>
                    <a:gd name="connsiteY32" fmla="*/ 852714 h 1543391"/>
                    <a:gd name="connsiteX33" fmla="*/ 16002 w 1542756"/>
                    <a:gd name="connsiteY33" fmla="*/ 862694 h 1543391"/>
                    <a:gd name="connsiteX34" fmla="*/ 0 w 1542756"/>
                    <a:gd name="connsiteY34" fmla="*/ 841219 h 1543391"/>
                    <a:gd name="connsiteX35" fmla="*/ 0 w 1542756"/>
                    <a:gd name="connsiteY35" fmla="*/ 330541 h 1543391"/>
                    <a:gd name="connsiteX36" fmla="*/ 510238 w 1542756"/>
                    <a:gd name="connsiteY36" fmla="*/ 330541 h 1543391"/>
                    <a:gd name="connsiteX37" fmla="*/ 530889 w 1542756"/>
                    <a:gd name="connsiteY37" fmla="*/ 315713 h 1543391"/>
                    <a:gd name="connsiteX38" fmla="*/ 519475 w 1542756"/>
                    <a:gd name="connsiteY38" fmla="*/ 245864 h 1543391"/>
                    <a:gd name="connsiteX39" fmla="*/ 453037 w 1542756"/>
                    <a:gd name="connsiteY39" fmla="*/ 134410 h 1543391"/>
                    <a:gd name="connsiteX40" fmla="*/ 603727 w 1542756"/>
                    <a:gd name="connsiteY40" fmla="*/ 0 h 1543391"/>
                    <a:gd name="connsiteX0" fmla="*/ 603727 w 1542756"/>
                    <a:gd name="connsiteY0" fmla="*/ 0 h 1543391"/>
                    <a:gd name="connsiteX1" fmla="*/ 754417 w 1542756"/>
                    <a:gd name="connsiteY1" fmla="*/ 134410 h 1543391"/>
                    <a:gd name="connsiteX2" fmla="*/ 687979 w 1542756"/>
                    <a:gd name="connsiteY2" fmla="*/ 245864 h 1543391"/>
                    <a:gd name="connsiteX3" fmla="*/ 677999 w 1542756"/>
                    <a:gd name="connsiteY3" fmla="*/ 314539 h 1543391"/>
                    <a:gd name="connsiteX4" fmla="*/ 699473 w 1542756"/>
                    <a:gd name="connsiteY4" fmla="*/ 330541 h 1543391"/>
                    <a:gd name="connsiteX5" fmla="*/ 1212215 w 1542756"/>
                    <a:gd name="connsiteY5" fmla="*/ 330541 h 1543391"/>
                    <a:gd name="connsiteX6" fmla="*/ 1212215 w 1542756"/>
                    <a:gd name="connsiteY6" fmla="*/ 841219 h 1543391"/>
                    <a:gd name="connsiteX7" fmla="*/ 1228217 w 1542756"/>
                    <a:gd name="connsiteY7" fmla="*/ 862694 h 1543391"/>
                    <a:gd name="connsiteX8" fmla="*/ 1296893 w 1542756"/>
                    <a:gd name="connsiteY8" fmla="*/ 852714 h 1543391"/>
                    <a:gd name="connsiteX9" fmla="*/ 1408346 w 1542756"/>
                    <a:gd name="connsiteY9" fmla="*/ 786276 h 1543391"/>
                    <a:gd name="connsiteX10" fmla="*/ 1542756 w 1542756"/>
                    <a:gd name="connsiteY10" fmla="*/ 936966 h 1543391"/>
                    <a:gd name="connsiteX11" fmla="*/ 1408346 w 1542756"/>
                    <a:gd name="connsiteY11" fmla="*/ 1087656 h 1543391"/>
                    <a:gd name="connsiteX12" fmla="*/ 1296893 w 1542756"/>
                    <a:gd name="connsiteY12" fmla="*/ 1021218 h 1543391"/>
                    <a:gd name="connsiteX13" fmla="*/ 1227044 w 1542756"/>
                    <a:gd name="connsiteY13" fmla="*/ 1009804 h 1543391"/>
                    <a:gd name="connsiteX14" fmla="*/ 1212215 w 1542756"/>
                    <a:gd name="connsiteY14" fmla="*/ 1030456 h 1543391"/>
                    <a:gd name="connsiteX15" fmla="*/ 1212215 w 1542756"/>
                    <a:gd name="connsiteY15" fmla="*/ 1543391 h 1543391"/>
                    <a:gd name="connsiteX16" fmla="*/ 698836 w 1542756"/>
                    <a:gd name="connsiteY16" fmla="*/ 1543391 h 1543391"/>
                    <a:gd name="connsiteX17" fmla="*/ 677999 w 1542756"/>
                    <a:gd name="connsiteY17" fmla="*/ 1527864 h 1543391"/>
                    <a:gd name="connsiteX18" fmla="*/ 687979 w 1542756"/>
                    <a:gd name="connsiteY18" fmla="*/ 1459189 h 1543391"/>
                    <a:gd name="connsiteX19" fmla="*/ 754417 w 1542756"/>
                    <a:gd name="connsiteY19" fmla="*/ 1347735 h 1543391"/>
                    <a:gd name="connsiteX20" fmla="*/ 603727 w 1542756"/>
                    <a:gd name="connsiteY20" fmla="*/ 1213325 h 1543391"/>
                    <a:gd name="connsiteX21" fmla="*/ 457825 w 1542756"/>
                    <a:gd name="connsiteY21" fmla="*/ 1347735 h 1543391"/>
                    <a:gd name="connsiteX22" fmla="*/ 522614 w 1542756"/>
                    <a:gd name="connsiteY22" fmla="*/ 1456051 h 1543391"/>
                    <a:gd name="connsiteX23" fmla="*/ 530889 w 1542756"/>
                    <a:gd name="connsiteY23" fmla="*/ 1529038 h 1543391"/>
                    <a:gd name="connsiteX24" fmla="*/ 510900 w 1542756"/>
                    <a:gd name="connsiteY24" fmla="*/ 1543391 h 1543391"/>
                    <a:gd name="connsiteX25" fmla="*/ 0 w 1542756"/>
                    <a:gd name="connsiteY25" fmla="*/ 1543391 h 1543391"/>
                    <a:gd name="connsiteX26" fmla="*/ 0 w 1542756"/>
                    <a:gd name="connsiteY26" fmla="*/ 1030456 h 1543391"/>
                    <a:gd name="connsiteX27" fmla="*/ 14829 w 1542756"/>
                    <a:gd name="connsiteY27" fmla="*/ 1009804 h 1543391"/>
                    <a:gd name="connsiteX28" fmla="*/ 84678 w 1542756"/>
                    <a:gd name="connsiteY28" fmla="*/ 1021218 h 1543391"/>
                    <a:gd name="connsiteX29" fmla="*/ 196131 w 1542756"/>
                    <a:gd name="connsiteY29" fmla="*/ 1087656 h 1543391"/>
                    <a:gd name="connsiteX30" fmla="*/ 330541 w 1542756"/>
                    <a:gd name="connsiteY30" fmla="*/ 936966 h 1543391"/>
                    <a:gd name="connsiteX31" fmla="*/ 196131 w 1542756"/>
                    <a:gd name="connsiteY31" fmla="*/ 786276 h 1543391"/>
                    <a:gd name="connsiteX32" fmla="*/ 84678 w 1542756"/>
                    <a:gd name="connsiteY32" fmla="*/ 852714 h 1543391"/>
                    <a:gd name="connsiteX33" fmla="*/ 16002 w 1542756"/>
                    <a:gd name="connsiteY33" fmla="*/ 862694 h 1543391"/>
                    <a:gd name="connsiteX34" fmla="*/ 0 w 1542756"/>
                    <a:gd name="connsiteY34" fmla="*/ 841219 h 1543391"/>
                    <a:gd name="connsiteX35" fmla="*/ 0 w 1542756"/>
                    <a:gd name="connsiteY35" fmla="*/ 330541 h 1543391"/>
                    <a:gd name="connsiteX36" fmla="*/ 510238 w 1542756"/>
                    <a:gd name="connsiteY36" fmla="*/ 330541 h 1543391"/>
                    <a:gd name="connsiteX37" fmla="*/ 530889 w 1542756"/>
                    <a:gd name="connsiteY37" fmla="*/ 315713 h 1543391"/>
                    <a:gd name="connsiteX38" fmla="*/ 519475 w 1542756"/>
                    <a:gd name="connsiteY38" fmla="*/ 245864 h 1543391"/>
                    <a:gd name="connsiteX39" fmla="*/ 453037 w 1542756"/>
                    <a:gd name="connsiteY39" fmla="*/ 134410 h 1543391"/>
                    <a:gd name="connsiteX40" fmla="*/ 603727 w 1542756"/>
                    <a:gd name="connsiteY40" fmla="*/ 0 h 1543391"/>
                    <a:gd name="connsiteX0" fmla="*/ 603727 w 1542756"/>
                    <a:gd name="connsiteY0" fmla="*/ 0 h 1543391"/>
                    <a:gd name="connsiteX1" fmla="*/ 754417 w 1542756"/>
                    <a:gd name="connsiteY1" fmla="*/ 134410 h 1543391"/>
                    <a:gd name="connsiteX2" fmla="*/ 687979 w 1542756"/>
                    <a:gd name="connsiteY2" fmla="*/ 245864 h 1543391"/>
                    <a:gd name="connsiteX3" fmla="*/ 677999 w 1542756"/>
                    <a:gd name="connsiteY3" fmla="*/ 314539 h 1543391"/>
                    <a:gd name="connsiteX4" fmla="*/ 699473 w 1542756"/>
                    <a:gd name="connsiteY4" fmla="*/ 330541 h 1543391"/>
                    <a:gd name="connsiteX5" fmla="*/ 1212215 w 1542756"/>
                    <a:gd name="connsiteY5" fmla="*/ 330541 h 1543391"/>
                    <a:gd name="connsiteX6" fmla="*/ 1212215 w 1542756"/>
                    <a:gd name="connsiteY6" fmla="*/ 841219 h 1543391"/>
                    <a:gd name="connsiteX7" fmla="*/ 1228217 w 1542756"/>
                    <a:gd name="connsiteY7" fmla="*/ 862694 h 1543391"/>
                    <a:gd name="connsiteX8" fmla="*/ 1296893 w 1542756"/>
                    <a:gd name="connsiteY8" fmla="*/ 852714 h 1543391"/>
                    <a:gd name="connsiteX9" fmla="*/ 1408346 w 1542756"/>
                    <a:gd name="connsiteY9" fmla="*/ 786276 h 1543391"/>
                    <a:gd name="connsiteX10" fmla="*/ 1542756 w 1542756"/>
                    <a:gd name="connsiteY10" fmla="*/ 936966 h 1543391"/>
                    <a:gd name="connsiteX11" fmla="*/ 1408346 w 1542756"/>
                    <a:gd name="connsiteY11" fmla="*/ 1087656 h 1543391"/>
                    <a:gd name="connsiteX12" fmla="*/ 1296893 w 1542756"/>
                    <a:gd name="connsiteY12" fmla="*/ 1021218 h 1543391"/>
                    <a:gd name="connsiteX13" fmla="*/ 1227044 w 1542756"/>
                    <a:gd name="connsiteY13" fmla="*/ 1009804 h 1543391"/>
                    <a:gd name="connsiteX14" fmla="*/ 1212215 w 1542756"/>
                    <a:gd name="connsiteY14" fmla="*/ 1030456 h 1543391"/>
                    <a:gd name="connsiteX15" fmla="*/ 1212215 w 1542756"/>
                    <a:gd name="connsiteY15" fmla="*/ 1543391 h 1543391"/>
                    <a:gd name="connsiteX16" fmla="*/ 698836 w 1542756"/>
                    <a:gd name="connsiteY16" fmla="*/ 1543391 h 1543391"/>
                    <a:gd name="connsiteX17" fmla="*/ 677999 w 1542756"/>
                    <a:gd name="connsiteY17" fmla="*/ 1527864 h 1543391"/>
                    <a:gd name="connsiteX18" fmla="*/ 687979 w 1542756"/>
                    <a:gd name="connsiteY18" fmla="*/ 1459189 h 1543391"/>
                    <a:gd name="connsiteX19" fmla="*/ 754417 w 1542756"/>
                    <a:gd name="connsiteY19" fmla="*/ 1347735 h 1543391"/>
                    <a:gd name="connsiteX20" fmla="*/ 603727 w 1542756"/>
                    <a:gd name="connsiteY20" fmla="*/ 1213325 h 1543391"/>
                    <a:gd name="connsiteX21" fmla="*/ 457825 w 1542756"/>
                    <a:gd name="connsiteY21" fmla="*/ 1347735 h 1543391"/>
                    <a:gd name="connsiteX22" fmla="*/ 522614 w 1542756"/>
                    <a:gd name="connsiteY22" fmla="*/ 1456051 h 1543391"/>
                    <a:gd name="connsiteX23" fmla="*/ 530889 w 1542756"/>
                    <a:gd name="connsiteY23" fmla="*/ 1529038 h 1543391"/>
                    <a:gd name="connsiteX24" fmla="*/ 510900 w 1542756"/>
                    <a:gd name="connsiteY24" fmla="*/ 1543391 h 1543391"/>
                    <a:gd name="connsiteX25" fmla="*/ 0 w 1542756"/>
                    <a:gd name="connsiteY25" fmla="*/ 1543391 h 1543391"/>
                    <a:gd name="connsiteX26" fmla="*/ 0 w 1542756"/>
                    <a:gd name="connsiteY26" fmla="*/ 1030456 h 1543391"/>
                    <a:gd name="connsiteX27" fmla="*/ 14829 w 1542756"/>
                    <a:gd name="connsiteY27" fmla="*/ 1009804 h 1543391"/>
                    <a:gd name="connsiteX28" fmla="*/ 84678 w 1542756"/>
                    <a:gd name="connsiteY28" fmla="*/ 1021218 h 1543391"/>
                    <a:gd name="connsiteX29" fmla="*/ 196131 w 1542756"/>
                    <a:gd name="connsiteY29" fmla="*/ 1087656 h 1543391"/>
                    <a:gd name="connsiteX30" fmla="*/ 330541 w 1542756"/>
                    <a:gd name="connsiteY30" fmla="*/ 936966 h 1543391"/>
                    <a:gd name="connsiteX31" fmla="*/ 196131 w 1542756"/>
                    <a:gd name="connsiteY31" fmla="*/ 786276 h 1543391"/>
                    <a:gd name="connsiteX32" fmla="*/ 84678 w 1542756"/>
                    <a:gd name="connsiteY32" fmla="*/ 852714 h 1543391"/>
                    <a:gd name="connsiteX33" fmla="*/ 16002 w 1542756"/>
                    <a:gd name="connsiteY33" fmla="*/ 862694 h 1543391"/>
                    <a:gd name="connsiteX34" fmla="*/ 0 w 1542756"/>
                    <a:gd name="connsiteY34" fmla="*/ 841219 h 1543391"/>
                    <a:gd name="connsiteX35" fmla="*/ 0 w 1542756"/>
                    <a:gd name="connsiteY35" fmla="*/ 330541 h 1543391"/>
                    <a:gd name="connsiteX36" fmla="*/ 510238 w 1542756"/>
                    <a:gd name="connsiteY36" fmla="*/ 330541 h 1543391"/>
                    <a:gd name="connsiteX37" fmla="*/ 530889 w 1542756"/>
                    <a:gd name="connsiteY37" fmla="*/ 315713 h 1543391"/>
                    <a:gd name="connsiteX38" fmla="*/ 519475 w 1542756"/>
                    <a:gd name="connsiteY38" fmla="*/ 245864 h 1543391"/>
                    <a:gd name="connsiteX39" fmla="*/ 453037 w 1542756"/>
                    <a:gd name="connsiteY39" fmla="*/ 134410 h 1543391"/>
                    <a:gd name="connsiteX40" fmla="*/ 603727 w 1542756"/>
                    <a:gd name="connsiteY40" fmla="*/ 0 h 1543391"/>
                    <a:gd name="connsiteX0" fmla="*/ 603727 w 1542756"/>
                    <a:gd name="connsiteY0" fmla="*/ 0 h 1543391"/>
                    <a:gd name="connsiteX1" fmla="*/ 754417 w 1542756"/>
                    <a:gd name="connsiteY1" fmla="*/ 134410 h 1543391"/>
                    <a:gd name="connsiteX2" fmla="*/ 687979 w 1542756"/>
                    <a:gd name="connsiteY2" fmla="*/ 245864 h 1543391"/>
                    <a:gd name="connsiteX3" fmla="*/ 677999 w 1542756"/>
                    <a:gd name="connsiteY3" fmla="*/ 314539 h 1543391"/>
                    <a:gd name="connsiteX4" fmla="*/ 699473 w 1542756"/>
                    <a:gd name="connsiteY4" fmla="*/ 330541 h 1543391"/>
                    <a:gd name="connsiteX5" fmla="*/ 1212215 w 1542756"/>
                    <a:gd name="connsiteY5" fmla="*/ 330541 h 1543391"/>
                    <a:gd name="connsiteX6" fmla="*/ 1212215 w 1542756"/>
                    <a:gd name="connsiteY6" fmla="*/ 841219 h 1543391"/>
                    <a:gd name="connsiteX7" fmla="*/ 1228217 w 1542756"/>
                    <a:gd name="connsiteY7" fmla="*/ 862694 h 1543391"/>
                    <a:gd name="connsiteX8" fmla="*/ 1296893 w 1542756"/>
                    <a:gd name="connsiteY8" fmla="*/ 852714 h 1543391"/>
                    <a:gd name="connsiteX9" fmla="*/ 1408346 w 1542756"/>
                    <a:gd name="connsiteY9" fmla="*/ 786276 h 1543391"/>
                    <a:gd name="connsiteX10" fmla="*/ 1542756 w 1542756"/>
                    <a:gd name="connsiteY10" fmla="*/ 936966 h 1543391"/>
                    <a:gd name="connsiteX11" fmla="*/ 1408346 w 1542756"/>
                    <a:gd name="connsiteY11" fmla="*/ 1087656 h 1543391"/>
                    <a:gd name="connsiteX12" fmla="*/ 1296893 w 1542756"/>
                    <a:gd name="connsiteY12" fmla="*/ 1021218 h 1543391"/>
                    <a:gd name="connsiteX13" fmla="*/ 1227044 w 1542756"/>
                    <a:gd name="connsiteY13" fmla="*/ 1009804 h 1543391"/>
                    <a:gd name="connsiteX14" fmla="*/ 1212215 w 1542756"/>
                    <a:gd name="connsiteY14" fmla="*/ 1030456 h 1543391"/>
                    <a:gd name="connsiteX15" fmla="*/ 1212215 w 1542756"/>
                    <a:gd name="connsiteY15" fmla="*/ 1543391 h 1543391"/>
                    <a:gd name="connsiteX16" fmla="*/ 698836 w 1542756"/>
                    <a:gd name="connsiteY16" fmla="*/ 1543391 h 1543391"/>
                    <a:gd name="connsiteX17" fmla="*/ 677999 w 1542756"/>
                    <a:gd name="connsiteY17" fmla="*/ 1527864 h 1543391"/>
                    <a:gd name="connsiteX18" fmla="*/ 687979 w 1542756"/>
                    <a:gd name="connsiteY18" fmla="*/ 1459189 h 1543391"/>
                    <a:gd name="connsiteX19" fmla="*/ 754417 w 1542756"/>
                    <a:gd name="connsiteY19" fmla="*/ 1347735 h 1543391"/>
                    <a:gd name="connsiteX20" fmla="*/ 603727 w 1542756"/>
                    <a:gd name="connsiteY20" fmla="*/ 1213325 h 1543391"/>
                    <a:gd name="connsiteX21" fmla="*/ 457825 w 1542756"/>
                    <a:gd name="connsiteY21" fmla="*/ 1347735 h 1543391"/>
                    <a:gd name="connsiteX22" fmla="*/ 522614 w 1542756"/>
                    <a:gd name="connsiteY22" fmla="*/ 1456051 h 1543391"/>
                    <a:gd name="connsiteX23" fmla="*/ 530889 w 1542756"/>
                    <a:gd name="connsiteY23" fmla="*/ 1529038 h 1543391"/>
                    <a:gd name="connsiteX24" fmla="*/ 510900 w 1542756"/>
                    <a:gd name="connsiteY24" fmla="*/ 1543391 h 1543391"/>
                    <a:gd name="connsiteX25" fmla="*/ 0 w 1542756"/>
                    <a:gd name="connsiteY25" fmla="*/ 1543391 h 1543391"/>
                    <a:gd name="connsiteX26" fmla="*/ 0 w 1542756"/>
                    <a:gd name="connsiteY26" fmla="*/ 1030456 h 1543391"/>
                    <a:gd name="connsiteX27" fmla="*/ 14829 w 1542756"/>
                    <a:gd name="connsiteY27" fmla="*/ 1009804 h 1543391"/>
                    <a:gd name="connsiteX28" fmla="*/ 84678 w 1542756"/>
                    <a:gd name="connsiteY28" fmla="*/ 1015107 h 1543391"/>
                    <a:gd name="connsiteX29" fmla="*/ 196131 w 1542756"/>
                    <a:gd name="connsiteY29" fmla="*/ 1087656 h 1543391"/>
                    <a:gd name="connsiteX30" fmla="*/ 330541 w 1542756"/>
                    <a:gd name="connsiteY30" fmla="*/ 936966 h 1543391"/>
                    <a:gd name="connsiteX31" fmla="*/ 196131 w 1542756"/>
                    <a:gd name="connsiteY31" fmla="*/ 786276 h 1543391"/>
                    <a:gd name="connsiteX32" fmla="*/ 84678 w 1542756"/>
                    <a:gd name="connsiteY32" fmla="*/ 852714 h 1543391"/>
                    <a:gd name="connsiteX33" fmla="*/ 16002 w 1542756"/>
                    <a:gd name="connsiteY33" fmla="*/ 862694 h 1543391"/>
                    <a:gd name="connsiteX34" fmla="*/ 0 w 1542756"/>
                    <a:gd name="connsiteY34" fmla="*/ 841219 h 1543391"/>
                    <a:gd name="connsiteX35" fmla="*/ 0 w 1542756"/>
                    <a:gd name="connsiteY35" fmla="*/ 330541 h 1543391"/>
                    <a:gd name="connsiteX36" fmla="*/ 510238 w 1542756"/>
                    <a:gd name="connsiteY36" fmla="*/ 330541 h 1543391"/>
                    <a:gd name="connsiteX37" fmla="*/ 530889 w 1542756"/>
                    <a:gd name="connsiteY37" fmla="*/ 315713 h 1543391"/>
                    <a:gd name="connsiteX38" fmla="*/ 519475 w 1542756"/>
                    <a:gd name="connsiteY38" fmla="*/ 245864 h 1543391"/>
                    <a:gd name="connsiteX39" fmla="*/ 453037 w 1542756"/>
                    <a:gd name="connsiteY39" fmla="*/ 134410 h 1543391"/>
                    <a:gd name="connsiteX40" fmla="*/ 603727 w 1542756"/>
                    <a:gd name="connsiteY40" fmla="*/ 0 h 1543391"/>
                    <a:gd name="connsiteX0" fmla="*/ 603727 w 1542756"/>
                    <a:gd name="connsiteY0" fmla="*/ 0 h 1543391"/>
                    <a:gd name="connsiteX1" fmla="*/ 754417 w 1542756"/>
                    <a:gd name="connsiteY1" fmla="*/ 134410 h 1543391"/>
                    <a:gd name="connsiteX2" fmla="*/ 687979 w 1542756"/>
                    <a:gd name="connsiteY2" fmla="*/ 245864 h 1543391"/>
                    <a:gd name="connsiteX3" fmla="*/ 677999 w 1542756"/>
                    <a:gd name="connsiteY3" fmla="*/ 314539 h 1543391"/>
                    <a:gd name="connsiteX4" fmla="*/ 699473 w 1542756"/>
                    <a:gd name="connsiteY4" fmla="*/ 330541 h 1543391"/>
                    <a:gd name="connsiteX5" fmla="*/ 1212215 w 1542756"/>
                    <a:gd name="connsiteY5" fmla="*/ 330541 h 1543391"/>
                    <a:gd name="connsiteX6" fmla="*/ 1212215 w 1542756"/>
                    <a:gd name="connsiteY6" fmla="*/ 841219 h 1543391"/>
                    <a:gd name="connsiteX7" fmla="*/ 1228217 w 1542756"/>
                    <a:gd name="connsiteY7" fmla="*/ 862694 h 1543391"/>
                    <a:gd name="connsiteX8" fmla="*/ 1296893 w 1542756"/>
                    <a:gd name="connsiteY8" fmla="*/ 852714 h 1543391"/>
                    <a:gd name="connsiteX9" fmla="*/ 1408346 w 1542756"/>
                    <a:gd name="connsiteY9" fmla="*/ 786276 h 1543391"/>
                    <a:gd name="connsiteX10" fmla="*/ 1542756 w 1542756"/>
                    <a:gd name="connsiteY10" fmla="*/ 936966 h 1543391"/>
                    <a:gd name="connsiteX11" fmla="*/ 1408346 w 1542756"/>
                    <a:gd name="connsiteY11" fmla="*/ 1087656 h 1543391"/>
                    <a:gd name="connsiteX12" fmla="*/ 1296893 w 1542756"/>
                    <a:gd name="connsiteY12" fmla="*/ 1021218 h 1543391"/>
                    <a:gd name="connsiteX13" fmla="*/ 1227044 w 1542756"/>
                    <a:gd name="connsiteY13" fmla="*/ 1009804 h 1543391"/>
                    <a:gd name="connsiteX14" fmla="*/ 1212215 w 1542756"/>
                    <a:gd name="connsiteY14" fmla="*/ 1030456 h 1543391"/>
                    <a:gd name="connsiteX15" fmla="*/ 1212215 w 1542756"/>
                    <a:gd name="connsiteY15" fmla="*/ 1543391 h 1543391"/>
                    <a:gd name="connsiteX16" fmla="*/ 698836 w 1542756"/>
                    <a:gd name="connsiteY16" fmla="*/ 1543391 h 1543391"/>
                    <a:gd name="connsiteX17" fmla="*/ 677999 w 1542756"/>
                    <a:gd name="connsiteY17" fmla="*/ 1527864 h 1543391"/>
                    <a:gd name="connsiteX18" fmla="*/ 687979 w 1542756"/>
                    <a:gd name="connsiteY18" fmla="*/ 1459189 h 1543391"/>
                    <a:gd name="connsiteX19" fmla="*/ 754417 w 1542756"/>
                    <a:gd name="connsiteY19" fmla="*/ 1347735 h 1543391"/>
                    <a:gd name="connsiteX20" fmla="*/ 603727 w 1542756"/>
                    <a:gd name="connsiteY20" fmla="*/ 1213325 h 1543391"/>
                    <a:gd name="connsiteX21" fmla="*/ 457825 w 1542756"/>
                    <a:gd name="connsiteY21" fmla="*/ 1347735 h 1543391"/>
                    <a:gd name="connsiteX22" fmla="*/ 522614 w 1542756"/>
                    <a:gd name="connsiteY22" fmla="*/ 1456051 h 1543391"/>
                    <a:gd name="connsiteX23" fmla="*/ 530889 w 1542756"/>
                    <a:gd name="connsiteY23" fmla="*/ 1529038 h 1543391"/>
                    <a:gd name="connsiteX24" fmla="*/ 510900 w 1542756"/>
                    <a:gd name="connsiteY24" fmla="*/ 1543391 h 1543391"/>
                    <a:gd name="connsiteX25" fmla="*/ 0 w 1542756"/>
                    <a:gd name="connsiteY25" fmla="*/ 1543391 h 1543391"/>
                    <a:gd name="connsiteX26" fmla="*/ 0 w 1542756"/>
                    <a:gd name="connsiteY26" fmla="*/ 1030456 h 1543391"/>
                    <a:gd name="connsiteX27" fmla="*/ 14829 w 1542756"/>
                    <a:gd name="connsiteY27" fmla="*/ 1009804 h 1543391"/>
                    <a:gd name="connsiteX28" fmla="*/ 84678 w 1542756"/>
                    <a:gd name="connsiteY28" fmla="*/ 1015107 h 1543391"/>
                    <a:gd name="connsiteX29" fmla="*/ 196131 w 1542756"/>
                    <a:gd name="connsiteY29" fmla="*/ 1087656 h 1543391"/>
                    <a:gd name="connsiteX30" fmla="*/ 330541 w 1542756"/>
                    <a:gd name="connsiteY30" fmla="*/ 936966 h 1543391"/>
                    <a:gd name="connsiteX31" fmla="*/ 196131 w 1542756"/>
                    <a:gd name="connsiteY31" fmla="*/ 786276 h 1543391"/>
                    <a:gd name="connsiteX32" fmla="*/ 84678 w 1542756"/>
                    <a:gd name="connsiteY32" fmla="*/ 852714 h 1543391"/>
                    <a:gd name="connsiteX33" fmla="*/ 16002 w 1542756"/>
                    <a:gd name="connsiteY33" fmla="*/ 862694 h 1543391"/>
                    <a:gd name="connsiteX34" fmla="*/ 0 w 1542756"/>
                    <a:gd name="connsiteY34" fmla="*/ 841219 h 1543391"/>
                    <a:gd name="connsiteX35" fmla="*/ 0 w 1542756"/>
                    <a:gd name="connsiteY35" fmla="*/ 330541 h 1543391"/>
                    <a:gd name="connsiteX36" fmla="*/ 510238 w 1542756"/>
                    <a:gd name="connsiteY36" fmla="*/ 330541 h 1543391"/>
                    <a:gd name="connsiteX37" fmla="*/ 530889 w 1542756"/>
                    <a:gd name="connsiteY37" fmla="*/ 315713 h 1543391"/>
                    <a:gd name="connsiteX38" fmla="*/ 519475 w 1542756"/>
                    <a:gd name="connsiteY38" fmla="*/ 245864 h 1543391"/>
                    <a:gd name="connsiteX39" fmla="*/ 453037 w 1542756"/>
                    <a:gd name="connsiteY39" fmla="*/ 134410 h 1543391"/>
                    <a:gd name="connsiteX40" fmla="*/ 603727 w 1542756"/>
                    <a:gd name="connsiteY40" fmla="*/ 0 h 1543391"/>
                    <a:gd name="connsiteX0" fmla="*/ 603727 w 1542756"/>
                    <a:gd name="connsiteY0" fmla="*/ 0 h 1543391"/>
                    <a:gd name="connsiteX1" fmla="*/ 754417 w 1542756"/>
                    <a:gd name="connsiteY1" fmla="*/ 134410 h 1543391"/>
                    <a:gd name="connsiteX2" fmla="*/ 687979 w 1542756"/>
                    <a:gd name="connsiteY2" fmla="*/ 245864 h 1543391"/>
                    <a:gd name="connsiteX3" fmla="*/ 677999 w 1542756"/>
                    <a:gd name="connsiteY3" fmla="*/ 314539 h 1543391"/>
                    <a:gd name="connsiteX4" fmla="*/ 699473 w 1542756"/>
                    <a:gd name="connsiteY4" fmla="*/ 330541 h 1543391"/>
                    <a:gd name="connsiteX5" fmla="*/ 1212215 w 1542756"/>
                    <a:gd name="connsiteY5" fmla="*/ 330541 h 1543391"/>
                    <a:gd name="connsiteX6" fmla="*/ 1212215 w 1542756"/>
                    <a:gd name="connsiteY6" fmla="*/ 841219 h 1543391"/>
                    <a:gd name="connsiteX7" fmla="*/ 1228217 w 1542756"/>
                    <a:gd name="connsiteY7" fmla="*/ 862694 h 1543391"/>
                    <a:gd name="connsiteX8" fmla="*/ 1296893 w 1542756"/>
                    <a:gd name="connsiteY8" fmla="*/ 852714 h 1543391"/>
                    <a:gd name="connsiteX9" fmla="*/ 1408346 w 1542756"/>
                    <a:gd name="connsiteY9" fmla="*/ 786276 h 1543391"/>
                    <a:gd name="connsiteX10" fmla="*/ 1542756 w 1542756"/>
                    <a:gd name="connsiteY10" fmla="*/ 936966 h 1543391"/>
                    <a:gd name="connsiteX11" fmla="*/ 1408346 w 1542756"/>
                    <a:gd name="connsiteY11" fmla="*/ 1087656 h 1543391"/>
                    <a:gd name="connsiteX12" fmla="*/ 1296893 w 1542756"/>
                    <a:gd name="connsiteY12" fmla="*/ 1021218 h 1543391"/>
                    <a:gd name="connsiteX13" fmla="*/ 1227044 w 1542756"/>
                    <a:gd name="connsiteY13" fmla="*/ 1009804 h 1543391"/>
                    <a:gd name="connsiteX14" fmla="*/ 1212215 w 1542756"/>
                    <a:gd name="connsiteY14" fmla="*/ 1030456 h 1543391"/>
                    <a:gd name="connsiteX15" fmla="*/ 1212215 w 1542756"/>
                    <a:gd name="connsiteY15" fmla="*/ 1543391 h 1543391"/>
                    <a:gd name="connsiteX16" fmla="*/ 698836 w 1542756"/>
                    <a:gd name="connsiteY16" fmla="*/ 1543391 h 1543391"/>
                    <a:gd name="connsiteX17" fmla="*/ 677999 w 1542756"/>
                    <a:gd name="connsiteY17" fmla="*/ 1527864 h 1543391"/>
                    <a:gd name="connsiteX18" fmla="*/ 687979 w 1542756"/>
                    <a:gd name="connsiteY18" fmla="*/ 1459189 h 1543391"/>
                    <a:gd name="connsiteX19" fmla="*/ 754417 w 1542756"/>
                    <a:gd name="connsiteY19" fmla="*/ 1347735 h 1543391"/>
                    <a:gd name="connsiteX20" fmla="*/ 603727 w 1542756"/>
                    <a:gd name="connsiteY20" fmla="*/ 1213325 h 1543391"/>
                    <a:gd name="connsiteX21" fmla="*/ 457825 w 1542756"/>
                    <a:gd name="connsiteY21" fmla="*/ 1347735 h 1543391"/>
                    <a:gd name="connsiteX22" fmla="*/ 522614 w 1542756"/>
                    <a:gd name="connsiteY22" fmla="*/ 1456051 h 1543391"/>
                    <a:gd name="connsiteX23" fmla="*/ 530889 w 1542756"/>
                    <a:gd name="connsiteY23" fmla="*/ 1529038 h 1543391"/>
                    <a:gd name="connsiteX24" fmla="*/ 510900 w 1542756"/>
                    <a:gd name="connsiteY24" fmla="*/ 1543391 h 1543391"/>
                    <a:gd name="connsiteX25" fmla="*/ 0 w 1542756"/>
                    <a:gd name="connsiteY25" fmla="*/ 1543391 h 1543391"/>
                    <a:gd name="connsiteX26" fmla="*/ 0 w 1542756"/>
                    <a:gd name="connsiteY26" fmla="*/ 1030456 h 1543391"/>
                    <a:gd name="connsiteX27" fmla="*/ 14829 w 1542756"/>
                    <a:gd name="connsiteY27" fmla="*/ 1009804 h 1543391"/>
                    <a:gd name="connsiteX28" fmla="*/ 84678 w 1542756"/>
                    <a:gd name="connsiteY28" fmla="*/ 1015107 h 1543391"/>
                    <a:gd name="connsiteX29" fmla="*/ 196131 w 1542756"/>
                    <a:gd name="connsiteY29" fmla="*/ 1087656 h 1543391"/>
                    <a:gd name="connsiteX30" fmla="*/ 330541 w 1542756"/>
                    <a:gd name="connsiteY30" fmla="*/ 936966 h 1543391"/>
                    <a:gd name="connsiteX31" fmla="*/ 196131 w 1542756"/>
                    <a:gd name="connsiteY31" fmla="*/ 786276 h 1543391"/>
                    <a:gd name="connsiteX32" fmla="*/ 84678 w 1542756"/>
                    <a:gd name="connsiteY32" fmla="*/ 852714 h 1543391"/>
                    <a:gd name="connsiteX33" fmla="*/ 16002 w 1542756"/>
                    <a:gd name="connsiteY33" fmla="*/ 862694 h 1543391"/>
                    <a:gd name="connsiteX34" fmla="*/ 0 w 1542756"/>
                    <a:gd name="connsiteY34" fmla="*/ 841219 h 1543391"/>
                    <a:gd name="connsiteX35" fmla="*/ 0 w 1542756"/>
                    <a:gd name="connsiteY35" fmla="*/ 330541 h 1543391"/>
                    <a:gd name="connsiteX36" fmla="*/ 510238 w 1542756"/>
                    <a:gd name="connsiteY36" fmla="*/ 330541 h 1543391"/>
                    <a:gd name="connsiteX37" fmla="*/ 530889 w 1542756"/>
                    <a:gd name="connsiteY37" fmla="*/ 315713 h 1543391"/>
                    <a:gd name="connsiteX38" fmla="*/ 519475 w 1542756"/>
                    <a:gd name="connsiteY38" fmla="*/ 245864 h 1543391"/>
                    <a:gd name="connsiteX39" fmla="*/ 453037 w 1542756"/>
                    <a:gd name="connsiteY39" fmla="*/ 134410 h 1543391"/>
                    <a:gd name="connsiteX40" fmla="*/ 603727 w 1542756"/>
                    <a:gd name="connsiteY40" fmla="*/ 0 h 1543391"/>
                    <a:gd name="connsiteX0" fmla="*/ 603727 w 1542756"/>
                    <a:gd name="connsiteY0" fmla="*/ 0 h 1543391"/>
                    <a:gd name="connsiteX1" fmla="*/ 754417 w 1542756"/>
                    <a:gd name="connsiteY1" fmla="*/ 134410 h 1543391"/>
                    <a:gd name="connsiteX2" fmla="*/ 687979 w 1542756"/>
                    <a:gd name="connsiteY2" fmla="*/ 245864 h 1543391"/>
                    <a:gd name="connsiteX3" fmla="*/ 677999 w 1542756"/>
                    <a:gd name="connsiteY3" fmla="*/ 314539 h 1543391"/>
                    <a:gd name="connsiteX4" fmla="*/ 699473 w 1542756"/>
                    <a:gd name="connsiteY4" fmla="*/ 330541 h 1543391"/>
                    <a:gd name="connsiteX5" fmla="*/ 1212215 w 1542756"/>
                    <a:gd name="connsiteY5" fmla="*/ 330541 h 1543391"/>
                    <a:gd name="connsiteX6" fmla="*/ 1212215 w 1542756"/>
                    <a:gd name="connsiteY6" fmla="*/ 841219 h 1543391"/>
                    <a:gd name="connsiteX7" fmla="*/ 1228217 w 1542756"/>
                    <a:gd name="connsiteY7" fmla="*/ 862694 h 1543391"/>
                    <a:gd name="connsiteX8" fmla="*/ 1296893 w 1542756"/>
                    <a:gd name="connsiteY8" fmla="*/ 852714 h 1543391"/>
                    <a:gd name="connsiteX9" fmla="*/ 1408346 w 1542756"/>
                    <a:gd name="connsiteY9" fmla="*/ 786276 h 1543391"/>
                    <a:gd name="connsiteX10" fmla="*/ 1542756 w 1542756"/>
                    <a:gd name="connsiteY10" fmla="*/ 936966 h 1543391"/>
                    <a:gd name="connsiteX11" fmla="*/ 1408346 w 1542756"/>
                    <a:gd name="connsiteY11" fmla="*/ 1087656 h 1543391"/>
                    <a:gd name="connsiteX12" fmla="*/ 1296893 w 1542756"/>
                    <a:gd name="connsiteY12" fmla="*/ 1021218 h 1543391"/>
                    <a:gd name="connsiteX13" fmla="*/ 1227044 w 1542756"/>
                    <a:gd name="connsiteY13" fmla="*/ 1009804 h 1543391"/>
                    <a:gd name="connsiteX14" fmla="*/ 1212215 w 1542756"/>
                    <a:gd name="connsiteY14" fmla="*/ 1030456 h 1543391"/>
                    <a:gd name="connsiteX15" fmla="*/ 1212215 w 1542756"/>
                    <a:gd name="connsiteY15" fmla="*/ 1543391 h 1543391"/>
                    <a:gd name="connsiteX16" fmla="*/ 698836 w 1542756"/>
                    <a:gd name="connsiteY16" fmla="*/ 1543391 h 1543391"/>
                    <a:gd name="connsiteX17" fmla="*/ 677999 w 1542756"/>
                    <a:gd name="connsiteY17" fmla="*/ 1527864 h 1543391"/>
                    <a:gd name="connsiteX18" fmla="*/ 687979 w 1542756"/>
                    <a:gd name="connsiteY18" fmla="*/ 1459189 h 1543391"/>
                    <a:gd name="connsiteX19" fmla="*/ 754417 w 1542756"/>
                    <a:gd name="connsiteY19" fmla="*/ 1347735 h 1543391"/>
                    <a:gd name="connsiteX20" fmla="*/ 603727 w 1542756"/>
                    <a:gd name="connsiteY20" fmla="*/ 1213325 h 1543391"/>
                    <a:gd name="connsiteX21" fmla="*/ 457825 w 1542756"/>
                    <a:gd name="connsiteY21" fmla="*/ 1347735 h 1543391"/>
                    <a:gd name="connsiteX22" fmla="*/ 522614 w 1542756"/>
                    <a:gd name="connsiteY22" fmla="*/ 1456051 h 1543391"/>
                    <a:gd name="connsiteX23" fmla="*/ 530889 w 1542756"/>
                    <a:gd name="connsiteY23" fmla="*/ 1529038 h 1543391"/>
                    <a:gd name="connsiteX24" fmla="*/ 510900 w 1542756"/>
                    <a:gd name="connsiteY24" fmla="*/ 1543391 h 1543391"/>
                    <a:gd name="connsiteX25" fmla="*/ 0 w 1542756"/>
                    <a:gd name="connsiteY25" fmla="*/ 1543391 h 1543391"/>
                    <a:gd name="connsiteX26" fmla="*/ 0 w 1542756"/>
                    <a:gd name="connsiteY26" fmla="*/ 1030456 h 1543391"/>
                    <a:gd name="connsiteX27" fmla="*/ 14829 w 1542756"/>
                    <a:gd name="connsiteY27" fmla="*/ 1009804 h 1543391"/>
                    <a:gd name="connsiteX28" fmla="*/ 84678 w 1542756"/>
                    <a:gd name="connsiteY28" fmla="*/ 1015107 h 1543391"/>
                    <a:gd name="connsiteX29" fmla="*/ 196131 w 1542756"/>
                    <a:gd name="connsiteY29" fmla="*/ 1087656 h 1543391"/>
                    <a:gd name="connsiteX30" fmla="*/ 330541 w 1542756"/>
                    <a:gd name="connsiteY30" fmla="*/ 936966 h 1543391"/>
                    <a:gd name="connsiteX31" fmla="*/ 196131 w 1542756"/>
                    <a:gd name="connsiteY31" fmla="*/ 786276 h 1543391"/>
                    <a:gd name="connsiteX32" fmla="*/ 84678 w 1542756"/>
                    <a:gd name="connsiteY32" fmla="*/ 852714 h 1543391"/>
                    <a:gd name="connsiteX33" fmla="*/ 16002 w 1542756"/>
                    <a:gd name="connsiteY33" fmla="*/ 862694 h 1543391"/>
                    <a:gd name="connsiteX34" fmla="*/ 0 w 1542756"/>
                    <a:gd name="connsiteY34" fmla="*/ 841219 h 1543391"/>
                    <a:gd name="connsiteX35" fmla="*/ 0 w 1542756"/>
                    <a:gd name="connsiteY35" fmla="*/ 330541 h 1543391"/>
                    <a:gd name="connsiteX36" fmla="*/ 510238 w 1542756"/>
                    <a:gd name="connsiteY36" fmla="*/ 330541 h 1543391"/>
                    <a:gd name="connsiteX37" fmla="*/ 530889 w 1542756"/>
                    <a:gd name="connsiteY37" fmla="*/ 315713 h 1543391"/>
                    <a:gd name="connsiteX38" fmla="*/ 519475 w 1542756"/>
                    <a:gd name="connsiteY38" fmla="*/ 245864 h 1543391"/>
                    <a:gd name="connsiteX39" fmla="*/ 453037 w 1542756"/>
                    <a:gd name="connsiteY39" fmla="*/ 134410 h 1543391"/>
                    <a:gd name="connsiteX40" fmla="*/ 603727 w 1542756"/>
                    <a:gd name="connsiteY40" fmla="*/ 0 h 1543391"/>
                    <a:gd name="connsiteX0" fmla="*/ 603727 w 1542756"/>
                    <a:gd name="connsiteY0" fmla="*/ 0 h 1543391"/>
                    <a:gd name="connsiteX1" fmla="*/ 754417 w 1542756"/>
                    <a:gd name="connsiteY1" fmla="*/ 134410 h 1543391"/>
                    <a:gd name="connsiteX2" fmla="*/ 687979 w 1542756"/>
                    <a:gd name="connsiteY2" fmla="*/ 245864 h 1543391"/>
                    <a:gd name="connsiteX3" fmla="*/ 677999 w 1542756"/>
                    <a:gd name="connsiteY3" fmla="*/ 314539 h 1543391"/>
                    <a:gd name="connsiteX4" fmla="*/ 699473 w 1542756"/>
                    <a:gd name="connsiteY4" fmla="*/ 330541 h 1543391"/>
                    <a:gd name="connsiteX5" fmla="*/ 1212215 w 1542756"/>
                    <a:gd name="connsiteY5" fmla="*/ 330541 h 1543391"/>
                    <a:gd name="connsiteX6" fmla="*/ 1212215 w 1542756"/>
                    <a:gd name="connsiteY6" fmla="*/ 841219 h 1543391"/>
                    <a:gd name="connsiteX7" fmla="*/ 1228217 w 1542756"/>
                    <a:gd name="connsiteY7" fmla="*/ 862694 h 1543391"/>
                    <a:gd name="connsiteX8" fmla="*/ 1296893 w 1542756"/>
                    <a:gd name="connsiteY8" fmla="*/ 852714 h 1543391"/>
                    <a:gd name="connsiteX9" fmla="*/ 1408346 w 1542756"/>
                    <a:gd name="connsiteY9" fmla="*/ 786276 h 1543391"/>
                    <a:gd name="connsiteX10" fmla="*/ 1542756 w 1542756"/>
                    <a:gd name="connsiteY10" fmla="*/ 936966 h 1543391"/>
                    <a:gd name="connsiteX11" fmla="*/ 1408346 w 1542756"/>
                    <a:gd name="connsiteY11" fmla="*/ 1087656 h 1543391"/>
                    <a:gd name="connsiteX12" fmla="*/ 1296893 w 1542756"/>
                    <a:gd name="connsiteY12" fmla="*/ 1021218 h 1543391"/>
                    <a:gd name="connsiteX13" fmla="*/ 1227044 w 1542756"/>
                    <a:gd name="connsiteY13" fmla="*/ 1009804 h 1543391"/>
                    <a:gd name="connsiteX14" fmla="*/ 1212215 w 1542756"/>
                    <a:gd name="connsiteY14" fmla="*/ 1030456 h 1543391"/>
                    <a:gd name="connsiteX15" fmla="*/ 1212215 w 1542756"/>
                    <a:gd name="connsiteY15" fmla="*/ 1543391 h 1543391"/>
                    <a:gd name="connsiteX16" fmla="*/ 698836 w 1542756"/>
                    <a:gd name="connsiteY16" fmla="*/ 1543391 h 1543391"/>
                    <a:gd name="connsiteX17" fmla="*/ 677999 w 1542756"/>
                    <a:gd name="connsiteY17" fmla="*/ 1527864 h 1543391"/>
                    <a:gd name="connsiteX18" fmla="*/ 687979 w 1542756"/>
                    <a:gd name="connsiteY18" fmla="*/ 1459189 h 1543391"/>
                    <a:gd name="connsiteX19" fmla="*/ 754417 w 1542756"/>
                    <a:gd name="connsiteY19" fmla="*/ 1347735 h 1543391"/>
                    <a:gd name="connsiteX20" fmla="*/ 603727 w 1542756"/>
                    <a:gd name="connsiteY20" fmla="*/ 1213325 h 1543391"/>
                    <a:gd name="connsiteX21" fmla="*/ 457825 w 1542756"/>
                    <a:gd name="connsiteY21" fmla="*/ 1347735 h 1543391"/>
                    <a:gd name="connsiteX22" fmla="*/ 522614 w 1542756"/>
                    <a:gd name="connsiteY22" fmla="*/ 1456051 h 1543391"/>
                    <a:gd name="connsiteX23" fmla="*/ 530889 w 1542756"/>
                    <a:gd name="connsiteY23" fmla="*/ 1529038 h 1543391"/>
                    <a:gd name="connsiteX24" fmla="*/ 510900 w 1542756"/>
                    <a:gd name="connsiteY24" fmla="*/ 1543391 h 1543391"/>
                    <a:gd name="connsiteX25" fmla="*/ 0 w 1542756"/>
                    <a:gd name="connsiteY25" fmla="*/ 1543391 h 1543391"/>
                    <a:gd name="connsiteX26" fmla="*/ 0 w 1542756"/>
                    <a:gd name="connsiteY26" fmla="*/ 1030456 h 1543391"/>
                    <a:gd name="connsiteX27" fmla="*/ 14829 w 1542756"/>
                    <a:gd name="connsiteY27" fmla="*/ 1009804 h 1543391"/>
                    <a:gd name="connsiteX28" fmla="*/ 84678 w 1542756"/>
                    <a:gd name="connsiteY28" fmla="*/ 1015107 h 1543391"/>
                    <a:gd name="connsiteX29" fmla="*/ 196131 w 1542756"/>
                    <a:gd name="connsiteY29" fmla="*/ 1087656 h 1543391"/>
                    <a:gd name="connsiteX30" fmla="*/ 330541 w 1542756"/>
                    <a:gd name="connsiteY30" fmla="*/ 936966 h 1543391"/>
                    <a:gd name="connsiteX31" fmla="*/ 196131 w 1542756"/>
                    <a:gd name="connsiteY31" fmla="*/ 786276 h 1543391"/>
                    <a:gd name="connsiteX32" fmla="*/ 84678 w 1542756"/>
                    <a:gd name="connsiteY32" fmla="*/ 858826 h 1543391"/>
                    <a:gd name="connsiteX33" fmla="*/ 16002 w 1542756"/>
                    <a:gd name="connsiteY33" fmla="*/ 862694 h 1543391"/>
                    <a:gd name="connsiteX34" fmla="*/ 0 w 1542756"/>
                    <a:gd name="connsiteY34" fmla="*/ 841219 h 1543391"/>
                    <a:gd name="connsiteX35" fmla="*/ 0 w 1542756"/>
                    <a:gd name="connsiteY35" fmla="*/ 330541 h 1543391"/>
                    <a:gd name="connsiteX36" fmla="*/ 510238 w 1542756"/>
                    <a:gd name="connsiteY36" fmla="*/ 330541 h 1543391"/>
                    <a:gd name="connsiteX37" fmla="*/ 530889 w 1542756"/>
                    <a:gd name="connsiteY37" fmla="*/ 315713 h 1543391"/>
                    <a:gd name="connsiteX38" fmla="*/ 519475 w 1542756"/>
                    <a:gd name="connsiteY38" fmla="*/ 245864 h 1543391"/>
                    <a:gd name="connsiteX39" fmla="*/ 453037 w 1542756"/>
                    <a:gd name="connsiteY39" fmla="*/ 134410 h 1543391"/>
                    <a:gd name="connsiteX40" fmla="*/ 603727 w 1542756"/>
                    <a:gd name="connsiteY40" fmla="*/ 0 h 1543391"/>
                    <a:gd name="connsiteX0" fmla="*/ 603727 w 1542756"/>
                    <a:gd name="connsiteY0" fmla="*/ 0 h 1543391"/>
                    <a:gd name="connsiteX1" fmla="*/ 754417 w 1542756"/>
                    <a:gd name="connsiteY1" fmla="*/ 134410 h 1543391"/>
                    <a:gd name="connsiteX2" fmla="*/ 687979 w 1542756"/>
                    <a:gd name="connsiteY2" fmla="*/ 245864 h 1543391"/>
                    <a:gd name="connsiteX3" fmla="*/ 677999 w 1542756"/>
                    <a:gd name="connsiteY3" fmla="*/ 314539 h 1543391"/>
                    <a:gd name="connsiteX4" fmla="*/ 699473 w 1542756"/>
                    <a:gd name="connsiteY4" fmla="*/ 330541 h 1543391"/>
                    <a:gd name="connsiteX5" fmla="*/ 1212215 w 1542756"/>
                    <a:gd name="connsiteY5" fmla="*/ 330541 h 1543391"/>
                    <a:gd name="connsiteX6" fmla="*/ 1212215 w 1542756"/>
                    <a:gd name="connsiteY6" fmla="*/ 841219 h 1543391"/>
                    <a:gd name="connsiteX7" fmla="*/ 1228217 w 1542756"/>
                    <a:gd name="connsiteY7" fmla="*/ 862694 h 1543391"/>
                    <a:gd name="connsiteX8" fmla="*/ 1296893 w 1542756"/>
                    <a:gd name="connsiteY8" fmla="*/ 852714 h 1543391"/>
                    <a:gd name="connsiteX9" fmla="*/ 1408346 w 1542756"/>
                    <a:gd name="connsiteY9" fmla="*/ 786276 h 1543391"/>
                    <a:gd name="connsiteX10" fmla="*/ 1542756 w 1542756"/>
                    <a:gd name="connsiteY10" fmla="*/ 936966 h 1543391"/>
                    <a:gd name="connsiteX11" fmla="*/ 1408346 w 1542756"/>
                    <a:gd name="connsiteY11" fmla="*/ 1087656 h 1543391"/>
                    <a:gd name="connsiteX12" fmla="*/ 1296893 w 1542756"/>
                    <a:gd name="connsiteY12" fmla="*/ 1021218 h 1543391"/>
                    <a:gd name="connsiteX13" fmla="*/ 1227044 w 1542756"/>
                    <a:gd name="connsiteY13" fmla="*/ 1009804 h 1543391"/>
                    <a:gd name="connsiteX14" fmla="*/ 1212215 w 1542756"/>
                    <a:gd name="connsiteY14" fmla="*/ 1030456 h 1543391"/>
                    <a:gd name="connsiteX15" fmla="*/ 1212215 w 1542756"/>
                    <a:gd name="connsiteY15" fmla="*/ 1543391 h 1543391"/>
                    <a:gd name="connsiteX16" fmla="*/ 698836 w 1542756"/>
                    <a:gd name="connsiteY16" fmla="*/ 1543391 h 1543391"/>
                    <a:gd name="connsiteX17" fmla="*/ 677999 w 1542756"/>
                    <a:gd name="connsiteY17" fmla="*/ 1527864 h 1543391"/>
                    <a:gd name="connsiteX18" fmla="*/ 687979 w 1542756"/>
                    <a:gd name="connsiteY18" fmla="*/ 1459189 h 1543391"/>
                    <a:gd name="connsiteX19" fmla="*/ 754417 w 1542756"/>
                    <a:gd name="connsiteY19" fmla="*/ 1347735 h 1543391"/>
                    <a:gd name="connsiteX20" fmla="*/ 603727 w 1542756"/>
                    <a:gd name="connsiteY20" fmla="*/ 1213325 h 1543391"/>
                    <a:gd name="connsiteX21" fmla="*/ 457825 w 1542756"/>
                    <a:gd name="connsiteY21" fmla="*/ 1347735 h 1543391"/>
                    <a:gd name="connsiteX22" fmla="*/ 522614 w 1542756"/>
                    <a:gd name="connsiteY22" fmla="*/ 1456051 h 1543391"/>
                    <a:gd name="connsiteX23" fmla="*/ 530889 w 1542756"/>
                    <a:gd name="connsiteY23" fmla="*/ 1529038 h 1543391"/>
                    <a:gd name="connsiteX24" fmla="*/ 510900 w 1542756"/>
                    <a:gd name="connsiteY24" fmla="*/ 1543391 h 1543391"/>
                    <a:gd name="connsiteX25" fmla="*/ 0 w 1542756"/>
                    <a:gd name="connsiteY25" fmla="*/ 1543391 h 1543391"/>
                    <a:gd name="connsiteX26" fmla="*/ 0 w 1542756"/>
                    <a:gd name="connsiteY26" fmla="*/ 1030456 h 1543391"/>
                    <a:gd name="connsiteX27" fmla="*/ 14829 w 1542756"/>
                    <a:gd name="connsiteY27" fmla="*/ 1009804 h 1543391"/>
                    <a:gd name="connsiteX28" fmla="*/ 84678 w 1542756"/>
                    <a:gd name="connsiteY28" fmla="*/ 1015107 h 1543391"/>
                    <a:gd name="connsiteX29" fmla="*/ 196131 w 1542756"/>
                    <a:gd name="connsiteY29" fmla="*/ 1087656 h 1543391"/>
                    <a:gd name="connsiteX30" fmla="*/ 330541 w 1542756"/>
                    <a:gd name="connsiteY30" fmla="*/ 936966 h 1543391"/>
                    <a:gd name="connsiteX31" fmla="*/ 196131 w 1542756"/>
                    <a:gd name="connsiteY31" fmla="*/ 789331 h 1543391"/>
                    <a:gd name="connsiteX32" fmla="*/ 84678 w 1542756"/>
                    <a:gd name="connsiteY32" fmla="*/ 858826 h 1543391"/>
                    <a:gd name="connsiteX33" fmla="*/ 16002 w 1542756"/>
                    <a:gd name="connsiteY33" fmla="*/ 862694 h 1543391"/>
                    <a:gd name="connsiteX34" fmla="*/ 0 w 1542756"/>
                    <a:gd name="connsiteY34" fmla="*/ 841219 h 1543391"/>
                    <a:gd name="connsiteX35" fmla="*/ 0 w 1542756"/>
                    <a:gd name="connsiteY35" fmla="*/ 330541 h 1543391"/>
                    <a:gd name="connsiteX36" fmla="*/ 510238 w 1542756"/>
                    <a:gd name="connsiteY36" fmla="*/ 330541 h 1543391"/>
                    <a:gd name="connsiteX37" fmla="*/ 530889 w 1542756"/>
                    <a:gd name="connsiteY37" fmla="*/ 315713 h 1543391"/>
                    <a:gd name="connsiteX38" fmla="*/ 519475 w 1542756"/>
                    <a:gd name="connsiteY38" fmla="*/ 245864 h 1543391"/>
                    <a:gd name="connsiteX39" fmla="*/ 453037 w 1542756"/>
                    <a:gd name="connsiteY39" fmla="*/ 134410 h 1543391"/>
                    <a:gd name="connsiteX40" fmla="*/ 603727 w 1542756"/>
                    <a:gd name="connsiteY40" fmla="*/ 0 h 1543391"/>
                    <a:gd name="connsiteX0" fmla="*/ 603727 w 1542756"/>
                    <a:gd name="connsiteY0" fmla="*/ 0 h 1543391"/>
                    <a:gd name="connsiteX1" fmla="*/ 754417 w 1542756"/>
                    <a:gd name="connsiteY1" fmla="*/ 134410 h 1543391"/>
                    <a:gd name="connsiteX2" fmla="*/ 687979 w 1542756"/>
                    <a:gd name="connsiteY2" fmla="*/ 245864 h 1543391"/>
                    <a:gd name="connsiteX3" fmla="*/ 677999 w 1542756"/>
                    <a:gd name="connsiteY3" fmla="*/ 314539 h 1543391"/>
                    <a:gd name="connsiteX4" fmla="*/ 699473 w 1542756"/>
                    <a:gd name="connsiteY4" fmla="*/ 330541 h 1543391"/>
                    <a:gd name="connsiteX5" fmla="*/ 1212215 w 1542756"/>
                    <a:gd name="connsiteY5" fmla="*/ 330541 h 1543391"/>
                    <a:gd name="connsiteX6" fmla="*/ 1212215 w 1542756"/>
                    <a:gd name="connsiteY6" fmla="*/ 841219 h 1543391"/>
                    <a:gd name="connsiteX7" fmla="*/ 1228217 w 1542756"/>
                    <a:gd name="connsiteY7" fmla="*/ 862694 h 1543391"/>
                    <a:gd name="connsiteX8" fmla="*/ 1296893 w 1542756"/>
                    <a:gd name="connsiteY8" fmla="*/ 852714 h 1543391"/>
                    <a:gd name="connsiteX9" fmla="*/ 1408346 w 1542756"/>
                    <a:gd name="connsiteY9" fmla="*/ 786276 h 1543391"/>
                    <a:gd name="connsiteX10" fmla="*/ 1542756 w 1542756"/>
                    <a:gd name="connsiteY10" fmla="*/ 936966 h 1543391"/>
                    <a:gd name="connsiteX11" fmla="*/ 1408346 w 1542756"/>
                    <a:gd name="connsiteY11" fmla="*/ 1087656 h 1543391"/>
                    <a:gd name="connsiteX12" fmla="*/ 1296893 w 1542756"/>
                    <a:gd name="connsiteY12" fmla="*/ 1021218 h 1543391"/>
                    <a:gd name="connsiteX13" fmla="*/ 1227044 w 1542756"/>
                    <a:gd name="connsiteY13" fmla="*/ 1009804 h 1543391"/>
                    <a:gd name="connsiteX14" fmla="*/ 1212215 w 1542756"/>
                    <a:gd name="connsiteY14" fmla="*/ 1030456 h 1543391"/>
                    <a:gd name="connsiteX15" fmla="*/ 1212215 w 1542756"/>
                    <a:gd name="connsiteY15" fmla="*/ 1543391 h 1543391"/>
                    <a:gd name="connsiteX16" fmla="*/ 698836 w 1542756"/>
                    <a:gd name="connsiteY16" fmla="*/ 1543391 h 1543391"/>
                    <a:gd name="connsiteX17" fmla="*/ 677999 w 1542756"/>
                    <a:gd name="connsiteY17" fmla="*/ 1527864 h 1543391"/>
                    <a:gd name="connsiteX18" fmla="*/ 687979 w 1542756"/>
                    <a:gd name="connsiteY18" fmla="*/ 1459189 h 1543391"/>
                    <a:gd name="connsiteX19" fmla="*/ 754417 w 1542756"/>
                    <a:gd name="connsiteY19" fmla="*/ 1347735 h 1543391"/>
                    <a:gd name="connsiteX20" fmla="*/ 603727 w 1542756"/>
                    <a:gd name="connsiteY20" fmla="*/ 1213325 h 1543391"/>
                    <a:gd name="connsiteX21" fmla="*/ 457825 w 1542756"/>
                    <a:gd name="connsiteY21" fmla="*/ 1347735 h 1543391"/>
                    <a:gd name="connsiteX22" fmla="*/ 522614 w 1542756"/>
                    <a:gd name="connsiteY22" fmla="*/ 1456051 h 1543391"/>
                    <a:gd name="connsiteX23" fmla="*/ 530889 w 1542756"/>
                    <a:gd name="connsiteY23" fmla="*/ 1529038 h 1543391"/>
                    <a:gd name="connsiteX24" fmla="*/ 510900 w 1542756"/>
                    <a:gd name="connsiteY24" fmla="*/ 1543391 h 1543391"/>
                    <a:gd name="connsiteX25" fmla="*/ 0 w 1542756"/>
                    <a:gd name="connsiteY25" fmla="*/ 1543391 h 1543391"/>
                    <a:gd name="connsiteX26" fmla="*/ 0 w 1542756"/>
                    <a:gd name="connsiteY26" fmla="*/ 1030456 h 1543391"/>
                    <a:gd name="connsiteX27" fmla="*/ 14829 w 1542756"/>
                    <a:gd name="connsiteY27" fmla="*/ 1009804 h 1543391"/>
                    <a:gd name="connsiteX28" fmla="*/ 84678 w 1542756"/>
                    <a:gd name="connsiteY28" fmla="*/ 1015107 h 1543391"/>
                    <a:gd name="connsiteX29" fmla="*/ 196131 w 1542756"/>
                    <a:gd name="connsiteY29" fmla="*/ 1087656 h 1543391"/>
                    <a:gd name="connsiteX30" fmla="*/ 330541 w 1542756"/>
                    <a:gd name="connsiteY30" fmla="*/ 936966 h 1543391"/>
                    <a:gd name="connsiteX31" fmla="*/ 196131 w 1542756"/>
                    <a:gd name="connsiteY31" fmla="*/ 789331 h 1543391"/>
                    <a:gd name="connsiteX32" fmla="*/ 84678 w 1542756"/>
                    <a:gd name="connsiteY32" fmla="*/ 858826 h 1543391"/>
                    <a:gd name="connsiteX33" fmla="*/ 16002 w 1542756"/>
                    <a:gd name="connsiteY33" fmla="*/ 862694 h 1543391"/>
                    <a:gd name="connsiteX34" fmla="*/ 0 w 1542756"/>
                    <a:gd name="connsiteY34" fmla="*/ 841219 h 1543391"/>
                    <a:gd name="connsiteX35" fmla="*/ 0 w 1542756"/>
                    <a:gd name="connsiteY35" fmla="*/ 330541 h 1543391"/>
                    <a:gd name="connsiteX36" fmla="*/ 510238 w 1542756"/>
                    <a:gd name="connsiteY36" fmla="*/ 330541 h 1543391"/>
                    <a:gd name="connsiteX37" fmla="*/ 530889 w 1542756"/>
                    <a:gd name="connsiteY37" fmla="*/ 315713 h 1543391"/>
                    <a:gd name="connsiteX38" fmla="*/ 519475 w 1542756"/>
                    <a:gd name="connsiteY38" fmla="*/ 245864 h 1543391"/>
                    <a:gd name="connsiteX39" fmla="*/ 453037 w 1542756"/>
                    <a:gd name="connsiteY39" fmla="*/ 134410 h 1543391"/>
                    <a:gd name="connsiteX40" fmla="*/ 603727 w 1542756"/>
                    <a:gd name="connsiteY40" fmla="*/ 0 h 1543391"/>
                    <a:gd name="connsiteX0" fmla="*/ 603727 w 1542756"/>
                    <a:gd name="connsiteY0" fmla="*/ 0 h 1543391"/>
                    <a:gd name="connsiteX1" fmla="*/ 754417 w 1542756"/>
                    <a:gd name="connsiteY1" fmla="*/ 134410 h 1543391"/>
                    <a:gd name="connsiteX2" fmla="*/ 687979 w 1542756"/>
                    <a:gd name="connsiteY2" fmla="*/ 245864 h 1543391"/>
                    <a:gd name="connsiteX3" fmla="*/ 677999 w 1542756"/>
                    <a:gd name="connsiteY3" fmla="*/ 314539 h 1543391"/>
                    <a:gd name="connsiteX4" fmla="*/ 699473 w 1542756"/>
                    <a:gd name="connsiteY4" fmla="*/ 330541 h 1543391"/>
                    <a:gd name="connsiteX5" fmla="*/ 1212215 w 1542756"/>
                    <a:gd name="connsiteY5" fmla="*/ 330541 h 1543391"/>
                    <a:gd name="connsiteX6" fmla="*/ 1212215 w 1542756"/>
                    <a:gd name="connsiteY6" fmla="*/ 841219 h 1543391"/>
                    <a:gd name="connsiteX7" fmla="*/ 1228217 w 1542756"/>
                    <a:gd name="connsiteY7" fmla="*/ 862694 h 1543391"/>
                    <a:gd name="connsiteX8" fmla="*/ 1296893 w 1542756"/>
                    <a:gd name="connsiteY8" fmla="*/ 852714 h 1543391"/>
                    <a:gd name="connsiteX9" fmla="*/ 1408346 w 1542756"/>
                    <a:gd name="connsiteY9" fmla="*/ 786276 h 1543391"/>
                    <a:gd name="connsiteX10" fmla="*/ 1542756 w 1542756"/>
                    <a:gd name="connsiteY10" fmla="*/ 936966 h 1543391"/>
                    <a:gd name="connsiteX11" fmla="*/ 1408346 w 1542756"/>
                    <a:gd name="connsiteY11" fmla="*/ 1087656 h 1543391"/>
                    <a:gd name="connsiteX12" fmla="*/ 1296893 w 1542756"/>
                    <a:gd name="connsiteY12" fmla="*/ 1021218 h 1543391"/>
                    <a:gd name="connsiteX13" fmla="*/ 1227044 w 1542756"/>
                    <a:gd name="connsiteY13" fmla="*/ 1009804 h 1543391"/>
                    <a:gd name="connsiteX14" fmla="*/ 1212215 w 1542756"/>
                    <a:gd name="connsiteY14" fmla="*/ 1030456 h 1543391"/>
                    <a:gd name="connsiteX15" fmla="*/ 1212215 w 1542756"/>
                    <a:gd name="connsiteY15" fmla="*/ 1543391 h 1543391"/>
                    <a:gd name="connsiteX16" fmla="*/ 698836 w 1542756"/>
                    <a:gd name="connsiteY16" fmla="*/ 1543391 h 1543391"/>
                    <a:gd name="connsiteX17" fmla="*/ 677999 w 1542756"/>
                    <a:gd name="connsiteY17" fmla="*/ 1527864 h 1543391"/>
                    <a:gd name="connsiteX18" fmla="*/ 687979 w 1542756"/>
                    <a:gd name="connsiteY18" fmla="*/ 1459189 h 1543391"/>
                    <a:gd name="connsiteX19" fmla="*/ 754417 w 1542756"/>
                    <a:gd name="connsiteY19" fmla="*/ 1347735 h 1543391"/>
                    <a:gd name="connsiteX20" fmla="*/ 603727 w 1542756"/>
                    <a:gd name="connsiteY20" fmla="*/ 1213325 h 1543391"/>
                    <a:gd name="connsiteX21" fmla="*/ 457825 w 1542756"/>
                    <a:gd name="connsiteY21" fmla="*/ 1347735 h 1543391"/>
                    <a:gd name="connsiteX22" fmla="*/ 522614 w 1542756"/>
                    <a:gd name="connsiteY22" fmla="*/ 1456051 h 1543391"/>
                    <a:gd name="connsiteX23" fmla="*/ 530889 w 1542756"/>
                    <a:gd name="connsiteY23" fmla="*/ 1529038 h 1543391"/>
                    <a:gd name="connsiteX24" fmla="*/ 510900 w 1542756"/>
                    <a:gd name="connsiteY24" fmla="*/ 1543391 h 1543391"/>
                    <a:gd name="connsiteX25" fmla="*/ 0 w 1542756"/>
                    <a:gd name="connsiteY25" fmla="*/ 1543391 h 1543391"/>
                    <a:gd name="connsiteX26" fmla="*/ 0 w 1542756"/>
                    <a:gd name="connsiteY26" fmla="*/ 1030456 h 1543391"/>
                    <a:gd name="connsiteX27" fmla="*/ 14829 w 1542756"/>
                    <a:gd name="connsiteY27" fmla="*/ 1009804 h 1543391"/>
                    <a:gd name="connsiteX28" fmla="*/ 84678 w 1542756"/>
                    <a:gd name="connsiteY28" fmla="*/ 1015107 h 1543391"/>
                    <a:gd name="connsiteX29" fmla="*/ 196131 w 1542756"/>
                    <a:gd name="connsiteY29" fmla="*/ 1087656 h 1543391"/>
                    <a:gd name="connsiteX30" fmla="*/ 330541 w 1542756"/>
                    <a:gd name="connsiteY30" fmla="*/ 936966 h 1543391"/>
                    <a:gd name="connsiteX31" fmla="*/ 196131 w 1542756"/>
                    <a:gd name="connsiteY31" fmla="*/ 789331 h 1543391"/>
                    <a:gd name="connsiteX32" fmla="*/ 84678 w 1542756"/>
                    <a:gd name="connsiteY32" fmla="*/ 858826 h 1543391"/>
                    <a:gd name="connsiteX33" fmla="*/ 16002 w 1542756"/>
                    <a:gd name="connsiteY33" fmla="*/ 862694 h 1543391"/>
                    <a:gd name="connsiteX34" fmla="*/ 0 w 1542756"/>
                    <a:gd name="connsiteY34" fmla="*/ 841219 h 1543391"/>
                    <a:gd name="connsiteX35" fmla="*/ 0 w 1542756"/>
                    <a:gd name="connsiteY35" fmla="*/ 330541 h 1543391"/>
                    <a:gd name="connsiteX36" fmla="*/ 510238 w 1542756"/>
                    <a:gd name="connsiteY36" fmla="*/ 330541 h 1543391"/>
                    <a:gd name="connsiteX37" fmla="*/ 530889 w 1542756"/>
                    <a:gd name="connsiteY37" fmla="*/ 315713 h 1543391"/>
                    <a:gd name="connsiteX38" fmla="*/ 519475 w 1542756"/>
                    <a:gd name="connsiteY38" fmla="*/ 245864 h 1543391"/>
                    <a:gd name="connsiteX39" fmla="*/ 453037 w 1542756"/>
                    <a:gd name="connsiteY39" fmla="*/ 134410 h 1543391"/>
                    <a:gd name="connsiteX40" fmla="*/ 603727 w 1542756"/>
                    <a:gd name="connsiteY40" fmla="*/ 0 h 1543391"/>
                    <a:gd name="connsiteX0" fmla="*/ 603727 w 1542756"/>
                    <a:gd name="connsiteY0" fmla="*/ 0 h 1543391"/>
                    <a:gd name="connsiteX1" fmla="*/ 754417 w 1542756"/>
                    <a:gd name="connsiteY1" fmla="*/ 134410 h 1543391"/>
                    <a:gd name="connsiteX2" fmla="*/ 687979 w 1542756"/>
                    <a:gd name="connsiteY2" fmla="*/ 245864 h 1543391"/>
                    <a:gd name="connsiteX3" fmla="*/ 677999 w 1542756"/>
                    <a:gd name="connsiteY3" fmla="*/ 314539 h 1543391"/>
                    <a:gd name="connsiteX4" fmla="*/ 699473 w 1542756"/>
                    <a:gd name="connsiteY4" fmla="*/ 330541 h 1543391"/>
                    <a:gd name="connsiteX5" fmla="*/ 1212215 w 1542756"/>
                    <a:gd name="connsiteY5" fmla="*/ 330541 h 1543391"/>
                    <a:gd name="connsiteX6" fmla="*/ 1212215 w 1542756"/>
                    <a:gd name="connsiteY6" fmla="*/ 841219 h 1543391"/>
                    <a:gd name="connsiteX7" fmla="*/ 1228217 w 1542756"/>
                    <a:gd name="connsiteY7" fmla="*/ 862694 h 1543391"/>
                    <a:gd name="connsiteX8" fmla="*/ 1296893 w 1542756"/>
                    <a:gd name="connsiteY8" fmla="*/ 852714 h 1543391"/>
                    <a:gd name="connsiteX9" fmla="*/ 1408346 w 1542756"/>
                    <a:gd name="connsiteY9" fmla="*/ 786276 h 1543391"/>
                    <a:gd name="connsiteX10" fmla="*/ 1542756 w 1542756"/>
                    <a:gd name="connsiteY10" fmla="*/ 936966 h 1543391"/>
                    <a:gd name="connsiteX11" fmla="*/ 1408346 w 1542756"/>
                    <a:gd name="connsiteY11" fmla="*/ 1087656 h 1543391"/>
                    <a:gd name="connsiteX12" fmla="*/ 1296893 w 1542756"/>
                    <a:gd name="connsiteY12" fmla="*/ 1021218 h 1543391"/>
                    <a:gd name="connsiteX13" fmla="*/ 1227044 w 1542756"/>
                    <a:gd name="connsiteY13" fmla="*/ 1009804 h 1543391"/>
                    <a:gd name="connsiteX14" fmla="*/ 1212215 w 1542756"/>
                    <a:gd name="connsiteY14" fmla="*/ 1030456 h 1543391"/>
                    <a:gd name="connsiteX15" fmla="*/ 1212215 w 1542756"/>
                    <a:gd name="connsiteY15" fmla="*/ 1543391 h 1543391"/>
                    <a:gd name="connsiteX16" fmla="*/ 698836 w 1542756"/>
                    <a:gd name="connsiteY16" fmla="*/ 1543391 h 1543391"/>
                    <a:gd name="connsiteX17" fmla="*/ 677999 w 1542756"/>
                    <a:gd name="connsiteY17" fmla="*/ 1527864 h 1543391"/>
                    <a:gd name="connsiteX18" fmla="*/ 687979 w 1542756"/>
                    <a:gd name="connsiteY18" fmla="*/ 1459189 h 1543391"/>
                    <a:gd name="connsiteX19" fmla="*/ 754417 w 1542756"/>
                    <a:gd name="connsiteY19" fmla="*/ 1347735 h 1543391"/>
                    <a:gd name="connsiteX20" fmla="*/ 603727 w 1542756"/>
                    <a:gd name="connsiteY20" fmla="*/ 1213325 h 1543391"/>
                    <a:gd name="connsiteX21" fmla="*/ 457825 w 1542756"/>
                    <a:gd name="connsiteY21" fmla="*/ 1347735 h 1543391"/>
                    <a:gd name="connsiteX22" fmla="*/ 522614 w 1542756"/>
                    <a:gd name="connsiteY22" fmla="*/ 1456051 h 1543391"/>
                    <a:gd name="connsiteX23" fmla="*/ 530889 w 1542756"/>
                    <a:gd name="connsiteY23" fmla="*/ 1529038 h 1543391"/>
                    <a:gd name="connsiteX24" fmla="*/ 510900 w 1542756"/>
                    <a:gd name="connsiteY24" fmla="*/ 1543391 h 1543391"/>
                    <a:gd name="connsiteX25" fmla="*/ 0 w 1542756"/>
                    <a:gd name="connsiteY25" fmla="*/ 1543391 h 1543391"/>
                    <a:gd name="connsiteX26" fmla="*/ 0 w 1542756"/>
                    <a:gd name="connsiteY26" fmla="*/ 1030456 h 1543391"/>
                    <a:gd name="connsiteX27" fmla="*/ 14829 w 1542756"/>
                    <a:gd name="connsiteY27" fmla="*/ 1009804 h 1543391"/>
                    <a:gd name="connsiteX28" fmla="*/ 84678 w 1542756"/>
                    <a:gd name="connsiteY28" fmla="*/ 1015107 h 1543391"/>
                    <a:gd name="connsiteX29" fmla="*/ 196131 w 1542756"/>
                    <a:gd name="connsiteY29" fmla="*/ 1087656 h 1543391"/>
                    <a:gd name="connsiteX30" fmla="*/ 330541 w 1542756"/>
                    <a:gd name="connsiteY30" fmla="*/ 936966 h 1543391"/>
                    <a:gd name="connsiteX31" fmla="*/ 196131 w 1542756"/>
                    <a:gd name="connsiteY31" fmla="*/ 789331 h 1543391"/>
                    <a:gd name="connsiteX32" fmla="*/ 84678 w 1542756"/>
                    <a:gd name="connsiteY32" fmla="*/ 858826 h 1543391"/>
                    <a:gd name="connsiteX33" fmla="*/ 16002 w 1542756"/>
                    <a:gd name="connsiteY33" fmla="*/ 862694 h 1543391"/>
                    <a:gd name="connsiteX34" fmla="*/ 0 w 1542756"/>
                    <a:gd name="connsiteY34" fmla="*/ 841219 h 1543391"/>
                    <a:gd name="connsiteX35" fmla="*/ 0 w 1542756"/>
                    <a:gd name="connsiteY35" fmla="*/ 330541 h 1543391"/>
                    <a:gd name="connsiteX36" fmla="*/ 510238 w 1542756"/>
                    <a:gd name="connsiteY36" fmla="*/ 330541 h 1543391"/>
                    <a:gd name="connsiteX37" fmla="*/ 530889 w 1542756"/>
                    <a:gd name="connsiteY37" fmla="*/ 315713 h 1543391"/>
                    <a:gd name="connsiteX38" fmla="*/ 519475 w 1542756"/>
                    <a:gd name="connsiteY38" fmla="*/ 245864 h 1543391"/>
                    <a:gd name="connsiteX39" fmla="*/ 453037 w 1542756"/>
                    <a:gd name="connsiteY39" fmla="*/ 134410 h 1543391"/>
                    <a:gd name="connsiteX40" fmla="*/ 603727 w 1542756"/>
                    <a:gd name="connsiteY40" fmla="*/ 0 h 1543391"/>
                    <a:gd name="connsiteX0" fmla="*/ 603727 w 1542756"/>
                    <a:gd name="connsiteY0" fmla="*/ 0 h 1543391"/>
                    <a:gd name="connsiteX1" fmla="*/ 754417 w 1542756"/>
                    <a:gd name="connsiteY1" fmla="*/ 134410 h 1543391"/>
                    <a:gd name="connsiteX2" fmla="*/ 687979 w 1542756"/>
                    <a:gd name="connsiteY2" fmla="*/ 245864 h 1543391"/>
                    <a:gd name="connsiteX3" fmla="*/ 677999 w 1542756"/>
                    <a:gd name="connsiteY3" fmla="*/ 314539 h 1543391"/>
                    <a:gd name="connsiteX4" fmla="*/ 699473 w 1542756"/>
                    <a:gd name="connsiteY4" fmla="*/ 330541 h 1543391"/>
                    <a:gd name="connsiteX5" fmla="*/ 1212215 w 1542756"/>
                    <a:gd name="connsiteY5" fmla="*/ 330541 h 1543391"/>
                    <a:gd name="connsiteX6" fmla="*/ 1212215 w 1542756"/>
                    <a:gd name="connsiteY6" fmla="*/ 841219 h 1543391"/>
                    <a:gd name="connsiteX7" fmla="*/ 1228217 w 1542756"/>
                    <a:gd name="connsiteY7" fmla="*/ 862694 h 1543391"/>
                    <a:gd name="connsiteX8" fmla="*/ 1296893 w 1542756"/>
                    <a:gd name="connsiteY8" fmla="*/ 852714 h 1543391"/>
                    <a:gd name="connsiteX9" fmla="*/ 1408346 w 1542756"/>
                    <a:gd name="connsiteY9" fmla="*/ 786276 h 1543391"/>
                    <a:gd name="connsiteX10" fmla="*/ 1542756 w 1542756"/>
                    <a:gd name="connsiteY10" fmla="*/ 936966 h 1543391"/>
                    <a:gd name="connsiteX11" fmla="*/ 1408346 w 1542756"/>
                    <a:gd name="connsiteY11" fmla="*/ 1087656 h 1543391"/>
                    <a:gd name="connsiteX12" fmla="*/ 1296893 w 1542756"/>
                    <a:gd name="connsiteY12" fmla="*/ 1021218 h 1543391"/>
                    <a:gd name="connsiteX13" fmla="*/ 1227044 w 1542756"/>
                    <a:gd name="connsiteY13" fmla="*/ 1009804 h 1543391"/>
                    <a:gd name="connsiteX14" fmla="*/ 1212215 w 1542756"/>
                    <a:gd name="connsiteY14" fmla="*/ 1030456 h 1543391"/>
                    <a:gd name="connsiteX15" fmla="*/ 1212215 w 1542756"/>
                    <a:gd name="connsiteY15" fmla="*/ 1543391 h 1543391"/>
                    <a:gd name="connsiteX16" fmla="*/ 698836 w 1542756"/>
                    <a:gd name="connsiteY16" fmla="*/ 1543391 h 1543391"/>
                    <a:gd name="connsiteX17" fmla="*/ 677999 w 1542756"/>
                    <a:gd name="connsiteY17" fmla="*/ 1527864 h 1543391"/>
                    <a:gd name="connsiteX18" fmla="*/ 687979 w 1542756"/>
                    <a:gd name="connsiteY18" fmla="*/ 1459189 h 1543391"/>
                    <a:gd name="connsiteX19" fmla="*/ 754417 w 1542756"/>
                    <a:gd name="connsiteY19" fmla="*/ 1347735 h 1543391"/>
                    <a:gd name="connsiteX20" fmla="*/ 603727 w 1542756"/>
                    <a:gd name="connsiteY20" fmla="*/ 1213325 h 1543391"/>
                    <a:gd name="connsiteX21" fmla="*/ 457825 w 1542756"/>
                    <a:gd name="connsiteY21" fmla="*/ 1347735 h 1543391"/>
                    <a:gd name="connsiteX22" fmla="*/ 522614 w 1542756"/>
                    <a:gd name="connsiteY22" fmla="*/ 1456051 h 1543391"/>
                    <a:gd name="connsiteX23" fmla="*/ 530889 w 1542756"/>
                    <a:gd name="connsiteY23" fmla="*/ 1529038 h 1543391"/>
                    <a:gd name="connsiteX24" fmla="*/ 510900 w 1542756"/>
                    <a:gd name="connsiteY24" fmla="*/ 1543391 h 1543391"/>
                    <a:gd name="connsiteX25" fmla="*/ 0 w 1542756"/>
                    <a:gd name="connsiteY25" fmla="*/ 1543391 h 1543391"/>
                    <a:gd name="connsiteX26" fmla="*/ 0 w 1542756"/>
                    <a:gd name="connsiteY26" fmla="*/ 1030456 h 1543391"/>
                    <a:gd name="connsiteX27" fmla="*/ 14829 w 1542756"/>
                    <a:gd name="connsiteY27" fmla="*/ 1009804 h 1543391"/>
                    <a:gd name="connsiteX28" fmla="*/ 84678 w 1542756"/>
                    <a:gd name="connsiteY28" fmla="*/ 1015107 h 1543391"/>
                    <a:gd name="connsiteX29" fmla="*/ 196131 w 1542756"/>
                    <a:gd name="connsiteY29" fmla="*/ 1087656 h 1543391"/>
                    <a:gd name="connsiteX30" fmla="*/ 330541 w 1542756"/>
                    <a:gd name="connsiteY30" fmla="*/ 936966 h 1543391"/>
                    <a:gd name="connsiteX31" fmla="*/ 196131 w 1542756"/>
                    <a:gd name="connsiteY31" fmla="*/ 789331 h 1543391"/>
                    <a:gd name="connsiteX32" fmla="*/ 84678 w 1542756"/>
                    <a:gd name="connsiteY32" fmla="*/ 858826 h 1543391"/>
                    <a:gd name="connsiteX33" fmla="*/ 16002 w 1542756"/>
                    <a:gd name="connsiteY33" fmla="*/ 862694 h 1543391"/>
                    <a:gd name="connsiteX34" fmla="*/ 0 w 1542756"/>
                    <a:gd name="connsiteY34" fmla="*/ 841219 h 1543391"/>
                    <a:gd name="connsiteX35" fmla="*/ 0 w 1542756"/>
                    <a:gd name="connsiteY35" fmla="*/ 330541 h 1543391"/>
                    <a:gd name="connsiteX36" fmla="*/ 510238 w 1542756"/>
                    <a:gd name="connsiteY36" fmla="*/ 330541 h 1543391"/>
                    <a:gd name="connsiteX37" fmla="*/ 530889 w 1542756"/>
                    <a:gd name="connsiteY37" fmla="*/ 315713 h 1543391"/>
                    <a:gd name="connsiteX38" fmla="*/ 519475 w 1542756"/>
                    <a:gd name="connsiteY38" fmla="*/ 245864 h 1543391"/>
                    <a:gd name="connsiteX39" fmla="*/ 453037 w 1542756"/>
                    <a:gd name="connsiteY39" fmla="*/ 134410 h 1543391"/>
                    <a:gd name="connsiteX40" fmla="*/ 603727 w 1542756"/>
                    <a:gd name="connsiteY40" fmla="*/ 0 h 1543391"/>
                    <a:gd name="connsiteX0" fmla="*/ 603727 w 1542756"/>
                    <a:gd name="connsiteY0" fmla="*/ 0 h 1543391"/>
                    <a:gd name="connsiteX1" fmla="*/ 754417 w 1542756"/>
                    <a:gd name="connsiteY1" fmla="*/ 134410 h 1543391"/>
                    <a:gd name="connsiteX2" fmla="*/ 687979 w 1542756"/>
                    <a:gd name="connsiteY2" fmla="*/ 245864 h 1543391"/>
                    <a:gd name="connsiteX3" fmla="*/ 677999 w 1542756"/>
                    <a:gd name="connsiteY3" fmla="*/ 314539 h 1543391"/>
                    <a:gd name="connsiteX4" fmla="*/ 699473 w 1542756"/>
                    <a:gd name="connsiteY4" fmla="*/ 330541 h 1543391"/>
                    <a:gd name="connsiteX5" fmla="*/ 1212215 w 1542756"/>
                    <a:gd name="connsiteY5" fmla="*/ 330541 h 1543391"/>
                    <a:gd name="connsiteX6" fmla="*/ 1212215 w 1542756"/>
                    <a:gd name="connsiteY6" fmla="*/ 841219 h 1543391"/>
                    <a:gd name="connsiteX7" fmla="*/ 1228217 w 1542756"/>
                    <a:gd name="connsiteY7" fmla="*/ 862694 h 1543391"/>
                    <a:gd name="connsiteX8" fmla="*/ 1296893 w 1542756"/>
                    <a:gd name="connsiteY8" fmla="*/ 852714 h 1543391"/>
                    <a:gd name="connsiteX9" fmla="*/ 1408346 w 1542756"/>
                    <a:gd name="connsiteY9" fmla="*/ 786276 h 1543391"/>
                    <a:gd name="connsiteX10" fmla="*/ 1542756 w 1542756"/>
                    <a:gd name="connsiteY10" fmla="*/ 936966 h 1543391"/>
                    <a:gd name="connsiteX11" fmla="*/ 1408346 w 1542756"/>
                    <a:gd name="connsiteY11" fmla="*/ 1087656 h 1543391"/>
                    <a:gd name="connsiteX12" fmla="*/ 1296893 w 1542756"/>
                    <a:gd name="connsiteY12" fmla="*/ 1021218 h 1543391"/>
                    <a:gd name="connsiteX13" fmla="*/ 1227044 w 1542756"/>
                    <a:gd name="connsiteY13" fmla="*/ 1009804 h 1543391"/>
                    <a:gd name="connsiteX14" fmla="*/ 1212215 w 1542756"/>
                    <a:gd name="connsiteY14" fmla="*/ 1030456 h 1543391"/>
                    <a:gd name="connsiteX15" fmla="*/ 1212215 w 1542756"/>
                    <a:gd name="connsiteY15" fmla="*/ 1543391 h 1543391"/>
                    <a:gd name="connsiteX16" fmla="*/ 698836 w 1542756"/>
                    <a:gd name="connsiteY16" fmla="*/ 1543391 h 1543391"/>
                    <a:gd name="connsiteX17" fmla="*/ 677999 w 1542756"/>
                    <a:gd name="connsiteY17" fmla="*/ 1527864 h 1543391"/>
                    <a:gd name="connsiteX18" fmla="*/ 687979 w 1542756"/>
                    <a:gd name="connsiteY18" fmla="*/ 1459189 h 1543391"/>
                    <a:gd name="connsiteX19" fmla="*/ 754417 w 1542756"/>
                    <a:gd name="connsiteY19" fmla="*/ 1347735 h 1543391"/>
                    <a:gd name="connsiteX20" fmla="*/ 603727 w 1542756"/>
                    <a:gd name="connsiteY20" fmla="*/ 1213325 h 1543391"/>
                    <a:gd name="connsiteX21" fmla="*/ 457825 w 1542756"/>
                    <a:gd name="connsiteY21" fmla="*/ 1347735 h 1543391"/>
                    <a:gd name="connsiteX22" fmla="*/ 522614 w 1542756"/>
                    <a:gd name="connsiteY22" fmla="*/ 1456051 h 1543391"/>
                    <a:gd name="connsiteX23" fmla="*/ 530889 w 1542756"/>
                    <a:gd name="connsiteY23" fmla="*/ 1529038 h 1543391"/>
                    <a:gd name="connsiteX24" fmla="*/ 510900 w 1542756"/>
                    <a:gd name="connsiteY24" fmla="*/ 1543391 h 1543391"/>
                    <a:gd name="connsiteX25" fmla="*/ 0 w 1542756"/>
                    <a:gd name="connsiteY25" fmla="*/ 1543391 h 1543391"/>
                    <a:gd name="connsiteX26" fmla="*/ 0 w 1542756"/>
                    <a:gd name="connsiteY26" fmla="*/ 1030456 h 1543391"/>
                    <a:gd name="connsiteX27" fmla="*/ 14829 w 1542756"/>
                    <a:gd name="connsiteY27" fmla="*/ 1009804 h 1543391"/>
                    <a:gd name="connsiteX28" fmla="*/ 84678 w 1542756"/>
                    <a:gd name="connsiteY28" fmla="*/ 1015107 h 1543391"/>
                    <a:gd name="connsiteX29" fmla="*/ 196131 w 1542756"/>
                    <a:gd name="connsiteY29" fmla="*/ 1087656 h 1543391"/>
                    <a:gd name="connsiteX30" fmla="*/ 330541 w 1542756"/>
                    <a:gd name="connsiteY30" fmla="*/ 936966 h 1543391"/>
                    <a:gd name="connsiteX31" fmla="*/ 196131 w 1542756"/>
                    <a:gd name="connsiteY31" fmla="*/ 789331 h 1543391"/>
                    <a:gd name="connsiteX32" fmla="*/ 84678 w 1542756"/>
                    <a:gd name="connsiteY32" fmla="*/ 858826 h 1543391"/>
                    <a:gd name="connsiteX33" fmla="*/ 16002 w 1542756"/>
                    <a:gd name="connsiteY33" fmla="*/ 862694 h 1543391"/>
                    <a:gd name="connsiteX34" fmla="*/ 0 w 1542756"/>
                    <a:gd name="connsiteY34" fmla="*/ 841219 h 1543391"/>
                    <a:gd name="connsiteX35" fmla="*/ 0 w 1542756"/>
                    <a:gd name="connsiteY35" fmla="*/ 330541 h 1543391"/>
                    <a:gd name="connsiteX36" fmla="*/ 510238 w 1542756"/>
                    <a:gd name="connsiteY36" fmla="*/ 330541 h 1543391"/>
                    <a:gd name="connsiteX37" fmla="*/ 530889 w 1542756"/>
                    <a:gd name="connsiteY37" fmla="*/ 315713 h 1543391"/>
                    <a:gd name="connsiteX38" fmla="*/ 519475 w 1542756"/>
                    <a:gd name="connsiteY38" fmla="*/ 245864 h 1543391"/>
                    <a:gd name="connsiteX39" fmla="*/ 453037 w 1542756"/>
                    <a:gd name="connsiteY39" fmla="*/ 134410 h 1543391"/>
                    <a:gd name="connsiteX40" fmla="*/ 603727 w 1542756"/>
                    <a:gd name="connsiteY40" fmla="*/ 0 h 1543391"/>
                    <a:gd name="connsiteX0" fmla="*/ 603727 w 1542756"/>
                    <a:gd name="connsiteY0" fmla="*/ 0 h 1543391"/>
                    <a:gd name="connsiteX1" fmla="*/ 754417 w 1542756"/>
                    <a:gd name="connsiteY1" fmla="*/ 134410 h 1543391"/>
                    <a:gd name="connsiteX2" fmla="*/ 687979 w 1542756"/>
                    <a:gd name="connsiteY2" fmla="*/ 245864 h 1543391"/>
                    <a:gd name="connsiteX3" fmla="*/ 677999 w 1542756"/>
                    <a:gd name="connsiteY3" fmla="*/ 314539 h 1543391"/>
                    <a:gd name="connsiteX4" fmla="*/ 699473 w 1542756"/>
                    <a:gd name="connsiteY4" fmla="*/ 330541 h 1543391"/>
                    <a:gd name="connsiteX5" fmla="*/ 1212215 w 1542756"/>
                    <a:gd name="connsiteY5" fmla="*/ 330541 h 1543391"/>
                    <a:gd name="connsiteX6" fmla="*/ 1212215 w 1542756"/>
                    <a:gd name="connsiteY6" fmla="*/ 841219 h 1543391"/>
                    <a:gd name="connsiteX7" fmla="*/ 1228217 w 1542756"/>
                    <a:gd name="connsiteY7" fmla="*/ 862694 h 1543391"/>
                    <a:gd name="connsiteX8" fmla="*/ 1296893 w 1542756"/>
                    <a:gd name="connsiteY8" fmla="*/ 852714 h 1543391"/>
                    <a:gd name="connsiteX9" fmla="*/ 1408346 w 1542756"/>
                    <a:gd name="connsiteY9" fmla="*/ 786276 h 1543391"/>
                    <a:gd name="connsiteX10" fmla="*/ 1542756 w 1542756"/>
                    <a:gd name="connsiteY10" fmla="*/ 936966 h 1543391"/>
                    <a:gd name="connsiteX11" fmla="*/ 1408346 w 1542756"/>
                    <a:gd name="connsiteY11" fmla="*/ 1087656 h 1543391"/>
                    <a:gd name="connsiteX12" fmla="*/ 1296893 w 1542756"/>
                    <a:gd name="connsiteY12" fmla="*/ 1021218 h 1543391"/>
                    <a:gd name="connsiteX13" fmla="*/ 1227044 w 1542756"/>
                    <a:gd name="connsiteY13" fmla="*/ 1009804 h 1543391"/>
                    <a:gd name="connsiteX14" fmla="*/ 1212215 w 1542756"/>
                    <a:gd name="connsiteY14" fmla="*/ 1030456 h 1543391"/>
                    <a:gd name="connsiteX15" fmla="*/ 1212215 w 1542756"/>
                    <a:gd name="connsiteY15" fmla="*/ 1543391 h 1543391"/>
                    <a:gd name="connsiteX16" fmla="*/ 698836 w 1542756"/>
                    <a:gd name="connsiteY16" fmla="*/ 1543391 h 1543391"/>
                    <a:gd name="connsiteX17" fmla="*/ 677999 w 1542756"/>
                    <a:gd name="connsiteY17" fmla="*/ 1527864 h 1543391"/>
                    <a:gd name="connsiteX18" fmla="*/ 687979 w 1542756"/>
                    <a:gd name="connsiteY18" fmla="*/ 1459189 h 1543391"/>
                    <a:gd name="connsiteX19" fmla="*/ 754417 w 1542756"/>
                    <a:gd name="connsiteY19" fmla="*/ 1347735 h 1543391"/>
                    <a:gd name="connsiteX20" fmla="*/ 603727 w 1542756"/>
                    <a:gd name="connsiteY20" fmla="*/ 1213325 h 1543391"/>
                    <a:gd name="connsiteX21" fmla="*/ 457825 w 1542756"/>
                    <a:gd name="connsiteY21" fmla="*/ 1347735 h 1543391"/>
                    <a:gd name="connsiteX22" fmla="*/ 522614 w 1542756"/>
                    <a:gd name="connsiteY22" fmla="*/ 1456051 h 1543391"/>
                    <a:gd name="connsiteX23" fmla="*/ 530889 w 1542756"/>
                    <a:gd name="connsiteY23" fmla="*/ 1529038 h 1543391"/>
                    <a:gd name="connsiteX24" fmla="*/ 510900 w 1542756"/>
                    <a:gd name="connsiteY24" fmla="*/ 1543391 h 1543391"/>
                    <a:gd name="connsiteX25" fmla="*/ 0 w 1542756"/>
                    <a:gd name="connsiteY25" fmla="*/ 1543391 h 1543391"/>
                    <a:gd name="connsiteX26" fmla="*/ 0 w 1542756"/>
                    <a:gd name="connsiteY26" fmla="*/ 1030456 h 1543391"/>
                    <a:gd name="connsiteX27" fmla="*/ 14829 w 1542756"/>
                    <a:gd name="connsiteY27" fmla="*/ 1009804 h 1543391"/>
                    <a:gd name="connsiteX28" fmla="*/ 84678 w 1542756"/>
                    <a:gd name="connsiteY28" fmla="*/ 1015107 h 1543391"/>
                    <a:gd name="connsiteX29" fmla="*/ 196131 w 1542756"/>
                    <a:gd name="connsiteY29" fmla="*/ 1087656 h 1543391"/>
                    <a:gd name="connsiteX30" fmla="*/ 330541 w 1542756"/>
                    <a:gd name="connsiteY30" fmla="*/ 936966 h 1543391"/>
                    <a:gd name="connsiteX31" fmla="*/ 196131 w 1542756"/>
                    <a:gd name="connsiteY31" fmla="*/ 789331 h 1543391"/>
                    <a:gd name="connsiteX32" fmla="*/ 84678 w 1542756"/>
                    <a:gd name="connsiteY32" fmla="*/ 858826 h 1543391"/>
                    <a:gd name="connsiteX33" fmla="*/ 16002 w 1542756"/>
                    <a:gd name="connsiteY33" fmla="*/ 862694 h 1543391"/>
                    <a:gd name="connsiteX34" fmla="*/ 0 w 1542756"/>
                    <a:gd name="connsiteY34" fmla="*/ 841219 h 1543391"/>
                    <a:gd name="connsiteX35" fmla="*/ 0 w 1542756"/>
                    <a:gd name="connsiteY35" fmla="*/ 330541 h 1543391"/>
                    <a:gd name="connsiteX36" fmla="*/ 510238 w 1542756"/>
                    <a:gd name="connsiteY36" fmla="*/ 330541 h 1543391"/>
                    <a:gd name="connsiteX37" fmla="*/ 530889 w 1542756"/>
                    <a:gd name="connsiteY37" fmla="*/ 315713 h 1543391"/>
                    <a:gd name="connsiteX38" fmla="*/ 519475 w 1542756"/>
                    <a:gd name="connsiteY38" fmla="*/ 245864 h 1543391"/>
                    <a:gd name="connsiteX39" fmla="*/ 453037 w 1542756"/>
                    <a:gd name="connsiteY39" fmla="*/ 134410 h 1543391"/>
                    <a:gd name="connsiteX40" fmla="*/ 603727 w 1542756"/>
                    <a:gd name="connsiteY40" fmla="*/ 0 h 1543391"/>
                    <a:gd name="connsiteX0" fmla="*/ 603727 w 1542756"/>
                    <a:gd name="connsiteY0" fmla="*/ 0 h 1543391"/>
                    <a:gd name="connsiteX1" fmla="*/ 754417 w 1542756"/>
                    <a:gd name="connsiteY1" fmla="*/ 134410 h 1543391"/>
                    <a:gd name="connsiteX2" fmla="*/ 687979 w 1542756"/>
                    <a:gd name="connsiteY2" fmla="*/ 245864 h 1543391"/>
                    <a:gd name="connsiteX3" fmla="*/ 677999 w 1542756"/>
                    <a:gd name="connsiteY3" fmla="*/ 314539 h 1543391"/>
                    <a:gd name="connsiteX4" fmla="*/ 699473 w 1542756"/>
                    <a:gd name="connsiteY4" fmla="*/ 330541 h 1543391"/>
                    <a:gd name="connsiteX5" fmla="*/ 1212215 w 1542756"/>
                    <a:gd name="connsiteY5" fmla="*/ 330541 h 1543391"/>
                    <a:gd name="connsiteX6" fmla="*/ 1212215 w 1542756"/>
                    <a:gd name="connsiteY6" fmla="*/ 841219 h 1543391"/>
                    <a:gd name="connsiteX7" fmla="*/ 1228217 w 1542756"/>
                    <a:gd name="connsiteY7" fmla="*/ 862694 h 1543391"/>
                    <a:gd name="connsiteX8" fmla="*/ 1296893 w 1542756"/>
                    <a:gd name="connsiteY8" fmla="*/ 852714 h 1543391"/>
                    <a:gd name="connsiteX9" fmla="*/ 1408346 w 1542756"/>
                    <a:gd name="connsiteY9" fmla="*/ 786276 h 1543391"/>
                    <a:gd name="connsiteX10" fmla="*/ 1542756 w 1542756"/>
                    <a:gd name="connsiteY10" fmla="*/ 936966 h 1543391"/>
                    <a:gd name="connsiteX11" fmla="*/ 1408346 w 1542756"/>
                    <a:gd name="connsiteY11" fmla="*/ 1087656 h 1543391"/>
                    <a:gd name="connsiteX12" fmla="*/ 1296893 w 1542756"/>
                    <a:gd name="connsiteY12" fmla="*/ 1021218 h 1543391"/>
                    <a:gd name="connsiteX13" fmla="*/ 1227044 w 1542756"/>
                    <a:gd name="connsiteY13" fmla="*/ 1009804 h 1543391"/>
                    <a:gd name="connsiteX14" fmla="*/ 1212215 w 1542756"/>
                    <a:gd name="connsiteY14" fmla="*/ 1030456 h 1543391"/>
                    <a:gd name="connsiteX15" fmla="*/ 1212215 w 1542756"/>
                    <a:gd name="connsiteY15" fmla="*/ 1543391 h 1543391"/>
                    <a:gd name="connsiteX16" fmla="*/ 698836 w 1542756"/>
                    <a:gd name="connsiteY16" fmla="*/ 1543391 h 1543391"/>
                    <a:gd name="connsiteX17" fmla="*/ 677999 w 1542756"/>
                    <a:gd name="connsiteY17" fmla="*/ 1527864 h 1543391"/>
                    <a:gd name="connsiteX18" fmla="*/ 687979 w 1542756"/>
                    <a:gd name="connsiteY18" fmla="*/ 1459189 h 1543391"/>
                    <a:gd name="connsiteX19" fmla="*/ 754417 w 1542756"/>
                    <a:gd name="connsiteY19" fmla="*/ 1347735 h 1543391"/>
                    <a:gd name="connsiteX20" fmla="*/ 603727 w 1542756"/>
                    <a:gd name="connsiteY20" fmla="*/ 1213325 h 1543391"/>
                    <a:gd name="connsiteX21" fmla="*/ 457825 w 1542756"/>
                    <a:gd name="connsiteY21" fmla="*/ 1347735 h 1543391"/>
                    <a:gd name="connsiteX22" fmla="*/ 522614 w 1542756"/>
                    <a:gd name="connsiteY22" fmla="*/ 1456051 h 1543391"/>
                    <a:gd name="connsiteX23" fmla="*/ 530889 w 1542756"/>
                    <a:gd name="connsiteY23" fmla="*/ 1529038 h 1543391"/>
                    <a:gd name="connsiteX24" fmla="*/ 510900 w 1542756"/>
                    <a:gd name="connsiteY24" fmla="*/ 1543391 h 1543391"/>
                    <a:gd name="connsiteX25" fmla="*/ 0 w 1542756"/>
                    <a:gd name="connsiteY25" fmla="*/ 1543391 h 1543391"/>
                    <a:gd name="connsiteX26" fmla="*/ 0 w 1542756"/>
                    <a:gd name="connsiteY26" fmla="*/ 1030456 h 1543391"/>
                    <a:gd name="connsiteX27" fmla="*/ 14829 w 1542756"/>
                    <a:gd name="connsiteY27" fmla="*/ 1009804 h 1543391"/>
                    <a:gd name="connsiteX28" fmla="*/ 84678 w 1542756"/>
                    <a:gd name="connsiteY28" fmla="*/ 1015107 h 1543391"/>
                    <a:gd name="connsiteX29" fmla="*/ 196131 w 1542756"/>
                    <a:gd name="connsiteY29" fmla="*/ 1087656 h 1543391"/>
                    <a:gd name="connsiteX30" fmla="*/ 330541 w 1542756"/>
                    <a:gd name="connsiteY30" fmla="*/ 936966 h 1543391"/>
                    <a:gd name="connsiteX31" fmla="*/ 196131 w 1542756"/>
                    <a:gd name="connsiteY31" fmla="*/ 789331 h 1543391"/>
                    <a:gd name="connsiteX32" fmla="*/ 84678 w 1542756"/>
                    <a:gd name="connsiteY32" fmla="*/ 858826 h 1543391"/>
                    <a:gd name="connsiteX33" fmla="*/ 16002 w 1542756"/>
                    <a:gd name="connsiteY33" fmla="*/ 862694 h 1543391"/>
                    <a:gd name="connsiteX34" fmla="*/ 0 w 1542756"/>
                    <a:gd name="connsiteY34" fmla="*/ 841219 h 1543391"/>
                    <a:gd name="connsiteX35" fmla="*/ 0 w 1542756"/>
                    <a:gd name="connsiteY35" fmla="*/ 330541 h 1543391"/>
                    <a:gd name="connsiteX36" fmla="*/ 510238 w 1542756"/>
                    <a:gd name="connsiteY36" fmla="*/ 330541 h 1543391"/>
                    <a:gd name="connsiteX37" fmla="*/ 530889 w 1542756"/>
                    <a:gd name="connsiteY37" fmla="*/ 315713 h 1543391"/>
                    <a:gd name="connsiteX38" fmla="*/ 519475 w 1542756"/>
                    <a:gd name="connsiteY38" fmla="*/ 245864 h 1543391"/>
                    <a:gd name="connsiteX39" fmla="*/ 453037 w 1542756"/>
                    <a:gd name="connsiteY39" fmla="*/ 134410 h 1543391"/>
                    <a:gd name="connsiteX40" fmla="*/ 603727 w 1542756"/>
                    <a:gd name="connsiteY40" fmla="*/ 0 h 1543391"/>
                    <a:gd name="connsiteX0" fmla="*/ 603727 w 1542756"/>
                    <a:gd name="connsiteY0" fmla="*/ 0 h 1543391"/>
                    <a:gd name="connsiteX1" fmla="*/ 754417 w 1542756"/>
                    <a:gd name="connsiteY1" fmla="*/ 134410 h 1543391"/>
                    <a:gd name="connsiteX2" fmla="*/ 687979 w 1542756"/>
                    <a:gd name="connsiteY2" fmla="*/ 245864 h 1543391"/>
                    <a:gd name="connsiteX3" fmla="*/ 677999 w 1542756"/>
                    <a:gd name="connsiteY3" fmla="*/ 314539 h 1543391"/>
                    <a:gd name="connsiteX4" fmla="*/ 699473 w 1542756"/>
                    <a:gd name="connsiteY4" fmla="*/ 330541 h 1543391"/>
                    <a:gd name="connsiteX5" fmla="*/ 1212215 w 1542756"/>
                    <a:gd name="connsiteY5" fmla="*/ 330541 h 1543391"/>
                    <a:gd name="connsiteX6" fmla="*/ 1212215 w 1542756"/>
                    <a:gd name="connsiteY6" fmla="*/ 841219 h 1543391"/>
                    <a:gd name="connsiteX7" fmla="*/ 1228217 w 1542756"/>
                    <a:gd name="connsiteY7" fmla="*/ 862694 h 1543391"/>
                    <a:gd name="connsiteX8" fmla="*/ 1296893 w 1542756"/>
                    <a:gd name="connsiteY8" fmla="*/ 852714 h 1543391"/>
                    <a:gd name="connsiteX9" fmla="*/ 1408346 w 1542756"/>
                    <a:gd name="connsiteY9" fmla="*/ 786276 h 1543391"/>
                    <a:gd name="connsiteX10" fmla="*/ 1542756 w 1542756"/>
                    <a:gd name="connsiteY10" fmla="*/ 936966 h 1543391"/>
                    <a:gd name="connsiteX11" fmla="*/ 1408346 w 1542756"/>
                    <a:gd name="connsiteY11" fmla="*/ 1087656 h 1543391"/>
                    <a:gd name="connsiteX12" fmla="*/ 1296893 w 1542756"/>
                    <a:gd name="connsiteY12" fmla="*/ 1021218 h 1543391"/>
                    <a:gd name="connsiteX13" fmla="*/ 1227044 w 1542756"/>
                    <a:gd name="connsiteY13" fmla="*/ 1009804 h 1543391"/>
                    <a:gd name="connsiteX14" fmla="*/ 1212215 w 1542756"/>
                    <a:gd name="connsiteY14" fmla="*/ 1030456 h 1543391"/>
                    <a:gd name="connsiteX15" fmla="*/ 1212215 w 1542756"/>
                    <a:gd name="connsiteY15" fmla="*/ 1543391 h 1543391"/>
                    <a:gd name="connsiteX16" fmla="*/ 698836 w 1542756"/>
                    <a:gd name="connsiteY16" fmla="*/ 1543391 h 1543391"/>
                    <a:gd name="connsiteX17" fmla="*/ 677999 w 1542756"/>
                    <a:gd name="connsiteY17" fmla="*/ 1527864 h 1543391"/>
                    <a:gd name="connsiteX18" fmla="*/ 687979 w 1542756"/>
                    <a:gd name="connsiteY18" fmla="*/ 1459189 h 1543391"/>
                    <a:gd name="connsiteX19" fmla="*/ 754417 w 1542756"/>
                    <a:gd name="connsiteY19" fmla="*/ 1347735 h 1543391"/>
                    <a:gd name="connsiteX20" fmla="*/ 603727 w 1542756"/>
                    <a:gd name="connsiteY20" fmla="*/ 1213325 h 1543391"/>
                    <a:gd name="connsiteX21" fmla="*/ 457825 w 1542756"/>
                    <a:gd name="connsiteY21" fmla="*/ 1347735 h 1543391"/>
                    <a:gd name="connsiteX22" fmla="*/ 522614 w 1542756"/>
                    <a:gd name="connsiteY22" fmla="*/ 1456051 h 1543391"/>
                    <a:gd name="connsiteX23" fmla="*/ 530889 w 1542756"/>
                    <a:gd name="connsiteY23" fmla="*/ 1529038 h 1543391"/>
                    <a:gd name="connsiteX24" fmla="*/ 510900 w 1542756"/>
                    <a:gd name="connsiteY24" fmla="*/ 1543391 h 1543391"/>
                    <a:gd name="connsiteX25" fmla="*/ 0 w 1542756"/>
                    <a:gd name="connsiteY25" fmla="*/ 1543391 h 1543391"/>
                    <a:gd name="connsiteX26" fmla="*/ 0 w 1542756"/>
                    <a:gd name="connsiteY26" fmla="*/ 1030456 h 1543391"/>
                    <a:gd name="connsiteX27" fmla="*/ 14829 w 1542756"/>
                    <a:gd name="connsiteY27" fmla="*/ 1009804 h 1543391"/>
                    <a:gd name="connsiteX28" fmla="*/ 84678 w 1542756"/>
                    <a:gd name="connsiteY28" fmla="*/ 1015107 h 1543391"/>
                    <a:gd name="connsiteX29" fmla="*/ 196131 w 1542756"/>
                    <a:gd name="connsiteY29" fmla="*/ 1087656 h 1543391"/>
                    <a:gd name="connsiteX30" fmla="*/ 330541 w 1542756"/>
                    <a:gd name="connsiteY30" fmla="*/ 936966 h 1543391"/>
                    <a:gd name="connsiteX31" fmla="*/ 196131 w 1542756"/>
                    <a:gd name="connsiteY31" fmla="*/ 789331 h 1543391"/>
                    <a:gd name="connsiteX32" fmla="*/ 84678 w 1542756"/>
                    <a:gd name="connsiteY32" fmla="*/ 858826 h 1543391"/>
                    <a:gd name="connsiteX33" fmla="*/ 16002 w 1542756"/>
                    <a:gd name="connsiteY33" fmla="*/ 862694 h 1543391"/>
                    <a:gd name="connsiteX34" fmla="*/ 0 w 1542756"/>
                    <a:gd name="connsiteY34" fmla="*/ 841219 h 1543391"/>
                    <a:gd name="connsiteX35" fmla="*/ 0 w 1542756"/>
                    <a:gd name="connsiteY35" fmla="*/ 330541 h 1543391"/>
                    <a:gd name="connsiteX36" fmla="*/ 510238 w 1542756"/>
                    <a:gd name="connsiteY36" fmla="*/ 330541 h 1543391"/>
                    <a:gd name="connsiteX37" fmla="*/ 530889 w 1542756"/>
                    <a:gd name="connsiteY37" fmla="*/ 315713 h 1543391"/>
                    <a:gd name="connsiteX38" fmla="*/ 519475 w 1542756"/>
                    <a:gd name="connsiteY38" fmla="*/ 245864 h 1543391"/>
                    <a:gd name="connsiteX39" fmla="*/ 453037 w 1542756"/>
                    <a:gd name="connsiteY39" fmla="*/ 134410 h 1543391"/>
                    <a:gd name="connsiteX40" fmla="*/ 603727 w 1542756"/>
                    <a:gd name="connsiteY40" fmla="*/ 0 h 1543391"/>
                    <a:gd name="connsiteX0" fmla="*/ 603727 w 1542756"/>
                    <a:gd name="connsiteY0" fmla="*/ 0 h 1543391"/>
                    <a:gd name="connsiteX1" fmla="*/ 754417 w 1542756"/>
                    <a:gd name="connsiteY1" fmla="*/ 134410 h 1543391"/>
                    <a:gd name="connsiteX2" fmla="*/ 687979 w 1542756"/>
                    <a:gd name="connsiteY2" fmla="*/ 245864 h 1543391"/>
                    <a:gd name="connsiteX3" fmla="*/ 677999 w 1542756"/>
                    <a:gd name="connsiteY3" fmla="*/ 314539 h 1543391"/>
                    <a:gd name="connsiteX4" fmla="*/ 699473 w 1542756"/>
                    <a:gd name="connsiteY4" fmla="*/ 330541 h 1543391"/>
                    <a:gd name="connsiteX5" fmla="*/ 1212215 w 1542756"/>
                    <a:gd name="connsiteY5" fmla="*/ 330541 h 1543391"/>
                    <a:gd name="connsiteX6" fmla="*/ 1212215 w 1542756"/>
                    <a:gd name="connsiteY6" fmla="*/ 841219 h 1543391"/>
                    <a:gd name="connsiteX7" fmla="*/ 1228217 w 1542756"/>
                    <a:gd name="connsiteY7" fmla="*/ 862694 h 1543391"/>
                    <a:gd name="connsiteX8" fmla="*/ 1296893 w 1542756"/>
                    <a:gd name="connsiteY8" fmla="*/ 852714 h 1543391"/>
                    <a:gd name="connsiteX9" fmla="*/ 1408346 w 1542756"/>
                    <a:gd name="connsiteY9" fmla="*/ 786276 h 1543391"/>
                    <a:gd name="connsiteX10" fmla="*/ 1542756 w 1542756"/>
                    <a:gd name="connsiteY10" fmla="*/ 936966 h 1543391"/>
                    <a:gd name="connsiteX11" fmla="*/ 1408346 w 1542756"/>
                    <a:gd name="connsiteY11" fmla="*/ 1087656 h 1543391"/>
                    <a:gd name="connsiteX12" fmla="*/ 1296893 w 1542756"/>
                    <a:gd name="connsiteY12" fmla="*/ 1021218 h 1543391"/>
                    <a:gd name="connsiteX13" fmla="*/ 1227044 w 1542756"/>
                    <a:gd name="connsiteY13" fmla="*/ 1009804 h 1543391"/>
                    <a:gd name="connsiteX14" fmla="*/ 1212215 w 1542756"/>
                    <a:gd name="connsiteY14" fmla="*/ 1030456 h 1543391"/>
                    <a:gd name="connsiteX15" fmla="*/ 1212215 w 1542756"/>
                    <a:gd name="connsiteY15" fmla="*/ 1543391 h 1543391"/>
                    <a:gd name="connsiteX16" fmla="*/ 698836 w 1542756"/>
                    <a:gd name="connsiteY16" fmla="*/ 1543391 h 1543391"/>
                    <a:gd name="connsiteX17" fmla="*/ 677999 w 1542756"/>
                    <a:gd name="connsiteY17" fmla="*/ 1527864 h 1543391"/>
                    <a:gd name="connsiteX18" fmla="*/ 687979 w 1542756"/>
                    <a:gd name="connsiteY18" fmla="*/ 1459189 h 1543391"/>
                    <a:gd name="connsiteX19" fmla="*/ 754417 w 1542756"/>
                    <a:gd name="connsiteY19" fmla="*/ 1347735 h 1543391"/>
                    <a:gd name="connsiteX20" fmla="*/ 603727 w 1542756"/>
                    <a:gd name="connsiteY20" fmla="*/ 1213325 h 1543391"/>
                    <a:gd name="connsiteX21" fmla="*/ 457825 w 1542756"/>
                    <a:gd name="connsiteY21" fmla="*/ 1347735 h 1543391"/>
                    <a:gd name="connsiteX22" fmla="*/ 522614 w 1542756"/>
                    <a:gd name="connsiteY22" fmla="*/ 1456051 h 1543391"/>
                    <a:gd name="connsiteX23" fmla="*/ 530889 w 1542756"/>
                    <a:gd name="connsiteY23" fmla="*/ 1529038 h 1543391"/>
                    <a:gd name="connsiteX24" fmla="*/ 510900 w 1542756"/>
                    <a:gd name="connsiteY24" fmla="*/ 1543391 h 1543391"/>
                    <a:gd name="connsiteX25" fmla="*/ 0 w 1542756"/>
                    <a:gd name="connsiteY25" fmla="*/ 1543391 h 1543391"/>
                    <a:gd name="connsiteX26" fmla="*/ 0 w 1542756"/>
                    <a:gd name="connsiteY26" fmla="*/ 1030456 h 1543391"/>
                    <a:gd name="connsiteX27" fmla="*/ 14829 w 1542756"/>
                    <a:gd name="connsiteY27" fmla="*/ 1009804 h 1543391"/>
                    <a:gd name="connsiteX28" fmla="*/ 84678 w 1542756"/>
                    <a:gd name="connsiteY28" fmla="*/ 1015107 h 1543391"/>
                    <a:gd name="connsiteX29" fmla="*/ 196131 w 1542756"/>
                    <a:gd name="connsiteY29" fmla="*/ 1087656 h 1543391"/>
                    <a:gd name="connsiteX30" fmla="*/ 330541 w 1542756"/>
                    <a:gd name="connsiteY30" fmla="*/ 936966 h 1543391"/>
                    <a:gd name="connsiteX31" fmla="*/ 196131 w 1542756"/>
                    <a:gd name="connsiteY31" fmla="*/ 789331 h 1543391"/>
                    <a:gd name="connsiteX32" fmla="*/ 84678 w 1542756"/>
                    <a:gd name="connsiteY32" fmla="*/ 858826 h 1543391"/>
                    <a:gd name="connsiteX33" fmla="*/ 16002 w 1542756"/>
                    <a:gd name="connsiteY33" fmla="*/ 862694 h 1543391"/>
                    <a:gd name="connsiteX34" fmla="*/ 0 w 1542756"/>
                    <a:gd name="connsiteY34" fmla="*/ 841219 h 1543391"/>
                    <a:gd name="connsiteX35" fmla="*/ 0 w 1542756"/>
                    <a:gd name="connsiteY35" fmla="*/ 330541 h 1543391"/>
                    <a:gd name="connsiteX36" fmla="*/ 510238 w 1542756"/>
                    <a:gd name="connsiteY36" fmla="*/ 330541 h 1543391"/>
                    <a:gd name="connsiteX37" fmla="*/ 530889 w 1542756"/>
                    <a:gd name="connsiteY37" fmla="*/ 315713 h 1543391"/>
                    <a:gd name="connsiteX38" fmla="*/ 519475 w 1542756"/>
                    <a:gd name="connsiteY38" fmla="*/ 245864 h 1543391"/>
                    <a:gd name="connsiteX39" fmla="*/ 453037 w 1542756"/>
                    <a:gd name="connsiteY39" fmla="*/ 134410 h 1543391"/>
                    <a:gd name="connsiteX40" fmla="*/ 603727 w 1542756"/>
                    <a:gd name="connsiteY40" fmla="*/ 0 h 1543391"/>
                    <a:gd name="connsiteX0" fmla="*/ 603727 w 1542756"/>
                    <a:gd name="connsiteY0" fmla="*/ 0 h 1543391"/>
                    <a:gd name="connsiteX1" fmla="*/ 754417 w 1542756"/>
                    <a:gd name="connsiteY1" fmla="*/ 134410 h 1543391"/>
                    <a:gd name="connsiteX2" fmla="*/ 687979 w 1542756"/>
                    <a:gd name="connsiteY2" fmla="*/ 245864 h 1543391"/>
                    <a:gd name="connsiteX3" fmla="*/ 677999 w 1542756"/>
                    <a:gd name="connsiteY3" fmla="*/ 314539 h 1543391"/>
                    <a:gd name="connsiteX4" fmla="*/ 699473 w 1542756"/>
                    <a:gd name="connsiteY4" fmla="*/ 330541 h 1543391"/>
                    <a:gd name="connsiteX5" fmla="*/ 1212215 w 1542756"/>
                    <a:gd name="connsiteY5" fmla="*/ 330541 h 1543391"/>
                    <a:gd name="connsiteX6" fmla="*/ 1212215 w 1542756"/>
                    <a:gd name="connsiteY6" fmla="*/ 841219 h 1543391"/>
                    <a:gd name="connsiteX7" fmla="*/ 1228217 w 1542756"/>
                    <a:gd name="connsiteY7" fmla="*/ 862694 h 1543391"/>
                    <a:gd name="connsiteX8" fmla="*/ 1296893 w 1542756"/>
                    <a:gd name="connsiteY8" fmla="*/ 852714 h 1543391"/>
                    <a:gd name="connsiteX9" fmla="*/ 1408346 w 1542756"/>
                    <a:gd name="connsiteY9" fmla="*/ 786276 h 1543391"/>
                    <a:gd name="connsiteX10" fmla="*/ 1542756 w 1542756"/>
                    <a:gd name="connsiteY10" fmla="*/ 936966 h 1543391"/>
                    <a:gd name="connsiteX11" fmla="*/ 1408346 w 1542756"/>
                    <a:gd name="connsiteY11" fmla="*/ 1087656 h 1543391"/>
                    <a:gd name="connsiteX12" fmla="*/ 1296893 w 1542756"/>
                    <a:gd name="connsiteY12" fmla="*/ 1021218 h 1543391"/>
                    <a:gd name="connsiteX13" fmla="*/ 1227044 w 1542756"/>
                    <a:gd name="connsiteY13" fmla="*/ 1009804 h 1543391"/>
                    <a:gd name="connsiteX14" fmla="*/ 1212215 w 1542756"/>
                    <a:gd name="connsiteY14" fmla="*/ 1030456 h 1543391"/>
                    <a:gd name="connsiteX15" fmla="*/ 1212215 w 1542756"/>
                    <a:gd name="connsiteY15" fmla="*/ 1543391 h 1543391"/>
                    <a:gd name="connsiteX16" fmla="*/ 698836 w 1542756"/>
                    <a:gd name="connsiteY16" fmla="*/ 1543391 h 1543391"/>
                    <a:gd name="connsiteX17" fmla="*/ 677999 w 1542756"/>
                    <a:gd name="connsiteY17" fmla="*/ 1527864 h 1543391"/>
                    <a:gd name="connsiteX18" fmla="*/ 687979 w 1542756"/>
                    <a:gd name="connsiteY18" fmla="*/ 1459189 h 1543391"/>
                    <a:gd name="connsiteX19" fmla="*/ 754417 w 1542756"/>
                    <a:gd name="connsiteY19" fmla="*/ 1347735 h 1543391"/>
                    <a:gd name="connsiteX20" fmla="*/ 603727 w 1542756"/>
                    <a:gd name="connsiteY20" fmla="*/ 1213325 h 1543391"/>
                    <a:gd name="connsiteX21" fmla="*/ 457825 w 1542756"/>
                    <a:gd name="connsiteY21" fmla="*/ 1347735 h 1543391"/>
                    <a:gd name="connsiteX22" fmla="*/ 522614 w 1542756"/>
                    <a:gd name="connsiteY22" fmla="*/ 1456051 h 1543391"/>
                    <a:gd name="connsiteX23" fmla="*/ 530889 w 1542756"/>
                    <a:gd name="connsiteY23" fmla="*/ 1529038 h 1543391"/>
                    <a:gd name="connsiteX24" fmla="*/ 510900 w 1542756"/>
                    <a:gd name="connsiteY24" fmla="*/ 1543391 h 1543391"/>
                    <a:gd name="connsiteX25" fmla="*/ 0 w 1542756"/>
                    <a:gd name="connsiteY25" fmla="*/ 1543391 h 1543391"/>
                    <a:gd name="connsiteX26" fmla="*/ 0 w 1542756"/>
                    <a:gd name="connsiteY26" fmla="*/ 1030456 h 1543391"/>
                    <a:gd name="connsiteX27" fmla="*/ 14829 w 1542756"/>
                    <a:gd name="connsiteY27" fmla="*/ 1009804 h 1543391"/>
                    <a:gd name="connsiteX28" fmla="*/ 84678 w 1542756"/>
                    <a:gd name="connsiteY28" fmla="*/ 1015107 h 1543391"/>
                    <a:gd name="connsiteX29" fmla="*/ 196131 w 1542756"/>
                    <a:gd name="connsiteY29" fmla="*/ 1081546 h 1543391"/>
                    <a:gd name="connsiteX30" fmla="*/ 330541 w 1542756"/>
                    <a:gd name="connsiteY30" fmla="*/ 936966 h 1543391"/>
                    <a:gd name="connsiteX31" fmla="*/ 196131 w 1542756"/>
                    <a:gd name="connsiteY31" fmla="*/ 789331 h 1543391"/>
                    <a:gd name="connsiteX32" fmla="*/ 84678 w 1542756"/>
                    <a:gd name="connsiteY32" fmla="*/ 858826 h 1543391"/>
                    <a:gd name="connsiteX33" fmla="*/ 16002 w 1542756"/>
                    <a:gd name="connsiteY33" fmla="*/ 862694 h 1543391"/>
                    <a:gd name="connsiteX34" fmla="*/ 0 w 1542756"/>
                    <a:gd name="connsiteY34" fmla="*/ 841219 h 1543391"/>
                    <a:gd name="connsiteX35" fmla="*/ 0 w 1542756"/>
                    <a:gd name="connsiteY35" fmla="*/ 330541 h 1543391"/>
                    <a:gd name="connsiteX36" fmla="*/ 510238 w 1542756"/>
                    <a:gd name="connsiteY36" fmla="*/ 330541 h 1543391"/>
                    <a:gd name="connsiteX37" fmla="*/ 530889 w 1542756"/>
                    <a:gd name="connsiteY37" fmla="*/ 315713 h 1543391"/>
                    <a:gd name="connsiteX38" fmla="*/ 519475 w 1542756"/>
                    <a:gd name="connsiteY38" fmla="*/ 245864 h 1543391"/>
                    <a:gd name="connsiteX39" fmla="*/ 453037 w 1542756"/>
                    <a:gd name="connsiteY39" fmla="*/ 134410 h 1543391"/>
                    <a:gd name="connsiteX40" fmla="*/ 603727 w 1542756"/>
                    <a:gd name="connsiteY40" fmla="*/ 0 h 1543391"/>
                    <a:gd name="connsiteX0" fmla="*/ 603727 w 1542756"/>
                    <a:gd name="connsiteY0" fmla="*/ 0 h 1543391"/>
                    <a:gd name="connsiteX1" fmla="*/ 754417 w 1542756"/>
                    <a:gd name="connsiteY1" fmla="*/ 134410 h 1543391"/>
                    <a:gd name="connsiteX2" fmla="*/ 687979 w 1542756"/>
                    <a:gd name="connsiteY2" fmla="*/ 245864 h 1543391"/>
                    <a:gd name="connsiteX3" fmla="*/ 677999 w 1542756"/>
                    <a:gd name="connsiteY3" fmla="*/ 314539 h 1543391"/>
                    <a:gd name="connsiteX4" fmla="*/ 699473 w 1542756"/>
                    <a:gd name="connsiteY4" fmla="*/ 330541 h 1543391"/>
                    <a:gd name="connsiteX5" fmla="*/ 1212215 w 1542756"/>
                    <a:gd name="connsiteY5" fmla="*/ 330541 h 1543391"/>
                    <a:gd name="connsiteX6" fmla="*/ 1212215 w 1542756"/>
                    <a:gd name="connsiteY6" fmla="*/ 841219 h 1543391"/>
                    <a:gd name="connsiteX7" fmla="*/ 1228217 w 1542756"/>
                    <a:gd name="connsiteY7" fmla="*/ 862694 h 1543391"/>
                    <a:gd name="connsiteX8" fmla="*/ 1296893 w 1542756"/>
                    <a:gd name="connsiteY8" fmla="*/ 852714 h 1543391"/>
                    <a:gd name="connsiteX9" fmla="*/ 1408346 w 1542756"/>
                    <a:gd name="connsiteY9" fmla="*/ 786276 h 1543391"/>
                    <a:gd name="connsiteX10" fmla="*/ 1542756 w 1542756"/>
                    <a:gd name="connsiteY10" fmla="*/ 936966 h 1543391"/>
                    <a:gd name="connsiteX11" fmla="*/ 1408346 w 1542756"/>
                    <a:gd name="connsiteY11" fmla="*/ 1087656 h 1543391"/>
                    <a:gd name="connsiteX12" fmla="*/ 1296893 w 1542756"/>
                    <a:gd name="connsiteY12" fmla="*/ 1021218 h 1543391"/>
                    <a:gd name="connsiteX13" fmla="*/ 1227044 w 1542756"/>
                    <a:gd name="connsiteY13" fmla="*/ 1009804 h 1543391"/>
                    <a:gd name="connsiteX14" fmla="*/ 1212215 w 1542756"/>
                    <a:gd name="connsiteY14" fmla="*/ 1030456 h 1543391"/>
                    <a:gd name="connsiteX15" fmla="*/ 1212215 w 1542756"/>
                    <a:gd name="connsiteY15" fmla="*/ 1543391 h 1543391"/>
                    <a:gd name="connsiteX16" fmla="*/ 698836 w 1542756"/>
                    <a:gd name="connsiteY16" fmla="*/ 1543391 h 1543391"/>
                    <a:gd name="connsiteX17" fmla="*/ 677999 w 1542756"/>
                    <a:gd name="connsiteY17" fmla="*/ 1527864 h 1543391"/>
                    <a:gd name="connsiteX18" fmla="*/ 678812 w 1542756"/>
                    <a:gd name="connsiteY18" fmla="*/ 1459189 h 1543391"/>
                    <a:gd name="connsiteX19" fmla="*/ 754417 w 1542756"/>
                    <a:gd name="connsiteY19" fmla="*/ 1347735 h 1543391"/>
                    <a:gd name="connsiteX20" fmla="*/ 603727 w 1542756"/>
                    <a:gd name="connsiteY20" fmla="*/ 1213325 h 1543391"/>
                    <a:gd name="connsiteX21" fmla="*/ 457825 w 1542756"/>
                    <a:gd name="connsiteY21" fmla="*/ 1347735 h 1543391"/>
                    <a:gd name="connsiteX22" fmla="*/ 522614 w 1542756"/>
                    <a:gd name="connsiteY22" fmla="*/ 1456051 h 1543391"/>
                    <a:gd name="connsiteX23" fmla="*/ 530889 w 1542756"/>
                    <a:gd name="connsiteY23" fmla="*/ 1529038 h 1543391"/>
                    <a:gd name="connsiteX24" fmla="*/ 510900 w 1542756"/>
                    <a:gd name="connsiteY24" fmla="*/ 1543391 h 1543391"/>
                    <a:gd name="connsiteX25" fmla="*/ 0 w 1542756"/>
                    <a:gd name="connsiteY25" fmla="*/ 1543391 h 1543391"/>
                    <a:gd name="connsiteX26" fmla="*/ 0 w 1542756"/>
                    <a:gd name="connsiteY26" fmla="*/ 1030456 h 1543391"/>
                    <a:gd name="connsiteX27" fmla="*/ 14829 w 1542756"/>
                    <a:gd name="connsiteY27" fmla="*/ 1009804 h 1543391"/>
                    <a:gd name="connsiteX28" fmla="*/ 84678 w 1542756"/>
                    <a:gd name="connsiteY28" fmla="*/ 1015107 h 1543391"/>
                    <a:gd name="connsiteX29" fmla="*/ 196131 w 1542756"/>
                    <a:gd name="connsiteY29" fmla="*/ 1081546 h 1543391"/>
                    <a:gd name="connsiteX30" fmla="*/ 330541 w 1542756"/>
                    <a:gd name="connsiteY30" fmla="*/ 936966 h 1543391"/>
                    <a:gd name="connsiteX31" fmla="*/ 196131 w 1542756"/>
                    <a:gd name="connsiteY31" fmla="*/ 789331 h 1543391"/>
                    <a:gd name="connsiteX32" fmla="*/ 84678 w 1542756"/>
                    <a:gd name="connsiteY32" fmla="*/ 858826 h 1543391"/>
                    <a:gd name="connsiteX33" fmla="*/ 16002 w 1542756"/>
                    <a:gd name="connsiteY33" fmla="*/ 862694 h 1543391"/>
                    <a:gd name="connsiteX34" fmla="*/ 0 w 1542756"/>
                    <a:gd name="connsiteY34" fmla="*/ 841219 h 1543391"/>
                    <a:gd name="connsiteX35" fmla="*/ 0 w 1542756"/>
                    <a:gd name="connsiteY35" fmla="*/ 330541 h 1543391"/>
                    <a:gd name="connsiteX36" fmla="*/ 510238 w 1542756"/>
                    <a:gd name="connsiteY36" fmla="*/ 330541 h 1543391"/>
                    <a:gd name="connsiteX37" fmla="*/ 530889 w 1542756"/>
                    <a:gd name="connsiteY37" fmla="*/ 315713 h 1543391"/>
                    <a:gd name="connsiteX38" fmla="*/ 519475 w 1542756"/>
                    <a:gd name="connsiteY38" fmla="*/ 245864 h 1543391"/>
                    <a:gd name="connsiteX39" fmla="*/ 453037 w 1542756"/>
                    <a:gd name="connsiteY39" fmla="*/ 134410 h 1543391"/>
                    <a:gd name="connsiteX40" fmla="*/ 603727 w 1542756"/>
                    <a:gd name="connsiteY40" fmla="*/ 0 h 1543391"/>
                    <a:gd name="connsiteX0" fmla="*/ 603727 w 1542756"/>
                    <a:gd name="connsiteY0" fmla="*/ 0 h 1543391"/>
                    <a:gd name="connsiteX1" fmla="*/ 754417 w 1542756"/>
                    <a:gd name="connsiteY1" fmla="*/ 134410 h 1543391"/>
                    <a:gd name="connsiteX2" fmla="*/ 687979 w 1542756"/>
                    <a:gd name="connsiteY2" fmla="*/ 245864 h 1543391"/>
                    <a:gd name="connsiteX3" fmla="*/ 677999 w 1542756"/>
                    <a:gd name="connsiteY3" fmla="*/ 314539 h 1543391"/>
                    <a:gd name="connsiteX4" fmla="*/ 699473 w 1542756"/>
                    <a:gd name="connsiteY4" fmla="*/ 330541 h 1543391"/>
                    <a:gd name="connsiteX5" fmla="*/ 1212215 w 1542756"/>
                    <a:gd name="connsiteY5" fmla="*/ 330541 h 1543391"/>
                    <a:gd name="connsiteX6" fmla="*/ 1212215 w 1542756"/>
                    <a:gd name="connsiteY6" fmla="*/ 841219 h 1543391"/>
                    <a:gd name="connsiteX7" fmla="*/ 1228217 w 1542756"/>
                    <a:gd name="connsiteY7" fmla="*/ 862694 h 1543391"/>
                    <a:gd name="connsiteX8" fmla="*/ 1296893 w 1542756"/>
                    <a:gd name="connsiteY8" fmla="*/ 852714 h 1543391"/>
                    <a:gd name="connsiteX9" fmla="*/ 1408346 w 1542756"/>
                    <a:gd name="connsiteY9" fmla="*/ 786276 h 1543391"/>
                    <a:gd name="connsiteX10" fmla="*/ 1542756 w 1542756"/>
                    <a:gd name="connsiteY10" fmla="*/ 936966 h 1543391"/>
                    <a:gd name="connsiteX11" fmla="*/ 1408346 w 1542756"/>
                    <a:gd name="connsiteY11" fmla="*/ 1087656 h 1543391"/>
                    <a:gd name="connsiteX12" fmla="*/ 1296893 w 1542756"/>
                    <a:gd name="connsiteY12" fmla="*/ 1021218 h 1543391"/>
                    <a:gd name="connsiteX13" fmla="*/ 1227044 w 1542756"/>
                    <a:gd name="connsiteY13" fmla="*/ 1009804 h 1543391"/>
                    <a:gd name="connsiteX14" fmla="*/ 1212215 w 1542756"/>
                    <a:gd name="connsiteY14" fmla="*/ 1030456 h 1543391"/>
                    <a:gd name="connsiteX15" fmla="*/ 1212215 w 1542756"/>
                    <a:gd name="connsiteY15" fmla="*/ 1543391 h 1543391"/>
                    <a:gd name="connsiteX16" fmla="*/ 698836 w 1542756"/>
                    <a:gd name="connsiteY16" fmla="*/ 1543391 h 1543391"/>
                    <a:gd name="connsiteX17" fmla="*/ 677999 w 1542756"/>
                    <a:gd name="connsiteY17" fmla="*/ 1527864 h 1543391"/>
                    <a:gd name="connsiteX18" fmla="*/ 678812 w 1542756"/>
                    <a:gd name="connsiteY18" fmla="*/ 1459189 h 1543391"/>
                    <a:gd name="connsiteX19" fmla="*/ 754417 w 1542756"/>
                    <a:gd name="connsiteY19" fmla="*/ 1347735 h 1543391"/>
                    <a:gd name="connsiteX20" fmla="*/ 603727 w 1542756"/>
                    <a:gd name="connsiteY20" fmla="*/ 1213325 h 1543391"/>
                    <a:gd name="connsiteX21" fmla="*/ 457825 w 1542756"/>
                    <a:gd name="connsiteY21" fmla="*/ 1347735 h 1543391"/>
                    <a:gd name="connsiteX22" fmla="*/ 522614 w 1542756"/>
                    <a:gd name="connsiteY22" fmla="*/ 1456051 h 1543391"/>
                    <a:gd name="connsiteX23" fmla="*/ 530889 w 1542756"/>
                    <a:gd name="connsiteY23" fmla="*/ 1529038 h 1543391"/>
                    <a:gd name="connsiteX24" fmla="*/ 510900 w 1542756"/>
                    <a:gd name="connsiteY24" fmla="*/ 1543391 h 1543391"/>
                    <a:gd name="connsiteX25" fmla="*/ 0 w 1542756"/>
                    <a:gd name="connsiteY25" fmla="*/ 1543391 h 1543391"/>
                    <a:gd name="connsiteX26" fmla="*/ 0 w 1542756"/>
                    <a:gd name="connsiteY26" fmla="*/ 1030456 h 1543391"/>
                    <a:gd name="connsiteX27" fmla="*/ 14829 w 1542756"/>
                    <a:gd name="connsiteY27" fmla="*/ 1009804 h 1543391"/>
                    <a:gd name="connsiteX28" fmla="*/ 84678 w 1542756"/>
                    <a:gd name="connsiteY28" fmla="*/ 1015107 h 1543391"/>
                    <a:gd name="connsiteX29" fmla="*/ 196131 w 1542756"/>
                    <a:gd name="connsiteY29" fmla="*/ 1081546 h 1543391"/>
                    <a:gd name="connsiteX30" fmla="*/ 330541 w 1542756"/>
                    <a:gd name="connsiteY30" fmla="*/ 936966 h 1543391"/>
                    <a:gd name="connsiteX31" fmla="*/ 196131 w 1542756"/>
                    <a:gd name="connsiteY31" fmla="*/ 789331 h 1543391"/>
                    <a:gd name="connsiteX32" fmla="*/ 84678 w 1542756"/>
                    <a:gd name="connsiteY32" fmla="*/ 858826 h 1543391"/>
                    <a:gd name="connsiteX33" fmla="*/ 16002 w 1542756"/>
                    <a:gd name="connsiteY33" fmla="*/ 862694 h 1543391"/>
                    <a:gd name="connsiteX34" fmla="*/ 0 w 1542756"/>
                    <a:gd name="connsiteY34" fmla="*/ 841219 h 1543391"/>
                    <a:gd name="connsiteX35" fmla="*/ 0 w 1542756"/>
                    <a:gd name="connsiteY35" fmla="*/ 330541 h 1543391"/>
                    <a:gd name="connsiteX36" fmla="*/ 510238 w 1542756"/>
                    <a:gd name="connsiteY36" fmla="*/ 330541 h 1543391"/>
                    <a:gd name="connsiteX37" fmla="*/ 530889 w 1542756"/>
                    <a:gd name="connsiteY37" fmla="*/ 315713 h 1543391"/>
                    <a:gd name="connsiteX38" fmla="*/ 519475 w 1542756"/>
                    <a:gd name="connsiteY38" fmla="*/ 245864 h 1543391"/>
                    <a:gd name="connsiteX39" fmla="*/ 453037 w 1542756"/>
                    <a:gd name="connsiteY39" fmla="*/ 134410 h 1543391"/>
                    <a:gd name="connsiteX40" fmla="*/ 603727 w 1542756"/>
                    <a:gd name="connsiteY40" fmla="*/ 0 h 1543391"/>
                    <a:gd name="connsiteX0" fmla="*/ 603727 w 1542756"/>
                    <a:gd name="connsiteY0" fmla="*/ 0 h 1543391"/>
                    <a:gd name="connsiteX1" fmla="*/ 754417 w 1542756"/>
                    <a:gd name="connsiteY1" fmla="*/ 134410 h 1543391"/>
                    <a:gd name="connsiteX2" fmla="*/ 687979 w 1542756"/>
                    <a:gd name="connsiteY2" fmla="*/ 245864 h 1543391"/>
                    <a:gd name="connsiteX3" fmla="*/ 677999 w 1542756"/>
                    <a:gd name="connsiteY3" fmla="*/ 314539 h 1543391"/>
                    <a:gd name="connsiteX4" fmla="*/ 699473 w 1542756"/>
                    <a:gd name="connsiteY4" fmla="*/ 330541 h 1543391"/>
                    <a:gd name="connsiteX5" fmla="*/ 1212215 w 1542756"/>
                    <a:gd name="connsiteY5" fmla="*/ 330541 h 1543391"/>
                    <a:gd name="connsiteX6" fmla="*/ 1212215 w 1542756"/>
                    <a:gd name="connsiteY6" fmla="*/ 841219 h 1543391"/>
                    <a:gd name="connsiteX7" fmla="*/ 1228217 w 1542756"/>
                    <a:gd name="connsiteY7" fmla="*/ 862694 h 1543391"/>
                    <a:gd name="connsiteX8" fmla="*/ 1296893 w 1542756"/>
                    <a:gd name="connsiteY8" fmla="*/ 852714 h 1543391"/>
                    <a:gd name="connsiteX9" fmla="*/ 1408346 w 1542756"/>
                    <a:gd name="connsiteY9" fmla="*/ 786276 h 1543391"/>
                    <a:gd name="connsiteX10" fmla="*/ 1542756 w 1542756"/>
                    <a:gd name="connsiteY10" fmla="*/ 936966 h 1543391"/>
                    <a:gd name="connsiteX11" fmla="*/ 1408346 w 1542756"/>
                    <a:gd name="connsiteY11" fmla="*/ 1087656 h 1543391"/>
                    <a:gd name="connsiteX12" fmla="*/ 1296893 w 1542756"/>
                    <a:gd name="connsiteY12" fmla="*/ 1021218 h 1543391"/>
                    <a:gd name="connsiteX13" fmla="*/ 1227044 w 1542756"/>
                    <a:gd name="connsiteY13" fmla="*/ 1009804 h 1543391"/>
                    <a:gd name="connsiteX14" fmla="*/ 1212215 w 1542756"/>
                    <a:gd name="connsiteY14" fmla="*/ 1030456 h 1543391"/>
                    <a:gd name="connsiteX15" fmla="*/ 1212215 w 1542756"/>
                    <a:gd name="connsiteY15" fmla="*/ 1543391 h 1543391"/>
                    <a:gd name="connsiteX16" fmla="*/ 698836 w 1542756"/>
                    <a:gd name="connsiteY16" fmla="*/ 1543391 h 1543391"/>
                    <a:gd name="connsiteX17" fmla="*/ 677999 w 1542756"/>
                    <a:gd name="connsiteY17" fmla="*/ 1527864 h 1543391"/>
                    <a:gd name="connsiteX18" fmla="*/ 678812 w 1542756"/>
                    <a:gd name="connsiteY18" fmla="*/ 1459189 h 1543391"/>
                    <a:gd name="connsiteX19" fmla="*/ 754417 w 1542756"/>
                    <a:gd name="connsiteY19" fmla="*/ 1347735 h 1543391"/>
                    <a:gd name="connsiteX20" fmla="*/ 603727 w 1542756"/>
                    <a:gd name="connsiteY20" fmla="*/ 1213325 h 1543391"/>
                    <a:gd name="connsiteX21" fmla="*/ 457825 w 1542756"/>
                    <a:gd name="connsiteY21" fmla="*/ 1347735 h 1543391"/>
                    <a:gd name="connsiteX22" fmla="*/ 522614 w 1542756"/>
                    <a:gd name="connsiteY22" fmla="*/ 1456051 h 1543391"/>
                    <a:gd name="connsiteX23" fmla="*/ 530889 w 1542756"/>
                    <a:gd name="connsiteY23" fmla="*/ 1529038 h 1543391"/>
                    <a:gd name="connsiteX24" fmla="*/ 510900 w 1542756"/>
                    <a:gd name="connsiteY24" fmla="*/ 1543391 h 1543391"/>
                    <a:gd name="connsiteX25" fmla="*/ 0 w 1542756"/>
                    <a:gd name="connsiteY25" fmla="*/ 1543391 h 1543391"/>
                    <a:gd name="connsiteX26" fmla="*/ 0 w 1542756"/>
                    <a:gd name="connsiteY26" fmla="*/ 1030456 h 1543391"/>
                    <a:gd name="connsiteX27" fmla="*/ 14829 w 1542756"/>
                    <a:gd name="connsiteY27" fmla="*/ 1009804 h 1543391"/>
                    <a:gd name="connsiteX28" fmla="*/ 84678 w 1542756"/>
                    <a:gd name="connsiteY28" fmla="*/ 1015107 h 1543391"/>
                    <a:gd name="connsiteX29" fmla="*/ 196131 w 1542756"/>
                    <a:gd name="connsiteY29" fmla="*/ 1081546 h 1543391"/>
                    <a:gd name="connsiteX30" fmla="*/ 330541 w 1542756"/>
                    <a:gd name="connsiteY30" fmla="*/ 936966 h 1543391"/>
                    <a:gd name="connsiteX31" fmla="*/ 196131 w 1542756"/>
                    <a:gd name="connsiteY31" fmla="*/ 789331 h 1543391"/>
                    <a:gd name="connsiteX32" fmla="*/ 84678 w 1542756"/>
                    <a:gd name="connsiteY32" fmla="*/ 858826 h 1543391"/>
                    <a:gd name="connsiteX33" fmla="*/ 16002 w 1542756"/>
                    <a:gd name="connsiteY33" fmla="*/ 862694 h 1543391"/>
                    <a:gd name="connsiteX34" fmla="*/ 0 w 1542756"/>
                    <a:gd name="connsiteY34" fmla="*/ 841219 h 1543391"/>
                    <a:gd name="connsiteX35" fmla="*/ 0 w 1542756"/>
                    <a:gd name="connsiteY35" fmla="*/ 330541 h 1543391"/>
                    <a:gd name="connsiteX36" fmla="*/ 510238 w 1542756"/>
                    <a:gd name="connsiteY36" fmla="*/ 330541 h 1543391"/>
                    <a:gd name="connsiteX37" fmla="*/ 530889 w 1542756"/>
                    <a:gd name="connsiteY37" fmla="*/ 315713 h 1543391"/>
                    <a:gd name="connsiteX38" fmla="*/ 519475 w 1542756"/>
                    <a:gd name="connsiteY38" fmla="*/ 245864 h 1543391"/>
                    <a:gd name="connsiteX39" fmla="*/ 453037 w 1542756"/>
                    <a:gd name="connsiteY39" fmla="*/ 134410 h 1543391"/>
                    <a:gd name="connsiteX40" fmla="*/ 603727 w 1542756"/>
                    <a:gd name="connsiteY40" fmla="*/ 0 h 1543391"/>
                    <a:gd name="connsiteX0" fmla="*/ 603727 w 1542756"/>
                    <a:gd name="connsiteY0" fmla="*/ 0 h 1543391"/>
                    <a:gd name="connsiteX1" fmla="*/ 754417 w 1542756"/>
                    <a:gd name="connsiteY1" fmla="*/ 134410 h 1543391"/>
                    <a:gd name="connsiteX2" fmla="*/ 687979 w 1542756"/>
                    <a:gd name="connsiteY2" fmla="*/ 245864 h 1543391"/>
                    <a:gd name="connsiteX3" fmla="*/ 677999 w 1542756"/>
                    <a:gd name="connsiteY3" fmla="*/ 314539 h 1543391"/>
                    <a:gd name="connsiteX4" fmla="*/ 699473 w 1542756"/>
                    <a:gd name="connsiteY4" fmla="*/ 330541 h 1543391"/>
                    <a:gd name="connsiteX5" fmla="*/ 1212215 w 1542756"/>
                    <a:gd name="connsiteY5" fmla="*/ 330541 h 1543391"/>
                    <a:gd name="connsiteX6" fmla="*/ 1212215 w 1542756"/>
                    <a:gd name="connsiteY6" fmla="*/ 841219 h 1543391"/>
                    <a:gd name="connsiteX7" fmla="*/ 1228217 w 1542756"/>
                    <a:gd name="connsiteY7" fmla="*/ 862694 h 1543391"/>
                    <a:gd name="connsiteX8" fmla="*/ 1296893 w 1542756"/>
                    <a:gd name="connsiteY8" fmla="*/ 852714 h 1543391"/>
                    <a:gd name="connsiteX9" fmla="*/ 1408346 w 1542756"/>
                    <a:gd name="connsiteY9" fmla="*/ 786276 h 1543391"/>
                    <a:gd name="connsiteX10" fmla="*/ 1542756 w 1542756"/>
                    <a:gd name="connsiteY10" fmla="*/ 936966 h 1543391"/>
                    <a:gd name="connsiteX11" fmla="*/ 1408346 w 1542756"/>
                    <a:gd name="connsiteY11" fmla="*/ 1087656 h 1543391"/>
                    <a:gd name="connsiteX12" fmla="*/ 1296893 w 1542756"/>
                    <a:gd name="connsiteY12" fmla="*/ 1021218 h 1543391"/>
                    <a:gd name="connsiteX13" fmla="*/ 1227044 w 1542756"/>
                    <a:gd name="connsiteY13" fmla="*/ 1009804 h 1543391"/>
                    <a:gd name="connsiteX14" fmla="*/ 1212215 w 1542756"/>
                    <a:gd name="connsiteY14" fmla="*/ 1030456 h 1543391"/>
                    <a:gd name="connsiteX15" fmla="*/ 1212215 w 1542756"/>
                    <a:gd name="connsiteY15" fmla="*/ 1543391 h 1543391"/>
                    <a:gd name="connsiteX16" fmla="*/ 698836 w 1542756"/>
                    <a:gd name="connsiteY16" fmla="*/ 1543391 h 1543391"/>
                    <a:gd name="connsiteX17" fmla="*/ 677999 w 1542756"/>
                    <a:gd name="connsiteY17" fmla="*/ 1527864 h 1543391"/>
                    <a:gd name="connsiteX18" fmla="*/ 678812 w 1542756"/>
                    <a:gd name="connsiteY18" fmla="*/ 1459189 h 1543391"/>
                    <a:gd name="connsiteX19" fmla="*/ 754417 w 1542756"/>
                    <a:gd name="connsiteY19" fmla="*/ 1347735 h 1543391"/>
                    <a:gd name="connsiteX20" fmla="*/ 603727 w 1542756"/>
                    <a:gd name="connsiteY20" fmla="*/ 1213325 h 1543391"/>
                    <a:gd name="connsiteX21" fmla="*/ 457825 w 1542756"/>
                    <a:gd name="connsiteY21" fmla="*/ 1347735 h 1543391"/>
                    <a:gd name="connsiteX22" fmla="*/ 522614 w 1542756"/>
                    <a:gd name="connsiteY22" fmla="*/ 1456051 h 1543391"/>
                    <a:gd name="connsiteX23" fmla="*/ 530889 w 1542756"/>
                    <a:gd name="connsiteY23" fmla="*/ 1529038 h 1543391"/>
                    <a:gd name="connsiteX24" fmla="*/ 510900 w 1542756"/>
                    <a:gd name="connsiteY24" fmla="*/ 1543391 h 1543391"/>
                    <a:gd name="connsiteX25" fmla="*/ 0 w 1542756"/>
                    <a:gd name="connsiteY25" fmla="*/ 1543391 h 1543391"/>
                    <a:gd name="connsiteX26" fmla="*/ 0 w 1542756"/>
                    <a:gd name="connsiteY26" fmla="*/ 1030456 h 1543391"/>
                    <a:gd name="connsiteX27" fmla="*/ 14829 w 1542756"/>
                    <a:gd name="connsiteY27" fmla="*/ 1009804 h 1543391"/>
                    <a:gd name="connsiteX28" fmla="*/ 84678 w 1542756"/>
                    <a:gd name="connsiteY28" fmla="*/ 1015107 h 1543391"/>
                    <a:gd name="connsiteX29" fmla="*/ 196131 w 1542756"/>
                    <a:gd name="connsiteY29" fmla="*/ 1081546 h 1543391"/>
                    <a:gd name="connsiteX30" fmla="*/ 330541 w 1542756"/>
                    <a:gd name="connsiteY30" fmla="*/ 936966 h 1543391"/>
                    <a:gd name="connsiteX31" fmla="*/ 196131 w 1542756"/>
                    <a:gd name="connsiteY31" fmla="*/ 789331 h 1543391"/>
                    <a:gd name="connsiteX32" fmla="*/ 84678 w 1542756"/>
                    <a:gd name="connsiteY32" fmla="*/ 858826 h 1543391"/>
                    <a:gd name="connsiteX33" fmla="*/ 16002 w 1542756"/>
                    <a:gd name="connsiteY33" fmla="*/ 862694 h 1543391"/>
                    <a:gd name="connsiteX34" fmla="*/ 0 w 1542756"/>
                    <a:gd name="connsiteY34" fmla="*/ 841219 h 1543391"/>
                    <a:gd name="connsiteX35" fmla="*/ 0 w 1542756"/>
                    <a:gd name="connsiteY35" fmla="*/ 330541 h 1543391"/>
                    <a:gd name="connsiteX36" fmla="*/ 510238 w 1542756"/>
                    <a:gd name="connsiteY36" fmla="*/ 330541 h 1543391"/>
                    <a:gd name="connsiteX37" fmla="*/ 530889 w 1542756"/>
                    <a:gd name="connsiteY37" fmla="*/ 315713 h 1543391"/>
                    <a:gd name="connsiteX38" fmla="*/ 519475 w 1542756"/>
                    <a:gd name="connsiteY38" fmla="*/ 245864 h 1543391"/>
                    <a:gd name="connsiteX39" fmla="*/ 453037 w 1542756"/>
                    <a:gd name="connsiteY39" fmla="*/ 134410 h 1543391"/>
                    <a:gd name="connsiteX40" fmla="*/ 603727 w 1542756"/>
                    <a:gd name="connsiteY40" fmla="*/ 0 h 1543391"/>
                    <a:gd name="connsiteX0" fmla="*/ 603727 w 1542756"/>
                    <a:gd name="connsiteY0" fmla="*/ 0 h 1543391"/>
                    <a:gd name="connsiteX1" fmla="*/ 754417 w 1542756"/>
                    <a:gd name="connsiteY1" fmla="*/ 134410 h 1543391"/>
                    <a:gd name="connsiteX2" fmla="*/ 687979 w 1542756"/>
                    <a:gd name="connsiteY2" fmla="*/ 245864 h 1543391"/>
                    <a:gd name="connsiteX3" fmla="*/ 677999 w 1542756"/>
                    <a:gd name="connsiteY3" fmla="*/ 314539 h 1543391"/>
                    <a:gd name="connsiteX4" fmla="*/ 699473 w 1542756"/>
                    <a:gd name="connsiteY4" fmla="*/ 330541 h 1543391"/>
                    <a:gd name="connsiteX5" fmla="*/ 1212215 w 1542756"/>
                    <a:gd name="connsiteY5" fmla="*/ 330541 h 1543391"/>
                    <a:gd name="connsiteX6" fmla="*/ 1212215 w 1542756"/>
                    <a:gd name="connsiteY6" fmla="*/ 841219 h 1543391"/>
                    <a:gd name="connsiteX7" fmla="*/ 1228217 w 1542756"/>
                    <a:gd name="connsiteY7" fmla="*/ 862694 h 1543391"/>
                    <a:gd name="connsiteX8" fmla="*/ 1296893 w 1542756"/>
                    <a:gd name="connsiteY8" fmla="*/ 852714 h 1543391"/>
                    <a:gd name="connsiteX9" fmla="*/ 1408346 w 1542756"/>
                    <a:gd name="connsiteY9" fmla="*/ 786276 h 1543391"/>
                    <a:gd name="connsiteX10" fmla="*/ 1542756 w 1542756"/>
                    <a:gd name="connsiteY10" fmla="*/ 936966 h 1543391"/>
                    <a:gd name="connsiteX11" fmla="*/ 1408346 w 1542756"/>
                    <a:gd name="connsiteY11" fmla="*/ 1087656 h 1543391"/>
                    <a:gd name="connsiteX12" fmla="*/ 1296893 w 1542756"/>
                    <a:gd name="connsiteY12" fmla="*/ 1021218 h 1543391"/>
                    <a:gd name="connsiteX13" fmla="*/ 1227044 w 1542756"/>
                    <a:gd name="connsiteY13" fmla="*/ 1009804 h 1543391"/>
                    <a:gd name="connsiteX14" fmla="*/ 1212215 w 1542756"/>
                    <a:gd name="connsiteY14" fmla="*/ 1030456 h 1543391"/>
                    <a:gd name="connsiteX15" fmla="*/ 1212215 w 1542756"/>
                    <a:gd name="connsiteY15" fmla="*/ 1543391 h 1543391"/>
                    <a:gd name="connsiteX16" fmla="*/ 698836 w 1542756"/>
                    <a:gd name="connsiteY16" fmla="*/ 1543391 h 1543391"/>
                    <a:gd name="connsiteX17" fmla="*/ 677999 w 1542756"/>
                    <a:gd name="connsiteY17" fmla="*/ 1527864 h 1543391"/>
                    <a:gd name="connsiteX18" fmla="*/ 678812 w 1542756"/>
                    <a:gd name="connsiteY18" fmla="*/ 1459189 h 1543391"/>
                    <a:gd name="connsiteX19" fmla="*/ 748305 w 1542756"/>
                    <a:gd name="connsiteY19" fmla="*/ 1347735 h 1543391"/>
                    <a:gd name="connsiteX20" fmla="*/ 603727 w 1542756"/>
                    <a:gd name="connsiteY20" fmla="*/ 1213325 h 1543391"/>
                    <a:gd name="connsiteX21" fmla="*/ 457825 w 1542756"/>
                    <a:gd name="connsiteY21" fmla="*/ 1347735 h 1543391"/>
                    <a:gd name="connsiteX22" fmla="*/ 522614 w 1542756"/>
                    <a:gd name="connsiteY22" fmla="*/ 1456051 h 1543391"/>
                    <a:gd name="connsiteX23" fmla="*/ 530889 w 1542756"/>
                    <a:gd name="connsiteY23" fmla="*/ 1529038 h 1543391"/>
                    <a:gd name="connsiteX24" fmla="*/ 510900 w 1542756"/>
                    <a:gd name="connsiteY24" fmla="*/ 1543391 h 1543391"/>
                    <a:gd name="connsiteX25" fmla="*/ 0 w 1542756"/>
                    <a:gd name="connsiteY25" fmla="*/ 1543391 h 1543391"/>
                    <a:gd name="connsiteX26" fmla="*/ 0 w 1542756"/>
                    <a:gd name="connsiteY26" fmla="*/ 1030456 h 1543391"/>
                    <a:gd name="connsiteX27" fmla="*/ 14829 w 1542756"/>
                    <a:gd name="connsiteY27" fmla="*/ 1009804 h 1543391"/>
                    <a:gd name="connsiteX28" fmla="*/ 84678 w 1542756"/>
                    <a:gd name="connsiteY28" fmla="*/ 1015107 h 1543391"/>
                    <a:gd name="connsiteX29" fmla="*/ 196131 w 1542756"/>
                    <a:gd name="connsiteY29" fmla="*/ 1081546 h 1543391"/>
                    <a:gd name="connsiteX30" fmla="*/ 330541 w 1542756"/>
                    <a:gd name="connsiteY30" fmla="*/ 936966 h 1543391"/>
                    <a:gd name="connsiteX31" fmla="*/ 196131 w 1542756"/>
                    <a:gd name="connsiteY31" fmla="*/ 789331 h 1543391"/>
                    <a:gd name="connsiteX32" fmla="*/ 84678 w 1542756"/>
                    <a:gd name="connsiteY32" fmla="*/ 858826 h 1543391"/>
                    <a:gd name="connsiteX33" fmla="*/ 16002 w 1542756"/>
                    <a:gd name="connsiteY33" fmla="*/ 862694 h 1543391"/>
                    <a:gd name="connsiteX34" fmla="*/ 0 w 1542756"/>
                    <a:gd name="connsiteY34" fmla="*/ 841219 h 1543391"/>
                    <a:gd name="connsiteX35" fmla="*/ 0 w 1542756"/>
                    <a:gd name="connsiteY35" fmla="*/ 330541 h 1543391"/>
                    <a:gd name="connsiteX36" fmla="*/ 510238 w 1542756"/>
                    <a:gd name="connsiteY36" fmla="*/ 330541 h 1543391"/>
                    <a:gd name="connsiteX37" fmla="*/ 530889 w 1542756"/>
                    <a:gd name="connsiteY37" fmla="*/ 315713 h 1543391"/>
                    <a:gd name="connsiteX38" fmla="*/ 519475 w 1542756"/>
                    <a:gd name="connsiteY38" fmla="*/ 245864 h 1543391"/>
                    <a:gd name="connsiteX39" fmla="*/ 453037 w 1542756"/>
                    <a:gd name="connsiteY39" fmla="*/ 134410 h 1543391"/>
                    <a:gd name="connsiteX40" fmla="*/ 603727 w 1542756"/>
                    <a:gd name="connsiteY40" fmla="*/ 0 h 1543391"/>
                    <a:gd name="connsiteX0" fmla="*/ 603727 w 1542756"/>
                    <a:gd name="connsiteY0" fmla="*/ 0 h 1543391"/>
                    <a:gd name="connsiteX1" fmla="*/ 754417 w 1542756"/>
                    <a:gd name="connsiteY1" fmla="*/ 134410 h 1543391"/>
                    <a:gd name="connsiteX2" fmla="*/ 687979 w 1542756"/>
                    <a:gd name="connsiteY2" fmla="*/ 245864 h 1543391"/>
                    <a:gd name="connsiteX3" fmla="*/ 677999 w 1542756"/>
                    <a:gd name="connsiteY3" fmla="*/ 314539 h 1543391"/>
                    <a:gd name="connsiteX4" fmla="*/ 699473 w 1542756"/>
                    <a:gd name="connsiteY4" fmla="*/ 330541 h 1543391"/>
                    <a:gd name="connsiteX5" fmla="*/ 1212215 w 1542756"/>
                    <a:gd name="connsiteY5" fmla="*/ 330541 h 1543391"/>
                    <a:gd name="connsiteX6" fmla="*/ 1212215 w 1542756"/>
                    <a:gd name="connsiteY6" fmla="*/ 841219 h 1543391"/>
                    <a:gd name="connsiteX7" fmla="*/ 1228217 w 1542756"/>
                    <a:gd name="connsiteY7" fmla="*/ 862694 h 1543391"/>
                    <a:gd name="connsiteX8" fmla="*/ 1296893 w 1542756"/>
                    <a:gd name="connsiteY8" fmla="*/ 852714 h 1543391"/>
                    <a:gd name="connsiteX9" fmla="*/ 1408346 w 1542756"/>
                    <a:gd name="connsiteY9" fmla="*/ 786276 h 1543391"/>
                    <a:gd name="connsiteX10" fmla="*/ 1542756 w 1542756"/>
                    <a:gd name="connsiteY10" fmla="*/ 936966 h 1543391"/>
                    <a:gd name="connsiteX11" fmla="*/ 1408346 w 1542756"/>
                    <a:gd name="connsiteY11" fmla="*/ 1087656 h 1543391"/>
                    <a:gd name="connsiteX12" fmla="*/ 1296893 w 1542756"/>
                    <a:gd name="connsiteY12" fmla="*/ 1021218 h 1543391"/>
                    <a:gd name="connsiteX13" fmla="*/ 1227044 w 1542756"/>
                    <a:gd name="connsiteY13" fmla="*/ 1009804 h 1543391"/>
                    <a:gd name="connsiteX14" fmla="*/ 1212215 w 1542756"/>
                    <a:gd name="connsiteY14" fmla="*/ 1030456 h 1543391"/>
                    <a:gd name="connsiteX15" fmla="*/ 1212215 w 1542756"/>
                    <a:gd name="connsiteY15" fmla="*/ 1543391 h 1543391"/>
                    <a:gd name="connsiteX16" fmla="*/ 698836 w 1542756"/>
                    <a:gd name="connsiteY16" fmla="*/ 1543391 h 1543391"/>
                    <a:gd name="connsiteX17" fmla="*/ 677999 w 1542756"/>
                    <a:gd name="connsiteY17" fmla="*/ 1527864 h 1543391"/>
                    <a:gd name="connsiteX18" fmla="*/ 678812 w 1542756"/>
                    <a:gd name="connsiteY18" fmla="*/ 1459189 h 1543391"/>
                    <a:gd name="connsiteX19" fmla="*/ 748305 w 1542756"/>
                    <a:gd name="connsiteY19" fmla="*/ 1347735 h 1543391"/>
                    <a:gd name="connsiteX20" fmla="*/ 603727 w 1542756"/>
                    <a:gd name="connsiteY20" fmla="*/ 1213325 h 1543391"/>
                    <a:gd name="connsiteX21" fmla="*/ 457825 w 1542756"/>
                    <a:gd name="connsiteY21" fmla="*/ 1347735 h 1543391"/>
                    <a:gd name="connsiteX22" fmla="*/ 522614 w 1542756"/>
                    <a:gd name="connsiteY22" fmla="*/ 1456051 h 1543391"/>
                    <a:gd name="connsiteX23" fmla="*/ 530889 w 1542756"/>
                    <a:gd name="connsiteY23" fmla="*/ 1529038 h 1543391"/>
                    <a:gd name="connsiteX24" fmla="*/ 510900 w 1542756"/>
                    <a:gd name="connsiteY24" fmla="*/ 1543391 h 1543391"/>
                    <a:gd name="connsiteX25" fmla="*/ 0 w 1542756"/>
                    <a:gd name="connsiteY25" fmla="*/ 1543391 h 1543391"/>
                    <a:gd name="connsiteX26" fmla="*/ 0 w 1542756"/>
                    <a:gd name="connsiteY26" fmla="*/ 1030456 h 1543391"/>
                    <a:gd name="connsiteX27" fmla="*/ 14829 w 1542756"/>
                    <a:gd name="connsiteY27" fmla="*/ 1009804 h 1543391"/>
                    <a:gd name="connsiteX28" fmla="*/ 84678 w 1542756"/>
                    <a:gd name="connsiteY28" fmla="*/ 1015107 h 1543391"/>
                    <a:gd name="connsiteX29" fmla="*/ 196131 w 1542756"/>
                    <a:gd name="connsiteY29" fmla="*/ 1081546 h 1543391"/>
                    <a:gd name="connsiteX30" fmla="*/ 330541 w 1542756"/>
                    <a:gd name="connsiteY30" fmla="*/ 936966 h 1543391"/>
                    <a:gd name="connsiteX31" fmla="*/ 196131 w 1542756"/>
                    <a:gd name="connsiteY31" fmla="*/ 789331 h 1543391"/>
                    <a:gd name="connsiteX32" fmla="*/ 84678 w 1542756"/>
                    <a:gd name="connsiteY32" fmla="*/ 858826 h 1543391"/>
                    <a:gd name="connsiteX33" fmla="*/ 16002 w 1542756"/>
                    <a:gd name="connsiteY33" fmla="*/ 862694 h 1543391"/>
                    <a:gd name="connsiteX34" fmla="*/ 0 w 1542756"/>
                    <a:gd name="connsiteY34" fmla="*/ 841219 h 1543391"/>
                    <a:gd name="connsiteX35" fmla="*/ 0 w 1542756"/>
                    <a:gd name="connsiteY35" fmla="*/ 330541 h 1543391"/>
                    <a:gd name="connsiteX36" fmla="*/ 510238 w 1542756"/>
                    <a:gd name="connsiteY36" fmla="*/ 330541 h 1543391"/>
                    <a:gd name="connsiteX37" fmla="*/ 530889 w 1542756"/>
                    <a:gd name="connsiteY37" fmla="*/ 315713 h 1543391"/>
                    <a:gd name="connsiteX38" fmla="*/ 519475 w 1542756"/>
                    <a:gd name="connsiteY38" fmla="*/ 245864 h 1543391"/>
                    <a:gd name="connsiteX39" fmla="*/ 453037 w 1542756"/>
                    <a:gd name="connsiteY39" fmla="*/ 134410 h 1543391"/>
                    <a:gd name="connsiteX40" fmla="*/ 603727 w 1542756"/>
                    <a:gd name="connsiteY40" fmla="*/ 0 h 1543391"/>
                    <a:gd name="connsiteX0" fmla="*/ 603727 w 1542756"/>
                    <a:gd name="connsiteY0" fmla="*/ 0 h 1543391"/>
                    <a:gd name="connsiteX1" fmla="*/ 754417 w 1542756"/>
                    <a:gd name="connsiteY1" fmla="*/ 134410 h 1543391"/>
                    <a:gd name="connsiteX2" fmla="*/ 687979 w 1542756"/>
                    <a:gd name="connsiteY2" fmla="*/ 245864 h 1543391"/>
                    <a:gd name="connsiteX3" fmla="*/ 677999 w 1542756"/>
                    <a:gd name="connsiteY3" fmla="*/ 314539 h 1543391"/>
                    <a:gd name="connsiteX4" fmla="*/ 699473 w 1542756"/>
                    <a:gd name="connsiteY4" fmla="*/ 330541 h 1543391"/>
                    <a:gd name="connsiteX5" fmla="*/ 1212215 w 1542756"/>
                    <a:gd name="connsiteY5" fmla="*/ 330541 h 1543391"/>
                    <a:gd name="connsiteX6" fmla="*/ 1212215 w 1542756"/>
                    <a:gd name="connsiteY6" fmla="*/ 841219 h 1543391"/>
                    <a:gd name="connsiteX7" fmla="*/ 1228217 w 1542756"/>
                    <a:gd name="connsiteY7" fmla="*/ 862694 h 1543391"/>
                    <a:gd name="connsiteX8" fmla="*/ 1296893 w 1542756"/>
                    <a:gd name="connsiteY8" fmla="*/ 852714 h 1543391"/>
                    <a:gd name="connsiteX9" fmla="*/ 1408346 w 1542756"/>
                    <a:gd name="connsiteY9" fmla="*/ 786276 h 1543391"/>
                    <a:gd name="connsiteX10" fmla="*/ 1542756 w 1542756"/>
                    <a:gd name="connsiteY10" fmla="*/ 936966 h 1543391"/>
                    <a:gd name="connsiteX11" fmla="*/ 1408346 w 1542756"/>
                    <a:gd name="connsiteY11" fmla="*/ 1087656 h 1543391"/>
                    <a:gd name="connsiteX12" fmla="*/ 1296893 w 1542756"/>
                    <a:gd name="connsiteY12" fmla="*/ 1021218 h 1543391"/>
                    <a:gd name="connsiteX13" fmla="*/ 1227044 w 1542756"/>
                    <a:gd name="connsiteY13" fmla="*/ 1009804 h 1543391"/>
                    <a:gd name="connsiteX14" fmla="*/ 1212215 w 1542756"/>
                    <a:gd name="connsiteY14" fmla="*/ 1030456 h 1543391"/>
                    <a:gd name="connsiteX15" fmla="*/ 1212215 w 1542756"/>
                    <a:gd name="connsiteY15" fmla="*/ 1543391 h 1543391"/>
                    <a:gd name="connsiteX16" fmla="*/ 698836 w 1542756"/>
                    <a:gd name="connsiteY16" fmla="*/ 1543391 h 1543391"/>
                    <a:gd name="connsiteX17" fmla="*/ 677999 w 1542756"/>
                    <a:gd name="connsiteY17" fmla="*/ 1527864 h 1543391"/>
                    <a:gd name="connsiteX18" fmla="*/ 678812 w 1542756"/>
                    <a:gd name="connsiteY18" fmla="*/ 1459189 h 1543391"/>
                    <a:gd name="connsiteX19" fmla="*/ 748305 w 1542756"/>
                    <a:gd name="connsiteY19" fmla="*/ 1347735 h 1543391"/>
                    <a:gd name="connsiteX20" fmla="*/ 603727 w 1542756"/>
                    <a:gd name="connsiteY20" fmla="*/ 1213325 h 1543391"/>
                    <a:gd name="connsiteX21" fmla="*/ 457825 w 1542756"/>
                    <a:gd name="connsiteY21" fmla="*/ 1347735 h 1543391"/>
                    <a:gd name="connsiteX22" fmla="*/ 522614 w 1542756"/>
                    <a:gd name="connsiteY22" fmla="*/ 1456051 h 1543391"/>
                    <a:gd name="connsiteX23" fmla="*/ 530889 w 1542756"/>
                    <a:gd name="connsiteY23" fmla="*/ 1529038 h 1543391"/>
                    <a:gd name="connsiteX24" fmla="*/ 510900 w 1542756"/>
                    <a:gd name="connsiteY24" fmla="*/ 1543391 h 1543391"/>
                    <a:gd name="connsiteX25" fmla="*/ 0 w 1542756"/>
                    <a:gd name="connsiteY25" fmla="*/ 1543391 h 1543391"/>
                    <a:gd name="connsiteX26" fmla="*/ 0 w 1542756"/>
                    <a:gd name="connsiteY26" fmla="*/ 1030456 h 1543391"/>
                    <a:gd name="connsiteX27" fmla="*/ 14829 w 1542756"/>
                    <a:gd name="connsiteY27" fmla="*/ 1009804 h 1543391"/>
                    <a:gd name="connsiteX28" fmla="*/ 84678 w 1542756"/>
                    <a:gd name="connsiteY28" fmla="*/ 1015107 h 1543391"/>
                    <a:gd name="connsiteX29" fmla="*/ 196131 w 1542756"/>
                    <a:gd name="connsiteY29" fmla="*/ 1081546 h 1543391"/>
                    <a:gd name="connsiteX30" fmla="*/ 330541 w 1542756"/>
                    <a:gd name="connsiteY30" fmla="*/ 936966 h 1543391"/>
                    <a:gd name="connsiteX31" fmla="*/ 196131 w 1542756"/>
                    <a:gd name="connsiteY31" fmla="*/ 789331 h 1543391"/>
                    <a:gd name="connsiteX32" fmla="*/ 84678 w 1542756"/>
                    <a:gd name="connsiteY32" fmla="*/ 858826 h 1543391"/>
                    <a:gd name="connsiteX33" fmla="*/ 16002 w 1542756"/>
                    <a:gd name="connsiteY33" fmla="*/ 862694 h 1543391"/>
                    <a:gd name="connsiteX34" fmla="*/ 0 w 1542756"/>
                    <a:gd name="connsiteY34" fmla="*/ 841219 h 1543391"/>
                    <a:gd name="connsiteX35" fmla="*/ 0 w 1542756"/>
                    <a:gd name="connsiteY35" fmla="*/ 330541 h 1543391"/>
                    <a:gd name="connsiteX36" fmla="*/ 510238 w 1542756"/>
                    <a:gd name="connsiteY36" fmla="*/ 330541 h 1543391"/>
                    <a:gd name="connsiteX37" fmla="*/ 530889 w 1542756"/>
                    <a:gd name="connsiteY37" fmla="*/ 315713 h 1543391"/>
                    <a:gd name="connsiteX38" fmla="*/ 519475 w 1542756"/>
                    <a:gd name="connsiteY38" fmla="*/ 245864 h 1543391"/>
                    <a:gd name="connsiteX39" fmla="*/ 453037 w 1542756"/>
                    <a:gd name="connsiteY39" fmla="*/ 134410 h 1543391"/>
                    <a:gd name="connsiteX40" fmla="*/ 603727 w 1542756"/>
                    <a:gd name="connsiteY40" fmla="*/ 0 h 1543391"/>
                    <a:gd name="connsiteX0" fmla="*/ 603727 w 1542756"/>
                    <a:gd name="connsiteY0" fmla="*/ 0 h 1543391"/>
                    <a:gd name="connsiteX1" fmla="*/ 754417 w 1542756"/>
                    <a:gd name="connsiteY1" fmla="*/ 134410 h 1543391"/>
                    <a:gd name="connsiteX2" fmla="*/ 687979 w 1542756"/>
                    <a:gd name="connsiteY2" fmla="*/ 245864 h 1543391"/>
                    <a:gd name="connsiteX3" fmla="*/ 677999 w 1542756"/>
                    <a:gd name="connsiteY3" fmla="*/ 314539 h 1543391"/>
                    <a:gd name="connsiteX4" fmla="*/ 699473 w 1542756"/>
                    <a:gd name="connsiteY4" fmla="*/ 330541 h 1543391"/>
                    <a:gd name="connsiteX5" fmla="*/ 1212215 w 1542756"/>
                    <a:gd name="connsiteY5" fmla="*/ 330541 h 1543391"/>
                    <a:gd name="connsiteX6" fmla="*/ 1212215 w 1542756"/>
                    <a:gd name="connsiteY6" fmla="*/ 841219 h 1543391"/>
                    <a:gd name="connsiteX7" fmla="*/ 1228217 w 1542756"/>
                    <a:gd name="connsiteY7" fmla="*/ 862694 h 1543391"/>
                    <a:gd name="connsiteX8" fmla="*/ 1296893 w 1542756"/>
                    <a:gd name="connsiteY8" fmla="*/ 852714 h 1543391"/>
                    <a:gd name="connsiteX9" fmla="*/ 1408346 w 1542756"/>
                    <a:gd name="connsiteY9" fmla="*/ 786276 h 1543391"/>
                    <a:gd name="connsiteX10" fmla="*/ 1542756 w 1542756"/>
                    <a:gd name="connsiteY10" fmla="*/ 936966 h 1543391"/>
                    <a:gd name="connsiteX11" fmla="*/ 1408346 w 1542756"/>
                    <a:gd name="connsiteY11" fmla="*/ 1087656 h 1543391"/>
                    <a:gd name="connsiteX12" fmla="*/ 1296893 w 1542756"/>
                    <a:gd name="connsiteY12" fmla="*/ 1021218 h 1543391"/>
                    <a:gd name="connsiteX13" fmla="*/ 1227044 w 1542756"/>
                    <a:gd name="connsiteY13" fmla="*/ 1009804 h 1543391"/>
                    <a:gd name="connsiteX14" fmla="*/ 1212215 w 1542756"/>
                    <a:gd name="connsiteY14" fmla="*/ 1030456 h 1543391"/>
                    <a:gd name="connsiteX15" fmla="*/ 1212215 w 1542756"/>
                    <a:gd name="connsiteY15" fmla="*/ 1543391 h 1543391"/>
                    <a:gd name="connsiteX16" fmla="*/ 698836 w 1542756"/>
                    <a:gd name="connsiteY16" fmla="*/ 1543391 h 1543391"/>
                    <a:gd name="connsiteX17" fmla="*/ 677999 w 1542756"/>
                    <a:gd name="connsiteY17" fmla="*/ 1527864 h 1543391"/>
                    <a:gd name="connsiteX18" fmla="*/ 678812 w 1542756"/>
                    <a:gd name="connsiteY18" fmla="*/ 1459189 h 1543391"/>
                    <a:gd name="connsiteX19" fmla="*/ 748305 w 1542756"/>
                    <a:gd name="connsiteY19" fmla="*/ 1347735 h 1543391"/>
                    <a:gd name="connsiteX20" fmla="*/ 603727 w 1542756"/>
                    <a:gd name="connsiteY20" fmla="*/ 1213325 h 1543391"/>
                    <a:gd name="connsiteX21" fmla="*/ 457825 w 1542756"/>
                    <a:gd name="connsiteY21" fmla="*/ 1347735 h 1543391"/>
                    <a:gd name="connsiteX22" fmla="*/ 522614 w 1542756"/>
                    <a:gd name="connsiteY22" fmla="*/ 1456051 h 1543391"/>
                    <a:gd name="connsiteX23" fmla="*/ 530889 w 1542756"/>
                    <a:gd name="connsiteY23" fmla="*/ 1529038 h 1543391"/>
                    <a:gd name="connsiteX24" fmla="*/ 510900 w 1542756"/>
                    <a:gd name="connsiteY24" fmla="*/ 1543391 h 1543391"/>
                    <a:gd name="connsiteX25" fmla="*/ 0 w 1542756"/>
                    <a:gd name="connsiteY25" fmla="*/ 1543391 h 1543391"/>
                    <a:gd name="connsiteX26" fmla="*/ 0 w 1542756"/>
                    <a:gd name="connsiteY26" fmla="*/ 1030456 h 1543391"/>
                    <a:gd name="connsiteX27" fmla="*/ 14829 w 1542756"/>
                    <a:gd name="connsiteY27" fmla="*/ 1009804 h 1543391"/>
                    <a:gd name="connsiteX28" fmla="*/ 84678 w 1542756"/>
                    <a:gd name="connsiteY28" fmla="*/ 1008995 h 1543391"/>
                    <a:gd name="connsiteX29" fmla="*/ 196131 w 1542756"/>
                    <a:gd name="connsiteY29" fmla="*/ 1081546 h 1543391"/>
                    <a:gd name="connsiteX30" fmla="*/ 330541 w 1542756"/>
                    <a:gd name="connsiteY30" fmla="*/ 936966 h 1543391"/>
                    <a:gd name="connsiteX31" fmla="*/ 196131 w 1542756"/>
                    <a:gd name="connsiteY31" fmla="*/ 789331 h 1543391"/>
                    <a:gd name="connsiteX32" fmla="*/ 84678 w 1542756"/>
                    <a:gd name="connsiteY32" fmla="*/ 858826 h 1543391"/>
                    <a:gd name="connsiteX33" fmla="*/ 16002 w 1542756"/>
                    <a:gd name="connsiteY33" fmla="*/ 862694 h 1543391"/>
                    <a:gd name="connsiteX34" fmla="*/ 0 w 1542756"/>
                    <a:gd name="connsiteY34" fmla="*/ 841219 h 1543391"/>
                    <a:gd name="connsiteX35" fmla="*/ 0 w 1542756"/>
                    <a:gd name="connsiteY35" fmla="*/ 330541 h 1543391"/>
                    <a:gd name="connsiteX36" fmla="*/ 510238 w 1542756"/>
                    <a:gd name="connsiteY36" fmla="*/ 330541 h 1543391"/>
                    <a:gd name="connsiteX37" fmla="*/ 530889 w 1542756"/>
                    <a:gd name="connsiteY37" fmla="*/ 315713 h 1543391"/>
                    <a:gd name="connsiteX38" fmla="*/ 519475 w 1542756"/>
                    <a:gd name="connsiteY38" fmla="*/ 245864 h 1543391"/>
                    <a:gd name="connsiteX39" fmla="*/ 453037 w 1542756"/>
                    <a:gd name="connsiteY39" fmla="*/ 134410 h 1543391"/>
                    <a:gd name="connsiteX40" fmla="*/ 603727 w 1542756"/>
                    <a:gd name="connsiteY40" fmla="*/ 0 h 1543391"/>
                    <a:gd name="connsiteX0" fmla="*/ 603727 w 1542756"/>
                    <a:gd name="connsiteY0" fmla="*/ 0 h 1543391"/>
                    <a:gd name="connsiteX1" fmla="*/ 754417 w 1542756"/>
                    <a:gd name="connsiteY1" fmla="*/ 134410 h 1543391"/>
                    <a:gd name="connsiteX2" fmla="*/ 687979 w 1542756"/>
                    <a:gd name="connsiteY2" fmla="*/ 245864 h 1543391"/>
                    <a:gd name="connsiteX3" fmla="*/ 677999 w 1542756"/>
                    <a:gd name="connsiteY3" fmla="*/ 314539 h 1543391"/>
                    <a:gd name="connsiteX4" fmla="*/ 699473 w 1542756"/>
                    <a:gd name="connsiteY4" fmla="*/ 330541 h 1543391"/>
                    <a:gd name="connsiteX5" fmla="*/ 1212215 w 1542756"/>
                    <a:gd name="connsiteY5" fmla="*/ 330541 h 1543391"/>
                    <a:gd name="connsiteX6" fmla="*/ 1212215 w 1542756"/>
                    <a:gd name="connsiteY6" fmla="*/ 841219 h 1543391"/>
                    <a:gd name="connsiteX7" fmla="*/ 1228217 w 1542756"/>
                    <a:gd name="connsiteY7" fmla="*/ 862694 h 1543391"/>
                    <a:gd name="connsiteX8" fmla="*/ 1296893 w 1542756"/>
                    <a:gd name="connsiteY8" fmla="*/ 852714 h 1543391"/>
                    <a:gd name="connsiteX9" fmla="*/ 1408346 w 1542756"/>
                    <a:gd name="connsiteY9" fmla="*/ 786276 h 1543391"/>
                    <a:gd name="connsiteX10" fmla="*/ 1542756 w 1542756"/>
                    <a:gd name="connsiteY10" fmla="*/ 936966 h 1543391"/>
                    <a:gd name="connsiteX11" fmla="*/ 1408346 w 1542756"/>
                    <a:gd name="connsiteY11" fmla="*/ 1087656 h 1543391"/>
                    <a:gd name="connsiteX12" fmla="*/ 1296893 w 1542756"/>
                    <a:gd name="connsiteY12" fmla="*/ 1021218 h 1543391"/>
                    <a:gd name="connsiteX13" fmla="*/ 1227044 w 1542756"/>
                    <a:gd name="connsiteY13" fmla="*/ 1009804 h 1543391"/>
                    <a:gd name="connsiteX14" fmla="*/ 1212215 w 1542756"/>
                    <a:gd name="connsiteY14" fmla="*/ 1030456 h 1543391"/>
                    <a:gd name="connsiteX15" fmla="*/ 1212215 w 1542756"/>
                    <a:gd name="connsiteY15" fmla="*/ 1543391 h 1543391"/>
                    <a:gd name="connsiteX16" fmla="*/ 698836 w 1542756"/>
                    <a:gd name="connsiteY16" fmla="*/ 1543391 h 1543391"/>
                    <a:gd name="connsiteX17" fmla="*/ 677999 w 1542756"/>
                    <a:gd name="connsiteY17" fmla="*/ 1527864 h 1543391"/>
                    <a:gd name="connsiteX18" fmla="*/ 678812 w 1542756"/>
                    <a:gd name="connsiteY18" fmla="*/ 1459189 h 1543391"/>
                    <a:gd name="connsiteX19" fmla="*/ 748305 w 1542756"/>
                    <a:gd name="connsiteY19" fmla="*/ 1347735 h 1543391"/>
                    <a:gd name="connsiteX20" fmla="*/ 603727 w 1542756"/>
                    <a:gd name="connsiteY20" fmla="*/ 1213325 h 1543391"/>
                    <a:gd name="connsiteX21" fmla="*/ 457825 w 1542756"/>
                    <a:gd name="connsiteY21" fmla="*/ 1347735 h 1543391"/>
                    <a:gd name="connsiteX22" fmla="*/ 522614 w 1542756"/>
                    <a:gd name="connsiteY22" fmla="*/ 1456051 h 1543391"/>
                    <a:gd name="connsiteX23" fmla="*/ 530889 w 1542756"/>
                    <a:gd name="connsiteY23" fmla="*/ 1529038 h 1543391"/>
                    <a:gd name="connsiteX24" fmla="*/ 510900 w 1542756"/>
                    <a:gd name="connsiteY24" fmla="*/ 1543391 h 1543391"/>
                    <a:gd name="connsiteX25" fmla="*/ 0 w 1542756"/>
                    <a:gd name="connsiteY25" fmla="*/ 1543391 h 1543391"/>
                    <a:gd name="connsiteX26" fmla="*/ 0 w 1542756"/>
                    <a:gd name="connsiteY26" fmla="*/ 1030456 h 1543391"/>
                    <a:gd name="connsiteX27" fmla="*/ 14829 w 1542756"/>
                    <a:gd name="connsiteY27" fmla="*/ 1009804 h 1543391"/>
                    <a:gd name="connsiteX28" fmla="*/ 84678 w 1542756"/>
                    <a:gd name="connsiteY28" fmla="*/ 1008995 h 1543391"/>
                    <a:gd name="connsiteX29" fmla="*/ 196131 w 1542756"/>
                    <a:gd name="connsiteY29" fmla="*/ 1081546 h 1543391"/>
                    <a:gd name="connsiteX30" fmla="*/ 330541 w 1542756"/>
                    <a:gd name="connsiteY30" fmla="*/ 936966 h 1543391"/>
                    <a:gd name="connsiteX31" fmla="*/ 196131 w 1542756"/>
                    <a:gd name="connsiteY31" fmla="*/ 789331 h 1543391"/>
                    <a:gd name="connsiteX32" fmla="*/ 84678 w 1542756"/>
                    <a:gd name="connsiteY32" fmla="*/ 861881 h 1543391"/>
                    <a:gd name="connsiteX33" fmla="*/ 16002 w 1542756"/>
                    <a:gd name="connsiteY33" fmla="*/ 862694 h 1543391"/>
                    <a:gd name="connsiteX34" fmla="*/ 0 w 1542756"/>
                    <a:gd name="connsiteY34" fmla="*/ 841219 h 1543391"/>
                    <a:gd name="connsiteX35" fmla="*/ 0 w 1542756"/>
                    <a:gd name="connsiteY35" fmla="*/ 330541 h 1543391"/>
                    <a:gd name="connsiteX36" fmla="*/ 510238 w 1542756"/>
                    <a:gd name="connsiteY36" fmla="*/ 330541 h 1543391"/>
                    <a:gd name="connsiteX37" fmla="*/ 530889 w 1542756"/>
                    <a:gd name="connsiteY37" fmla="*/ 315713 h 1543391"/>
                    <a:gd name="connsiteX38" fmla="*/ 519475 w 1542756"/>
                    <a:gd name="connsiteY38" fmla="*/ 245864 h 1543391"/>
                    <a:gd name="connsiteX39" fmla="*/ 453037 w 1542756"/>
                    <a:gd name="connsiteY39" fmla="*/ 134410 h 1543391"/>
                    <a:gd name="connsiteX40" fmla="*/ 603727 w 1542756"/>
                    <a:gd name="connsiteY40" fmla="*/ 0 h 1543391"/>
                    <a:gd name="connsiteX0" fmla="*/ 603727 w 1542756"/>
                    <a:gd name="connsiteY0" fmla="*/ 0 h 1543391"/>
                    <a:gd name="connsiteX1" fmla="*/ 754417 w 1542756"/>
                    <a:gd name="connsiteY1" fmla="*/ 134410 h 1543391"/>
                    <a:gd name="connsiteX2" fmla="*/ 687979 w 1542756"/>
                    <a:gd name="connsiteY2" fmla="*/ 245864 h 1543391"/>
                    <a:gd name="connsiteX3" fmla="*/ 677999 w 1542756"/>
                    <a:gd name="connsiteY3" fmla="*/ 314539 h 1543391"/>
                    <a:gd name="connsiteX4" fmla="*/ 699473 w 1542756"/>
                    <a:gd name="connsiteY4" fmla="*/ 330541 h 1543391"/>
                    <a:gd name="connsiteX5" fmla="*/ 1212215 w 1542756"/>
                    <a:gd name="connsiteY5" fmla="*/ 330541 h 1543391"/>
                    <a:gd name="connsiteX6" fmla="*/ 1212215 w 1542756"/>
                    <a:gd name="connsiteY6" fmla="*/ 841219 h 1543391"/>
                    <a:gd name="connsiteX7" fmla="*/ 1228217 w 1542756"/>
                    <a:gd name="connsiteY7" fmla="*/ 862694 h 1543391"/>
                    <a:gd name="connsiteX8" fmla="*/ 1296893 w 1542756"/>
                    <a:gd name="connsiteY8" fmla="*/ 852714 h 1543391"/>
                    <a:gd name="connsiteX9" fmla="*/ 1408346 w 1542756"/>
                    <a:gd name="connsiteY9" fmla="*/ 786276 h 1543391"/>
                    <a:gd name="connsiteX10" fmla="*/ 1542756 w 1542756"/>
                    <a:gd name="connsiteY10" fmla="*/ 936966 h 1543391"/>
                    <a:gd name="connsiteX11" fmla="*/ 1408346 w 1542756"/>
                    <a:gd name="connsiteY11" fmla="*/ 1087656 h 1543391"/>
                    <a:gd name="connsiteX12" fmla="*/ 1296893 w 1542756"/>
                    <a:gd name="connsiteY12" fmla="*/ 1021218 h 1543391"/>
                    <a:gd name="connsiteX13" fmla="*/ 1227044 w 1542756"/>
                    <a:gd name="connsiteY13" fmla="*/ 1009804 h 1543391"/>
                    <a:gd name="connsiteX14" fmla="*/ 1212215 w 1542756"/>
                    <a:gd name="connsiteY14" fmla="*/ 1030456 h 1543391"/>
                    <a:gd name="connsiteX15" fmla="*/ 1212215 w 1542756"/>
                    <a:gd name="connsiteY15" fmla="*/ 1543391 h 1543391"/>
                    <a:gd name="connsiteX16" fmla="*/ 698836 w 1542756"/>
                    <a:gd name="connsiteY16" fmla="*/ 1543391 h 1543391"/>
                    <a:gd name="connsiteX17" fmla="*/ 677999 w 1542756"/>
                    <a:gd name="connsiteY17" fmla="*/ 1527864 h 1543391"/>
                    <a:gd name="connsiteX18" fmla="*/ 675755 w 1542756"/>
                    <a:gd name="connsiteY18" fmla="*/ 1456134 h 1543391"/>
                    <a:gd name="connsiteX19" fmla="*/ 748305 w 1542756"/>
                    <a:gd name="connsiteY19" fmla="*/ 1347735 h 1543391"/>
                    <a:gd name="connsiteX20" fmla="*/ 603727 w 1542756"/>
                    <a:gd name="connsiteY20" fmla="*/ 1213325 h 1543391"/>
                    <a:gd name="connsiteX21" fmla="*/ 457825 w 1542756"/>
                    <a:gd name="connsiteY21" fmla="*/ 1347735 h 1543391"/>
                    <a:gd name="connsiteX22" fmla="*/ 522614 w 1542756"/>
                    <a:gd name="connsiteY22" fmla="*/ 1456051 h 1543391"/>
                    <a:gd name="connsiteX23" fmla="*/ 530889 w 1542756"/>
                    <a:gd name="connsiteY23" fmla="*/ 1529038 h 1543391"/>
                    <a:gd name="connsiteX24" fmla="*/ 510900 w 1542756"/>
                    <a:gd name="connsiteY24" fmla="*/ 1543391 h 1543391"/>
                    <a:gd name="connsiteX25" fmla="*/ 0 w 1542756"/>
                    <a:gd name="connsiteY25" fmla="*/ 1543391 h 1543391"/>
                    <a:gd name="connsiteX26" fmla="*/ 0 w 1542756"/>
                    <a:gd name="connsiteY26" fmla="*/ 1030456 h 1543391"/>
                    <a:gd name="connsiteX27" fmla="*/ 14829 w 1542756"/>
                    <a:gd name="connsiteY27" fmla="*/ 1009804 h 1543391"/>
                    <a:gd name="connsiteX28" fmla="*/ 84678 w 1542756"/>
                    <a:gd name="connsiteY28" fmla="*/ 1008995 h 1543391"/>
                    <a:gd name="connsiteX29" fmla="*/ 196131 w 1542756"/>
                    <a:gd name="connsiteY29" fmla="*/ 1081546 h 1543391"/>
                    <a:gd name="connsiteX30" fmla="*/ 330541 w 1542756"/>
                    <a:gd name="connsiteY30" fmla="*/ 936966 h 1543391"/>
                    <a:gd name="connsiteX31" fmla="*/ 196131 w 1542756"/>
                    <a:gd name="connsiteY31" fmla="*/ 789331 h 1543391"/>
                    <a:gd name="connsiteX32" fmla="*/ 84678 w 1542756"/>
                    <a:gd name="connsiteY32" fmla="*/ 861881 h 1543391"/>
                    <a:gd name="connsiteX33" fmla="*/ 16002 w 1542756"/>
                    <a:gd name="connsiteY33" fmla="*/ 862694 h 1543391"/>
                    <a:gd name="connsiteX34" fmla="*/ 0 w 1542756"/>
                    <a:gd name="connsiteY34" fmla="*/ 841219 h 1543391"/>
                    <a:gd name="connsiteX35" fmla="*/ 0 w 1542756"/>
                    <a:gd name="connsiteY35" fmla="*/ 330541 h 1543391"/>
                    <a:gd name="connsiteX36" fmla="*/ 510238 w 1542756"/>
                    <a:gd name="connsiteY36" fmla="*/ 330541 h 1543391"/>
                    <a:gd name="connsiteX37" fmla="*/ 530889 w 1542756"/>
                    <a:gd name="connsiteY37" fmla="*/ 315713 h 1543391"/>
                    <a:gd name="connsiteX38" fmla="*/ 519475 w 1542756"/>
                    <a:gd name="connsiteY38" fmla="*/ 245864 h 1543391"/>
                    <a:gd name="connsiteX39" fmla="*/ 453037 w 1542756"/>
                    <a:gd name="connsiteY39" fmla="*/ 134410 h 1543391"/>
                    <a:gd name="connsiteX40" fmla="*/ 603727 w 1542756"/>
                    <a:gd name="connsiteY40" fmla="*/ 0 h 1543391"/>
                    <a:gd name="connsiteX0" fmla="*/ 603727 w 1542756"/>
                    <a:gd name="connsiteY0" fmla="*/ 0 h 1543391"/>
                    <a:gd name="connsiteX1" fmla="*/ 754417 w 1542756"/>
                    <a:gd name="connsiteY1" fmla="*/ 134410 h 1543391"/>
                    <a:gd name="connsiteX2" fmla="*/ 687979 w 1542756"/>
                    <a:gd name="connsiteY2" fmla="*/ 245864 h 1543391"/>
                    <a:gd name="connsiteX3" fmla="*/ 677999 w 1542756"/>
                    <a:gd name="connsiteY3" fmla="*/ 314539 h 1543391"/>
                    <a:gd name="connsiteX4" fmla="*/ 699473 w 1542756"/>
                    <a:gd name="connsiteY4" fmla="*/ 330541 h 1543391"/>
                    <a:gd name="connsiteX5" fmla="*/ 1212215 w 1542756"/>
                    <a:gd name="connsiteY5" fmla="*/ 330541 h 1543391"/>
                    <a:gd name="connsiteX6" fmla="*/ 1212215 w 1542756"/>
                    <a:gd name="connsiteY6" fmla="*/ 841219 h 1543391"/>
                    <a:gd name="connsiteX7" fmla="*/ 1228217 w 1542756"/>
                    <a:gd name="connsiteY7" fmla="*/ 862694 h 1543391"/>
                    <a:gd name="connsiteX8" fmla="*/ 1296893 w 1542756"/>
                    <a:gd name="connsiteY8" fmla="*/ 852714 h 1543391"/>
                    <a:gd name="connsiteX9" fmla="*/ 1408346 w 1542756"/>
                    <a:gd name="connsiteY9" fmla="*/ 786276 h 1543391"/>
                    <a:gd name="connsiteX10" fmla="*/ 1542756 w 1542756"/>
                    <a:gd name="connsiteY10" fmla="*/ 936966 h 1543391"/>
                    <a:gd name="connsiteX11" fmla="*/ 1408346 w 1542756"/>
                    <a:gd name="connsiteY11" fmla="*/ 1087656 h 1543391"/>
                    <a:gd name="connsiteX12" fmla="*/ 1296893 w 1542756"/>
                    <a:gd name="connsiteY12" fmla="*/ 1021218 h 1543391"/>
                    <a:gd name="connsiteX13" fmla="*/ 1227044 w 1542756"/>
                    <a:gd name="connsiteY13" fmla="*/ 1009804 h 1543391"/>
                    <a:gd name="connsiteX14" fmla="*/ 1212215 w 1542756"/>
                    <a:gd name="connsiteY14" fmla="*/ 1030456 h 1543391"/>
                    <a:gd name="connsiteX15" fmla="*/ 1212215 w 1542756"/>
                    <a:gd name="connsiteY15" fmla="*/ 1543391 h 1543391"/>
                    <a:gd name="connsiteX16" fmla="*/ 698836 w 1542756"/>
                    <a:gd name="connsiteY16" fmla="*/ 1543391 h 1543391"/>
                    <a:gd name="connsiteX17" fmla="*/ 677999 w 1542756"/>
                    <a:gd name="connsiteY17" fmla="*/ 1527864 h 1543391"/>
                    <a:gd name="connsiteX18" fmla="*/ 675755 w 1542756"/>
                    <a:gd name="connsiteY18" fmla="*/ 1456134 h 1543391"/>
                    <a:gd name="connsiteX19" fmla="*/ 748305 w 1542756"/>
                    <a:gd name="connsiteY19" fmla="*/ 1347735 h 1543391"/>
                    <a:gd name="connsiteX20" fmla="*/ 603727 w 1542756"/>
                    <a:gd name="connsiteY20" fmla="*/ 1213325 h 1543391"/>
                    <a:gd name="connsiteX21" fmla="*/ 457825 w 1542756"/>
                    <a:gd name="connsiteY21" fmla="*/ 1347735 h 1543391"/>
                    <a:gd name="connsiteX22" fmla="*/ 525669 w 1542756"/>
                    <a:gd name="connsiteY22" fmla="*/ 1456051 h 1543391"/>
                    <a:gd name="connsiteX23" fmla="*/ 530889 w 1542756"/>
                    <a:gd name="connsiteY23" fmla="*/ 1529038 h 1543391"/>
                    <a:gd name="connsiteX24" fmla="*/ 510900 w 1542756"/>
                    <a:gd name="connsiteY24" fmla="*/ 1543391 h 1543391"/>
                    <a:gd name="connsiteX25" fmla="*/ 0 w 1542756"/>
                    <a:gd name="connsiteY25" fmla="*/ 1543391 h 1543391"/>
                    <a:gd name="connsiteX26" fmla="*/ 0 w 1542756"/>
                    <a:gd name="connsiteY26" fmla="*/ 1030456 h 1543391"/>
                    <a:gd name="connsiteX27" fmla="*/ 14829 w 1542756"/>
                    <a:gd name="connsiteY27" fmla="*/ 1009804 h 1543391"/>
                    <a:gd name="connsiteX28" fmla="*/ 84678 w 1542756"/>
                    <a:gd name="connsiteY28" fmla="*/ 1008995 h 1543391"/>
                    <a:gd name="connsiteX29" fmla="*/ 196131 w 1542756"/>
                    <a:gd name="connsiteY29" fmla="*/ 1081546 h 1543391"/>
                    <a:gd name="connsiteX30" fmla="*/ 330541 w 1542756"/>
                    <a:gd name="connsiteY30" fmla="*/ 936966 h 1543391"/>
                    <a:gd name="connsiteX31" fmla="*/ 196131 w 1542756"/>
                    <a:gd name="connsiteY31" fmla="*/ 789331 h 1543391"/>
                    <a:gd name="connsiteX32" fmla="*/ 84678 w 1542756"/>
                    <a:gd name="connsiteY32" fmla="*/ 861881 h 1543391"/>
                    <a:gd name="connsiteX33" fmla="*/ 16002 w 1542756"/>
                    <a:gd name="connsiteY33" fmla="*/ 862694 h 1543391"/>
                    <a:gd name="connsiteX34" fmla="*/ 0 w 1542756"/>
                    <a:gd name="connsiteY34" fmla="*/ 841219 h 1543391"/>
                    <a:gd name="connsiteX35" fmla="*/ 0 w 1542756"/>
                    <a:gd name="connsiteY35" fmla="*/ 330541 h 1543391"/>
                    <a:gd name="connsiteX36" fmla="*/ 510238 w 1542756"/>
                    <a:gd name="connsiteY36" fmla="*/ 330541 h 1543391"/>
                    <a:gd name="connsiteX37" fmla="*/ 530889 w 1542756"/>
                    <a:gd name="connsiteY37" fmla="*/ 315713 h 1543391"/>
                    <a:gd name="connsiteX38" fmla="*/ 519475 w 1542756"/>
                    <a:gd name="connsiteY38" fmla="*/ 245864 h 1543391"/>
                    <a:gd name="connsiteX39" fmla="*/ 453037 w 1542756"/>
                    <a:gd name="connsiteY39" fmla="*/ 134410 h 1543391"/>
                    <a:gd name="connsiteX40" fmla="*/ 603727 w 1542756"/>
                    <a:gd name="connsiteY40" fmla="*/ 0 h 1543391"/>
                    <a:gd name="connsiteX0" fmla="*/ 603727 w 1542756"/>
                    <a:gd name="connsiteY0" fmla="*/ 0 h 1543391"/>
                    <a:gd name="connsiteX1" fmla="*/ 754417 w 1542756"/>
                    <a:gd name="connsiteY1" fmla="*/ 134410 h 1543391"/>
                    <a:gd name="connsiteX2" fmla="*/ 687979 w 1542756"/>
                    <a:gd name="connsiteY2" fmla="*/ 245864 h 1543391"/>
                    <a:gd name="connsiteX3" fmla="*/ 677999 w 1542756"/>
                    <a:gd name="connsiteY3" fmla="*/ 314539 h 1543391"/>
                    <a:gd name="connsiteX4" fmla="*/ 699473 w 1542756"/>
                    <a:gd name="connsiteY4" fmla="*/ 330541 h 1543391"/>
                    <a:gd name="connsiteX5" fmla="*/ 1212215 w 1542756"/>
                    <a:gd name="connsiteY5" fmla="*/ 330541 h 1543391"/>
                    <a:gd name="connsiteX6" fmla="*/ 1212215 w 1542756"/>
                    <a:gd name="connsiteY6" fmla="*/ 841219 h 1543391"/>
                    <a:gd name="connsiteX7" fmla="*/ 1228217 w 1542756"/>
                    <a:gd name="connsiteY7" fmla="*/ 862694 h 1543391"/>
                    <a:gd name="connsiteX8" fmla="*/ 1296893 w 1542756"/>
                    <a:gd name="connsiteY8" fmla="*/ 852714 h 1543391"/>
                    <a:gd name="connsiteX9" fmla="*/ 1408346 w 1542756"/>
                    <a:gd name="connsiteY9" fmla="*/ 786276 h 1543391"/>
                    <a:gd name="connsiteX10" fmla="*/ 1542756 w 1542756"/>
                    <a:gd name="connsiteY10" fmla="*/ 936966 h 1543391"/>
                    <a:gd name="connsiteX11" fmla="*/ 1408346 w 1542756"/>
                    <a:gd name="connsiteY11" fmla="*/ 1087656 h 1543391"/>
                    <a:gd name="connsiteX12" fmla="*/ 1296893 w 1542756"/>
                    <a:gd name="connsiteY12" fmla="*/ 1021218 h 1543391"/>
                    <a:gd name="connsiteX13" fmla="*/ 1227044 w 1542756"/>
                    <a:gd name="connsiteY13" fmla="*/ 1009804 h 1543391"/>
                    <a:gd name="connsiteX14" fmla="*/ 1212215 w 1542756"/>
                    <a:gd name="connsiteY14" fmla="*/ 1030456 h 1543391"/>
                    <a:gd name="connsiteX15" fmla="*/ 1212215 w 1542756"/>
                    <a:gd name="connsiteY15" fmla="*/ 1543391 h 1543391"/>
                    <a:gd name="connsiteX16" fmla="*/ 698836 w 1542756"/>
                    <a:gd name="connsiteY16" fmla="*/ 1543391 h 1543391"/>
                    <a:gd name="connsiteX17" fmla="*/ 677999 w 1542756"/>
                    <a:gd name="connsiteY17" fmla="*/ 1527864 h 1543391"/>
                    <a:gd name="connsiteX18" fmla="*/ 675755 w 1542756"/>
                    <a:gd name="connsiteY18" fmla="*/ 1456134 h 1543391"/>
                    <a:gd name="connsiteX19" fmla="*/ 748305 w 1542756"/>
                    <a:gd name="connsiteY19" fmla="*/ 1347735 h 1543391"/>
                    <a:gd name="connsiteX20" fmla="*/ 603727 w 1542756"/>
                    <a:gd name="connsiteY20" fmla="*/ 1213325 h 1543391"/>
                    <a:gd name="connsiteX21" fmla="*/ 457825 w 1542756"/>
                    <a:gd name="connsiteY21" fmla="*/ 1347735 h 1543391"/>
                    <a:gd name="connsiteX22" fmla="*/ 525669 w 1542756"/>
                    <a:gd name="connsiteY22" fmla="*/ 1456051 h 1543391"/>
                    <a:gd name="connsiteX23" fmla="*/ 530889 w 1542756"/>
                    <a:gd name="connsiteY23" fmla="*/ 1529038 h 1543391"/>
                    <a:gd name="connsiteX24" fmla="*/ 510900 w 1542756"/>
                    <a:gd name="connsiteY24" fmla="*/ 1543391 h 1543391"/>
                    <a:gd name="connsiteX25" fmla="*/ 0 w 1542756"/>
                    <a:gd name="connsiteY25" fmla="*/ 1543391 h 1543391"/>
                    <a:gd name="connsiteX26" fmla="*/ 0 w 1542756"/>
                    <a:gd name="connsiteY26" fmla="*/ 1030456 h 1543391"/>
                    <a:gd name="connsiteX27" fmla="*/ 14829 w 1542756"/>
                    <a:gd name="connsiteY27" fmla="*/ 1009804 h 1543391"/>
                    <a:gd name="connsiteX28" fmla="*/ 84678 w 1542756"/>
                    <a:gd name="connsiteY28" fmla="*/ 1008995 h 1543391"/>
                    <a:gd name="connsiteX29" fmla="*/ 196131 w 1542756"/>
                    <a:gd name="connsiteY29" fmla="*/ 1081546 h 1543391"/>
                    <a:gd name="connsiteX30" fmla="*/ 330541 w 1542756"/>
                    <a:gd name="connsiteY30" fmla="*/ 936966 h 1543391"/>
                    <a:gd name="connsiteX31" fmla="*/ 199188 w 1542756"/>
                    <a:gd name="connsiteY31" fmla="*/ 789331 h 1543391"/>
                    <a:gd name="connsiteX32" fmla="*/ 84678 w 1542756"/>
                    <a:gd name="connsiteY32" fmla="*/ 861881 h 1543391"/>
                    <a:gd name="connsiteX33" fmla="*/ 16002 w 1542756"/>
                    <a:gd name="connsiteY33" fmla="*/ 862694 h 1543391"/>
                    <a:gd name="connsiteX34" fmla="*/ 0 w 1542756"/>
                    <a:gd name="connsiteY34" fmla="*/ 841219 h 1543391"/>
                    <a:gd name="connsiteX35" fmla="*/ 0 w 1542756"/>
                    <a:gd name="connsiteY35" fmla="*/ 330541 h 1543391"/>
                    <a:gd name="connsiteX36" fmla="*/ 510238 w 1542756"/>
                    <a:gd name="connsiteY36" fmla="*/ 330541 h 1543391"/>
                    <a:gd name="connsiteX37" fmla="*/ 530889 w 1542756"/>
                    <a:gd name="connsiteY37" fmla="*/ 315713 h 1543391"/>
                    <a:gd name="connsiteX38" fmla="*/ 519475 w 1542756"/>
                    <a:gd name="connsiteY38" fmla="*/ 245864 h 1543391"/>
                    <a:gd name="connsiteX39" fmla="*/ 453037 w 1542756"/>
                    <a:gd name="connsiteY39" fmla="*/ 134410 h 1543391"/>
                    <a:gd name="connsiteX40" fmla="*/ 603727 w 1542756"/>
                    <a:gd name="connsiteY40" fmla="*/ 0 h 1543391"/>
                    <a:gd name="connsiteX0" fmla="*/ 603727 w 1542756"/>
                    <a:gd name="connsiteY0" fmla="*/ 0 h 1543391"/>
                    <a:gd name="connsiteX1" fmla="*/ 754417 w 1542756"/>
                    <a:gd name="connsiteY1" fmla="*/ 134410 h 1543391"/>
                    <a:gd name="connsiteX2" fmla="*/ 687979 w 1542756"/>
                    <a:gd name="connsiteY2" fmla="*/ 245864 h 1543391"/>
                    <a:gd name="connsiteX3" fmla="*/ 677999 w 1542756"/>
                    <a:gd name="connsiteY3" fmla="*/ 314539 h 1543391"/>
                    <a:gd name="connsiteX4" fmla="*/ 699473 w 1542756"/>
                    <a:gd name="connsiteY4" fmla="*/ 330541 h 1543391"/>
                    <a:gd name="connsiteX5" fmla="*/ 1212215 w 1542756"/>
                    <a:gd name="connsiteY5" fmla="*/ 330541 h 1543391"/>
                    <a:gd name="connsiteX6" fmla="*/ 1212215 w 1542756"/>
                    <a:gd name="connsiteY6" fmla="*/ 841219 h 1543391"/>
                    <a:gd name="connsiteX7" fmla="*/ 1228217 w 1542756"/>
                    <a:gd name="connsiteY7" fmla="*/ 862694 h 1543391"/>
                    <a:gd name="connsiteX8" fmla="*/ 1296893 w 1542756"/>
                    <a:gd name="connsiteY8" fmla="*/ 852714 h 1543391"/>
                    <a:gd name="connsiteX9" fmla="*/ 1408346 w 1542756"/>
                    <a:gd name="connsiteY9" fmla="*/ 786276 h 1543391"/>
                    <a:gd name="connsiteX10" fmla="*/ 1542756 w 1542756"/>
                    <a:gd name="connsiteY10" fmla="*/ 936966 h 1543391"/>
                    <a:gd name="connsiteX11" fmla="*/ 1408346 w 1542756"/>
                    <a:gd name="connsiteY11" fmla="*/ 1087656 h 1543391"/>
                    <a:gd name="connsiteX12" fmla="*/ 1296893 w 1542756"/>
                    <a:gd name="connsiteY12" fmla="*/ 1021218 h 1543391"/>
                    <a:gd name="connsiteX13" fmla="*/ 1227044 w 1542756"/>
                    <a:gd name="connsiteY13" fmla="*/ 1009804 h 1543391"/>
                    <a:gd name="connsiteX14" fmla="*/ 1212215 w 1542756"/>
                    <a:gd name="connsiteY14" fmla="*/ 1030456 h 1543391"/>
                    <a:gd name="connsiteX15" fmla="*/ 1212215 w 1542756"/>
                    <a:gd name="connsiteY15" fmla="*/ 1543391 h 1543391"/>
                    <a:gd name="connsiteX16" fmla="*/ 698836 w 1542756"/>
                    <a:gd name="connsiteY16" fmla="*/ 1543391 h 1543391"/>
                    <a:gd name="connsiteX17" fmla="*/ 677999 w 1542756"/>
                    <a:gd name="connsiteY17" fmla="*/ 1527864 h 1543391"/>
                    <a:gd name="connsiteX18" fmla="*/ 675755 w 1542756"/>
                    <a:gd name="connsiteY18" fmla="*/ 1456134 h 1543391"/>
                    <a:gd name="connsiteX19" fmla="*/ 748305 w 1542756"/>
                    <a:gd name="connsiteY19" fmla="*/ 1347735 h 1543391"/>
                    <a:gd name="connsiteX20" fmla="*/ 603727 w 1542756"/>
                    <a:gd name="connsiteY20" fmla="*/ 1213325 h 1543391"/>
                    <a:gd name="connsiteX21" fmla="*/ 457825 w 1542756"/>
                    <a:gd name="connsiteY21" fmla="*/ 1347735 h 1543391"/>
                    <a:gd name="connsiteX22" fmla="*/ 525669 w 1542756"/>
                    <a:gd name="connsiteY22" fmla="*/ 1456051 h 1543391"/>
                    <a:gd name="connsiteX23" fmla="*/ 530889 w 1542756"/>
                    <a:gd name="connsiteY23" fmla="*/ 1529038 h 1543391"/>
                    <a:gd name="connsiteX24" fmla="*/ 510900 w 1542756"/>
                    <a:gd name="connsiteY24" fmla="*/ 1543391 h 1543391"/>
                    <a:gd name="connsiteX25" fmla="*/ 0 w 1542756"/>
                    <a:gd name="connsiteY25" fmla="*/ 1543391 h 1543391"/>
                    <a:gd name="connsiteX26" fmla="*/ 0 w 1542756"/>
                    <a:gd name="connsiteY26" fmla="*/ 1030456 h 1543391"/>
                    <a:gd name="connsiteX27" fmla="*/ 14829 w 1542756"/>
                    <a:gd name="connsiteY27" fmla="*/ 1009804 h 1543391"/>
                    <a:gd name="connsiteX28" fmla="*/ 84678 w 1542756"/>
                    <a:gd name="connsiteY28" fmla="*/ 1008995 h 1543391"/>
                    <a:gd name="connsiteX29" fmla="*/ 196131 w 1542756"/>
                    <a:gd name="connsiteY29" fmla="*/ 1081546 h 1543391"/>
                    <a:gd name="connsiteX30" fmla="*/ 330541 w 1542756"/>
                    <a:gd name="connsiteY30" fmla="*/ 936966 h 1543391"/>
                    <a:gd name="connsiteX31" fmla="*/ 199188 w 1542756"/>
                    <a:gd name="connsiteY31" fmla="*/ 795442 h 1543391"/>
                    <a:gd name="connsiteX32" fmla="*/ 84678 w 1542756"/>
                    <a:gd name="connsiteY32" fmla="*/ 861881 h 1543391"/>
                    <a:gd name="connsiteX33" fmla="*/ 16002 w 1542756"/>
                    <a:gd name="connsiteY33" fmla="*/ 862694 h 1543391"/>
                    <a:gd name="connsiteX34" fmla="*/ 0 w 1542756"/>
                    <a:gd name="connsiteY34" fmla="*/ 841219 h 1543391"/>
                    <a:gd name="connsiteX35" fmla="*/ 0 w 1542756"/>
                    <a:gd name="connsiteY35" fmla="*/ 330541 h 1543391"/>
                    <a:gd name="connsiteX36" fmla="*/ 510238 w 1542756"/>
                    <a:gd name="connsiteY36" fmla="*/ 330541 h 1543391"/>
                    <a:gd name="connsiteX37" fmla="*/ 530889 w 1542756"/>
                    <a:gd name="connsiteY37" fmla="*/ 315713 h 1543391"/>
                    <a:gd name="connsiteX38" fmla="*/ 519475 w 1542756"/>
                    <a:gd name="connsiteY38" fmla="*/ 245864 h 1543391"/>
                    <a:gd name="connsiteX39" fmla="*/ 453037 w 1542756"/>
                    <a:gd name="connsiteY39" fmla="*/ 134410 h 1543391"/>
                    <a:gd name="connsiteX40" fmla="*/ 603727 w 1542756"/>
                    <a:gd name="connsiteY40" fmla="*/ 0 h 1543391"/>
                    <a:gd name="connsiteX0" fmla="*/ 603727 w 1542756"/>
                    <a:gd name="connsiteY0" fmla="*/ 0 h 1543391"/>
                    <a:gd name="connsiteX1" fmla="*/ 754417 w 1542756"/>
                    <a:gd name="connsiteY1" fmla="*/ 134410 h 1543391"/>
                    <a:gd name="connsiteX2" fmla="*/ 687979 w 1542756"/>
                    <a:gd name="connsiteY2" fmla="*/ 245864 h 1543391"/>
                    <a:gd name="connsiteX3" fmla="*/ 677999 w 1542756"/>
                    <a:gd name="connsiteY3" fmla="*/ 314539 h 1543391"/>
                    <a:gd name="connsiteX4" fmla="*/ 699473 w 1542756"/>
                    <a:gd name="connsiteY4" fmla="*/ 330541 h 1543391"/>
                    <a:gd name="connsiteX5" fmla="*/ 1212215 w 1542756"/>
                    <a:gd name="connsiteY5" fmla="*/ 330541 h 1543391"/>
                    <a:gd name="connsiteX6" fmla="*/ 1212215 w 1542756"/>
                    <a:gd name="connsiteY6" fmla="*/ 841219 h 1543391"/>
                    <a:gd name="connsiteX7" fmla="*/ 1228217 w 1542756"/>
                    <a:gd name="connsiteY7" fmla="*/ 862694 h 1543391"/>
                    <a:gd name="connsiteX8" fmla="*/ 1296893 w 1542756"/>
                    <a:gd name="connsiteY8" fmla="*/ 852714 h 1543391"/>
                    <a:gd name="connsiteX9" fmla="*/ 1408346 w 1542756"/>
                    <a:gd name="connsiteY9" fmla="*/ 786276 h 1543391"/>
                    <a:gd name="connsiteX10" fmla="*/ 1542756 w 1542756"/>
                    <a:gd name="connsiteY10" fmla="*/ 936966 h 1543391"/>
                    <a:gd name="connsiteX11" fmla="*/ 1408346 w 1542756"/>
                    <a:gd name="connsiteY11" fmla="*/ 1087656 h 1543391"/>
                    <a:gd name="connsiteX12" fmla="*/ 1296893 w 1542756"/>
                    <a:gd name="connsiteY12" fmla="*/ 1021218 h 1543391"/>
                    <a:gd name="connsiteX13" fmla="*/ 1227044 w 1542756"/>
                    <a:gd name="connsiteY13" fmla="*/ 1009804 h 1543391"/>
                    <a:gd name="connsiteX14" fmla="*/ 1212215 w 1542756"/>
                    <a:gd name="connsiteY14" fmla="*/ 1030456 h 1543391"/>
                    <a:gd name="connsiteX15" fmla="*/ 1212215 w 1542756"/>
                    <a:gd name="connsiteY15" fmla="*/ 1543391 h 1543391"/>
                    <a:gd name="connsiteX16" fmla="*/ 698836 w 1542756"/>
                    <a:gd name="connsiteY16" fmla="*/ 1543391 h 1543391"/>
                    <a:gd name="connsiteX17" fmla="*/ 677999 w 1542756"/>
                    <a:gd name="connsiteY17" fmla="*/ 1527864 h 1543391"/>
                    <a:gd name="connsiteX18" fmla="*/ 675755 w 1542756"/>
                    <a:gd name="connsiteY18" fmla="*/ 1456134 h 1543391"/>
                    <a:gd name="connsiteX19" fmla="*/ 748305 w 1542756"/>
                    <a:gd name="connsiteY19" fmla="*/ 1347735 h 1543391"/>
                    <a:gd name="connsiteX20" fmla="*/ 603727 w 1542756"/>
                    <a:gd name="connsiteY20" fmla="*/ 1213325 h 1543391"/>
                    <a:gd name="connsiteX21" fmla="*/ 457825 w 1542756"/>
                    <a:gd name="connsiteY21" fmla="*/ 1347735 h 1543391"/>
                    <a:gd name="connsiteX22" fmla="*/ 525669 w 1542756"/>
                    <a:gd name="connsiteY22" fmla="*/ 1456051 h 1543391"/>
                    <a:gd name="connsiteX23" fmla="*/ 530889 w 1542756"/>
                    <a:gd name="connsiteY23" fmla="*/ 1529038 h 1543391"/>
                    <a:gd name="connsiteX24" fmla="*/ 510900 w 1542756"/>
                    <a:gd name="connsiteY24" fmla="*/ 1543391 h 1543391"/>
                    <a:gd name="connsiteX25" fmla="*/ 0 w 1542756"/>
                    <a:gd name="connsiteY25" fmla="*/ 1543391 h 1543391"/>
                    <a:gd name="connsiteX26" fmla="*/ 0 w 1542756"/>
                    <a:gd name="connsiteY26" fmla="*/ 1030456 h 1543391"/>
                    <a:gd name="connsiteX27" fmla="*/ 14829 w 1542756"/>
                    <a:gd name="connsiteY27" fmla="*/ 1009804 h 1543391"/>
                    <a:gd name="connsiteX28" fmla="*/ 84678 w 1542756"/>
                    <a:gd name="connsiteY28" fmla="*/ 1008995 h 1543391"/>
                    <a:gd name="connsiteX29" fmla="*/ 196131 w 1542756"/>
                    <a:gd name="connsiteY29" fmla="*/ 1081546 h 1543391"/>
                    <a:gd name="connsiteX30" fmla="*/ 330541 w 1542756"/>
                    <a:gd name="connsiteY30" fmla="*/ 936966 h 1543391"/>
                    <a:gd name="connsiteX31" fmla="*/ 199188 w 1542756"/>
                    <a:gd name="connsiteY31" fmla="*/ 795442 h 1543391"/>
                    <a:gd name="connsiteX32" fmla="*/ 84678 w 1542756"/>
                    <a:gd name="connsiteY32" fmla="*/ 861881 h 1543391"/>
                    <a:gd name="connsiteX33" fmla="*/ 16002 w 1542756"/>
                    <a:gd name="connsiteY33" fmla="*/ 862694 h 1543391"/>
                    <a:gd name="connsiteX34" fmla="*/ 0 w 1542756"/>
                    <a:gd name="connsiteY34" fmla="*/ 841219 h 1543391"/>
                    <a:gd name="connsiteX35" fmla="*/ 0 w 1542756"/>
                    <a:gd name="connsiteY35" fmla="*/ 330541 h 1543391"/>
                    <a:gd name="connsiteX36" fmla="*/ 510238 w 1542756"/>
                    <a:gd name="connsiteY36" fmla="*/ 330541 h 1543391"/>
                    <a:gd name="connsiteX37" fmla="*/ 530889 w 1542756"/>
                    <a:gd name="connsiteY37" fmla="*/ 315713 h 1543391"/>
                    <a:gd name="connsiteX38" fmla="*/ 519475 w 1542756"/>
                    <a:gd name="connsiteY38" fmla="*/ 245864 h 1543391"/>
                    <a:gd name="connsiteX39" fmla="*/ 453037 w 1542756"/>
                    <a:gd name="connsiteY39" fmla="*/ 134410 h 1543391"/>
                    <a:gd name="connsiteX40" fmla="*/ 603727 w 1542756"/>
                    <a:gd name="connsiteY40" fmla="*/ 0 h 1543391"/>
                    <a:gd name="connsiteX0" fmla="*/ 603727 w 1542756"/>
                    <a:gd name="connsiteY0" fmla="*/ 0 h 1543391"/>
                    <a:gd name="connsiteX1" fmla="*/ 754417 w 1542756"/>
                    <a:gd name="connsiteY1" fmla="*/ 134410 h 1543391"/>
                    <a:gd name="connsiteX2" fmla="*/ 687979 w 1542756"/>
                    <a:gd name="connsiteY2" fmla="*/ 245864 h 1543391"/>
                    <a:gd name="connsiteX3" fmla="*/ 677999 w 1542756"/>
                    <a:gd name="connsiteY3" fmla="*/ 314539 h 1543391"/>
                    <a:gd name="connsiteX4" fmla="*/ 699473 w 1542756"/>
                    <a:gd name="connsiteY4" fmla="*/ 330541 h 1543391"/>
                    <a:gd name="connsiteX5" fmla="*/ 1212215 w 1542756"/>
                    <a:gd name="connsiteY5" fmla="*/ 330541 h 1543391"/>
                    <a:gd name="connsiteX6" fmla="*/ 1212215 w 1542756"/>
                    <a:gd name="connsiteY6" fmla="*/ 841219 h 1543391"/>
                    <a:gd name="connsiteX7" fmla="*/ 1228217 w 1542756"/>
                    <a:gd name="connsiteY7" fmla="*/ 862694 h 1543391"/>
                    <a:gd name="connsiteX8" fmla="*/ 1296893 w 1542756"/>
                    <a:gd name="connsiteY8" fmla="*/ 852714 h 1543391"/>
                    <a:gd name="connsiteX9" fmla="*/ 1408346 w 1542756"/>
                    <a:gd name="connsiteY9" fmla="*/ 786276 h 1543391"/>
                    <a:gd name="connsiteX10" fmla="*/ 1542756 w 1542756"/>
                    <a:gd name="connsiteY10" fmla="*/ 936966 h 1543391"/>
                    <a:gd name="connsiteX11" fmla="*/ 1408346 w 1542756"/>
                    <a:gd name="connsiteY11" fmla="*/ 1087656 h 1543391"/>
                    <a:gd name="connsiteX12" fmla="*/ 1296893 w 1542756"/>
                    <a:gd name="connsiteY12" fmla="*/ 1021218 h 1543391"/>
                    <a:gd name="connsiteX13" fmla="*/ 1227044 w 1542756"/>
                    <a:gd name="connsiteY13" fmla="*/ 1009804 h 1543391"/>
                    <a:gd name="connsiteX14" fmla="*/ 1212215 w 1542756"/>
                    <a:gd name="connsiteY14" fmla="*/ 1030456 h 1543391"/>
                    <a:gd name="connsiteX15" fmla="*/ 1212215 w 1542756"/>
                    <a:gd name="connsiteY15" fmla="*/ 1543391 h 1543391"/>
                    <a:gd name="connsiteX16" fmla="*/ 698836 w 1542756"/>
                    <a:gd name="connsiteY16" fmla="*/ 1543391 h 1543391"/>
                    <a:gd name="connsiteX17" fmla="*/ 677999 w 1542756"/>
                    <a:gd name="connsiteY17" fmla="*/ 1527864 h 1543391"/>
                    <a:gd name="connsiteX18" fmla="*/ 675755 w 1542756"/>
                    <a:gd name="connsiteY18" fmla="*/ 1456134 h 1543391"/>
                    <a:gd name="connsiteX19" fmla="*/ 748305 w 1542756"/>
                    <a:gd name="connsiteY19" fmla="*/ 1347735 h 1543391"/>
                    <a:gd name="connsiteX20" fmla="*/ 603727 w 1542756"/>
                    <a:gd name="connsiteY20" fmla="*/ 1213325 h 1543391"/>
                    <a:gd name="connsiteX21" fmla="*/ 457825 w 1542756"/>
                    <a:gd name="connsiteY21" fmla="*/ 1347735 h 1543391"/>
                    <a:gd name="connsiteX22" fmla="*/ 525669 w 1542756"/>
                    <a:gd name="connsiteY22" fmla="*/ 1456051 h 1543391"/>
                    <a:gd name="connsiteX23" fmla="*/ 530889 w 1542756"/>
                    <a:gd name="connsiteY23" fmla="*/ 1529038 h 1543391"/>
                    <a:gd name="connsiteX24" fmla="*/ 510900 w 1542756"/>
                    <a:gd name="connsiteY24" fmla="*/ 1543391 h 1543391"/>
                    <a:gd name="connsiteX25" fmla="*/ 0 w 1542756"/>
                    <a:gd name="connsiteY25" fmla="*/ 1543391 h 1543391"/>
                    <a:gd name="connsiteX26" fmla="*/ 0 w 1542756"/>
                    <a:gd name="connsiteY26" fmla="*/ 1030456 h 1543391"/>
                    <a:gd name="connsiteX27" fmla="*/ 14829 w 1542756"/>
                    <a:gd name="connsiteY27" fmla="*/ 1009804 h 1543391"/>
                    <a:gd name="connsiteX28" fmla="*/ 84678 w 1542756"/>
                    <a:gd name="connsiteY28" fmla="*/ 1008995 h 1543391"/>
                    <a:gd name="connsiteX29" fmla="*/ 196131 w 1542756"/>
                    <a:gd name="connsiteY29" fmla="*/ 1081546 h 1543391"/>
                    <a:gd name="connsiteX30" fmla="*/ 330541 w 1542756"/>
                    <a:gd name="connsiteY30" fmla="*/ 936966 h 1543391"/>
                    <a:gd name="connsiteX31" fmla="*/ 199188 w 1542756"/>
                    <a:gd name="connsiteY31" fmla="*/ 792385 h 1543391"/>
                    <a:gd name="connsiteX32" fmla="*/ 84678 w 1542756"/>
                    <a:gd name="connsiteY32" fmla="*/ 861881 h 1543391"/>
                    <a:gd name="connsiteX33" fmla="*/ 16002 w 1542756"/>
                    <a:gd name="connsiteY33" fmla="*/ 862694 h 1543391"/>
                    <a:gd name="connsiteX34" fmla="*/ 0 w 1542756"/>
                    <a:gd name="connsiteY34" fmla="*/ 841219 h 1543391"/>
                    <a:gd name="connsiteX35" fmla="*/ 0 w 1542756"/>
                    <a:gd name="connsiteY35" fmla="*/ 330541 h 1543391"/>
                    <a:gd name="connsiteX36" fmla="*/ 510238 w 1542756"/>
                    <a:gd name="connsiteY36" fmla="*/ 330541 h 1543391"/>
                    <a:gd name="connsiteX37" fmla="*/ 530889 w 1542756"/>
                    <a:gd name="connsiteY37" fmla="*/ 315713 h 1543391"/>
                    <a:gd name="connsiteX38" fmla="*/ 519475 w 1542756"/>
                    <a:gd name="connsiteY38" fmla="*/ 245864 h 1543391"/>
                    <a:gd name="connsiteX39" fmla="*/ 453037 w 1542756"/>
                    <a:gd name="connsiteY39" fmla="*/ 134410 h 1543391"/>
                    <a:gd name="connsiteX40" fmla="*/ 603727 w 1542756"/>
                    <a:gd name="connsiteY40" fmla="*/ 0 h 1543391"/>
                    <a:gd name="connsiteX0" fmla="*/ 603727 w 1542756"/>
                    <a:gd name="connsiteY0" fmla="*/ 0 h 1543391"/>
                    <a:gd name="connsiteX1" fmla="*/ 754417 w 1542756"/>
                    <a:gd name="connsiteY1" fmla="*/ 134410 h 1543391"/>
                    <a:gd name="connsiteX2" fmla="*/ 687979 w 1542756"/>
                    <a:gd name="connsiteY2" fmla="*/ 245864 h 1543391"/>
                    <a:gd name="connsiteX3" fmla="*/ 677999 w 1542756"/>
                    <a:gd name="connsiteY3" fmla="*/ 314539 h 1543391"/>
                    <a:gd name="connsiteX4" fmla="*/ 699473 w 1542756"/>
                    <a:gd name="connsiteY4" fmla="*/ 330541 h 1543391"/>
                    <a:gd name="connsiteX5" fmla="*/ 1212215 w 1542756"/>
                    <a:gd name="connsiteY5" fmla="*/ 330541 h 1543391"/>
                    <a:gd name="connsiteX6" fmla="*/ 1212215 w 1542756"/>
                    <a:gd name="connsiteY6" fmla="*/ 841219 h 1543391"/>
                    <a:gd name="connsiteX7" fmla="*/ 1228217 w 1542756"/>
                    <a:gd name="connsiteY7" fmla="*/ 862694 h 1543391"/>
                    <a:gd name="connsiteX8" fmla="*/ 1296893 w 1542756"/>
                    <a:gd name="connsiteY8" fmla="*/ 852714 h 1543391"/>
                    <a:gd name="connsiteX9" fmla="*/ 1408346 w 1542756"/>
                    <a:gd name="connsiteY9" fmla="*/ 786276 h 1543391"/>
                    <a:gd name="connsiteX10" fmla="*/ 1542756 w 1542756"/>
                    <a:gd name="connsiteY10" fmla="*/ 936966 h 1543391"/>
                    <a:gd name="connsiteX11" fmla="*/ 1408346 w 1542756"/>
                    <a:gd name="connsiteY11" fmla="*/ 1087656 h 1543391"/>
                    <a:gd name="connsiteX12" fmla="*/ 1296893 w 1542756"/>
                    <a:gd name="connsiteY12" fmla="*/ 1021218 h 1543391"/>
                    <a:gd name="connsiteX13" fmla="*/ 1227044 w 1542756"/>
                    <a:gd name="connsiteY13" fmla="*/ 1009804 h 1543391"/>
                    <a:gd name="connsiteX14" fmla="*/ 1212215 w 1542756"/>
                    <a:gd name="connsiteY14" fmla="*/ 1030456 h 1543391"/>
                    <a:gd name="connsiteX15" fmla="*/ 1212215 w 1542756"/>
                    <a:gd name="connsiteY15" fmla="*/ 1543391 h 1543391"/>
                    <a:gd name="connsiteX16" fmla="*/ 698836 w 1542756"/>
                    <a:gd name="connsiteY16" fmla="*/ 1543391 h 1543391"/>
                    <a:gd name="connsiteX17" fmla="*/ 677999 w 1542756"/>
                    <a:gd name="connsiteY17" fmla="*/ 1527864 h 1543391"/>
                    <a:gd name="connsiteX18" fmla="*/ 675755 w 1542756"/>
                    <a:gd name="connsiteY18" fmla="*/ 1456134 h 1543391"/>
                    <a:gd name="connsiteX19" fmla="*/ 748305 w 1542756"/>
                    <a:gd name="connsiteY19" fmla="*/ 1347735 h 1543391"/>
                    <a:gd name="connsiteX20" fmla="*/ 603727 w 1542756"/>
                    <a:gd name="connsiteY20" fmla="*/ 1213325 h 1543391"/>
                    <a:gd name="connsiteX21" fmla="*/ 457825 w 1542756"/>
                    <a:gd name="connsiteY21" fmla="*/ 1347735 h 1543391"/>
                    <a:gd name="connsiteX22" fmla="*/ 525669 w 1542756"/>
                    <a:gd name="connsiteY22" fmla="*/ 1456051 h 1543391"/>
                    <a:gd name="connsiteX23" fmla="*/ 530889 w 1542756"/>
                    <a:gd name="connsiteY23" fmla="*/ 1529038 h 1543391"/>
                    <a:gd name="connsiteX24" fmla="*/ 510900 w 1542756"/>
                    <a:gd name="connsiteY24" fmla="*/ 1543391 h 1543391"/>
                    <a:gd name="connsiteX25" fmla="*/ 0 w 1542756"/>
                    <a:gd name="connsiteY25" fmla="*/ 1543391 h 1543391"/>
                    <a:gd name="connsiteX26" fmla="*/ 0 w 1542756"/>
                    <a:gd name="connsiteY26" fmla="*/ 1030456 h 1543391"/>
                    <a:gd name="connsiteX27" fmla="*/ 14829 w 1542756"/>
                    <a:gd name="connsiteY27" fmla="*/ 1009804 h 1543391"/>
                    <a:gd name="connsiteX28" fmla="*/ 84678 w 1542756"/>
                    <a:gd name="connsiteY28" fmla="*/ 1008995 h 1543391"/>
                    <a:gd name="connsiteX29" fmla="*/ 196131 w 1542756"/>
                    <a:gd name="connsiteY29" fmla="*/ 1081546 h 1543391"/>
                    <a:gd name="connsiteX30" fmla="*/ 330541 w 1542756"/>
                    <a:gd name="connsiteY30" fmla="*/ 936966 h 1543391"/>
                    <a:gd name="connsiteX31" fmla="*/ 199188 w 1542756"/>
                    <a:gd name="connsiteY31" fmla="*/ 792385 h 1543391"/>
                    <a:gd name="connsiteX32" fmla="*/ 84678 w 1542756"/>
                    <a:gd name="connsiteY32" fmla="*/ 861881 h 1543391"/>
                    <a:gd name="connsiteX33" fmla="*/ 10241 w 1542756"/>
                    <a:gd name="connsiteY33" fmla="*/ 868456 h 1543391"/>
                    <a:gd name="connsiteX34" fmla="*/ 0 w 1542756"/>
                    <a:gd name="connsiteY34" fmla="*/ 841219 h 1543391"/>
                    <a:gd name="connsiteX35" fmla="*/ 0 w 1542756"/>
                    <a:gd name="connsiteY35" fmla="*/ 330541 h 1543391"/>
                    <a:gd name="connsiteX36" fmla="*/ 510238 w 1542756"/>
                    <a:gd name="connsiteY36" fmla="*/ 330541 h 1543391"/>
                    <a:gd name="connsiteX37" fmla="*/ 530889 w 1542756"/>
                    <a:gd name="connsiteY37" fmla="*/ 315713 h 1543391"/>
                    <a:gd name="connsiteX38" fmla="*/ 519475 w 1542756"/>
                    <a:gd name="connsiteY38" fmla="*/ 245864 h 1543391"/>
                    <a:gd name="connsiteX39" fmla="*/ 453037 w 1542756"/>
                    <a:gd name="connsiteY39" fmla="*/ 134410 h 1543391"/>
                    <a:gd name="connsiteX40" fmla="*/ 603727 w 1542756"/>
                    <a:gd name="connsiteY40" fmla="*/ 0 h 15433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Lst>
                  <a:rect l="l" t="t" r="r" b="b"/>
                  <a:pathLst>
                    <a:path w="1542756" h="1543391">
                      <a:moveTo>
                        <a:pt x="603727" y="0"/>
                      </a:moveTo>
                      <a:cubicBezTo>
                        <a:pt x="686950" y="0"/>
                        <a:pt x="754417" y="60177"/>
                        <a:pt x="754417" y="134410"/>
                      </a:cubicBezTo>
                      <a:cubicBezTo>
                        <a:pt x="754417" y="180805"/>
                        <a:pt x="728063" y="221710"/>
                        <a:pt x="687979" y="245864"/>
                      </a:cubicBezTo>
                      <a:cubicBezTo>
                        <a:pt x="672929" y="266574"/>
                        <a:pt x="662635" y="293629"/>
                        <a:pt x="677999" y="314539"/>
                      </a:cubicBezTo>
                      <a:lnTo>
                        <a:pt x="699473" y="330541"/>
                      </a:lnTo>
                      <a:lnTo>
                        <a:pt x="1212215" y="330541"/>
                      </a:lnTo>
                      <a:lnTo>
                        <a:pt x="1212215" y="841219"/>
                      </a:lnTo>
                      <a:lnTo>
                        <a:pt x="1228217" y="862694"/>
                      </a:lnTo>
                      <a:cubicBezTo>
                        <a:pt x="1249127" y="878058"/>
                        <a:pt x="1276182" y="867764"/>
                        <a:pt x="1296893" y="852714"/>
                      </a:cubicBezTo>
                      <a:cubicBezTo>
                        <a:pt x="1321046" y="812631"/>
                        <a:pt x="1361952" y="786276"/>
                        <a:pt x="1408346" y="786276"/>
                      </a:cubicBezTo>
                      <a:cubicBezTo>
                        <a:pt x="1482579" y="789331"/>
                        <a:pt x="1542756" y="853743"/>
                        <a:pt x="1542756" y="936966"/>
                      </a:cubicBezTo>
                      <a:cubicBezTo>
                        <a:pt x="1542756" y="1020190"/>
                        <a:pt x="1482579" y="1087656"/>
                        <a:pt x="1408346" y="1087656"/>
                      </a:cubicBezTo>
                      <a:cubicBezTo>
                        <a:pt x="1361952" y="1087656"/>
                        <a:pt x="1321046" y="1061302"/>
                        <a:pt x="1296893" y="1021218"/>
                      </a:cubicBezTo>
                      <a:cubicBezTo>
                        <a:pt x="1274839" y="1003513"/>
                        <a:pt x="1248014" y="993403"/>
                        <a:pt x="1227044" y="1009804"/>
                      </a:cubicBezTo>
                      <a:lnTo>
                        <a:pt x="1212215" y="1030456"/>
                      </a:lnTo>
                      <a:lnTo>
                        <a:pt x="1212215" y="1543391"/>
                      </a:lnTo>
                      <a:lnTo>
                        <a:pt x="698836" y="1543391"/>
                      </a:lnTo>
                      <a:lnTo>
                        <a:pt x="677999" y="1527864"/>
                      </a:lnTo>
                      <a:cubicBezTo>
                        <a:pt x="662635" y="1506954"/>
                        <a:pt x="660705" y="1476844"/>
                        <a:pt x="675755" y="1456134"/>
                      </a:cubicBezTo>
                      <a:cubicBezTo>
                        <a:pt x="715839" y="1431980"/>
                        <a:pt x="742485" y="1394823"/>
                        <a:pt x="748305" y="1347735"/>
                      </a:cubicBezTo>
                      <a:cubicBezTo>
                        <a:pt x="748014" y="1273145"/>
                        <a:pt x="688070" y="1204075"/>
                        <a:pt x="603727" y="1213325"/>
                      </a:cubicBezTo>
                      <a:cubicBezTo>
                        <a:pt x="553497" y="1213325"/>
                        <a:pt x="464104" y="1254669"/>
                        <a:pt x="457825" y="1347735"/>
                      </a:cubicBezTo>
                      <a:cubicBezTo>
                        <a:pt x="464103" y="1395032"/>
                        <a:pt x="480798" y="1425622"/>
                        <a:pt x="525669" y="1456051"/>
                      </a:cubicBezTo>
                      <a:cubicBezTo>
                        <a:pt x="543374" y="1478105"/>
                        <a:pt x="547290" y="1508067"/>
                        <a:pt x="530889" y="1529038"/>
                      </a:cubicBezTo>
                      <a:lnTo>
                        <a:pt x="510900" y="1543391"/>
                      </a:lnTo>
                      <a:lnTo>
                        <a:pt x="0" y="1543391"/>
                      </a:lnTo>
                      <a:lnTo>
                        <a:pt x="0" y="1030456"/>
                      </a:lnTo>
                      <a:lnTo>
                        <a:pt x="14829" y="1009804"/>
                      </a:lnTo>
                      <a:cubicBezTo>
                        <a:pt x="35799" y="993403"/>
                        <a:pt x="62624" y="991290"/>
                        <a:pt x="84678" y="1008995"/>
                      </a:cubicBezTo>
                      <a:cubicBezTo>
                        <a:pt x="108831" y="1049079"/>
                        <a:pt x="152098" y="1082346"/>
                        <a:pt x="196131" y="1081546"/>
                      </a:cubicBezTo>
                      <a:cubicBezTo>
                        <a:pt x="264609" y="1074635"/>
                        <a:pt x="330543" y="1017245"/>
                        <a:pt x="330541" y="936966"/>
                      </a:cubicBezTo>
                      <a:cubicBezTo>
                        <a:pt x="330541" y="887245"/>
                        <a:pt x="285644" y="783218"/>
                        <a:pt x="199188" y="792385"/>
                      </a:cubicBezTo>
                      <a:cubicBezTo>
                        <a:pt x="140571" y="789329"/>
                        <a:pt x="114943" y="824853"/>
                        <a:pt x="84678" y="861881"/>
                      </a:cubicBezTo>
                      <a:cubicBezTo>
                        <a:pt x="63967" y="876931"/>
                        <a:pt x="31151" y="883820"/>
                        <a:pt x="10241" y="868456"/>
                      </a:cubicBezTo>
                      <a:lnTo>
                        <a:pt x="0" y="841219"/>
                      </a:lnTo>
                      <a:lnTo>
                        <a:pt x="0" y="330541"/>
                      </a:lnTo>
                      <a:lnTo>
                        <a:pt x="510238" y="330541"/>
                      </a:lnTo>
                      <a:lnTo>
                        <a:pt x="530889" y="315713"/>
                      </a:lnTo>
                      <a:cubicBezTo>
                        <a:pt x="547290" y="294742"/>
                        <a:pt x="537180" y="267918"/>
                        <a:pt x="519475" y="245864"/>
                      </a:cubicBezTo>
                      <a:cubicBezTo>
                        <a:pt x="479391" y="221710"/>
                        <a:pt x="453037" y="180805"/>
                        <a:pt x="453037" y="134410"/>
                      </a:cubicBezTo>
                      <a:cubicBezTo>
                        <a:pt x="453037" y="60177"/>
                        <a:pt x="520503" y="0"/>
                        <a:pt x="603727" y="0"/>
                      </a:cubicBezTo>
                      <a:close/>
                    </a:path>
                  </a:pathLst>
                </a:custGeom>
                <a:solidFill>
                  <a:srgbClr val="088DAD"/>
                </a:solidFill>
                <a:ln w="0">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a:solidFill>
                      <a:prstClr val="white"/>
                    </a:solidFill>
                    <a:latin typeface="Arial" panose="020B0604020202020204" pitchFamily="34" charset="0"/>
                    <a:cs typeface="Arial" panose="020B0604020202020204" pitchFamily="34" charset="0"/>
                  </a:endParaRPr>
                </a:p>
              </p:txBody>
            </p:sp>
            <p:sp>
              <p:nvSpPr>
                <p:cNvPr id="46" name="Freeform 122">
                  <a:extLst>
                    <a:ext uri="{FF2B5EF4-FFF2-40B4-BE49-F238E27FC236}">
                      <a16:creationId xmlns:a16="http://schemas.microsoft.com/office/drawing/2014/main" id="{73859F46-DD88-4EF6-9D26-7D94CEDB0681}"/>
                    </a:ext>
                  </a:extLst>
                </p:cNvPr>
                <p:cNvSpPr/>
                <p:nvPr/>
              </p:nvSpPr>
              <p:spPr>
                <a:xfrm flipH="1">
                  <a:off x="4272846" y="4505056"/>
                  <a:ext cx="1041616" cy="1042046"/>
                </a:xfrm>
                <a:custGeom>
                  <a:avLst/>
                  <a:gdLst>
                    <a:gd name="connsiteX0" fmla="*/ 603727 w 1542756"/>
                    <a:gd name="connsiteY0" fmla="*/ 0 h 1543391"/>
                    <a:gd name="connsiteX1" fmla="*/ 754417 w 1542756"/>
                    <a:gd name="connsiteY1" fmla="*/ 134410 h 1543391"/>
                    <a:gd name="connsiteX2" fmla="*/ 687979 w 1542756"/>
                    <a:gd name="connsiteY2" fmla="*/ 245864 h 1543391"/>
                    <a:gd name="connsiteX3" fmla="*/ 677999 w 1542756"/>
                    <a:gd name="connsiteY3" fmla="*/ 314539 h 1543391"/>
                    <a:gd name="connsiteX4" fmla="*/ 699473 w 1542756"/>
                    <a:gd name="connsiteY4" fmla="*/ 330541 h 1543391"/>
                    <a:gd name="connsiteX5" fmla="*/ 1212215 w 1542756"/>
                    <a:gd name="connsiteY5" fmla="*/ 330541 h 1543391"/>
                    <a:gd name="connsiteX6" fmla="*/ 1212215 w 1542756"/>
                    <a:gd name="connsiteY6" fmla="*/ 841219 h 1543391"/>
                    <a:gd name="connsiteX7" fmla="*/ 1228217 w 1542756"/>
                    <a:gd name="connsiteY7" fmla="*/ 862694 h 1543391"/>
                    <a:gd name="connsiteX8" fmla="*/ 1296893 w 1542756"/>
                    <a:gd name="connsiteY8" fmla="*/ 852714 h 1543391"/>
                    <a:gd name="connsiteX9" fmla="*/ 1408346 w 1542756"/>
                    <a:gd name="connsiteY9" fmla="*/ 786276 h 1543391"/>
                    <a:gd name="connsiteX10" fmla="*/ 1542756 w 1542756"/>
                    <a:gd name="connsiteY10" fmla="*/ 936966 h 1543391"/>
                    <a:gd name="connsiteX11" fmla="*/ 1408346 w 1542756"/>
                    <a:gd name="connsiteY11" fmla="*/ 1087656 h 1543391"/>
                    <a:gd name="connsiteX12" fmla="*/ 1296893 w 1542756"/>
                    <a:gd name="connsiteY12" fmla="*/ 1021218 h 1543391"/>
                    <a:gd name="connsiteX13" fmla="*/ 1227044 w 1542756"/>
                    <a:gd name="connsiteY13" fmla="*/ 1009804 h 1543391"/>
                    <a:gd name="connsiteX14" fmla="*/ 1212215 w 1542756"/>
                    <a:gd name="connsiteY14" fmla="*/ 1030456 h 1543391"/>
                    <a:gd name="connsiteX15" fmla="*/ 1212215 w 1542756"/>
                    <a:gd name="connsiteY15" fmla="*/ 1543391 h 1543391"/>
                    <a:gd name="connsiteX16" fmla="*/ 698836 w 1542756"/>
                    <a:gd name="connsiteY16" fmla="*/ 1543391 h 1543391"/>
                    <a:gd name="connsiteX17" fmla="*/ 677999 w 1542756"/>
                    <a:gd name="connsiteY17" fmla="*/ 1527864 h 1543391"/>
                    <a:gd name="connsiteX18" fmla="*/ 687979 w 1542756"/>
                    <a:gd name="connsiteY18" fmla="*/ 1459189 h 1543391"/>
                    <a:gd name="connsiteX19" fmla="*/ 754417 w 1542756"/>
                    <a:gd name="connsiteY19" fmla="*/ 1347735 h 1543391"/>
                    <a:gd name="connsiteX20" fmla="*/ 603727 w 1542756"/>
                    <a:gd name="connsiteY20" fmla="*/ 1213325 h 1543391"/>
                    <a:gd name="connsiteX21" fmla="*/ 453037 w 1542756"/>
                    <a:gd name="connsiteY21" fmla="*/ 1347735 h 1543391"/>
                    <a:gd name="connsiteX22" fmla="*/ 519475 w 1542756"/>
                    <a:gd name="connsiteY22" fmla="*/ 1459189 h 1543391"/>
                    <a:gd name="connsiteX23" fmla="*/ 530889 w 1542756"/>
                    <a:gd name="connsiteY23" fmla="*/ 1529038 h 1543391"/>
                    <a:gd name="connsiteX24" fmla="*/ 510900 w 1542756"/>
                    <a:gd name="connsiteY24" fmla="*/ 1543391 h 1543391"/>
                    <a:gd name="connsiteX25" fmla="*/ 0 w 1542756"/>
                    <a:gd name="connsiteY25" fmla="*/ 1543391 h 1543391"/>
                    <a:gd name="connsiteX26" fmla="*/ 0 w 1542756"/>
                    <a:gd name="connsiteY26" fmla="*/ 1030456 h 1543391"/>
                    <a:gd name="connsiteX27" fmla="*/ 14829 w 1542756"/>
                    <a:gd name="connsiteY27" fmla="*/ 1009804 h 1543391"/>
                    <a:gd name="connsiteX28" fmla="*/ 84678 w 1542756"/>
                    <a:gd name="connsiteY28" fmla="*/ 1021218 h 1543391"/>
                    <a:gd name="connsiteX29" fmla="*/ 196131 w 1542756"/>
                    <a:gd name="connsiteY29" fmla="*/ 1087656 h 1543391"/>
                    <a:gd name="connsiteX30" fmla="*/ 330541 w 1542756"/>
                    <a:gd name="connsiteY30" fmla="*/ 936966 h 1543391"/>
                    <a:gd name="connsiteX31" fmla="*/ 196131 w 1542756"/>
                    <a:gd name="connsiteY31" fmla="*/ 786276 h 1543391"/>
                    <a:gd name="connsiteX32" fmla="*/ 84678 w 1542756"/>
                    <a:gd name="connsiteY32" fmla="*/ 852714 h 1543391"/>
                    <a:gd name="connsiteX33" fmla="*/ 16002 w 1542756"/>
                    <a:gd name="connsiteY33" fmla="*/ 862694 h 1543391"/>
                    <a:gd name="connsiteX34" fmla="*/ 0 w 1542756"/>
                    <a:gd name="connsiteY34" fmla="*/ 841219 h 1543391"/>
                    <a:gd name="connsiteX35" fmla="*/ 0 w 1542756"/>
                    <a:gd name="connsiteY35" fmla="*/ 330541 h 1543391"/>
                    <a:gd name="connsiteX36" fmla="*/ 510238 w 1542756"/>
                    <a:gd name="connsiteY36" fmla="*/ 330541 h 1543391"/>
                    <a:gd name="connsiteX37" fmla="*/ 530889 w 1542756"/>
                    <a:gd name="connsiteY37" fmla="*/ 315713 h 1543391"/>
                    <a:gd name="connsiteX38" fmla="*/ 519475 w 1542756"/>
                    <a:gd name="connsiteY38" fmla="*/ 245864 h 1543391"/>
                    <a:gd name="connsiteX39" fmla="*/ 453037 w 1542756"/>
                    <a:gd name="connsiteY39" fmla="*/ 134410 h 1543391"/>
                    <a:gd name="connsiteX40" fmla="*/ 603727 w 1542756"/>
                    <a:gd name="connsiteY40" fmla="*/ 0 h 1543391"/>
                    <a:gd name="connsiteX0" fmla="*/ 603727 w 1542756"/>
                    <a:gd name="connsiteY0" fmla="*/ 0 h 1543391"/>
                    <a:gd name="connsiteX1" fmla="*/ 754417 w 1542756"/>
                    <a:gd name="connsiteY1" fmla="*/ 134410 h 1543391"/>
                    <a:gd name="connsiteX2" fmla="*/ 687979 w 1542756"/>
                    <a:gd name="connsiteY2" fmla="*/ 245864 h 1543391"/>
                    <a:gd name="connsiteX3" fmla="*/ 677999 w 1542756"/>
                    <a:gd name="connsiteY3" fmla="*/ 314539 h 1543391"/>
                    <a:gd name="connsiteX4" fmla="*/ 699473 w 1542756"/>
                    <a:gd name="connsiteY4" fmla="*/ 330541 h 1543391"/>
                    <a:gd name="connsiteX5" fmla="*/ 1212215 w 1542756"/>
                    <a:gd name="connsiteY5" fmla="*/ 330541 h 1543391"/>
                    <a:gd name="connsiteX6" fmla="*/ 1212215 w 1542756"/>
                    <a:gd name="connsiteY6" fmla="*/ 841219 h 1543391"/>
                    <a:gd name="connsiteX7" fmla="*/ 1228217 w 1542756"/>
                    <a:gd name="connsiteY7" fmla="*/ 862694 h 1543391"/>
                    <a:gd name="connsiteX8" fmla="*/ 1296893 w 1542756"/>
                    <a:gd name="connsiteY8" fmla="*/ 852714 h 1543391"/>
                    <a:gd name="connsiteX9" fmla="*/ 1408346 w 1542756"/>
                    <a:gd name="connsiteY9" fmla="*/ 786276 h 1543391"/>
                    <a:gd name="connsiteX10" fmla="*/ 1542756 w 1542756"/>
                    <a:gd name="connsiteY10" fmla="*/ 936966 h 1543391"/>
                    <a:gd name="connsiteX11" fmla="*/ 1408346 w 1542756"/>
                    <a:gd name="connsiteY11" fmla="*/ 1087656 h 1543391"/>
                    <a:gd name="connsiteX12" fmla="*/ 1296893 w 1542756"/>
                    <a:gd name="connsiteY12" fmla="*/ 1021218 h 1543391"/>
                    <a:gd name="connsiteX13" fmla="*/ 1227044 w 1542756"/>
                    <a:gd name="connsiteY13" fmla="*/ 1009804 h 1543391"/>
                    <a:gd name="connsiteX14" fmla="*/ 1212215 w 1542756"/>
                    <a:gd name="connsiteY14" fmla="*/ 1030456 h 1543391"/>
                    <a:gd name="connsiteX15" fmla="*/ 1212215 w 1542756"/>
                    <a:gd name="connsiteY15" fmla="*/ 1543391 h 1543391"/>
                    <a:gd name="connsiteX16" fmla="*/ 698836 w 1542756"/>
                    <a:gd name="connsiteY16" fmla="*/ 1543391 h 1543391"/>
                    <a:gd name="connsiteX17" fmla="*/ 677999 w 1542756"/>
                    <a:gd name="connsiteY17" fmla="*/ 1527864 h 1543391"/>
                    <a:gd name="connsiteX18" fmla="*/ 687979 w 1542756"/>
                    <a:gd name="connsiteY18" fmla="*/ 1459189 h 1543391"/>
                    <a:gd name="connsiteX19" fmla="*/ 754417 w 1542756"/>
                    <a:gd name="connsiteY19" fmla="*/ 1347735 h 1543391"/>
                    <a:gd name="connsiteX20" fmla="*/ 603727 w 1542756"/>
                    <a:gd name="connsiteY20" fmla="*/ 1213325 h 1543391"/>
                    <a:gd name="connsiteX21" fmla="*/ 453037 w 1542756"/>
                    <a:gd name="connsiteY21" fmla="*/ 1347735 h 1543391"/>
                    <a:gd name="connsiteX22" fmla="*/ 519475 w 1542756"/>
                    <a:gd name="connsiteY22" fmla="*/ 1459189 h 1543391"/>
                    <a:gd name="connsiteX23" fmla="*/ 530889 w 1542756"/>
                    <a:gd name="connsiteY23" fmla="*/ 1529038 h 1543391"/>
                    <a:gd name="connsiteX24" fmla="*/ 510900 w 1542756"/>
                    <a:gd name="connsiteY24" fmla="*/ 1543391 h 1543391"/>
                    <a:gd name="connsiteX25" fmla="*/ 0 w 1542756"/>
                    <a:gd name="connsiteY25" fmla="*/ 1543391 h 1543391"/>
                    <a:gd name="connsiteX26" fmla="*/ 0 w 1542756"/>
                    <a:gd name="connsiteY26" fmla="*/ 1030456 h 1543391"/>
                    <a:gd name="connsiteX27" fmla="*/ 14829 w 1542756"/>
                    <a:gd name="connsiteY27" fmla="*/ 1009804 h 1543391"/>
                    <a:gd name="connsiteX28" fmla="*/ 84678 w 1542756"/>
                    <a:gd name="connsiteY28" fmla="*/ 1021218 h 1543391"/>
                    <a:gd name="connsiteX29" fmla="*/ 196131 w 1542756"/>
                    <a:gd name="connsiteY29" fmla="*/ 1087656 h 1543391"/>
                    <a:gd name="connsiteX30" fmla="*/ 330541 w 1542756"/>
                    <a:gd name="connsiteY30" fmla="*/ 936966 h 1543391"/>
                    <a:gd name="connsiteX31" fmla="*/ 196131 w 1542756"/>
                    <a:gd name="connsiteY31" fmla="*/ 786276 h 1543391"/>
                    <a:gd name="connsiteX32" fmla="*/ 84678 w 1542756"/>
                    <a:gd name="connsiteY32" fmla="*/ 852714 h 1543391"/>
                    <a:gd name="connsiteX33" fmla="*/ 16002 w 1542756"/>
                    <a:gd name="connsiteY33" fmla="*/ 862694 h 1543391"/>
                    <a:gd name="connsiteX34" fmla="*/ 0 w 1542756"/>
                    <a:gd name="connsiteY34" fmla="*/ 841219 h 1543391"/>
                    <a:gd name="connsiteX35" fmla="*/ 0 w 1542756"/>
                    <a:gd name="connsiteY35" fmla="*/ 330541 h 1543391"/>
                    <a:gd name="connsiteX36" fmla="*/ 510238 w 1542756"/>
                    <a:gd name="connsiteY36" fmla="*/ 330541 h 1543391"/>
                    <a:gd name="connsiteX37" fmla="*/ 530889 w 1542756"/>
                    <a:gd name="connsiteY37" fmla="*/ 315713 h 1543391"/>
                    <a:gd name="connsiteX38" fmla="*/ 519475 w 1542756"/>
                    <a:gd name="connsiteY38" fmla="*/ 245864 h 1543391"/>
                    <a:gd name="connsiteX39" fmla="*/ 453037 w 1542756"/>
                    <a:gd name="connsiteY39" fmla="*/ 134410 h 1543391"/>
                    <a:gd name="connsiteX40" fmla="*/ 603727 w 1542756"/>
                    <a:gd name="connsiteY40" fmla="*/ 0 h 1543391"/>
                    <a:gd name="connsiteX0" fmla="*/ 603727 w 1542756"/>
                    <a:gd name="connsiteY0" fmla="*/ 0 h 1543391"/>
                    <a:gd name="connsiteX1" fmla="*/ 754417 w 1542756"/>
                    <a:gd name="connsiteY1" fmla="*/ 134410 h 1543391"/>
                    <a:gd name="connsiteX2" fmla="*/ 687979 w 1542756"/>
                    <a:gd name="connsiteY2" fmla="*/ 245864 h 1543391"/>
                    <a:gd name="connsiteX3" fmla="*/ 677999 w 1542756"/>
                    <a:gd name="connsiteY3" fmla="*/ 314539 h 1543391"/>
                    <a:gd name="connsiteX4" fmla="*/ 699473 w 1542756"/>
                    <a:gd name="connsiteY4" fmla="*/ 330541 h 1543391"/>
                    <a:gd name="connsiteX5" fmla="*/ 1212215 w 1542756"/>
                    <a:gd name="connsiteY5" fmla="*/ 330541 h 1543391"/>
                    <a:gd name="connsiteX6" fmla="*/ 1212215 w 1542756"/>
                    <a:gd name="connsiteY6" fmla="*/ 841219 h 1543391"/>
                    <a:gd name="connsiteX7" fmla="*/ 1228217 w 1542756"/>
                    <a:gd name="connsiteY7" fmla="*/ 862694 h 1543391"/>
                    <a:gd name="connsiteX8" fmla="*/ 1296893 w 1542756"/>
                    <a:gd name="connsiteY8" fmla="*/ 852714 h 1543391"/>
                    <a:gd name="connsiteX9" fmla="*/ 1408346 w 1542756"/>
                    <a:gd name="connsiteY9" fmla="*/ 786276 h 1543391"/>
                    <a:gd name="connsiteX10" fmla="*/ 1542756 w 1542756"/>
                    <a:gd name="connsiteY10" fmla="*/ 936966 h 1543391"/>
                    <a:gd name="connsiteX11" fmla="*/ 1408346 w 1542756"/>
                    <a:gd name="connsiteY11" fmla="*/ 1087656 h 1543391"/>
                    <a:gd name="connsiteX12" fmla="*/ 1296893 w 1542756"/>
                    <a:gd name="connsiteY12" fmla="*/ 1021218 h 1543391"/>
                    <a:gd name="connsiteX13" fmla="*/ 1227044 w 1542756"/>
                    <a:gd name="connsiteY13" fmla="*/ 1009804 h 1543391"/>
                    <a:gd name="connsiteX14" fmla="*/ 1212215 w 1542756"/>
                    <a:gd name="connsiteY14" fmla="*/ 1030456 h 1543391"/>
                    <a:gd name="connsiteX15" fmla="*/ 1212215 w 1542756"/>
                    <a:gd name="connsiteY15" fmla="*/ 1543391 h 1543391"/>
                    <a:gd name="connsiteX16" fmla="*/ 698836 w 1542756"/>
                    <a:gd name="connsiteY16" fmla="*/ 1543391 h 1543391"/>
                    <a:gd name="connsiteX17" fmla="*/ 677999 w 1542756"/>
                    <a:gd name="connsiteY17" fmla="*/ 1527864 h 1543391"/>
                    <a:gd name="connsiteX18" fmla="*/ 687979 w 1542756"/>
                    <a:gd name="connsiteY18" fmla="*/ 1459189 h 1543391"/>
                    <a:gd name="connsiteX19" fmla="*/ 754417 w 1542756"/>
                    <a:gd name="connsiteY19" fmla="*/ 1347735 h 1543391"/>
                    <a:gd name="connsiteX20" fmla="*/ 603727 w 1542756"/>
                    <a:gd name="connsiteY20" fmla="*/ 1213325 h 1543391"/>
                    <a:gd name="connsiteX21" fmla="*/ 453037 w 1542756"/>
                    <a:gd name="connsiteY21" fmla="*/ 1347735 h 1543391"/>
                    <a:gd name="connsiteX22" fmla="*/ 519475 w 1542756"/>
                    <a:gd name="connsiteY22" fmla="*/ 1459189 h 1543391"/>
                    <a:gd name="connsiteX23" fmla="*/ 530889 w 1542756"/>
                    <a:gd name="connsiteY23" fmla="*/ 1529038 h 1543391"/>
                    <a:gd name="connsiteX24" fmla="*/ 510900 w 1542756"/>
                    <a:gd name="connsiteY24" fmla="*/ 1543391 h 1543391"/>
                    <a:gd name="connsiteX25" fmla="*/ 0 w 1542756"/>
                    <a:gd name="connsiteY25" fmla="*/ 1543391 h 1543391"/>
                    <a:gd name="connsiteX26" fmla="*/ 0 w 1542756"/>
                    <a:gd name="connsiteY26" fmla="*/ 1030456 h 1543391"/>
                    <a:gd name="connsiteX27" fmla="*/ 14829 w 1542756"/>
                    <a:gd name="connsiteY27" fmla="*/ 1009804 h 1543391"/>
                    <a:gd name="connsiteX28" fmla="*/ 84678 w 1542756"/>
                    <a:gd name="connsiteY28" fmla="*/ 1021218 h 1543391"/>
                    <a:gd name="connsiteX29" fmla="*/ 196131 w 1542756"/>
                    <a:gd name="connsiteY29" fmla="*/ 1087656 h 1543391"/>
                    <a:gd name="connsiteX30" fmla="*/ 330541 w 1542756"/>
                    <a:gd name="connsiteY30" fmla="*/ 936966 h 1543391"/>
                    <a:gd name="connsiteX31" fmla="*/ 196131 w 1542756"/>
                    <a:gd name="connsiteY31" fmla="*/ 786276 h 1543391"/>
                    <a:gd name="connsiteX32" fmla="*/ 84678 w 1542756"/>
                    <a:gd name="connsiteY32" fmla="*/ 852714 h 1543391"/>
                    <a:gd name="connsiteX33" fmla="*/ 16002 w 1542756"/>
                    <a:gd name="connsiteY33" fmla="*/ 862694 h 1543391"/>
                    <a:gd name="connsiteX34" fmla="*/ 0 w 1542756"/>
                    <a:gd name="connsiteY34" fmla="*/ 841219 h 1543391"/>
                    <a:gd name="connsiteX35" fmla="*/ 0 w 1542756"/>
                    <a:gd name="connsiteY35" fmla="*/ 330541 h 1543391"/>
                    <a:gd name="connsiteX36" fmla="*/ 510238 w 1542756"/>
                    <a:gd name="connsiteY36" fmla="*/ 330541 h 1543391"/>
                    <a:gd name="connsiteX37" fmla="*/ 530889 w 1542756"/>
                    <a:gd name="connsiteY37" fmla="*/ 315713 h 1543391"/>
                    <a:gd name="connsiteX38" fmla="*/ 519475 w 1542756"/>
                    <a:gd name="connsiteY38" fmla="*/ 245864 h 1543391"/>
                    <a:gd name="connsiteX39" fmla="*/ 453037 w 1542756"/>
                    <a:gd name="connsiteY39" fmla="*/ 134410 h 1543391"/>
                    <a:gd name="connsiteX40" fmla="*/ 603727 w 1542756"/>
                    <a:gd name="connsiteY40" fmla="*/ 0 h 1543391"/>
                    <a:gd name="connsiteX0" fmla="*/ 603727 w 1542756"/>
                    <a:gd name="connsiteY0" fmla="*/ 0 h 1543391"/>
                    <a:gd name="connsiteX1" fmla="*/ 754417 w 1542756"/>
                    <a:gd name="connsiteY1" fmla="*/ 134410 h 1543391"/>
                    <a:gd name="connsiteX2" fmla="*/ 687979 w 1542756"/>
                    <a:gd name="connsiteY2" fmla="*/ 245864 h 1543391"/>
                    <a:gd name="connsiteX3" fmla="*/ 677999 w 1542756"/>
                    <a:gd name="connsiteY3" fmla="*/ 314539 h 1543391"/>
                    <a:gd name="connsiteX4" fmla="*/ 699473 w 1542756"/>
                    <a:gd name="connsiteY4" fmla="*/ 330541 h 1543391"/>
                    <a:gd name="connsiteX5" fmla="*/ 1212215 w 1542756"/>
                    <a:gd name="connsiteY5" fmla="*/ 330541 h 1543391"/>
                    <a:gd name="connsiteX6" fmla="*/ 1212215 w 1542756"/>
                    <a:gd name="connsiteY6" fmla="*/ 841219 h 1543391"/>
                    <a:gd name="connsiteX7" fmla="*/ 1228217 w 1542756"/>
                    <a:gd name="connsiteY7" fmla="*/ 862694 h 1543391"/>
                    <a:gd name="connsiteX8" fmla="*/ 1296893 w 1542756"/>
                    <a:gd name="connsiteY8" fmla="*/ 852714 h 1543391"/>
                    <a:gd name="connsiteX9" fmla="*/ 1408346 w 1542756"/>
                    <a:gd name="connsiteY9" fmla="*/ 786276 h 1543391"/>
                    <a:gd name="connsiteX10" fmla="*/ 1542756 w 1542756"/>
                    <a:gd name="connsiteY10" fmla="*/ 936966 h 1543391"/>
                    <a:gd name="connsiteX11" fmla="*/ 1408346 w 1542756"/>
                    <a:gd name="connsiteY11" fmla="*/ 1087656 h 1543391"/>
                    <a:gd name="connsiteX12" fmla="*/ 1296893 w 1542756"/>
                    <a:gd name="connsiteY12" fmla="*/ 1021218 h 1543391"/>
                    <a:gd name="connsiteX13" fmla="*/ 1227044 w 1542756"/>
                    <a:gd name="connsiteY13" fmla="*/ 1009804 h 1543391"/>
                    <a:gd name="connsiteX14" fmla="*/ 1212215 w 1542756"/>
                    <a:gd name="connsiteY14" fmla="*/ 1030456 h 1543391"/>
                    <a:gd name="connsiteX15" fmla="*/ 1212215 w 1542756"/>
                    <a:gd name="connsiteY15" fmla="*/ 1543391 h 1543391"/>
                    <a:gd name="connsiteX16" fmla="*/ 698836 w 1542756"/>
                    <a:gd name="connsiteY16" fmla="*/ 1543391 h 1543391"/>
                    <a:gd name="connsiteX17" fmla="*/ 677999 w 1542756"/>
                    <a:gd name="connsiteY17" fmla="*/ 1527864 h 1543391"/>
                    <a:gd name="connsiteX18" fmla="*/ 687979 w 1542756"/>
                    <a:gd name="connsiteY18" fmla="*/ 1459189 h 1543391"/>
                    <a:gd name="connsiteX19" fmla="*/ 754417 w 1542756"/>
                    <a:gd name="connsiteY19" fmla="*/ 1347735 h 1543391"/>
                    <a:gd name="connsiteX20" fmla="*/ 603727 w 1542756"/>
                    <a:gd name="connsiteY20" fmla="*/ 1213325 h 1543391"/>
                    <a:gd name="connsiteX21" fmla="*/ 453037 w 1542756"/>
                    <a:gd name="connsiteY21" fmla="*/ 1347735 h 1543391"/>
                    <a:gd name="connsiteX22" fmla="*/ 519475 w 1542756"/>
                    <a:gd name="connsiteY22" fmla="*/ 1459189 h 1543391"/>
                    <a:gd name="connsiteX23" fmla="*/ 530889 w 1542756"/>
                    <a:gd name="connsiteY23" fmla="*/ 1529038 h 1543391"/>
                    <a:gd name="connsiteX24" fmla="*/ 510900 w 1542756"/>
                    <a:gd name="connsiteY24" fmla="*/ 1543391 h 1543391"/>
                    <a:gd name="connsiteX25" fmla="*/ 0 w 1542756"/>
                    <a:gd name="connsiteY25" fmla="*/ 1543391 h 1543391"/>
                    <a:gd name="connsiteX26" fmla="*/ 0 w 1542756"/>
                    <a:gd name="connsiteY26" fmla="*/ 1030456 h 1543391"/>
                    <a:gd name="connsiteX27" fmla="*/ 14829 w 1542756"/>
                    <a:gd name="connsiteY27" fmla="*/ 1009804 h 1543391"/>
                    <a:gd name="connsiteX28" fmla="*/ 84678 w 1542756"/>
                    <a:gd name="connsiteY28" fmla="*/ 1021218 h 1543391"/>
                    <a:gd name="connsiteX29" fmla="*/ 196131 w 1542756"/>
                    <a:gd name="connsiteY29" fmla="*/ 1087656 h 1543391"/>
                    <a:gd name="connsiteX30" fmla="*/ 330541 w 1542756"/>
                    <a:gd name="connsiteY30" fmla="*/ 936966 h 1543391"/>
                    <a:gd name="connsiteX31" fmla="*/ 196131 w 1542756"/>
                    <a:gd name="connsiteY31" fmla="*/ 786276 h 1543391"/>
                    <a:gd name="connsiteX32" fmla="*/ 84678 w 1542756"/>
                    <a:gd name="connsiteY32" fmla="*/ 852714 h 1543391"/>
                    <a:gd name="connsiteX33" fmla="*/ 16002 w 1542756"/>
                    <a:gd name="connsiteY33" fmla="*/ 862694 h 1543391"/>
                    <a:gd name="connsiteX34" fmla="*/ 0 w 1542756"/>
                    <a:gd name="connsiteY34" fmla="*/ 841219 h 1543391"/>
                    <a:gd name="connsiteX35" fmla="*/ 0 w 1542756"/>
                    <a:gd name="connsiteY35" fmla="*/ 330541 h 1543391"/>
                    <a:gd name="connsiteX36" fmla="*/ 510238 w 1542756"/>
                    <a:gd name="connsiteY36" fmla="*/ 330541 h 1543391"/>
                    <a:gd name="connsiteX37" fmla="*/ 530889 w 1542756"/>
                    <a:gd name="connsiteY37" fmla="*/ 315713 h 1543391"/>
                    <a:gd name="connsiteX38" fmla="*/ 519475 w 1542756"/>
                    <a:gd name="connsiteY38" fmla="*/ 245864 h 1543391"/>
                    <a:gd name="connsiteX39" fmla="*/ 453037 w 1542756"/>
                    <a:gd name="connsiteY39" fmla="*/ 134410 h 1543391"/>
                    <a:gd name="connsiteX40" fmla="*/ 603727 w 1542756"/>
                    <a:gd name="connsiteY40" fmla="*/ 0 h 1543391"/>
                    <a:gd name="connsiteX0" fmla="*/ 603727 w 1542756"/>
                    <a:gd name="connsiteY0" fmla="*/ 0 h 1543391"/>
                    <a:gd name="connsiteX1" fmla="*/ 754417 w 1542756"/>
                    <a:gd name="connsiteY1" fmla="*/ 134410 h 1543391"/>
                    <a:gd name="connsiteX2" fmla="*/ 687979 w 1542756"/>
                    <a:gd name="connsiteY2" fmla="*/ 245864 h 1543391"/>
                    <a:gd name="connsiteX3" fmla="*/ 677999 w 1542756"/>
                    <a:gd name="connsiteY3" fmla="*/ 314539 h 1543391"/>
                    <a:gd name="connsiteX4" fmla="*/ 699473 w 1542756"/>
                    <a:gd name="connsiteY4" fmla="*/ 330541 h 1543391"/>
                    <a:gd name="connsiteX5" fmla="*/ 1212215 w 1542756"/>
                    <a:gd name="connsiteY5" fmla="*/ 330541 h 1543391"/>
                    <a:gd name="connsiteX6" fmla="*/ 1212215 w 1542756"/>
                    <a:gd name="connsiteY6" fmla="*/ 841219 h 1543391"/>
                    <a:gd name="connsiteX7" fmla="*/ 1228217 w 1542756"/>
                    <a:gd name="connsiteY7" fmla="*/ 862694 h 1543391"/>
                    <a:gd name="connsiteX8" fmla="*/ 1296893 w 1542756"/>
                    <a:gd name="connsiteY8" fmla="*/ 852714 h 1543391"/>
                    <a:gd name="connsiteX9" fmla="*/ 1408346 w 1542756"/>
                    <a:gd name="connsiteY9" fmla="*/ 786276 h 1543391"/>
                    <a:gd name="connsiteX10" fmla="*/ 1542756 w 1542756"/>
                    <a:gd name="connsiteY10" fmla="*/ 936966 h 1543391"/>
                    <a:gd name="connsiteX11" fmla="*/ 1408346 w 1542756"/>
                    <a:gd name="connsiteY11" fmla="*/ 1087656 h 1543391"/>
                    <a:gd name="connsiteX12" fmla="*/ 1296893 w 1542756"/>
                    <a:gd name="connsiteY12" fmla="*/ 1021218 h 1543391"/>
                    <a:gd name="connsiteX13" fmla="*/ 1227044 w 1542756"/>
                    <a:gd name="connsiteY13" fmla="*/ 1009804 h 1543391"/>
                    <a:gd name="connsiteX14" fmla="*/ 1212215 w 1542756"/>
                    <a:gd name="connsiteY14" fmla="*/ 1030456 h 1543391"/>
                    <a:gd name="connsiteX15" fmla="*/ 1212215 w 1542756"/>
                    <a:gd name="connsiteY15" fmla="*/ 1543391 h 1543391"/>
                    <a:gd name="connsiteX16" fmla="*/ 698836 w 1542756"/>
                    <a:gd name="connsiteY16" fmla="*/ 1543391 h 1543391"/>
                    <a:gd name="connsiteX17" fmla="*/ 677999 w 1542756"/>
                    <a:gd name="connsiteY17" fmla="*/ 1527864 h 1543391"/>
                    <a:gd name="connsiteX18" fmla="*/ 687979 w 1542756"/>
                    <a:gd name="connsiteY18" fmla="*/ 1459189 h 1543391"/>
                    <a:gd name="connsiteX19" fmla="*/ 754417 w 1542756"/>
                    <a:gd name="connsiteY19" fmla="*/ 1347735 h 1543391"/>
                    <a:gd name="connsiteX20" fmla="*/ 603727 w 1542756"/>
                    <a:gd name="connsiteY20" fmla="*/ 1213325 h 1543391"/>
                    <a:gd name="connsiteX21" fmla="*/ 453037 w 1542756"/>
                    <a:gd name="connsiteY21" fmla="*/ 1347735 h 1543391"/>
                    <a:gd name="connsiteX22" fmla="*/ 522614 w 1542756"/>
                    <a:gd name="connsiteY22" fmla="*/ 1456051 h 1543391"/>
                    <a:gd name="connsiteX23" fmla="*/ 530889 w 1542756"/>
                    <a:gd name="connsiteY23" fmla="*/ 1529038 h 1543391"/>
                    <a:gd name="connsiteX24" fmla="*/ 510900 w 1542756"/>
                    <a:gd name="connsiteY24" fmla="*/ 1543391 h 1543391"/>
                    <a:gd name="connsiteX25" fmla="*/ 0 w 1542756"/>
                    <a:gd name="connsiteY25" fmla="*/ 1543391 h 1543391"/>
                    <a:gd name="connsiteX26" fmla="*/ 0 w 1542756"/>
                    <a:gd name="connsiteY26" fmla="*/ 1030456 h 1543391"/>
                    <a:gd name="connsiteX27" fmla="*/ 14829 w 1542756"/>
                    <a:gd name="connsiteY27" fmla="*/ 1009804 h 1543391"/>
                    <a:gd name="connsiteX28" fmla="*/ 84678 w 1542756"/>
                    <a:gd name="connsiteY28" fmla="*/ 1021218 h 1543391"/>
                    <a:gd name="connsiteX29" fmla="*/ 196131 w 1542756"/>
                    <a:gd name="connsiteY29" fmla="*/ 1087656 h 1543391"/>
                    <a:gd name="connsiteX30" fmla="*/ 330541 w 1542756"/>
                    <a:gd name="connsiteY30" fmla="*/ 936966 h 1543391"/>
                    <a:gd name="connsiteX31" fmla="*/ 196131 w 1542756"/>
                    <a:gd name="connsiteY31" fmla="*/ 786276 h 1543391"/>
                    <a:gd name="connsiteX32" fmla="*/ 84678 w 1542756"/>
                    <a:gd name="connsiteY32" fmla="*/ 852714 h 1543391"/>
                    <a:gd name="connsiteX33" fmla="*/ 16002 w 1542756"/>
                    <a:gd name="connsiteY33" fmla="*/ 862694 h 1543391"/>
                    <a:gd name="connsiteX34" fmla="*/ 0 w 1542756"/>
                    <a:gd name="connsiteY34" fmla="*/ 841219 h 1543391"/>
                    <a:gd name="connsiteX35" fmla="*/ 0 w 1542756"/>
                    <a:gd name="connsiteY35" fmla="*/ 330541 h 1543391"/>
                    <a:gd name="connsiteX36" fmla="*/ 510238 w 1542756"/>
                    <a:gd name="connsiteY36" fmla="*/ 330541 h 1543391"/>
                    <a:gd name="connsiteX37" fmla="*/ 530889 w 1542756"/>
                    <a:gd name="connsiteY37" fmla="*/ 315713 h 1543391"/>
                    <a:gd name="connsiteX38" fmla="*/ 519475 w 1542756"/>
                    <a:gd name="connsiteY38" fmla="*/ 245864 h 1543391"/>
                    <a:gd name="connsiteX39" fmla="*/ 453037 w 1542756"/>
                    <a:gd name="connsiteY39" fmla="*/ 134410 h 1543391"/>
                    <a:gd name="connsiteX40" fmla="*/ 603727 w 1542756"/>
                    <a:gd name="connsiteY40" fmla="*/ 0 h 1543391"/>
                    <a:gd name="connsiteX0" fmla="*/ 603727 w 1542756"/>
                    <a:gd name="connsiteY0" fmla="*/ 0 h 1543391"/>
                    <a:gd name="connsiteX1" fmla="*/ 754417 w 1542756"/>
                    <a:gd name="connsiteY1" fmla="*/ 134410 h 1543391"/>
                    <a:gd name="connsiteX2" fmla="*/ 687979 w 1542756"/>
                    <a:gd name="connsiteY2" fmla="*/ 245864 h 1543391"/>
                    <a:gd name="connsiteX3" fmla="*/ 677999 w 1542756"/>
                    <a:gd name="connsiteY3" fmla="*/ 314539 h 1543391"/>
                    <a:gd name="connsiteX4" fmla="*/ 699473 w 1542756"/>
                    <a:gd name="connsiteY4" fmla="*/ 330541 h 1543391"/>
                    <a:gd name="connsiteX5" fmla="*/ 1212215 w 1542756"/>
                    <a:gd name="connsiteY5" fmla="*/ 330541 h 1543391"/>
                    <a:gd name="connsiteX6" fmla="*/ 1212215 w 1542756"/>
                    <a:gd name="connsiteY6" fmla="*/ 841219 h 1543391"/>
                    <a:gd name="connsiteX7" fmla="*/ 1228217 w 1542756"/>
                    <a:gd name="connsiteY7" fmla="*/ 862694 h 1543391"/>
                    <a:gd name="connsiteX8" fmla="*/ 1296893 w 1542756"/>
                    <a:gd name="connsiteY8" fmla="*/ 852714 h 1543391"/>
                    <a:gd name="connsiteX9" fmla="*/ 1408346 w 1542756"/>
                    <a:gd name="connsiteY9" fmla="*/ 786276 h 1543391"/>
                    <a:gd name="connsiteX10" fmla="*/ 1542756 w 1542756"/>
                    <a:gd name="connsiteY10" fmla="*/ 936966 h 1543391"/>
                    <a:gd name="connsiteX11" fmla="*/ 1408346 w 1542756"/>
                    <a:gd name="connsiteY11" fmla="*/ 1087656 h 1543391"/>
                    <a:gd name="connsiteX12" fmla="*/ 1296893 w 1542756"/>
                    <a:gd name="connsiteY12" fmla="*/ 1021218 h 1543391"/>
                    <a:gd name="connsiteX13" fmla="*/ 1227044 w 1542756"/>
                    <a:gd name="connsiteY13" fmla="*/ 1009804 h 1543391"/>
                    <a:gd name="connsiteX14" fmla="*/ 1212215 w 1542756"/>
                    <a:gd name="connsiteY14" fmla="*/ 1030456 h 1543391"/>
                    <a:gd name="connsiteX15" fmla="*/ 1212215 w 1542756"/>
                    <a:gd name="connsiteY15" fmla="*/ 1543391 h 1543391"/>
                    <a:gd name="connsiteX16" fmla="*/ 698836 w 1542756"/>
                    <a:gd name="connsiteY16" fmla="*/ 1543391 h 1543391"/>
                    <a:gd name="connsiteX17" fmla="*/ 677999 w 1542756"/>
                    <a:gd name="connsiteY17" fmla="*/ 1527864 h 1543391"/>
                    <a:gd name="connsiteX18" fmla="*/ 687979 w 1542756"/>
                    <a:gd name="connsiteY18" fmla="*/ 1459189 h 1543391"/>
                    <a:gd name="connsiteX19" fmla="*/ 754417 w 1542756"/>
                    <a:gd name="connsiteY19" fmla="*/ 1347735 h 1543391"/>
                    <a:gd name="connsiteX20" fmla="*/ 603727 w 1542756"/>
                    <a:gd name="connsiteY20" fmla="*/ 1213325 h 1543391"/>
                    <a:gd name="connsiteX21" fmla="*/ 453037 w 1542756"/>
                    <a:gd name="connsiteY21" fmla="*/ 1347735 h 1543391"/>
                    <a:gd name="connsiteX22" fmla="*/ 522614 w 1542756"/>
                    <a:gd name="connsiteY22" fmla="*/ 1456051 h 1543391"/>
                    <a:gd name="connsiteX23" fmla="*/ 530889 w 1542756"/>
                    <a:gd name="connsiteY23" fmla="*/ 1529038 h 1543391"/>
                    <a:gd name="connsiteX24" fmla="*/ 510900 w 1542756"/>
                    <a:gd name="connsiteY24" fmla="*/ 1543391 h 1543391"/>
                    <a:gd name="connsiteX25" fmla="*/ 0 w 1542756"/>
                    <a:gd name="connsiteY25" fmla="*/ 1543391 h 1543391"/>
                    <a:gd name="connsiteX26" fmla="*/ 0 w 1542756"/>
                    <a:gd name="connsiteY26" fmla="*/ 1030456 h 1543391"/>
                    <a:gd name="connsiteX27" fmla="*/ 14829 w 1542756"/>
                    <a:gd name="connsiteY27" fmla="*/ 1009804 h 1543391"/>
                    <a:gd name="connsiteX28" fmla="*/ 84678 w 1542756"/>
                    <a:gd name="connsiteY28" fmla="*/ 1021218 h 1543391"/>
                    <a:gd name="connsiteX29" fmla="*/ 196131 w 1542756"/>
                    <a:gd name="connsiteY29" fmla="*/ 1087656 h 1543391"/>
                    <a:gd name="connsiteX30" fmla="*/ 330541 w 1542756"/>
                    <a:gd name="connsiteY30" fmla="*/ 936966 h 1543391"/>
                    <a:gd name="connsiteX31" fmla="*/ 196131 w 1542756"/>
                    <a:gd name="connsiteY31" fmla="*/ 786276 h 1543391"/>
                    <a:gd name="connsiteX32" fmla="*/ 84678 w 1542756"/>
                    <a:gd name="connsiteY32" fmla="*/ 852714 h 1543391"/>
                    <a:gd name="connsiteX33" fmla="*/ 16002 w 1542756"/>
                    <a:gd name="connsiteY33" fmla="*/ 862694 h 1543391"/>
                    <a:gd name="connsiteX34" fmla="*/ 0 w 1542756"/>
                    <a:gd name="connsiteY34" fmla="*/ 841219 h 1543391"/>
                    <a:gd name="connsiteX35" fmla="*/ 0 w 1542756"/>
                    <a:gd name="connsiteY35" fmla="*/ 330541 h 1543391"/>
                    <a:gd name="connsiteX36" fmla="*/ 510238 w 1542756"/>
                    <a:gd name="connsiteY36" fmla="*/ 330541 h 1543391"/>
                    <a:gd name="connsiteX37" fmla="*/ 530889 w 1542756"/>
                    <a:gd name="connsiteY37" fmla="*/ 315713 h 1543391"/>
                    <a:gd name="connsiteX38" fmla="*/ 519475 w 1542756"/>
                    <a:gd name="connsiteY38" fmla="*/ 245864 h 1543391"/>
                    <a:gd name="connsiteX39" fmla="*/ 453037 w 1542756"/>
                    <a:gd name="connsiteY39" fmla="*/ 134410 h 1543391"/>
                    <a:gd name="connsiteX40" fmla="*/ 603727 w 1542756"/>
                    <a:gd name="connsiteY40" fmla="*/ 0 h 1543391"/>
                    <a:gd name="connsiteX0" fmla="*/ 603727 w 1542756"/>
                    <a:gd name="connsiteY0" fmla="*/ 0 h 1543391"/>
                    <a:gd name="connsiteX1" fmla="*/ 754417 w 1542756"/>
                    <a:gd name="connsiteY1" fmla="*/ 134410 h 1543391"/>
                    <a:gd name="connsiteX2" fmla="*/ 687979 w 1542756"/>
                    <a:gd name="connsiteY2" fmla="*/ 245864 h 1543391"/>
                    <a:gd name="connsiteX3" fmla="*/ 677999 w 1542756"/>
                    <a:gd name="connsiteY3" fmla="*/ 314539 h 1543391"/>
                    <a:gd name="connsiteX4" fmla="*/ 699473 w 1542756"/>
                    <a:gd name="connsiteY4" fmla="*/ 330541 h 1543391"/>
                    <a:gd name="connsiteX5" fmla="*/ 1212215 w 1542756"/>
                    <a:gd name="connsiteY5" fmla="*/ 330541 h 1543391"/>
                    <a:gd name="connsiteX6" fmla="*/ 1212215 w 1542756"/>
                    <a:gd name="connsiteY6" fmla="*/ 841219 h 1543391"/>
                    <a:gd name="connsiteX7" fmla="*/ 1228217 w 1542756"/>
                    <a:gd name="connsiteY7" fmla="*/ 862694 h 1543391"/>
                    <a:gd name="connsiteX8" fmla="*/ 1296893 w 1542756"/>
                    <a:gd name="connsiteY8" fmla="*/ 852714 h 1543391"/>
                    <a:gd name="connsiteX9" fmla="*/ 1408346 w 1542756"/>
                    <a:gd name="connsiteY9" fmla="*/ 786276 h 1543391"/>
                    <a:gd name="connsiteX10" fmla="*/ 1542756 w 1542756"/>
                    <a:gd name="connsiteY10" fmla="*/ 936966 h 1543391"/>
                    <a:gd name="connsiteX11" fmla="*/ 1408346 w 1542756"/>
                    <a:gd name="connsiteY11" fmla="*/ 1087656 h 1543391"/>
                    <a:gd name="connsiteX12" fmla="*/ 1296893 w 1542756"/>
                    <a:gd name="connsiteY12" fmla="*/ 1021218 h 1543391"/>
                    <a:gd name="connsiteX13" fmla="*/ 1227044 w 1542756"/>
                    <a:gd name="connsiteY13" fmla="*/ 1009804 h 1543391"/>
                    <a:gd name="connsiteX14" fmla="*/ 1212215 w 1542756"/>
                    <a:gd name="connsiteY14" fmla="*/ 1030456 h 1543391"/>
                    <a:gd name="connsiteX15" fmla="*/ 1212215 w 1542756"/>
                    <a:gd name="connsiteY15" fmla="*/ 1543391 h 1543391"/>
                    <a:gd name="connsiteX16" fmla="*/ 698836 w 1542756"/>
                    <a:gd name="connsiteY16" fmla="*/ 1543391 h 1543391"/>
                    <a:gd name="connsiteX17" fmla="*/ 677999 w 1542756"/>
                    <a:gd name="connsiteY17" fmla="*/ 1527864 h 1543391"/>
                    <a:gd name="connsiteX18" fmla="*/ 687979 w 1542756"/>
                    <a:gd name="connsiteY18" fmla="*/ 1459189 h 1543391"/>
                    <a:gd name="connsiteX19" fmla="*/ 754417 w 1542756"/>
                    <a:gd name="connsiteY19" fmla="*/ 1347735 h 1543391"/>
                    <a:gd name="connsiteX20" fmla="*/ 603727 w 1542756"/>
                    <a:gd name="connsiteY20" fmla="*/ 1213325 h 1543391"/>
                    <a:gd name="connsiteX21" fmla="*/ 453037 w 1542756"/>
                    <a:gd name="connsiteY21" fmla="*/ 1347735 h 1543391"/>
                    <a:gd name="connsiteX22" fmla="*/ 522614 w 1542756"/>
                    <a:gd name="connsiteY22" fmla="*/ 1456051 h 1543391"/>
                    <a:gd name="connsiteX23" fmla="*/ 530889 w 1542756"/>
                    <a:gd name="connsiteY23" fmla="*/ 1529038 h 1543391"/>
                    <a:gd name="connsiteX24" fmla="*/ 510900 w 1542756"/>
                    <a:gd name="connsiteY24" fmla="*/ 1543391 h 1543391"/>
                    <a:gd name="connsiteX25" fmla="*/ 0 w 1542756"/>
                    <a:gd name="connsiteY25" fmla="*/ 1543391 h 1543391"/>
                    <a:gd name="connsiteX26" fmla="*/ 0 w 1542756"/>
                    <a:gd name="connsiteY26" fmla="*/ 1030456 h 1543391"/>
                    <a:gd name="connsiteX27" fmla="*/ 14829 w 1542756"/>
                    <a:gd name="connsiteY27" fmla="*/ 1009804 h 1543391"/>
                    <a:gd name="connsiteX28" fmla="*/ 84678 w 1542756"/>
                    <a:gd name="connsiteY28" fmla="*/ 1021218 h 1543391"/>
                    <a:gd name="connsiteX29" fmla="*/ 196131 w 1542756"/>
                    <a:gd name="connsiteY29" fmla="*/ 1087656 h 1543391"/>
                    <a:gd name="connsiteX30" fmla="*/ 330541 w 1542756"/>
                    <a:gd name="connsiteY30" fmla="*/ 936966 h 1543391"/>
                    <a:gd name="connsiteX31" fmla="*/ 196131 w 1542756"/>
                    <a:gd name="connsiteY31" fmla="*/ 786276 h 1543391"/>
                    <a:gd name="connsiteX32" fmla="*/ 84678 w 1542756"/>
                    <a:gd name="connsiteY32" fmla="*/ 852714 h 1543391"/>
                    <a:gd name="connsiteX33" fmla="*/ 16002 w 1542756"/>
                    <a:gd name="connsiteY33" fmla="*/ 862694 h 1543391"/>
                    <a:gd name="connsiteX34" fmla="*/ 0 w 1542756"/>
                    <a:gd name="connsiteY34" fmla="*/ 841219 h 1543391"/>
                    <a:gd name="connsiteX35" fmla="*/ 0 w 1542756"/>
                    <a:gd name="connsiteY35" fmla="*/ 330541 h 1543391"/>
                    <a:gd name="connsiteX36" fmla="*/ 510238 w 1542756"/>
                    <a:gd name="connsiteY36" fmla="*/ 330541 h 1543391"/>
                    <a:gd name="connsiteX37" fmla="*/ 530889 w 1542756"/>
                    <a:gd name="connsiteY37" fmla="*/ 315713 h 1543391"/>
                    <a:gd name="connsiteX38" fmla="*/ 519475 w 1542756"/>
                    <a:gd name="connsiteY38" fmla="*/ 245864 h 1543391"/>
                    <a:gd name="connsiteX39" fmla="*/ 453037 w 1542756"/>
                    <a:gd name="connsiteY39" fmla="*/ 134410 h 1543391"/>
                    <a:gd name="connsiteX40" fmla="*/ 603727 w 1542756"/>
                    <a:gd name="connsiteY40" fmla="*/ 0 h 1543391"/>
                    <a:gd name="connsiteX0" fmla="*/ 603727 w 1542756"/>
                    <a:gd name="connsiteY0" fmla="*/ 0 h 1543391"/>
                    <a:gd name="connsiteX1" fmla="*/ 754417 w 1542756"/>
                    <a:gd name="connsiteY1" fmla="*/ 134410 h 1543391"/>
                    <a:gd name="connsiteX2" fmla="*/ 687979 w 1542756"/>
                    <a:gd name="connsiteY2" fmla="*/ 245864 h 1543391"/>
                    <a:gd name="connsiteX3" fmla="*/ 677999 w 1542756"/>
                    <a:gd name="connsiteY3" fmla="*/ 314539 h 1543391"/>
                    <a:gd name="connsiteX4" fmla="*/ 699473 w 1542756"/>
                    <a:gd name="connsiteY4" fmla="*/ 330541 h 1543391"/>
                    <a:gd name="connsiteX5" fmla="*/ 1212215 w 1542756"/>
                    <a:gd name="connsiteY5" fmla="*/ 330541 h 1543391"/>
                    <a:gd name="connsiteX6" fmla="*/ 1212215 w 1542756"/>
                    <a:gd name="connsiteY6" fmla="*/ 841219 h 1543391"/>
                    <a:gd name="connsiteX7" fmla="*/ 1228217 w 1542756"/>
                    <a:gd name="connsiteY7" fmla="*/ 862694 h 1543391"/>
                    <a:gd name="connsiteX8" fmla="*/ 1296893 w 1542756"/>
                    <a:gd name="connsiteY8" fmla="*/ 852714 h 1543391"/>
                    <a:gd name="connsiteX9" fmla="*/ 1408346 w 1542756"/>
                    <a:gd name="connsiteY9" fmla="*/ 786276 h 1543391"/>
                    <a:gd name="connsiteX10" fmla="*/ 1542756 w 1542756"/>
                    <a:gd name="connsiteY10" fmla="*/ 936966 h 1543391"/>
                    <a:gd name="connsiteX11" fmla="*/ 1408346 w 1542756"/>
                    <a:gd name="connsiteY11" fmla="*/ 1087656 h 1543391"/>
                    <a:gd name="connsiteX12" fmla="*/ 1296893 w 1542756"/>
                    <a:gd name="connsiteY12" fmla="*/ 1021218 h 1543391"/>
                    <a:gd name="connsiteX13" fmla="*/ 1227044 w 1542756"/>
                    <a:gd name="connsiteY13" fmla="*/ 1009804 h 1543391"/>
                    <a:gd name="connsiteX14" fmla="*/ 1212215 w 1542756"/>
                    <a:gd name="connsiteY14" fmla="*/ 1030456 h 1543391"/>
                    <a:gd name="connsiteX15" fmla="*/ 1212215 w 1542756"/>
                    <a:gd name="connsiteY15" fmla="*/ 1543391 h 1543391"/>
                    <a:gd name="connsiteX16" fmla="*/ 698836 w 1542756"/>
                    <a:gd name="connsiteY16" fmla="*/ 1543391 h 1543391"/>
                    <a:gd name="connsiteX17" fmla="*/ 677999 w 1542756"/>
                    <a:gd name="connsiteY17" fmla="*/ 1527864 h 1543391"/>
                    <a:gd name="connsiteX18" fmla="*/ 687979 w 1542756"/>
                    <a:gd name="connsiteY18" fmla="*/ 1459189 h 1543391"/>
                    <a:gd name="connsiteX19" fmla="*/ 754417 w 1542756"/>
                    <a:gd name="connsiteY19" fmla="*/ 1347735 h 1543391"/>
                    <a:gd name="connsiteX20" fmla="*/ 603727 w 1542756"/>
                    <a:gd name="connsiteY20" fmla="*/ 1213325 h 1543391"/>
                    <a:gd name="connsiteX21" fmla="*/ 453037 w 1542756"/>
                    <a:gd name="connsiteY21" fmla="*/ 1347735 h 1543391"/>
                    <a:gd name="connsiteX22" fmla="*/ 522614 w 1542756"/>
                    <a:gd name="connsiteY22" fmla="*/ 1456051 h 1543391"/>
                    <a:gd name="connsiteX23" fmla="*/ 530889 w 1542756"/>
                    <a:gd name="connsiteY23" fmla="*/ 1529038 h 1543391"/>
                    <a:gd name="connsiteX24" fmla="*/ 510900 w 1542756"/>
                    <a:gd name="connsiteY24" fmla="*/ 1543391 h 1543391"/>
                    <a:gd name="connsiteX25" fmla="*/ 0 w 1542756"/>
                    <a:gd name="connsiteY25" fmla="*/ 1543391 h 1543391"/>
                    <a:gd name="connsiteX26" fmla="*/ 0 w 1542756"/>
                    <a:gd name="connsiteY26" fmla="*/ 1030456 h 1543391"/>
                    <a:gd name="connsiteX27" fmla="*/ 14829 w 1542756"/>
                    <a:gd name="connsiteY27" fmla="*/ 1009804 h 1543391"/>
                    <a:gd name="connsiteX28" fmla="*/ 84678 w 1542756"/>
                    <a:gd name="connsiteY28" fmla="*/ 1021218 h 1543391"/>
                    <a:gd name="connsiteX29" fmla="*/ 196131 w 1542756"/>
                    <a:gd name="connsiteY29" fmla="*/ 1087656 h 1543391"/>
                    <a:gd name="connsiteX30" fmla="*/ 330541 w 1542756"/>
                    <a:gd name="connsiteY30" fmla="*/ 936966 h 1543391"/>
                    <a:gd name="connsiteX31" fmla="*/ 196131 w 1542756"/>
                    <a:gd name="connsiteY31" fmla="*/ 786276 h 1543391"/>
                    <a:gd name="connsiteX32" fmla="*/ 84678 w 1542756"/>
                    <a:gd name="connsiteY32" fmla="*/ 852714 h 1543391"/>
                    <a:gd name="connsiteX33" fmla="*/ 16002 w 1542756"/>
                    <a:gd name="connsiteY33" fmla="*/ 862694 h 1543391"/>
                    <a:gd name="connsiteX34" fmla="*/ 0 w 1542756"/>
                    <a:gd name="connsiteY34" fmla="*/ 841219 h 1543391"/>
                    <a:gd name="connsiteX35" fmla="*/ 0 w 1542756"/>
                    <a:gd name="connsiteY35" fmla="*/ 330541 h 1543391"/>
                    <a:gd name="connsiteX36" fmla="*/ 510238 w 1542756"/>
                    <a:gd name="connsiteY36" fmla="*/ 330541 h 1543391"/>
                    <a:gd name="connsiteX37" fmla="*/ 530889 w 1542756"/>
                    <a:gd name="connsiteY37" fmla="*/ 315713 h 1543391"/>
                    <a:gd name="connsiteX38" fmla="*/ 519475 w 1542756"/>
                    <a:gd name="connsiteY38" fmla="*/ 245864 h 1543391"/>
                    <a:gd name="connsiteX39" fmla="*/ 453037 w 1542756"/>
                    <a:gd name="connsiteY39" fmla="*/ 134410 h 1543391"/>
                    <a:gd name="connsiteX40" fmla="*/ 603727 w 1542756"/>
                    <a:gd name="connsiteY40" fmla="*/ 0 h 1543391"/>
                    <a:gd name="connsiteX0" fmla="*/ 603727 w 1542756"/>
                    <a:gd name="connsiteY0" fmla="*/ 0 h 1543391"/>
                    <a:gd name="connsiteX1" fmla="*/ 754417 w 1542756"/>
                    <a:gd name="connsiteY1" fmla="*/ 134410 h 1543391"/>
                    <a:gd name="connsiteX2" fmla="*/ 687979 w 1542756"/>
                    <a:gd name="connsiteY2" fmla="*/ 245864 h 1543391"/>
                    <a:gd name="connsiteX3" fmla="*/ 677999 w 1542756"/>
                    <a:gd name="connsiteY3" fmla="*/ 314539 h 1543391"/>
                    <a:gd name="connsiteX4" fmla="*/ 699473 w 1542756"/>
                    <a:gd name="connsiteY4" fmla="*/ 330541 h 1543391"/>
                    <a:gd name="connsiteX5" fmla="*/ 1212215 w 1542756"/>
                    <a:gd name="connsiteY5" fmla="*/ 330541 h 1543391"/>
                    <a:gd name="connsiteX6" fmla="*/ 1212215 w 1542756"/>
                    <a:gd name="connsiteY6" fmla="*/ 841219 h 1543391"/>
                    <a:gd name="connsiteX7" fmla="*/ 1228217 w 1542756"/>
                    <a:gd name="connsiteY7" fmla="*/ 862694 h 1543391"/>
                    <a:gd name="connsiteX8" fmla="*/ 1296893 w 1542756"/>
                    <a:gd name="connsiteY8" fmla="*/ 852714 h 1543391"/>
                    <a:gd name="connsiteX9" fmla="*/ 1408346 w 1542756"/>
                    <a:gd name="connsiteY9" fmla="*/ 786276 h 1543391"/>
                    <a:gd name="connsiteX10" fmla="*/ 1542756 w 1542756"/>
                    <a:gd name="connsiteY10" fmla="*/ 936966 h 1543391"/>
                    <a:gd name="connsiteX11" fmla="*/ 1408346 w 1542756"/>
                    <a:gd name="connsiteY11" fmla="*/ 1087656 h 1543391"/>
                    <a:gd name="connsiteX12" fmla="*/ 1296893 w 1542756"/>
                    <a:gd name="connsiteY12" fmla="*/ 1021218 h 1543391"/>
                    <a:gd name="connsiteX13" fmla="*/ 1227044 w 1542756"/>
                    <a:gd name="connsiteY13" fmla="*/ 1009804 h 1543391"/>
                    <a:gd name="connsiteX14" fmla="*/ 1212215 w 1542756"/>
                    <a:gd name="connsiteY14" fmla="*/ 1030456 h 1543391"/>
                    <a:gd name="connsiteX15" fmla="*/ 1212215 w 1542756"/>
                    <a:gd name="connsiteY15" fmla="*/ 1543391 h 1543391"/>
                    <a:gd name="connsiteX16" fmla="*/ 698836 w 1542756"/>
                    <a:gd name="connsiteY16" fmla="*/ 1543391 h 1543391"/>
                    <a:gd name="connsiteX17" fmla="*/ 677999 w 1542756"/>
                    <a:gd name="connsiteY17" fmla="*/ 1527864 h 1543391"/>
                    <a:gd name="connsiteX18" fmla="*/ 687979 w 1542756"/>
                    <a:gd name="connsiteY18" fmla="*/ 1459189 h 1543391"/>
                    <a:gd name="connsiteX19" fmla="*/ 754417 w 1542756"/>
                    <a:gd name="connsiteY19" fmla="*/ 1347735 h 1543391"/>
                    <a:gd name="connsiteX20" fmla="*/ 603727 w 1542756"/>
                    <a:gd name="connsiteY20" fmla="*/ 1213325 h 1543391"/>
                    <a:gd name="connsiteX21" fmla="*/ 453037 w 1542756"/>
                    <a:gd name="connsiteY21" fmla="*/ 1347735 h 1543391"/>
                    <a:gd name="connsiteX22" fmla="*/ 522614 w 1542756"/>
                    <a:gd name="connsiteY22" fmla="*/ 1456051 h 1543391"/>
                    <a:gd name="connsiteX23" fmla="*/ 530889 w 1542756"/>
                    <a:gd name="connsiteY23" fmla="*/ 1529038 h 1543391"/>
                    <a:gd name="connsiteX24" fmla="*/ 510900 w 1542756"/>
                    <a:gd name="connsiteY24" fmla="*/ 1543391 h 1543391"/>
                    <a:gd name="connsiteX25" fmla="*/ 0 w 1542756"/>
                    <a:gd name="connsiteY25" fmla="*/ 1543391 h 1543391"/>
                    <a:gd name="connsiteX26" fmla="*/ 0 w 1542756"/>
                    <a:gd name="connsiteY26" fmla="*/ 1030456 h 1543391"/>
                    <a:gd name="connsiteX27" fmla="*/ 14829 w 1542756"/>
                    <a:gd name="connsiteY27" fmla="*/ 1009804 h 1543391"/>
                    <a:gd name="connsiteX28" fmla="*/ 84678 w 1542756"/>
                    <a:gd name="connsiteY28" fmla="*/ 1021218 h 1543391"/>
                    <a:gd name="connsiteX29" fmla="*/ 196131 w 1542756"/>
                    <a:gd name="connsiteY29" fmla="*/ 1087656 h 1543391"/>
                    <a:gd name="connsiteX30" fmla="*/ 330541 w 1542756"/>
                    <a:gd name="connsiteY30" fmla="*/ 936966 h 1543391"/>
                    <a:gd name="connsiteX31" fmla="*/ 196131 w 1542756"/>
                    <a:gd name="connsiteY31" fmla="*/ 786276 h 1543391"/>
                    <a:gd name="connsiteX32" fmla="*/ 84678 w 1542756"/>
                    <a:gd name="connsiteY32" fmla="*/ 852714 h 1543391"/>
                    <a:gd name="connsiteX33" fmla="*/ 16002 w 1542756"/>
                    <a:gd name="connsiteY33" fmla="*/ 862694 h 1543391"/>
                    <a:gd name="connsiteX34" fmla="*/ 0 w 1542756"/>
                    <a:gd name="connsiteY34" fmla="*/ 841219 h 1543391"/>
                    <a:gd name="connsiteX35" fmla="*/ 0 w 1542756"/>
                    <a:gd name="connsiteY35" fmla="*/ 330541 h 1543391"/>
                    <a:gd name="connsiteX36" fmla="*/ 510238 w 1542756"/>
                    <a:gd name="connsiteY36" fmla="*/ 330541 h 1543391"/>
                    <a:gd name="connsiteX37" fmla="*/ 530889 w 1542756"/>
                    <a:gd name="connsiteY37" fmla="*/ 315713 h 1543391"/>
                    <a:gd name="connsiteX38" fmla="*/ 519475 w 1542756"/>
                    <a:gd name="connsiteY38" fmla="*/ 245864 h 1543391"/>
                    <a:gd name="connsiteX39" fmla="*/ 453037 w 1542756"/>
                    <a:gd name="connsiteY39" fmla="*/ 134410 h 1543391"/>
                    <a:gd name="connsiteX40" fmla="*/ 603727 w 1542756"/>
                    <a:gd name="connsiteY40" fmla="*/ 0 h 1543391"/>
                    <a:gd name="connsiteX0" fmla="*/ 603727 w 1542756"/>
                    <a:gd name="connsiteY0" fmla="*/ 0 h 1543391"/>
                    <a:gd name="connsiteX1" fmla="*/ 754417 w 1542756"/>
                    <a:gd name="connsiteY1" fmla="*/ 134410 h 1543391"/>
                    <a:gd name="connsiteX2" fmla="*/ 687979 w 1542756"/>
                    <a:gd name="connsiteY2" fmla="*/ 245864 h 1543391"/>
                    <a:gd name="connsiteX3" fmla="*/ 677999 w 1542756"/>
                    <a:gd name="connsiteY3" fmla="*/ 314539 h 1543391"/>
                    <a:gd name="connsiteX4" fmla="*/ 699473 w 1542756"/>
                    <a:gd name="connsiteY4" fmla="*/ 330541 h 1543391"/>
                    <a:gd name="connsiteX5" fmla="*/ 1212215 w 1542756"/>
                    <a:gd name="connsiteY5" fmla="*/ 330541 h 1543391"/>
                    <a:gd name="connsiteX6" fmla="*/ 1212215 w 1542756"/>
                    <a:gd name="connsiteY6" fmla="*/ 841219 h 1543391"/>
                    <a:gd name="connsiteX7" fmla="*/ 1228217 w 1542756"/>
                    <a:gd name="connsiteY7" fmla="*/ 862694 h 1543391"/>
                    <a:gd name="connsiteX8" fmla="*/ 1296893 w 1542756"/>
                    <a:gd name="connsiteY8" fmla="*/ 852714 h 1543391"/>
                    <a:gd name="connsiteX9" fmla="*/ 1408346 w 1542756"/>
                    <a:gd name="connsiteY9" fmla="*/ 786276 h 1543391"/>
                    <a:gd name="connsiteX10" fmla="*/ 1542756 w 1542756"/>
                    <a:gd name="connsiteY10" fmla="*/ 936966 h 1543391"/>
                    <a:gd name="connsiteX11" fmla="*/ 1408346 w 1542756"/>
                    <a:gd name="connsiteY11" fmla="*/ 1087656 h 1543391"/>
                    <a:gd name="connsiteX12" fmla="*/ 1296893 w 1542756"/>
                    <a:gd name="connsiteY12" fmla="*/ 1021218 h 1543391"/>
                    <a:gd name="connsiteX13" fmla="*/ 1227044 w 1542756"/>
                    <a:gd name="connsiteY13" fmla="*/ 1009804 h 1543391"/>
                    <a:gd name="connsiteX14" fmla="*/ 1212215 w 1542756"/>
                    <a:gd name="connsiteY14" fmla="*/ 1030456 h 1543391"/>
                    <a:gd name="connsiteX15" fmla="*/ 1212215 w 1542756"/>
                    <a:gd name="connsiteY15" fmla="*/ 1543391 h 1543391"/>
                    <a:gd name="connsiteX16" fmla="*/ 698836 w 1542756"/>
                    <a:gd name="connsiteY16" fmla="*/ 1543391 h 1543391"/>
                    <a:gd name="connsiteX17" fmla="*/ 677999 w 1542756"/>
                    <a:gd name="connsiteY17" fmla="*/ 1527864 h 1543391"/>
                    <a:gd name="connsiteX18" fmla="*/ 687979 w 1542756"/>
                    <a:gd name="connsiteY18" fmla="*/ 1459189 h 1543391"/>
                    <a:gd name="connsiteX19" fmla="*/ 754417 w 1542756"/>
                    <a:gd name="connsiteY19" fmla="*/ 1347735 h 1543391"/>
                    <a:gd name="connsiteX20" fmla="*/ 603727 w 1542756"/>
                    <a:gd name="connsiteY20" fmla="*/ 1213325 h 1543391"/>
                    <a:gd name="connsiteX21" fmla="*/ 455431 w 1542756"/>
                    <a:gd name="connsiteY21" fmla="*/ 1347735 h 1543391"/>
                    <a:gd name="connsiteX22" fmla="*/ 522614 w 1542756"/>
                    <a:gd name="connsiteY22" fmla="*/ 1456051 h 1543391"/>
                    <a:gd name="connsiteX23" fmla="*/ 530889 w 1542756"/>
                    <a:gd name="connsiteY23" fmla="*/ 1529038 h 1543391"/>
                    <a:gd name="connsiteX24" fmla="*/ 510900 w 1542756"/>
                    <a:gd name="connsiteY24" fmla="*/ 1543391 h 1543391"/>
                    <a:gd name="connsiteX25" fmla="*/ 0 w 1542756"/>
                    <a:gd name="connsiteY25" fmla="*/ 1543391 h 1543391"/>
                    <a:gd name="connsiteX26" fmla="*/ 0 w 1542756"/>
                    <a:gd name="connsiteY26" fmla="*/ 1030456 h 1543391"/>
                    <a:gd name="connsiteX27" fmla="*/ 14829 w 1542756"/>
                    <a:gd name="connsiteY27" fmla="*/ 1009804 h 1543391"/>
                    <a:gd name="connsiteX28" fmla="*/ 84678 w 1542756"/>
                    <a:gd name="connsiteY28" fmla="*/ 1021218 h 1543391"/>
                    <a:gd name="connsiteX29" fmla="*/ 196131 w 1542756"/>
                    <a:gd name="connsiteY29" fmla="*/ 1087656 h 1543391"/>
                    <a:gd name="connsiteX30" fmla="*/ 330541 w 1542756"/>
                    <a:gd name="connsiteY30" fmla="*/ 936966 h 1543391"/>
                    <a:gd name="connsiteX31" fmla="*/ 196131 w 1542756"/>
                    <a:gd name="connsiteY31" fmla="*/ 786276 h 1543391"/>
                    <a:gd name="connsiteX32" fmla="*/ 84678 w 1542756"/>
                    <a:gd name="connsiteY32" fmla="*/ 852714 h 1543391"/>
                    <a:gd name="connsiteX33" fmla="*/ 16002 w 1542756"/>
                    <a:gd name="connsiteY33" fmla="*/ 862694 h 1543391"/>
                    <a:gd name="connsiteX34" fmla="*/ 0 w 1542756"/>
                    <a:gd name="connsiteY34" fmla="*/ 841219 h 1543391"/>
                    <a:gd name="connsiteX35" fmla="*/ 0 w 1542756"/>
                    <a:gd name="connsiteY35" fmla="*/ 330541 h 1543391"/>
                    <a:gd name="connsiteX36" fmla="*/ 510238 w 1542756"/>
                    <a:gd name="connsiteY36" fmla="*/ 330541 h 1543391"/>
                    <a:gd name="connsiteX37" fmla="*/ 530889 w 1542756"/>
                    <a:gd name="connsiteY37" fmla="*/ 315713 h 1543391"/>
                    <a:gd name="connsiteX38" fmla="*/ 519475 w 1542756"/>
                    <a:gd name="connsiteY38" fmla="*/ 245864 h 1543391"/>
                    <a:gd name="connsiteX39" fmla="*/ 453037 w 1542756"/>
                    <a:gd name="connsiteY39" fmla="*/ 134410 h 1543391"/>
                    <a:gd name="connsiteX40" fmla="*/ 603727 w 1542756"/>
                    <a:gd name="connsiteY40" fmla="*/ 0 h 1543391"/>
                    <a:gd name="connsiteX0" fmla="*/ 603727 w 1542756"/>
                    <a:gd name="connsiteY0" fmla="*/ 0 h 1543391"/>
                    <a:gd name="connsiteX1" fmla="*/ 754417 w 1542756"/>
                    <a:gd name="connsiteY1" fmla="*/ 134410 h 1543391"/>
                    <a:gd name="connsiteX2" fmla="*/ 687979 w 1542756"/>
                    <a:gd name="connsiteY2" fmla="*/ 245864 h 1543391"/>
                    <a:gd name="connsiteX3" fmla="*/ 677999 w 1542756"/>
                    <a:gd name="connsiteY3" fmla="*/ 314539 h 1543391"/>
                    <a:gd name="connsiteX4" fmla="*/ 699473 w 1542756"/>
                    <a:gd name="connsiteY4" fmla="*/ 330541 h 1543391"/>
                    <a:gd name="connsiteX5" fmla="*/ 1212215 w 1542756"/>
                    <a:gd name="connsiteY5" fmla="*/ 330541 h 1543391"/>
                    <a:gd name="connsiteX6" fmla="*/ 1212215 w 1542756"/>
                    <a:gd name="connsiteY6" fmla="*/ 841219 h 1543391"/>
                    <a:gd name="connsiteX7" fmla="*/ 1228217 w 1542756"/>
                    <a:gd name="connsiteY7" fmla="*/ 862694 h 1543391"/>
                    <a:gd name="connsiteX8" fmla="*/ 1296893 w 1542756"/>
                    <a:gd name="connsiteY8" fmla="*/ 852714 h 1543391"/>
                    <a:gd name="connsiteX9" fmla="*/ 1408346 w 1542756"/>
                    <a:gd name="connsiteY9" fmla="*/ 786276 h 1543391"/>
                    <a:gd name="connsiteX10" fmla="*/ 1542756 w 1542756"/>
                    <a:gd name="connsiteY10" fmla="*/ 936966 h 1543391"/>
                    <a:gd name="connsiteX11" fmla="*/ 1408346 w 1542756"/>
                    <a:gd name="connsiteY11" fmla="*/ 1087656 h 1543391"/>
                    <a:gd name="connsiteX12" fmla="*/ 1296893 w 1542756"/>
                    <a:gd name="connsiteY12" fmla="*/ 1021218 h 1543391"/>
                    <a:gd name="connsiteX13" fmla="*/ 1227044 w 1542756"/>
                    <a:gd name="connsiteY13" fmla="*/ 1009804 h 1543391"/>
                    <a:gd name="connsiteX14" fmla="*/ 1212215 w 1542756"/>
                    <a:gd name="connsiteY14" fmla="*/ 1030456 h 1543391"/>
                    <a:gd name="connsiteX15" fmla="*/ 1212215 w 1542756"/>
                    <a:gd name="connsiteY15" fmla="*/ 1543391 h 1543391"/>
                    <a:gd name="connsiteX16" fmla="*/ 698836 w 1542756"/>
                    <a:gd name="connsiteY16" fmla="*/ 1543391 h 1543391"/>
                    <a:gd name="connsiteX17" fmla="*/ 677999 w 1542756"/>
                    <a:gd name="connsiteY17" fmla="*/ 1527864 h 1543391"/>
                    <a:gd name="connsiteX18" fmla="*/ 687979 w 1542756"/>
                    <a:gd name="connsiteY18" fmla="*/ 1459189 h 1543391"/>
                    <a:gd name="connsiteX19" fmla="*/ 754417 w 1542756"/>
                    <a:gd name="connsiteY19" fmla="*/ 1347735 h 1543391"/>
                    <a:gd name="connsiteX20" fmla="*/ 603727 w 1542756"/>
                    <a:gd name="connsiteY20" fmla="*/ 1213325 h 1543391"/>
                    <a:gd name="connsiteX21" fmla="*/ 457825 w 1542756"/>
                    <a:gd name="connsiteY21" fmla="*/ 1347735 h 1543391"/>
                    <a:gd name="connsiteX22" fmla="*/ 522614 w 1542756"/>
                    <a:gd name="connsiteY22" fmla="*/ 1456051 h 1543391"/>
                    <a:gd name="connsiteX23" fmla="*/ 530889 w 1542756"/>
                    <a:gd name="connsiteY23" fmla="*/ 1529038 h 1543391"/>
                    <a:gd name="connsiteX24" fmla="*/ 510900 w 1542756"/>
                    <a:gd name="connsiteY24" fmla="*/ 1543391 h 1543391"/>
                    <a:gd name="connsiteX25" fmla="*/ 0 w 1542756"/>
                    <a:gd name="connsiteY25" fmla="*/ 1543391 h 1543391"/>
                    <a:gd name="connsiteX26" fmla="*/ 0 w 1542756"/>
                    <a:gd name="connsiteY26" fmla="*/ 1030456 h 1543391"/>
                    <a:gd name="connsiteX27" fmla="*/ 14829 w 1542756"/>
                    <a:gd name="connsiteY27" fmla="*/ 1009804 h 1543391"/>
                    <a:gd name="connsiteX28" fmla="*/ 84678 w 1542756"/>
                    <a:gd name="connsiteY28" fmla="*/ 1021218 h 1543391"/>
                    <a:gd name="connsiteX29" fmla="*/ 196131 w 1542756"/>
                    <a:gd name="connsiteY29" fmla="*/ 1087656 h 1543391"/>
                    <a:gd name="connsiteX30" fmla="*/ 330541 w 1542756"/>
                    <a:gd name="connsiteY30" fmla="*/ 936966 h 1543391"/>
                    <a:gd name="connsiteX31" fmla="*/ 196131 w 1542756"/>
                    <a:gd name="connsiteY31" fmla="*/ 786276 h 1543391"/>
                    <a:gd name="connsiteX32" fmla="*/ 84678 w 1542756"/>
                    <a:gd name="connsiteY32" fmla="*/ 852714 h 1543391"/>
                    <a:gd name="connsiteX33" fmla="*/ 16002 w 1542756"/>
                    <a:gd name="connsiteY33" fmla="*/ 862694 h 1543391"/>
                    <a:gd name="connsiteX34" fmla="*/ 0 w 1542756"/>
                    <a:gd name="connsiteY34" fmla="*/ 841219 h 1543391"/>
                    <a:gd name="connsiteX35" fmla="*/ 0 w 1542756"/>
                    <a:gd name="connsiteY35" fmla="*/ 330541 h 1543391"/>
                    <a:gd name="connsiteX36" fmla="*/ 510238 w 1542756"/>
                    <a:gd name="connsiteY36" fmla="*/ 330541 h 1543391"/>
                    <a:gd name="connsiteX37" fmla="*/ 530889 w 1542756"/>
                    <a:gd name="connsiteY37" fmla="*/ 315713 h 1543391"/>
                    <a:gd name="connsiteX38" fmla="*/ 519475 w 1542756"/>
                    <a:gd name="connsiteY38" fmla="*/ 245864 h 1543391"/>
                    <a:gd name="connsiteX39" fmla="*/ 453037 w 1542756"/>
                    <a:gd name="connsiteY39" fmla="*/ 134410 h 1543391"/>
                    <a:gd name="connsiteX40" fmla="*/ 603727 w 1542756"/>
                    <a:gd name="connsiteY40" fmla="*/ 0 h 1543391"/>
                    <a:gd name="connsiteX0" fmla="*/ 603727 w 1542756"/>
                    <a:gd name="connsiteY0" fmla="*/ 0 h 1543391"/>
                    <a:gd name="connsiteX1" fmla="*/ 754417 w 1542756"/>
                    <a:gd name="connsiteY1" fmla="*/ 134410 h 1543391"/>
                    <a:gd name="connsiteX2" fmla="*/ 687979 w 1542756"/>
                    <a:gd name="connsiteY2" fmla="*/ 245864 h 1543391"/>
                    <a:gd name="connsiteX3" fmla="*/ 677999 w 1542756"/>
                    <a:gd name="connsiteY3" fmla="*/ 314539 h 1543391"/>
                    <a:gd name="connsiteX4" fmla="*/ 699473 w 1542756"/>
                    <a:gd name="connsiteY4" fmla="*/ 330541 h 1543391"/>
                    <a:gd name="connsiteX5" fmla="*/ 1212215 w 1542756"/>
                    <a:gd name="connsiteY5" fmla="*/ 330541 h 1543391"/>
                    <a:gd name="connsiteX6" fmla="*/ 1212215 w 1542756"/>
                    <a:gd name="connsiteY6" fmla="*/ 841219 h 1543391"/>
                    <a:gd name="connsiteX7" fmla="*/ 1228217 w 1542756"/>
                    <a:gd name="connsiteY7" fmla="*/ 862694 h 1543391"/>
                    <a:gd name="connsiteX8" fmla="*/ 1296893 w 1542756"/>
                    <a:gd name="connsiteY8" fmla="*/ 852714 h 1543391"/>
                    <a:gd name="connsiteX9" fmla="*/ 1408346 w 1542756"/>
                    <a:gd name="connsiteY9" fmla="*/ 786276 h 1543391"/>
                    <a:gd name="connsiteX10" fmla="*/ 1542756 w 1542756"/>
                    <a:gd name="connsiteY10" fmla="*/ 936966 h 1543391"/>
                    <a:gd name="connsiteX11" fmla="*/ 1408346 w 1542756"/>
                    <a:gd name="connsiteY11" fmla="*/ 1087656 h 1543391"/>
                    <a:gd name="connsiteX12" fmla="*/ 1296893 w 1542756"/>
                    <a:gd name="connsiteY12" fmla="*/ 1021218 h 1543391"/>
                    <a:gd name="connsiteX13" fmla="*/ 1227044 w 1542756"/>
                    <a:gd name="connsiteY13" fmla="*/ 1009804 h 1543391"/>
                    <a:gd name="connsiteX14" fmla="*/ 1212215 w 1542756"/>
                    <a:gd name="connsiteY14" fmla="*/ 1030456 h 1543391"/>
                    <a:gd name="connsiteX15" fmla="*/ 1212215 w 1542756"/>
                    <a:gd name="connsiteY15" fmla="*/ 1543391 h 1543391"/>
                    <a:gd name="connsiteX16" fmla="*/ 698836 w 1542756"/>
                    <a:gd name="connsiteY16" fmla="*/ 1543391 h 1543391"/>
                    <a:gd name="connsiteX17" fmla="*/ 677999 w 1542756"/>
                    <a:gd name="connsiteY17" fmla="*/ 1527864 h 1543391"/>
                    <a:gd name="connsiteX18" fmla="*/ 687979 w 1542756"/>
                    <a:gd name="connsiteY18" fmla="*/ 1459189 h 1543391"/>
                    <a:gd name="connsiteX19" fmla="*/ 754417 w 1542756"/>
                    <a:gd name="connsiteY19" fmla="*/ 1347735 h 1543391"/>
                    <a:gd name="connsiteX20" fmla="*/ 603727 w 1542756"/>
                    <a:gd name="connsiteY20" fmla="*/ 1213325 h 1543391"/>
                    <a:gd name="connsiteX21" fmla="*/ 457825 w 1542756"/>
                    <a:gd name="connsiteY21" fmla="*/ 1347735 h 1543391"/>
                    <a:gd name="connsiteX22" fmla="*/ 522614 w 1542756"/>
                    <a:gd name="connsiteY22" fmla="*/ 1456051 h 1543391"/>
                    <a:gd name="connsiteX23" fmla="*/ 530889 w 1542756"/>
                    <a:gd name="connsiteY23" fmla="*/ 1529038 h 1543391"/>
                    <a:gd name="connsiteX24" fmla="*/ 510900 w 1542756"/>
                    <a:gd name="connsiteY24" fmla="*/ 1543391 h 1543391"/>
                    <a:gd name="connsiteX25" fmla="*/ 0 w 1542756"/>
                    <a:gd name="connsiteY25" fmla="*/ 1543391 h 1543391"/>
                    <a:gd name="connsiteX26" fmla="*/ 0 w 1542756"/>
                    <a:gd name="connsiteY26" fmla="*/ 1030456 h 1543391"/>
                    <a:gd name="connsiteX27" fmla="*/ 14829 w 1542756"/>
                    <a:gd name="connsiteY27" fmla="*/ 1009804 h 1543391"/>
                    <a:gd name="connsiteX28" fmla="*/ 84678 w 1542756"/>
                    <a:gd name="connsiteY28" fmla="*/ 1021218 h 1543391"/>
                    <a:gd name="connsiteX29" fmla="*/ 196131 w 1542756"/>
                    <a:gd name="connsiteY29" fmla="*/ 1087656 h 1543391"/>
                    <a:gd name="connsiteX30" fmla="*/ 330541 w 1542756"/>
                    <a:gd name="connsiteY30" fmla="*/ 936966 h 1543391"/>
                    <a:gd name="connsiteX31" fmla="*/ 196131 w 1542756"/>
                    <a:gd name="connsiteY31" fmla="*/ 786276 h 1543391"/>
                    <a:gd name="connsiteX32" fmla="*/ 84678 w 1542756"/>
                    <a:gd name="connsiteY32" fmla="*/ 852714 h 1543391"/>
                    <a:gd name="connsiteX33" fmla="*/ 16002 w 1542756"/>
                    <a:gd name="connsiteY33" fmla="*/ 862694 h 1543391"/>
                    <a:gd name="connsiteX34" fmla="*/ 0 w 1542756"/>
                    <a:gd name="connsiteY34" fmla="*/ 841219 h 1543391"/>
                    <a:gd name="connsiteX35" fmla="*/ 0 w 1542756"/>
                    <a:gd name="connsiteY35" fmla="*/ 330541 h 1543391"/>
                    <a:gd name="connsiteX36" fmla="*/ 510238 w 1542756"/>
                    <a:gd name="connsiteY36" fmla="*/ 330541 h 1543391"/>
                    <a:gd name="connsiteX37" fmla="*/ 530889 w 1542756"/>
                    <a:gd name="connsiteY37" fmla="*/ 315713 h 1543391"/>
                    <a:gd name="connsiteX38" fmla="*/ 519475 w 1542756"/>
                    <a:gd name="connsiteY38" fmla="*/ 245864 h 1543391"/>
                    <a:gd name="connsiteX39" fmla="*/ 453037 w 1542756"/>
                    <a:gd name="connsiteY39" fmla="*/ 134410 h 1543391"/>
                    <a:gd name="connsiteX40" fmla="*/ 603727 w 1542756"/>
                    <a:gd name="connsiteY40" fmla="*/ 0 h 1543391"/>
                    <a:gd name="connsiteX0" fmla="*/ 603727 w 1542756"/>
                    <a:gd name="connsiteY0" fmla="*/ 0 h 1543391"/>
                    <a:gd name="connsiteX1" fmla="*/ 754417 w 1542756"/>
                    <a:gd name="connsiteY1" fmla="*/ 134410 h 1543391"/>
                    <a:gd name="connsiteX2" fmla="*/ 687979 w 1542756"/>
                    <a:gd name="connsiteY2" fmla="*/ 245864 h 1543391"/>
                    <a:gd name="connsiteX3" fmla="*/ 677999 w 1542756"/>
                    <a:gd name="connsiteY3" fmla="*/ 314539 h 1543391"/>
                    <a:gd name="connsiteX4" fmla="*/ 699473 w 1542756"/>
                    <a:gd name="connsiteY4" fmla="*/ 330541 h 1543391"/>
                    <a:gd name="connsiteX5" fmla="*/ 1212215 w 1542756"/>
                    <a:gd name="connsiteY5" fmla="*/ 330541 h 1543391"/>
                    <a:gd name="connsiteX6" fmla="*/ 1212215 w 1542756"/>
                    <a:gd name="connsiteY6" fmla="*/ 841219 h 1543391"/>
                    <a:gd name="connsiteX7" fmla="*/ 1228217 w 1542756"/>
                    <a:gd name="connsiteY7" fmla="*/ 862694 h 1543391"/>
                    <a:gd name="connsiteX8" fmla="*/ 1296893 w 1542756"/>
                    <a:gd name="connsiteY8" fmla="*/ 852714 h 1543391"/>
                    <a:gd name="connsiteX9" fmla="*/ 1408346 w 1542756"/>
                    <a:gd name="connsiteY9" fmla="*/ 786276 h 1543391"/>
                    <a:gd name="connsiteX10" fmla="*/ 1542756 w 1542756"/>
                    <a:gd name="connsiteY10" fmla="*/ 936966 h 1543391"/>
                    <a:gd name="connsiteX11" fmla="*/ 1408346 w 1542756"/>
                    <a:gd name="connsiteY11" fmla="*/ 1087656 h 1543391"/>
                    <a:gd name="connsiteX12" fmla="*/ 1296893 w 1542756"/>
                    <a:gd name="connsiteY12" fmla="*/ 1021218 h 1543391"/>
                    <a:gd name="connsiteX13" fmla="*/ 1227044 w 1542756"/>
                    <a:gd name="connsiteY13" fmla="*/ 1009804 h 1543391"/>
                    <a:gd name="connsiteX14" fmla="*/ 1212215 w 1542756"/>
                    <a:gd name="connsiteY14" fmla="*/ 1030456 h 1543391"/>
                    <a:gd name="connsiteX15" fmla="*/ 1212215 w 1542756"/>
                    <a:gd name="connsiteY15" fmla="*/ 1543391 h 1543391"/>
                    <a:gd name="connsiteX16" fmla="*/ 698836 w 1542756"/>
                    <a:gd name="connsiteY16" fmla="*/ 1543391 h 1543391"/>
                    <a:gd name="connsiteX17" fmla="*/ 677999 w 1542756"/>
                    <a:gd name="connsiteY17" fmla="*/ 1527864 h 1543391"/>
                    <a:gd name="connsiteX18" fmla="*/ 687979 w 1542756"/>
                    <a:gd name="connsiteY18" fmla="*/ 1459189 h 1543391"/>
                    <a:gd name="connsiteX19" fmla="*/ 754417 w 1542756"/>
                    <a:gd name="connsiteY19" fmla="*/ 1347735 h 1543391"/>
                    <a:gd name="connsiteX20" fmla="*/ 603727 w 1542756"/>
                    <a:gd name="connsiteY20" fmla="*/ 1213325 h 1543391"/>
                    <a:gd name="connsiteX21" fmla="*/ 457825 w 1542756"/>
                    <a:gd name="connsiteY21" fmla="*/ 1347735 h 1543391"/>
                    <a:gd name="connsiteX22" fmla="*/ 522614 w 1542756"/>
                    <a:gd name="connsiteY22" fmla="*/ 1456051 h 1543391"/>
                    <a:gd name="connsiteX23" fmla="*/ 530889 w 1542756"/>
                    <a:gd name="connsiteY23" fmla="*/ 1529038 h 1543391"/>
                    <a:gd name="connsiteX24" fmla="*/ 510900 w 1542756"/>
                    <a:gd name="connsiteY24" fmla="*/ 1543391 h 1543391"/>
                    <a:gd name="connsiteX25" fmla="*/ 0 w 1542756"/>
                    <a:gd name="connsiteY25" fmla="*/ 1543391 h 1543391"/>
                    <a:gd name="connsiteX26" fmla="*/ 0 w 1542756"/>
                    <a:gd name="connsiteY26" fmla="*/ 1030456 h 1543391"/>
                    <a:gd name="connsiteX27" fmla="*/ 14829 w 1542756"/>
                    <a:gd name="connsiteY27" fmla="*/ 1009804 h 1543391"/>
                    <a:gd name="connsiteX28" fmla="*/ 84678 w 1542756"/>
                    <a:gd name="connsiteY28" fmla="*/ 1021218 h 1543391"/>
                    <a:gd name="connsiteX29" fmla="*/ 196131 w 1542756"/>
                    <a:gd name="connsiteY29" fmla="*/ 1087656 h 1543391"/>
                    <a:gd name="connsiteX30" fmla="*/ 330541 w 1542756"/>
                    <a:gd name="connsiteY30" fmla="*/ 936966 h 1543391"/>
                    <a:gd name="connsiteX31" fmla="*/ 196131 w 1542756"/>
                    <a:gd name="connsiteY31" fmla="*/ 786276 h 1543391"/>
                    <a:gd name="connsiteX32" fmla="*/ 84678 w 1542756"/>
                    <a:gd name="connsiteY32" fmla="*/ 852714 h 1543391"/>
                    <a:gd name="connsiteX33" fmla="*/ 16002 w 1542756"/>
                    <a:gd name="connsiteY33" fmla="*/ 862694 h 1543391"/>
                    <a:gd name="connsiteX34" fmla="*/ 0 w 1542756"/>
                    <a:gd name="connsiteY34" fmla="*/ 841219 h 1543391"/>
                    <a:gd name="connsiteX35" fmla="*/ 0 w 1542756"/>
                    <a:gd name="connsiteY35" fmla="*/ 330541 h 1543391"/>
                    <a:gd name="connsiteX36" fmla="*/ 510238 w 1542756"/>
                    <a:gd name="connsiteY36" fmla="*/ 330541 h 1543391"/>
                    <a:gd name="connsiteX37" fmla="*/ 530889 w 1542756"/>
                    <a:gd name="connsiteY37" fmla="*/ 315713 h 1543391"/>
                    <a:gd name="connsiteX38" fmla="*/ 519475 w 1542756"/>
                    <a:gd name="connsiteY38" fmla="*/ 245864 h 1543391"/>
                    <a:gd name="connsiteX39" fmla="*/ 453037 w 1542756"/>
                    <a:gd name="connsiteY39" fmla="*/ 134410 h 1543391"/>
                    <a:gd name="connsiteX40" fmla="*/ 603727 w 1542756"/>
                    <a:gd name="connsiteY40" fmla="*/ 0 h 1543391"/>
                    <a:gd name="connsiteX0" fmla="*/ 603727 w 1542756"/>
                    <a:gd name="connsiteY0" fmla="*/ 0 h 1543391"/>
                    <a:gd name="connsiteX1" fmla="*/ 754417 w 1542756"/>
                    <a:gd name="connsiteY1" fmla="*/ 134410 h 1543391"/>
                    <a:gd name="connsiteX2" fmla="*/ 687979 w 1542756"/>
                    <a:gd name="connsiteY2" fmla="*/ 245864 h 1543391"/>
                    <a:gd name="connsiteX3" fmla="*/ 677999 w 1542756"/>
                    <a:gd name="connsiteY3" fmla="*/ 314539 h 1543391"/>
                    <a:gd name="connsiteX4" fmla="*/ 699473 w 1542756"/>
                    <a:gd name="connsiteY4" fmla="*/ 330541 h 1543391"/>
                    <a:gd name="connsiteX5" fmla="*/ 1212215 w 1542756"/>
                    <a:gd name="connsiteY5" fmla="*/ 330541 h 1543391"/>
                    <a:gd name="connsiteX6" fmla="*/ 1212215 w 1542756"/>
                    <a:gd name="connsiteY6" fmla="*/ 841219 h 1543391"/>
                    <a:gd name="connsiteX7" fmla="*/ 1228217 w 1542756"/>
                    <a:gd name="connsiteY7" fmla="*/ 862694 h 1543391"/>
                    <a:gd name="connsiteX8" fmla="*/ 1296893 w 1542756"/>
                    <a:gd name="connsiteY8" fmla="*/ 852714 h 1543391"/>
                    <a:gd name="connsiteX9" fmla="*/ 1408346 w 1542756"/>
                    <a:gd name="connsiteY9" fmla="*/ 786276 h 1543391"/>
                    <a:gd name="connsiteX10" fmla="*/ 1542756 w 1542756"/>
                    <a:gd name="connsiteY10" fmla="*/ 936966 h 1543391"/>
                    <a:gd name="connsiteX11" fmla="*/ 1408346 w 1542756"/>
                    <a:gd name="connsiteY11" fmla="*/ 1087656 h 1543391"/>
                    <a:gd name="connsiteX12" fmla="*/ 1296893 w 1542756"/>
                    <a:gd name="connsiteY12" fmla="*/ 1021218 h 1543391"/>
                    <a:gd name="connsiteX13" fmla="*/ 1227044 w 1542756"/>
                    <a:gd name="connsiteY13" fmla="*/ 1009804 h 1543391"/>
                    <a:gd name="connsiteX14" fmla="*/ 1212215 w 1542756"/>
                    <a:gd name="connsiteY14" fmla="*/ 1030456 h 1543391"/>
                    <a:gd name="connsiteX15" fmla="*/ 1212215 w 1542756"/>
                    <a:gd name="connsiteY15" fmla="*/ 1543391 h 1543391"/>
                    <a:gd name="connsiteX16" fmla="*/ 698836 w 1542756"/>
                    <a:gd name="connsiteY16" fmla="*/ 1543391 h 1543391"/>
                    <a:gd name="connsiteX17" fmla="*/ 677999 w 1542756"/>
                    <a:gd name="connsiteY17" fmla="*/ 1527864 h 1543391"/>
                    <a:gd name="connsiteX18" fmla="*/ 687979 w 1542756"/>
                    <a:gd name="connsiteY18" fmla="*/ 1459189 h 1543391"/>
                    <a:gd name="connsiteX19" fmla="*/ 754417 w 1542756"/>
                    <a:gd name="connsiteY19" fmla="*/ 1347735 h 1543391"/>
                    <a:gd name="connsiteX20" fmla="*/ 603727 w 1542756"/>
                    <a:gd name="connsiteY20" fmla="*/ 1213325 h 1543391"/>
                    <a:gd name="connsiteX21" fmla="*/ 457825 w 1542756"/>
                    <a:gd name="connsiteY21" fmla="*/ 1347735 h 1543391"/>
                    <a:gd name="connsiteX22" fmla="*/ 522614 w 1542756"/>
                    <a:gd name="connsiteY22" fmla="*/ 1456051 h 1543391"/>
                    <a:gd name="connsiteX23" fmla="*/ 530889 w 1542756"/>
                    <a:gd name="connsiteY23" fmla="*/ 1529038 h 1543391"/>
                    <a:gd name="connsiteX24" fmla="*/ 510900 w 1542756"/>
                    <a:gd name="connsiteY24" fmla="*/ 1543391 h 1543391"/>
                    <a:gd name="connsiteX25" fmla="*/ 0 w 1542756"/>
                    <a:gd name="connsiteY25" fmla="*/ 1543391 h 1543391"/>
                    <a:gd name="connsiteX26" fmla="*/ 0 w 1542756"/>
                    <a:gd name="connsiteY26" fmla="*/ 1030456 h 1543391"/>
                    <a:gd name="connsiteX27" fmla="*/ 14829 w 1542756"/>
                    <a:gd name="connsiteY27" fmla="*/ 1009804 h 1543391"/>
                    <a:gd name="connsiteX28" fmla="*/ 84678 w 1542756"/>
                    <a:gd name="connsiteY28" fmla="*/ 1021218 h 1543391"/>
                    <a:gd name="connsiteX29" fmla="*/ 196131 w 1542756"/>
                    <a:gd name="connsiteY29" fmla="*/ 1087656 h 1543391"/>
                    <a:gd name="connsiteX30" fmla="*/ 330541 w 1542756"/>
                    <a:gd name="connsiteY30" fmla="*/ 936966 h 1543391"/>
                    <a:gd name="connsiteX31" fmla="*/ 196131 w 1542756"/>
                    <a:gd name="connsiteY31" fmla="*/ 786276 h 1543391"/>
                    <a:gd name="connsiteX32" fmla="*/ 84678 w 1542756"/>
                    <a:gd name="connsiteY32" fmla="*/ 852714 h 1543391"/>
                    <a:gd name="connsiteX33" fmla="*/ 16002 w 1542756"/>
                    <a:gd name="connsiteY33" fmla="*/ 862694 h 1543391"/>
                    <a:gd name="connsiteX34" fmla="*/ 0 w 1542756"/>
                    <a:gd name="connsiteY34" fmla="*/ 841219 h 1543391"/>
                    <a:gd name="connsiteX35" fmla="*/ 0 w 1542756"/>
                    <a:gd name="connsiteY35" fmla="*/ 330541 h 1543391"/>
                    <a:gd name="connsiteX36" fmla="*/ 510238 w 1542756"/>
                    <a:gd name="connsiteY36" fmla="*/ 330541 h 1543391"/>
                    <a:gd name="connsiteX37" fmla="*/ 530889 w 1542756"/>
                    <a:gd name="connsiteY37" fmla="*/ 315713 h 1543391"/>
                    <a:gd name="connsiteX38" fmla="*/ 519475 w 1542756"/>
                    <a:gd name="connsiteY38" fmla="*/ 245864 h 1543391"/>
                    <a:gd name="connsiteX39" fmla="*/ 453037 w 1542756"/>
                    <a:gd name="connsiteY39" fmla="*/ 134410 h 1543391"/>
                    <a:gd name="connsiteX40" fmla="*/ 603727 w 1542756"/>
                    <a:gd name="connsiteY40" fmla="*/ 0 h 1543391"/>
                    <a:gd name="connsiteX0" fmla="*/ 603727 w 1542756"/>
                    <a:gd name="connsiteY0" fmla="*/ 0 h 1543391"/>
                    <a:gd name="connsiteX1" fmla="*/ 754417 w 1542756"/>
                    <a:gd name="connsiteY1" fmla="*/ 134410 h 1543391"/>
                    <a:gd name="connsiteX2" fmla="*/ 687979 w 1542756"/>
                    <a:gd name="connsiteY2" fmla="*/ 245864 h 1543391"/>
                    <a:gd name="connsiteX3" fmla="*/ 677999 w 1542756"/>
                    <a:gd name="connsiteY3" fmla="*/ 314539 h 1543391"/>
                    <a:gd name="connsiteX4" fmla="*/ 699473 w 1542756"/>
                    <a:gd name="connsiteY4" fmla="*/ 330541 h 1543391"/>
                    <a:gd name="connsiteX5" fmla="*/ 1212215 w 1542756"/>
                    <a:gd name="connsiteY5" fmla="*/ 330541 h 1543391"/>
                    <a:gd name="connsiteX6" fmla="*/ 1212215 w 1542756"/>
                    <a:gd name="connsiteY6" fmla="*/ 841219 h 1543391"/>
                    <a:gd name="connsiteX7" fmla="*/ 1228217 w 1542756"/>
                    <a:gd name="connsiteY7" fmla="*/ 862694 h 1543391"/>
                    <a:gd name="connsiteX8" fmla="*/ 1296893 w 1542756"/>
                    <a:gd name="connsiteY8" fmla="*/ 852714 h 1543391"/>
                    <a:gd name="connsiteX9" fmla="*/ 1408346 w 1542756"/>
                    <a:gd name="connsiteY9" fmla="*/ 786276 h 1543391"/>
                    <a:gd name="connsiteX10" fmla="*/ 1542756 w 1542756"/>
                    <a:gd name="connsiteY10" fmla="*/ 936966 h 1543391"/>
                    <a:gd name="connsiteX11" fmla="*/ 1408346 w 1542756"/>
                    <a:gd name="connsiteY11" fmla="*/ 1087656 h 1543391"/>
                    <a:gd name="connsiteX12" fmla="*/ 1296893 w 1542756"/>
                    <a:gd name="connsiteY12" fmla="*/ 1021218 h 1543391"/>
                    <a:gd name="connsiteX13" fmla="*/ 1227044 w 1542756"/>
                    <a:gd name="connsiteY13" fmla="*/ 1009804 h 1543391"/>
                    <a:gd name="connsiteX14" fmla="*/ 1212215 w 1542756"/>
                    <a:gd name="connsiteY14" fmla="*/ 1030456 h 1543391"/>
                    <a:gd name="connsiteX15" fmla="*/ 1212215 w 1542756"/>
                    <a:gd name="connsiteY15" fmla="*/ 1543391 h 1543391"/>
                    <a:gd name="connsiteX16" fmla="*/ 698836 w 1542756"/>
                    <a:gd name="connsiteY16" fmla="*/ 1543391 h 1543391"/>
                    <a:gd name="connsiteX17" fmla="*/ 677999 w 1542756"/>
                    <a:gd name="connsiteY17" fmla="*/ 1527864 h 1543391"/>
                    <a:gd name="connsiteX18" fmla="*/ 687979 w 1542756"/>
                    <a:gd name="connsiteY18" fmla="*/ 1459189 h 1543391"/>
                    <a:gd name="connsiteX19" fmla="*/ 754417 w 1542756"/>
                    <a:gd name="connsiteY19" fmla="*/ 1347735 h 1543391"/>
                    <a:gd name="connsiteX20" fmla="*/ 603727 w 1542756"/>
                    <a:gd name="connsiteY20" fmla="*/ 1213325 h 1543391"/>
                    <a:gd name="connsiteX21" fmla="*/ 457825 w 1542756"/>
                    <a:gd name="connsiteY21" fmla="*/ 1347735 h 1543391"/>
                    <a:gd name="connsiteX22" fmla="*/ 522614 w 1542756"/>
                    <a:gd name="connsiteY22" fmla="*/ 1456051 h 1543391"/>
                    <a:gd name="connsiteX23" fmla="*/ 530889 w 1542756"/>
                    <a:gd name="connsiteY23" fmla="*/ 1529038 h 1543391"/>
                    <a:gd name="connsiteX24" fmla="*/ 510900 w 1542756"/>
                    <a:gd name="connsiteY24" fmla="*/ 1543391 h 1543391"/>
                    <a:gd name="connsiteX25" fmla="*/ 0 w 1542756"/>
                    <a:gd name="connsiteY25" fmla="*/ 1543391 h 1543391"/>
                    <a:gd name="connsiteX26" fmla="*/ 0 w 1542756"/>
                    <a:gd name="connsiteY26" fmla="*/ 1030456 h 1543391"/>
                    <a:gd name="connsiteX27" fmla="*/ 14829 w 1542756"/>
                    <a:gd name="connsiteY27" fmla="*/ 1009804 h 1543391"/>
                    <a:gd name="connsiteX28" fmla="*/ 84678 w 1542756"/>
                    <a:gd name="connsiteY28" fmla="*/ 1021218 h 1543391"/>
                    <a:gd name="connsiteX29" fmla="*/ 196131 w 1542756"/>
                    <a:gd name="connsiteY29" fmla="*/ 1087656 h 1543391"/>
                    <a:gd name="connsiteX30" fmla="*/ 330541 w 1542756"/>
                    <a:gd name="connsiteY30" fmla="*/ 936966 h 1543391"/>
                    <a:gd name="connsiteX31" fmla="*/ 196131 w 1542756"/>
                    <a:gd name="connsiteY31" fmla="*/ 786276 h 1543391"/>
                    <a:gd name="connsiteX32" fmla="*/ 84678 w 1542756"/>
                    <a:gd name="connsiteY32" fmla="*/ 855769 h 1543391"/>
                    <a:gd name="connsiteX33" fmla="*/ 16002 w 1542756"/>
                    <a:gd name="connsiteY33" fmla="*/ 862694 h 1543391"/>
                    <a:gd name="connsiteX34" fmla="*/ 0 w 1542756"/>
                    <a:gd name="connsiteY34" fmla="*/ 841219 h 1543391"/>
                    <a:gd name="connsiteX35" fmla="*/ 0 w 1542756"/>
                    <a:gd name="connsiteY35" fmla="*/ 330541 h 1543391"/>
                    <a:gd name="connsiteX36" fmla="*/ 510238 w 1542756"/>
                    <a:gd name="connsiteY36" fmla="*/ 330541 h 1543391"/>
                    <a:gd name="connsiteX37" fmla="*/ 530889 w 1542756"/>
                    <a:gd name="connsiteY37" fmla="*/ 315713 h 1543391"/>
                    <a:gd name="connsiteX38" fmla="*/ 519475 w 1542756"/>
                    <a:gd name="connsiteY38" fmla="*/ 245864 h 1543391"/>
                    <a:gd name="connsiteX39" fmla="*/ 453037 w 1542756"/>
                    <a:gd name="connsiteY39" fmla="*/ 134410 h 1543391"/>
                    <a:gd name="connsiteX40" fmla="*/ 603727 w 1542756"/>
                    <a:gd name="connsiteY40" fmla="*/ 0 h 1543391"/>
                    <a:gd name="connsiteX0" fmla="*/ 603727 w 1542756"/>
                    <a:gd name="connsiteY0" fmla="*/ 0 h 1543391"/>
                    <a:gd name="connsiteX1" fmla="*/ 754417 w 1542756"/>
                    <a:gd name="connsiteY1" fmla="*/ 134410 h 1543391"/>
                    <a:gd name="connsiteX2" fmla="*/ 687979 w 1542756"/>
                    <a:gd name="connsiteY2" fmla="*/ 245864 h 1543391"/>
                    <a:gd name="connsiteX3" fmla="*/ 677999 w 1542756"/>
                    <a:gd name="connsiteY3" fmla="*/ 314539 h 1543391"/>
                    <a:gd name="connsiteX4" fmla="*/ 699473 w 1542756"/>
                    <a:gd name="connsiteY4" fmla="*/ 330541 h 1543391"/>
                    <a:gd name="connsiteX5" fmla="*/ 1212215 w 1542756"/>
                    <a:gd name="connsiteY5" fmla="*/ 330541 h 1543391"/>
                    <a:gd name="connsiteX6" fmla="*/ 1212215 w 1542756"/>
                    <a:gd name="connsiteY6" fmla="*/ 841219 h 1543391"/>
                    <a:gd name="connsiteX7" fmla="*/ 1228217 w 1542756"/>
                    <a:gd name="connsiteY7" fmla="*/ 862694 h 1543391"/>
                    <a:gd name="connsiteX8" fmla="*/ 1296893 w 1542756"/>
                    <a:gd name="connsiteY8" fmla="*/ 852714 h 1543391"/>
                    <a:gd name="connsiteX9" fmla="*/ 1408346 w 1542756"/>
                    <a:gd name="connsiteY9" fmla="*/ 786276 h 1543391"/>
                    <a:gd name="connsiteX10" fmla="*/ 1542756 w 1542756"/>
                    <a:gd name="connsiteY10" fmla="*/ 936966 h 1543391"/>
                    <a:gd name="connsiteX11" fmla="*/ 1408346 w 1542756"/>
                    <a:gd name="connsiteY11" fmla="*/ 1087656 h 1543391"/>
                    <a:gd name="connsiteX12" fmla="*/ 1296893 w 1542756"/>
                    <a:gd name="connsiteY12" fmla="*/ 1021218 h 1543391"/>
                    <a:gd name="connsiteX13" fmla="*/ 1227044 w 1542756"/>
                    <a:gd name="connsiteY13" fmla="*/ 1009804 h 1543391"/>
                    <a:gd name="connsiteX14" fmla="*/ 1212215 w 1542756"/>
                    <a:gd name="connsiteY14" fmla="*/ 1030456 h 1543391"/>
                    <a:gd name="connsiteX15" fmla="*/ 1212215 w 1542756"/>
                    <a:gd name="connsiteY15" fmla="*/ 1543391 h 1543391"/>
                    <a:gd name="connsiteX16" fmla="*/ 698836 w 1542756"/>
                    <a:gd name="connsiteY16" fmla="*/ 1543391 h 1543391"/>
                    <a:gd name="connsiteX17" fmla="*/ 677999 w 1542756"/>
                    <a:gd name="connsiteY17" fmla="*/ 1527864 h 1543391"/>
                    <a:gd name="connsiteX18" fmla="*/ 687979 w 1542756"/>
                    <a:gd name="connsiteY18" fmla="*/ 1459189 h 1543391"/>
                    <a:gd name="connsiteX19" fmla="*/ 754417 w 1542756"/>
                    <a:gd name="connsiteY19" fmla="*/ 1347735 h 1543391"/>
                    <a:gd name="connsiteX20" fmla="*/ 603727 w 1542756"/>
                    <a:gd name="connsiteY20" fmla="*/ 1213325 h 1543391"/>
                    <a:gd name="connsiteX21" fmla="*/ 457825 w 1542756"/>
                    <a:gd name="connsiteY21" fmla="*/ 1347735 h 1543391"/>
                    <a:gd name="connsiteX22" fmla="*/ 522614 w 1542756"/>
                    <a:gd name="connsiteY22" fmla="*/ 1456051 h 1543391"/>
                    <a:gd name="connsiteX23" fmla="*/ 530889 w 1542756"/>
                    <a:gd name="connsiteY23" fmla="*/ 1529038 h 1543391"/>
                    <a:gd name="connsiteX24" fmla="*/ 510900 w 1542756"/>
                    <a:gd name="connsiteY24" fmla="*/ 1543391 h 1543391"/>
                    <a:gd name="connsiteX25" fmla="*/ 0 w 1542756"/>
                    <a:gd name="connsiteY25" fmla="*/ 1543391 h 1543391"/>
                    <a:gd name="connsiteX26" fmla="*/ 0 w 1542756"/>
                    <a:gd name="connsiteY26" fmla="*/ 1030456 h 1543391"/>
                    <a:gd name="connsiteX27" fmla="*/ 14829 w 1542756"/>
                    <a:gd name="connsiteY27" fmla="*/ 1009804 h 1543391"/>
                    <a:gd name="connsiteX28" fmla="*/ 84678 w 1542756"/>
                    <a:gd name="connsiteY28" fmla="*/ 1021218 h 1543391"/>
                    <a:gd name="connsiteX29" fmla="*/ 196131 w 1542756"/>
                    <a:gd name="connsiteY29" fmla="*/ 1087656 h 1543391"/>
                    <a:gd name="connsiteX30" fmla="*/ 330541 w 1542756"/>
                    <a:gd name="connsiteY30" fmla="*/ 936966 h 1543391"/>
                    <a:gd name="connsiteX31" fmla="*/ 196131 w 1542756"/>
                    <a:gd name="connsiteY31" fmla="*/ 789332 h 1543391"/>
                    <a:gd name="connsiteX32" fmla="*/ 84678 w 1542756"/>
                    <a:gd name="connsiteY32" fmla="*/ 855769 h 1543391"/>
                    <a:gd name="connsiteX33" fmla="*/ 16002 w 1542756"/>
                    <a:gd name="connsiteY33" fmla="*/ 862694 h 1543391"/>
                    <a:gd name="connsiteX34" fmla="*/ 0 w 1542756"/>
                    <a:gd name="connsiteY34" fmla="*/ 841219 h 1543391"/>
                    <a:gd name="connsiteX35" fmla="*/ 0 w 1542756"/>
                    <a:gd name="connsiteY35" fmla="*/ 330541 h 1543391"/>
                    <a:gd name="connsiteX36" fmla="*/ 510238 w 1542756"/>
                    <a:gd name="connsiteY36" fmla="*/ 330541 h 1543391"/>
                    <a:gd name="connsiteX37" fmla="*/ 530889 w 1542756"/>
                    <a:gd name="connsiteY37" fmla="*/ 315713 h 1543391"/>
                    <a:gd name="connsiteX38" fmla="*/ 519475 w 1542756"/>
                    <a:gd name="connsiteY38" fmla="*/ 245864 h 1543391"/>
                    <a:gd name="connsiteX39" fmla="*/ 453037 w 1542756"/>
                    <a:gd name="connsiteY39" fmla="*/ 134410 h 1543391"/>
                    <a:gd name="connsiteX40" fmla="*/ 603727 w 1542756"/>
                    <a:gd name="connsiteY40" fmla="*/ 0 h 1543391"/>
                    <a:gd name="connsiteX0" fmla="*/ 603727 w 1542756"/>
                    <a:gd name="connsiteY0" fmla="*/ 0 h 1543391"/>
                    <a:gd name="connsiteX1" fmla="*/ 754417 w 1542756"/>
                    <a:gd name="connsiteY1" fmla="*/ 134410 h 1543391"/>
                    <a:gd name="connsiteX2" fmla="*/ 687979 w 1542756"/>
                    <a:gd name="connsiteY2" fmla="*/ 245864 h 1543391"/>
                    <a:gd name="connsiteX3" fmla="*/ 677999 w 1542756"/>
                    <a:gd name="connsiteY3" fmla="*/ 314539 h 1543391"/>
                    <a:gd name="connsiteX4" fmla="*/ 699473 w 1542756"/>
                    <a:gd name="connsiteY4" fmla="*/ 330541 h 1543391"/>
                    <a:gd name="connsiteX5" fmla="*/ 1212215 w 1542756"/>
                    <a:gd name="connsiteY5" fmla="*/ 330541 h 1543391"/>
                    <a:gd name="connsiteX6" fmla="*/ 1212215 w 1542756"/>
                    <a:gd name="connsiteY6" fmla="*/ 841219 h 1543391"/>
                    <a:gd name="connsiteX7" fmla="*/ 1228217 w 1542756"/>
                    <a:gd name="connsiteY7" fmla="*/ 862694 h 1543391"/>
                    <a:gd name="connsiteX8" fmla="*/ 1296893 w 1542756"/>
                    <a:gd name="connsiteY8" fmla="*/ 852714 h 1543391"/>
                    <a:gd name="connsiteX9" fmla="*/ 1408346 w 1542756"/>
                    <a:gd name="connsiteY9" fmla="*/ 786276 h 1543391"/>
                    <a:gd name="connsiteX10" fmla="*/ 1542756 w 1542756"/>
                    <a:gd name="connsiteY10" fmla="*/ 936966 h 1543391"/>
                    <a:gd name="connsiteX11" fmla="*/ 1408346 w 1542756"/>
                    <a:gd name="connsiteY11" fmla="*/ 1087656 h 1543391"/>
                    <a:gd name="connsiteX12" fmla="*/ 1296893 w 1542756"/>
                    <a:gd name="connsiteY12" fmla="*/ 1021218 h 1543391"/>
                    <a:gd name="connsiteX13" fmla="*/ 1227044 w 1542756"/>
                    <a:gd name="connsiteY13" fmla="*/ 1009804 h 1543391"/>
                    <a:gd name="connsiteX14" fmla="*/ 1212215 w 1542756"/>
                    <a:gd name="connsiteY14" fmla="*/ 1030456 h 1543391"/>
                    <a:gd name="connsiteX15" fmla="*/ 1212215 w 1542756"/>
                    <a:gd name="connsiteY15" fmla="*/ 1543391 h 1543391"/>
                    <a:gd name="connsiteX16" fmla="*/ 698836 w 1542756"/>
                    <a:gd name="connsiteY16" fmla="*/ 1543391 h 1543391"/>
                    <a:gd name="connsiteX17" fmla="*/ 677999 w 1542756"/>
                    <a:gd name="connsiteY17" fmla="*/ 1527864 h 1543391"/>
                    <a:gd name="connsiteX18" fmla="*/ 687979 w 1542756"/>
                    <a:gd name="connsiteY18" fmla="*/ 1459189 h 1543391"/>
                    <a:gd name="connsiteX19" fmla="*/ 754417 w 1542756"/>
                    <a:gd name="connsiteY19" fmla="*/ 1347735 h 1543391"/>
                    <a:gd name="connsiteX20" fmla="*/ 603727 w 1542756"/>
                    <a:gd name="connsiteY20" fmla="*/ 1213325 h 1543391"/>
                    <a:gd name="connsiteX21" fmla="*/ 457825 w 1542756"/>
                    <a:gd name="connsiteY21" fmla="*/ 1347735 h 1543391"/>
                    <a:gd name="connsiteX22" fmla="*/ 522614 w 1542756"/>
                    <a:gd name="connsiteY22" fmla="*/ 1456051 h 1543391"/>
                    <a:gd name="connsiteX23" fmla="*/ 530889 w 1542756"/>
                    <a:gd name="connsiteY23" fmla="*/ 1529038 h 1543391"/>
                    <a:gd name="connsiteX24" fmla="*/ 510900 w 1542756"/>
                    <a:gd name="connsiteY24" fmla="*/ 1543391 h 1543391"/>
                    <a:gd name="connsiteX25" fmla="*/ 0 w 1542756"/>
                    <a:gd name="connsiteY25" fmla="*/ 1543391 h 1543391"/>
                    <a:gd name="connsiteX26" fmla="*/ 0 w 1542756"/>
                    <a:gd name="connsiteY26" fmla="*/ 1030456 h 1543391"/>
                    <a:gd name="connsiteX27" fmla="*/ 14829 w 1542756"/>
                    <a:gd name="connsiteY27" fmla="*/ 1009804 h 1543391"/>
                    <a:gd name="connsiteX28" fmla="*/ 84678 w 1542756"/>
                    <a:gd name="connsiteY28" fmla="*/ 1021218 h 1543391"/>
                    <a:gd name="connsiteX29" fmla="*/ 196131 w 1542756"/>
                    <a:gd name="connsiteY29" fmla="*/ 1087656 h 1543391"/>
                    <a:gd name="connsiteX30" fmla="*/ 330541 w 1542756"/>
                    <a:gd name="connsiteY30" fmla="*/ 936966 h 1543391"/>
                    <a:gd name="connsiteX31" fmla="*/ 196131 w 1542756"/>
                    <a:gd name="connsiteY31" fmla="*/ 789332 h 1543391"/>
                    <a:gd name="connsiteX32" fmla="*/ 84678 w 1542756"/>
                    <a:gd name="connsiteY32" fmla="*/ 855769 h 1543391"/>
                    <a:gd name="connsiteX33" fmla="*/ 16002 w 1542756"/>
                    <a:gd name="connsiteY33" fmla="*/ 862694 h 1543391"/>
                    <a:gd name="connsiteX34" fmla="*/ 0 w 1542756"/>
                    <a:gd name="connsiteY34" fmla="*/ 841219 h 1543391"/>
                    <a:gd name="connsiteX35" fmla="*/ 0 w 1542756"/>
                    <a:gd name="connsiteY35" fmla="*/ 330541 h 1543391"/>
                    <a:gd name="connsiteX36" fmla="*/ 510238 w 1542756"/>
                    <a:gd name="connsiteY36" fmla="*/ 330541 h 1543391"/>
                    <a:gd name="connsiteX37" fmla="*/ 530889 w 1542756"/>
                    <a:gd name="connsiteY37" fmla="*/ 315713 h 1543391"/>
                    <a:gd name="connsiteX38" fmla="*/ 519475 w 1542756"/>
                    <a:gd name="connsiteY38" fmla="*/ 245864 h 1543391"/>
                    <a:gd name="connsiteX39" fmla="*/ 453037 w 1542756"/>
                    <a:gd name="connsiteY39" fmla="*/ 134410 h 1543391"/>
                    <a:gd name="connsiteX40" fmla="*/ 603727 w 1542756"/>
                    <a:gd name="connsiteY40" fmla="*/ 0 h 1543391"/>
                    <a:gd name="connsiteX0" fmla="*/ 603727 w 1542756"/>
                    <a:gd name="connsiteY0" fmla="*/ 0 h 1543391"/>
                    <a:gd name="connsiteX1" fmla="*/ 754417 w 1542756"/>
                    <a:gd name="connsiteY1" fmla="*/ 134410 h 1543391"/>
                    <a:gd name="connsiteX2" fmla="*/ 687979 w 1542756"/>
                    <a:gd name="connsiteY2" fmla="*/ 245864 h 1543391"/>
                    <a:gd name="connsiteX3" fmla="*/ 677999 w 1542756"/>
                    <a:gd name="connsiteY3" fmla="*/ 314539 h 1543391"/>
                    <a:gd name="connsiteX4" fmla="*/ 699473 w 1542756"/>
                    <a:gd name="connsiteY4" fmla="*/ 330541 h 1543391"/>
                    <a:gd name="connsiteX5" fmla="*/ 1212215 w 1542756"/>
                    <a:gd name="connsiteY5" fmla="*/ 330541 h 1543391"/>
                    <a:gd name="connsiteX6" fmla="*/ 1212215 w 1542756"/>
                    <a:gd name="connsiteY6" fmla="*/ 841219 h 1543391"/>
                    <a:gd name="connsiteX7" fmla="*/ 1228217 w 1542756"/>
                    <a:gd name="connsiteY7" fmla="*/ 862694 h 1543391"/>
                    <a:gd name="connsiteX8" fmla="*/ 1296893 w 1542756"/>
                    <a:gd name="connsiteY8" fmla="*/ 852714 h 1543391"/>
                    <a:gd name="connsiteX9" fmla="*/ 1408346 w 1542756"/>
                    <a:gd name="connsiteY9" fmla="*/ 786276 h 1543391"/>
                    <a:gd name="connsiteX10" fmla="*/ 1542756 w 1542756"/>
                    <a:gd name="connsiteY10" fmla="*/ 936966 h 1543391"/>
                    <a:gd name="connsiteX11" fmla="*/ 1408346 w 1542756"/>
                    <a:gd name="connsiteY11" fmla="*/ 1087656 h 1543391"/>
                    <a:gd name="connsiteX12" fmla="*/ 1296893 w 1542756"/>
                    <a:gd name="connsiteY12" fmla="*/ 1021218 h 1543391"/>
                    <a:gd name="connsiteX13" fmla="*/ 1227044 w 1542756"/>
                    <a:gd name="connsiteY13" fmla="*/ 1009804 h 1543391"/>
                    <a:gd name="connsiteX14" fmla="*/ 1212215 w 1542756"/>
                    <a:gd name="connsiteY14" fmla="*/ 1030456 h 1543391"/>
                    <a:gd name="connsiteX15" fmla="*/ 1212215 w 1542756"/>
                    <a:gd name="connsiteY15" fmla="*/ 1543391 h 1543391"/>
                    <a:gd name="connsiteX16" fmla="*/ 698836 w 1542756"/>
                    <a:gd name="connsiteY16" fmla="*/ 1543391 h 1543391"/>
                    <a:gd name="connsiteX17" fmla="*/ 677999 w 1542756"/>
                    <a:gd name="connsiteY17" fmla="*/ 1527864 h 1543391"/>
                    <a:gd name="connsiteX18" fmla="*/ 687979 w 1542756"/>
                    <a:gd name="connsiteY18" fmla="*/ 1459189 h 1543391"/>
                    <a:gd name="connsiteX19" fmla="*/ 754417 w 1542756"/>
                    <a:gd name="connsiteY19" fmla="*/ 1347735 h 1543391"/>
                    <a:gd name="connsiteX20" fmla="*/ 603727 w 1542756"/>
                    <a:gd name="connsiteY20" fmla="*/ 1213325 h 1543391"/>
                    <a:gd name="connsiteX21" fmla="*/ 457825 w 1542756"/>
                    <a:gd name="connsiteY21" fmla="*/ 1347735 h 1543391"/>
                    <a:gd name="connsiteX22" fmla="*/ 522614 w 1542756"/>
                    <a:gd name="connsiteY22" fmla="*/ 1456051 h 1543391"/>
                    <a:gd name="connsiteX23" fmla="*/ 530889 w 1542756"/>
                    <a:gd name="connsiteY23" fmla="*/ 1529038 h 1543391"/>
                    <a:gd name="connsiteX24" fmla="*/ 510900 w 1542756"/>
                    <a:gd name="connsiteY24" fmla="*/ 1543391 h 1543391"/>
                    <a:gd name="connsiteX25" fmla="*/ 0 w 1542756"/>
                    <a:gd name="connsiteY25" fmla="*/ 1543391 h 1543391"/>
                    <a:gd name="connsiteX26" fmla="*/ 0 w 1542756"/>
                    <a:gd name="connsiteY26" fmla="*/ 1030456 h 1543391"/>
                    <a:gd name="connsiteX27" fmla="*/ 14829 w 1542756"/>
                    <a:gd name="connsiteY27" fmla="*/ 1009804 h 1543391"/>
                    <a:gd name="connsiteX28" fmla="*/ 84678 w 1542756"/>
                    <a:gd name="connsiteY28" fmla="*/ 1021218 h 1543391"/>
                    <a:gd name="connsiteX29" fmla="*/ 196131 w 1542756"/>
                    <a:gd name="connsiteY29" fmla="*/ 1087656 h 1543391"/>
                    <a:gd name="connsiteX30" fmla="*/ 330541 w 1542756"/>
                    <a:gd name="connsiteY30" fmla="*/ 936966 h 1543391"/>
                    <a:gd name="connsiteX31" fmla="*/ 196131 w 1542756"/>
                    <a:gd name="connsiteY31" fmla="*/ 789332 h 1543391"/>
                    <a:gd name="connsiteX32" fmla="*/ 84678 w 1542756"/>
                    <a:gd name="connsiteY32" fmla="*/ 855769 h 1543391"/>
                    <a:gd name="connsiteX33" fmla="*/ 16002 w 1542756"/>
                    <a:gd name="connsiteY33" fmla="*/ 862694 h 1543391"/>
                    <a:gd name="connsiteX34" fmla="*/ 0 w 1542756"/>
                    <a:gd name="connsiteY34" fmla="*/ 841219 h 1543391"/>
                    <a:gd name="connsiteX35" fmla="*/ 0 w 1542756"/>
                    <a:gd name="connsiteY35" fmla="*/ 330541 h 1543391"/>
                    <a:gd name="connsiteX36" fmla="*/ 510238 w 1542756"/>
                    <a:gd name="connsiteY36" fmla="*/ 330541 h 1543391"/>
                    <a:gd name="connsiteX37" fmla="*/ 530889 w 1542756"/>
                    <a:gd name="connsiteY37" fmla="*/ 315713 h 1543391"/>
                    <a:gd name="connsiteX38" fmla="*/ 519475 w 1542756"/>
                    <a:gd name="connsiteY38" fmla="*/ 245864 h 1543391"/>
                    <a:gd name="connsiteX39" fmla="*/ 453037 w 1542756"/>
                    <a:gd name="connsiteY39" fmla="*/ 134410 h 1543391"/>
                    <a:gd name="connsiteX40" fmla="*/ 603727 w 1542756"/>
                    <a:gd name="connsiteY40" fmla="*/ 0 h 1543391"/>
                    <a:gd name="connsiteX0" fmla="*/ 603727 w 1542756"/>
                    <a:gd name="connsiteY0" fmla="*/ 0 h 1543391"/>
                    <a:gd name="connsiteX1" fmla="*/ 754417 w 1542756"/>
                    <a:gd name="connsiteY1" fmla="*/ 134410 h 1543391"/>
                    <a:gd name="connsiteX2" fmla="*/ 687979 w 1542756"/>
                    <a:gd name="connsiteY2" fmla="*/ 245864 h 1543391"/>
                    <a:gd name="connsiteX3" fmla="*/ 677999 w 1542756"/>
                    <a:gd name="connsiteY3" fmla="*/ 314539 h 1543391"/>
                    <a:gd name="connsiteX4" fmla="*/ 699473 w 1542756"/>
                    <a:gd name="connsiteY4" fmla="*/ 330541 h 1543391"/>
                    <a:gd name="connsiteX5" fmla="*/ 1212215 w 1542756"/>
                    <a:gd name="connsiteY5" fmla="*/ 330541 h 1543391"/>
                    <a:gd name="connsiteX6" fmla="*/ 1212215 w 1542756"/>
                    <a:gd name="connsiteY6" fmla="*/ 841219 h 1543391"/>
                    <a:gd name="connsiteX7" fmla="*/ 1228217 w 1542756"/>
                    <a:gd name="connsiteY7" fmla="*/ 862694 h 1543391"/>
                    <a:gd name="connsiteX8" fmla="*/ 1296893 w 1542756"/>
                    <a:gd name="connsiteY8" fmla="*/ 852714 h 1543391"/>
                    <a:gd name="connsiteX9" fmla="*/ 1408346 w 1542756"/>
                    <a:gd name="connsiteY9" fmla="*/ 786276 h 1543391"/>
                    <a:gd name="connsiteX10" fmla="*/ 1542756 w 1542756"/>
                    <a:gd name="connsiteY10" fmla="*/ 936966 h 1543391"/>
                    <a:gd name="connsiteX11" fmla="*/ 1408346 w 1542756"/>
                    <a:gd name="connsiteY11" fmla="*/ 1087656 h 1543391"/>
                    <a:gd name="connsiteX12" fmla="*/ 1296893 w 1542756"/>
                    <a:gd name="connsiteY12" fmla="*/ 1021218 h 1543391"/>
                    <a:gd name="connsiteX13" fmla="*/ 1227044 w 1542756"/>
                    <a:gd name="connsiteY13" fmla="*/ 1009804 h 1543391"/>
                    <a:gd name="connsiteX14" fmla="*/ 1212215 w 1542756"/>
                    <a:gd name="connsiteY14" fmla="*/ 1030456 h 1543391"/>
                    <a:gd name="connsiteX15" fmla="*/ 1212215 w 1542756"/>
                    <a:gd name="connsiteY15" fmla="*/ 1543391 h 1543391"/>
                    <a:gd name="connsiteX16" fmla="*/ 698836 w 1542756"/>
                    <a:gd name="connsiteY16" fmla="*/ 1543391 h 1543391"/>
                    <a:gd name="connsiteX17" fmla="*/ 677999 w 1542756"/>
                    <a:gd name="connsiteY17" fmla="*/ 1527864 h 1543391"/>
                    <a:gd name="connsiteX18" fmla="*/ 687979 w 1542756"/>
                    <a:gd name="connsiteY18" fmla="*/ 1459189 h 1543391"/>
                    <a:gd name="connsiteX19" fmla="*/ 754417 w 1542756"/>
                    <a:gd name="connsiteY19" fmla="*/ 1347735 h 1543391"/>
                    <a:gd name="connsiteX20" fmla="*/ 603727 w 1542756"/>
                    <a:gd name="connsiteY20" fmla="*/ 1213325 h 1543391"/>
                    <a:gd name="connsiteX21" fmla="*/ 457825 w 1542756"/>
                    <a:gd name="connsiteY21" fmla="*/ 1347735 h 1543391"/>
                    <a:gd name="connsiteX22" fmla="*/ 522614 w 1542756"/>
                    <a:gd name="connsiteY22" fmla="*/ 1456051 h 1543391"/>
                    <a:gd name="connsiteX23" fmla="*/ 530889 w 1542756"/>
                    <a:gd name="connsiteY23" fmla="*/ 1529038 h 1543391"/>
                    <a:gd name="connsiteX24" fmla="*/ 510900 w 1542756"/>
                    <a:gd name="connsiteY24" fmla="*/ 1543391 h 1543391"/>
                    <a:gd name="connsiteX25" fmla="*/ 0 w 1542756"/>
                    <a:gd name="connsiteY25" fmla="*/ 1543391 h 1543391"/>
                    <a:gd name="connsiteX26" fmla="*/ 0 w 1542756"/>
                    <a:gd name="connsiteY26" fmla="*/ 1030456 h 1543391"/>
                    <a:gd name="connsiteX27" fmla="*/ 14829 w 1542756"/>
                    <a:gd name="connsiteY27" fmla="*/ 1009804 h 1543391"/>
                    <a:gd name="connsiteX28" fmla="*/ 84678 w 1542756"/>
                    <a:gd name="connsiteY28" fmla="*/ 1021218 h 1543391"/>
                    <a:gd name="connsiteX29" fmla="*/ 196131 w 1542756"/>
                    <a:gd name="connsiteY29" fmla="*/ 1084600 h 1543391"/>
                    <a:gd name="connsiteX30" fmla="*/ 330541 w 1542756"/>
                    <a:gd name="connsiteY30" fmla="*/ 936966 h 1543391"/>
                    <a:gd name="connsiteX31" fmla="*/ 196131 w 1542756"/>
                    <a:gd name="connsiteY31" fmla="*/ 789332 h 1543391"/>
                    <a:gd name="connsiteX32" fmla="*/ 84678 w 1542756"/>
                    <a:gd name="connsiteY32" fmla="*/ 855769 h 1543391"/>
                    <a:gd name="connsiteX33" fmla="*/ 16002 w 1542756"/>
                    <a:gd name="connsiteY33" fmla="*/ 862694 h 1543391"/>
                    <a:gd name="connsiteX34" fmla="*/ 0 w 1542756"/>
                    <a:gd name="connsiteY34" fmla="*/ 841219 h 1543391"/>
                    <a:gd name="connsiteX35" fmla="*/ 0 w 1542756"/>
                    <a:gd name="connsiteY35" fmla="*/ 330541 h 1543391"/>
                    <a:gd name="connsiteX36" fmla="*/ 510238 w 1542756"/>
                    <a:gd name="connsiteY36" fmla="*/ 330541 h 1543391"/>
                    <a:gd name="connsiteX37" fmla="*/ 530889 w 1542756"/>
                    <a:gd name="connsiteY37" fmla="*/ 315713 h 1543391"/>
                    <a:gd name="connsiteX38" fmla="*/ 519475 w 1542756"/>
                    <a:gd name="connsiteY38" fmla="*/ 245864 h 1543391"/>
                    <a:gd name="connsiteX39" fmla="*/ 453037 w 1542756"/>
                    <a:gd name="connsiteY39" fmla="*/ 134410 h 1543391"/>
                    <a:gd name="connsiteX40" fmla="*/ 603727 w 1542756"/>
                    <a:gd name="connsiteY40" fmla="*/ 0 h 1543391"/>
                    <a:gd name="connsiteX0" fmla="*/ 603727 w 1542756"/>
                    <a:gd name="connsiteY0" fmla="*/ 0 h 1543391"/>
                    <a:gd name="connsiteX1" fmla="*/ 754417 w 1542756"/>
                    <a:gd name="connsiteY1" fmla="*/ 134410 h 1543391"/>
                    <a:gd name="connsiteX2" fmla="*/ 687979 w 1542756"/>
                    <a:gd name="connsiteY2" fmla="*/ 245864 h 1543391"/>
                    <a:gd name="connsiteX3" fmla="*/ 677999 w 1542756"/>
                    <a:gd name="connsiteY3" fmla="*/ 314539 h 1543391"/>
                    <a:gd name="connsiteX4" fmla="*/ 699473 w 1542756"/>
                    <a:gd name="connsiteY4" fmla="*/ 330541 h 1543391"/>
                    <a:gd name="connsiteX5" fmla="*/ 1212215 w 1542756"/>
                    <a:gd name="connsiteY5" fmla="*/ 330541 h 1543391"/>
                    <a:gd name="connsiteX6" fmla="*/ 1212215 w 1542756"/>
                    <a:gd name="connsiteY6" fmla="*/ 841219 h 1543391"/>
                    <a:gd name="connsiteX7" fmla="*/ 1228217 w 1542756"/>
                    <a:gd name="connsiteY7" fmla="*/ 862694 h 1543391"/>
                    <a:gd name="connsiteX8" fmla="*/ 1296893 w 1542756"/>
                    <a:gd name="connsiteY8" fmla="*/ 852714 h 1543391"/>
                    <a:gd name="connsiteX9" fmla="*/ 1408346 w 1542756"/>
                    <a:gd name="connsiteY9" fmla="*/ 786276 h 1543391"/>
                    <a:gd name="connsiteX10" fmla="*/ 1542756 w 1542756"/>
                    <a:gd name="connsiteY10" fmla="*/ 936966 h 1543391"/>
                    <a:gd name="connsiteX11" fmla="*/ 1408346 w 1542756"/>
                    <a:gd name="connsiteY11" fmla="*/ 1087656 h 1543391"/>
                    <a:gd name="connsiteX12" fmla="*/ 1296893 w 1542756"/>
                    <a:gd name="connsiteY12" fmla="*/ 1021218 h 1543391"/>
                    <a:gd name="connsiteX13" fmla="*/ 1227044 w 1542756"/>
                    <a:gd name="connsiteY13" fmla="*/ 1009804 h 1543391"/>
                    <a:gd name="connsiteX14" fmla="*/ 1212215 w 1542756"/>
                    <a:gd name="connsiteY14" fmla="*/ 1030456 h 1543391"/>
                    <a:gd name="connsiteX15" fmla="*/ 1212215 w 1542756"/>
                    <a:gd name="connsiteY15" fmla="*/ 1543391 h 1543391"/>
                    <a:gd name="connsiteX16" fmla="*/ 698836 w 1542756"/>
                    <a:gd name="connsiteY16" fmla="*/ 1543391 h 1543391"/>
                    <a:gd name="connsiteX17" fmla="*/ 677999 w 1542756"/>
                    <a:gd name="connsiteY17" fmla="*/ 1527864 h 1543391"/>
                    <a:gd name="connsiteX18" fmla="*/ 687979 w 1542756"/>
                    <a:gd name="connsiteY18" fmla="*/ 1459189 h 1543391"/>
                    <a:gd name="connsiteX19" fmla="*/ 754417 w 1542756"/>
                    <a:gd name="connsiteY19" fmla="*/ 1347735 h 1543391"/>
                    <a:gd name="connsiteX20" fmla="*/ 603727 w 1542756"/>
                    <a:gd name="connsiteY20" fmla="*/ 1213325 h 1543391"/>
                    <a:gd name="connsiteX21" fmla="*/ 457825 w 1542756"/>
                    <a:gd name="connsiteY21" fmla="*/ 1347735 h 1543391"/>
                    <a:gd name="connsiteX22" fmla="*/ 522614 w 1542756"/>
                    <a:gd name="connsiteY22" fmla="*/ 1456051 h 1543391"/>
                    <a:gd name="connsiteX23" fmla="*/ 530889 w 1542756"/>
                    <a:gd name="connsiteY23" fmla="*/ 1529038 h 1543391"/>
                    <a:gd name="connsiteX24" fmla="*/ 510900 w 1542756"/>
                    <a:gd name="connsiteY24" fmla="*/ 1543391 h 1543391"/>
                    <a:gd name="connsiteX25" fmla="*/ 0 w 1542756"/>
                    <a:gd name="connsiteY25" fmla="*/ 1543391 h 1543391"/>
                    <a:gd name="connsiteX26" fmla="*/ 0 w 1542756"/>
                    <a:gd name="connsiteY26" fmla="*/ 1030456 h 1543391"/>
                    <a:gd name="connsiteX27" fmla="*/ 14829 w 1542756"/>
                    <a:gd name="connsiteY27" fmla="*/ 1009804 h 1543391"/>
                    <a:gd name="connsiteX28" fmla="*/ 84678 w 1542756"/>
                    <a:gd name="connsiteY28" fmla="*/ 1021218 h 1543391"/>
                    <a:gd name="connsiteX29" fmla="*/ 196131 w 1542756"/>
                    <a:gd name="connsiteY29" fmla="*/ 1084600 h 1543391"/>
                    <a:gd name="connsiteX30" fmla="*/ 330541 w 1542756"/>
                    <a:gd name="connsiteY30" fmla="*/ 936966 h 1543391"/>
                    <a:gd name="connsiteX31" fmla="*/ 196131 w 1542756"/>
                    <a:gd name="connsiteY31" fmla="*/ 789332 h 1543391"/>
                    <a:gd name="connsiteX32" fmla="*/ 84678 w 1542756"/>
                    <a:gd name="connsiteY32" fmla="*/ 855769 h 1543391"/>
                    <a:gd name="connsiteX33" fmla="*/ 16002 w 1542756"/>
                    <a:gd name="connsiteY33" fmla="*/ 862694 h 1543391"/>
                    <a:gd name="connsiteX34" fmla="*/ 0 w 1542756"/>
                    <a:gd name="connsiteY34" fmla="*/ 841219 h 1543391"/>
                    <a:gd name="connsiteX35" fmla="*/ 0 w 1542756"/>
                    <a:gd name="connsiteY35" fmla="*/ 330541 h 1543391"/>
                    <a:gd name="connsiteX36" fmla="*/ 510238 w 1542756"/>
                    <a:gd name="connsiteY36" fmla="*/ 330541 h 1543391"/>
                    <a:gd name="connsiteX37" fmla="*/ 530889 w 1542756"/>
                    <a:gd name="connsiteY37" fmla="*/ 315713 h 1543391"/>
                    <a:gd name="connsiteX38" fmla="*/ 519475 w 1542756"/>
                    <a:gd name="connsiteY38" fmla="*/ 245864 h 1543391"/>
                    <a:gd name="connsiteX39" fmla="*/ 453037 w 1542756"/>
                    <a:gd name="connsiteY39" fmla="*/ 134410 h 1543391"/>
                    <a:gd name="connsiteX40" fmla="*/ 603727 w 1542756"/>
                    <a:gd name="connsiteY40" fmla="*/ 0 h 1543391"/>
                    <a:gd name="connsiteX0" fmla="*/ 603727 w 1542756"/>
                    <a:gd name="connsiteY0" fmla="*/ 0 h 1543391"/>
                    <a:gd name="connsiteX1" fmla="*/ 754417 w 1542756"/>
                    <a:gd name="connsiteY1" fmla="*/ 134410 h 1543391"/>
                    <a:gd name="connsiteX2" fmla="*/ 687979 w 1542756"/>
                    <a:gd name="connsiteY2" fmla="*/ 245864 h 1543391"/>
                    <a:gd name="connsiteX3" fmla="*/ 677999 w 1542756"/>
                    <a:gd name="connsiteY3" fmla="*/ 314539 h 1543391"/>
                    <a:gd name="connsiteX4" fmla="*/ 699473 w 1542756"/>
                    <a:gd name="connsiteY4" fmla="*/ 330541 h 1543391"/>
                    <a:gd name="connsiteX5" fmla="*/ 1212215 w 1542756"/>
                    <a:gd name="connsiteY5" fmla="*/ 330541 h 1543391"/>
                    <a:gd name="connsiteX6" fmla="*/ 1212215 w 1542756"/>
                    <a:gd name="connsiteY6" fmla="*/ 841219 h 1543391"/>
                    <a:gd name="connsiteX7" fmla="*/ 1228217 w 1542756"/>
                    <a:gd name="connsiteY7" fmla="*/ 862694 h 1543391"/>
                    <a:gd name="connsiteX8" fmla="*/ 1296893 w 1542756"/>
                    <a:gd name="connsiteY8" fmla="*/ 852714 h 1543391"/>
                    <a:gd name="connsiteX9" fmla="*/ 1408346 w 1542756"/>
                    <a:gd name="connsiteY9" fmla="*/ 786276 h 1543391"/>
                    <a:gd name="connsiteX10" fmla="*/ 1542756 w 1542756"/>
                    <a:gd name="connsiteY10" fmla="*/ 936966 h 1543391"/>
                    <a:gd name="connsiteX11" fmla="*/ 1408346 w 1542756"/>
                    <a:gd name="connsiteY11" fmla="*/ 1087656 h 1543391"/>
                    <a:gd name="connsiteX12" fmla="*/ 1296893 w 1542756"/>
                    <a:gd name="connsiteY12" fmla="*/ 1021218 h 1543391"/>
                    <a:gd name="connsiteX13" fmla="*/ 1227044 w 1542756"/>
                    <a:gd name="connsiteY13" fmla="*/ 1009804 h 1543391"/>
                    <a:gd name="connsiteX14" fmla="*/ 1212215 w 1542756"/>
                    <a:gd name="connsiteY14" fmla="*/ 1030456 h 1543391"/>
                    <a:gd name="connsiteX15" fmla="*/ 1212215 w 1542756"/>
                    <a:gd name="connsiteY15" fmla="*/ 1543391 h 1543391"/>
                    <a:gd name="connsiteX16" fmla="*/ 698836 w 1542756"/>
                    <a:gd name="connsiteY16" fmla="*/ 1543391 h 1543391"/>
                    <a:gd name="connsiteX17" fmla="*/ 677999 w 1542756"/>
                    <a:gd name="connsiteY17" fmla="*/ 1527864 h 1543391"/>
                    <a:gd name="connsiteX18" fmla="*/ 687979 w 1542756"/>
                    <a:gd name="connsiteY18" fmla="*/ 1459189 h 1543391"/>
                    <a:gd name="connsiteX19" fmla="*/ 754417 w 1542756"/>
                    <a:gd name="connsiteY19" fmla="*/ 1347735 h 1543391"/>
                    <a:gd name="connsiteX20" fmla="*/ 603727 w 1542756"/>
                    <a:gd name="connsiteY20" fmla="*/ 1213325 h 1543391"/>
                    <a:gd name="connsiteX21" fmla="*/ 457825 w 1542756"/>
                    <a:gd name="connsiteY21" fmla="*/ 1347735 h 1543391"/>
                    <a:gd name="connsiteX22" fmla="*/ 522614 w 1542756"/>
                    <a:gd name="connsiteY22" fmla="*/ 1456051 h 1543391"/>
                    <a:gd name="connsiteX23" fmla="*/ 530889 w 1542756"/>
                    <a:gd name="connsiteY23" fmla="*/ 1529038 h 1543391"/>
                    <a:gd name="connsiteX24" fmla="*/ 510900 w 1542756"/>
                    <a:gd name="connsiteY24" fmla="*/ 1543391 h 1543391"/>
                    <a:gd name="connsiteX25" fmla="*/ 0 w 1542756"/>
                    <a:gd name="connsiteY25" fmla="*/ 1543391 h 1543391"/>
                    <a:gd name="connsiteX26" fmla="*/ 0 w 1542756"/>
                    <a:gd name="connsiteY26" fmla="*/ 1030456 h 1543391"/>
                    <a:gd name="connsiteX27" fmla="*/ 14829 w 1542756"/>
                    <a:gd name="connsiteY27" fmla="*/ 1009804 h 1543391"/>
                    <a:gd name="connsiteX28" fmla="*/ 87734 w 1542756"/>
                    <a:gd name="connsiteY28" fmla="*/ 1015107 h 1543391"/>
                    <a:gd name="connsiteX29" fmla="*/ 196131 w 1542756"/>
                    <a:gd name="connsiteY29" fmla="*/ 1084600 h 1543391"/>
                    <a:gd name="connsiteX30" fmla="*/ 330541 w 1542756"/>
                    <a:gd name="connsiteY30" fmla="*/ 936966 h 1543391"/>
                    <a:gd name="connsiteX31" fmla="*/ 196131 w 1542756"/>
                    <a:gd name="connsiteY31" fmla="*/ 789332 h 1543391"/>
                    <a:gd name="connsiteX32" fmla="*/ 84678 w 1542756"/>
                    <a:gd name="connsiteY32" fmla="*/ 855769 h 1543391"/>
                    <a:gd name="connsiteX33" fmla="*/ 16002 w 1542756"/>
                    <a:gd name="connsiteY33" fmla="*/ 862694 h 1543391"/>
                    <a:gd name="connsiteX34" fmla="*/ 0 w 1542756"/>
                    <a:gd name="connsiteY34" fmla="*/ 841219 h 1543391"/>
                    <a:gd name="connsiteX35" fmla="*/ 0 w 1542756"/>
                    <a:gd name="connsiteY35" fmla="*/ 330541 h 1543391"/>
                    <a:gd name="connsiteX36" fmla="*/ 510238 w 1542756"/>
                    <a:gd name="connsiteY36" fmla="*/ 330541 h 1543391"/>
                    <a:gd name="connsiteX37" fmla="*/ 530889 w 1542756"/>
                    <a:gd name="connsiteY37" fmla="*/ 315713 h 1543391"/>
                    <a:gd name="connsiteX38" fmla="*/ 519475 w 1542756"/>
                    <a:gd name="connsiteY38" fmla="*/ 245864 h 1543391"/>
                    <a:gd name="connsiteX39" fmla="*/ 453037 w 1542756"/>
                    <a:gd name="connsiteY39" fmla="*/ 134410 h 1543391"/>
                    <a:gd name="connsiteX40" fmla="*/ 603727 w 1542756"/>
                    <a:gd name="connsiteY40" fmla="*/ 0 h 1543391"/>
                    <a:gd name="connsiteX0" fmla="*/ 603727 w 1542756"/>
                    <a:gd name="connsiteY0" fmla="*/ 0 h 1543391"/>
                    <a:gd name="connsiteX1" fmla="*/ 754417 w 1542756"/>
                    <a:gd name="connsiteY1" fmla="*/ 134410 h 1543391"/>
                    <a:gd name="connsiteX2" fmla="*/ 687979 w 1542756"/>
                    <a:gd name="connsiteY2" fmla="*/ 245864 h 1543391"/>
                    <a:gd name="connsiteX3" fmla="*/ 677999 w 1542756"/>
                    <a:gd name="connsiteY3" fmla="*/ 314539 h 1543391"/>
                    <a:gd name="connsiteX4" fmla="*/ 699473 w 1542756"/>
                    <a:gd name="connsiteY4" fmla="*/ 330541 h 1543391"/>
                    <a:gd name="connsiteX5" fmla="*/ 1212215 w 1542756"/>
                    <a:gd name="connsiteY5" fmla="*/ 330541 h 1543391"/>
                    <a:gd name="connsiteX6" fmla="*/ 1212215 w 1542756"/>
                    <a:gd name="connsiteY6" fmla="*/ 841219 h 1543391"/>
                    <a:gd name="connsiteX7" fmla="*/ 1228217 w 1542756"/>
                    <a:gd name="connsiteY7" fmla="*/ 862694 h 1543391"/>
                    <a:gd name="connsiteX8" fmla="*/ 1296893 w 1542756"/>
                    <a:gd name="connsiteY8" fmla="*/ 852714 h 1543391"/>
                    <a:gd name="connsiteX9" fmla="*/ 1408346 w 1542756"/>
                    <a:gd name="connsiteY9" fmla="*/ 786276 h 1543391"/>
                    <a:gd name="connsiteX10" fmla="*/ 1542756 w 1542756"/>
                    <a:gd name="connsiteY10" fmla="*/ 936966 h 1543391"/>
                    <a:gd name="connsiteX11" fmla="*/ 1408346 w 1542756"/>
                    <a:gd name="connsiteY11" fmla="*/ 1087656 h 1543391"/>
                    <a:gd name="connsiteX12" fmla="*/ 1296893 w 1542756"/>
                    <a:gd name="connsiteY12" fmla="*/ 1021218 h 1543391"/>
                    <a:gd name="connsiteX13" fmla="*/ 1227044 w 1542756"/>
                    <a:gd name="connsiteY13" fmla="*/ 1009804 h 1543391"/>
                    <a:gd name="connsiteX14" fmla="*/ 1212215 w 1542756"/>
                    <a:gd name="connsiteY14" fmla="*/ 1030456 h 1543391"/>
                    <a:gd name="connsiteX15" fmla="*/ 1212215 w 1542756"/>
                    <a:gd name="connsiteY15" fmla="*/ 1543391 h 1543391"/>
                    <a:gd name="connsiteX16" fmla="*/ 698836 w 1542756"/>
                    <a:gd name="connsiteY16" fmla="*/ 1543391 h 1543391"/>
                    <a:gd name="connsiteX17" fmla="*/ 677999 w 1542756"/>
                    <a:gd name="connsiteY17" fmla="*/ 1527864 h 1543391"/>
                    <a:gd name="connsiteX18" fmla="*/ 687979 w 1542756"/>
                    <a:gd name="connsiteY18" fmla="*/ 1459189 h 1543391"/>
                    <a:gd name="connsiteX19" fmla="*/ 754417 w 1542756"/>
                    <a:gd name="connsiteY19" fmla="*/ 1347735 h 1543391"/>
                    <a:gd name="connsiteX20" fmla="*/ 603727 w 1542756"/>
                    <a:gd name="connsiteY20" fmla="*/ 1213325 h 1543391"/>
                    <a:gd name="connsiteX21" fmla="*/ 457825 w 1542756"/>
                    <a:gd name="connsiteY21" fmla="*/ 1347735 h 1543391"/>
                    <a:gd name="connsiteX22" fmla="*/ 522614 w 1542756"/>
                    <a:gd name="connsiteY22" fmla="*/ 1456051 h 1543391"/>
                    <a:gd name="connsiteX23" fmla="*/ 530889 w 1542756"/>
                    <a:gd name="connsiteY23" fmla="*/ 1529038 h 1543391"/>
                    <a:gd name="connsiteX24" fmla="*/ 510900 w 1542756"/>
                    <a:gd name="connsiteY24" fmla="*/ 1543391 h 1543391"/>
                    <a:gd name="connsiteX25" fmla="*/ 0 w 1542756"/>
                    <a:gd name="connsiteY25" fmla="*/ 1543391 h 1543391"/>
                    <a:gd name="connsiteX26" fmla="*/ 0 w 1542756"/>
                    <a:gd name="connsiteY26" fmla="*/ 1030456 h 1543391"/>
                    <a:gd name="connsiteX27" fmla="*/ 14829 w 1542756"/>
                    <a:gd name="connsiteY27" fmla="*/ 1009804 h 1543391"/>
                    <a:gd name="connsiteX28" fmla="*/ 87734 w 1542756"/>
                    <a:gd name="connsiteY28" fmla="*/ 1015107 h 1543391"/>
                    <a:gd name="connsiteX29" fmla="*/ 196131 w 1542756"/>
                    <a:gd name="connsiteY29" fmla="*/ 1084600 h 1543391"/>
                    <a:gd name="connsiteX30" fmla="*/ 330541 w 1542756"/>
                    <a:gd name="connsiteY30" fmla="*/ 936966 h 1543391"/>
                    <a:gd name="connsiteX31" fmla="*/ 196131 w 1542756"/>
                    <a:gd name="connsiteY31" fmla="*/ 789332 h 1543391"/>
                    <a:gd name="connsiteX32" fmla="*/ 84678 w 1542756"/>
                    <a:gd name="connsiteY32" fmla="*/ 861880 h 1543391"/>
                    <a:gd name="connsiteX33" fmla="*/ 16002 w 1542756"/>
                    <a:gd name="connsiteY33" fmla="*/ 862694 h 1543391"/>
                    <a:gd name="connsiteX34" fmla="*/ 0 w 1542756"/>
                    <a:gd name="connsiteY34" fmla="*/ 841219 h 1543391"/>
                    <a:gd name="connsiteX35" fmla="*/ 0 w 1542756"/>
                    <a:gd name="connsiteY35" fmla="*/ 330541 h 1543391"/>
                    <a:gd name="connsiteX36" fmla="*/ 510238 w 1542756"/>
                    <a:gd name="connsiteY36" fmla="*/ 330541 h 1543391"/>
                    <a:gd name="connsiteX37" fmla="*/ 530889 w 1542756"/>
                    <a:gd name="connsiteY37" fmla="*/ 315713 h 1543391"/>
                    <a:gd name="connsiteX38" fmla="*/ 519475 w 1542756"/>
                    <a:gd name="connsiteY38" fmla="*/ 245864 h 1543391"/>
                    <a:gd name="connsiteX39" fmla="*/ 453037 w 1542756"/>
                    <a:gd name="connsiteY39" fmla="*/ 134410 h 1543391"/>
                    <a:gd name="connsiteX40" fmla="*/ 603727 w 1542756"/>
                    <a:gd name="connsiteY40" fmla="*/ 0 h 1543391"/>
                    <a:gd name="connsiteX0" fmla="*/ 603727 w 1542756"/>
                    <a:gd name="connsiteY0" fmla="*/ 0 h 1543391"/>
                    <a:gd name="connsiteX1" fmla="*/ 754417 w 1542756"/>
                    <a:gd name="connsiteY1" fmla="*/ 134410 h 1543391"/>
                    <a:gd name="connsiteX2" fmla="*/ 687979 w 1542756"/>
                    <a:gd name="connsiteY2" fmla="*/ 245864 h 1543391"/>
                    <a:gd name="connsiteX3" fmla="*/ 677999 w 1542756"/>
                    <a:gd name="connsiteY3" fmla="*/ 314539 h 1543391"/>
                    <a:gd name="connsiteX4" fmla="*/ 699473 w 1542756"/>
                    <a:gd name="connsiteY4" fmla="*/ 330541 h 1543391"/>
                    <a:gd name="connsiteX5" fmla="*/ 1212215 w 1542756"/>
                    <a:gd name="connsiteY5" fmla="*/ 330541 h 1543391"/>
                    <a:gd name="connsiteX6" fmla="*/ 1212215 w 1542756"/>
                    <a:gd name="connsiteY6" fmla="*/ 841219 h 1543391"/>
                    <a:gd name="connsiteX7" fmla="*/ 1228217 w 1542756"/>
                    <a:gd name="connsiteY7" fmla="*/ 862694 h 1543391"/>
                    <a:gd name="connsiteX8" fmla="*/ 1296893 w 1542756"/>
                    <a:gd name="connsiteY8" fmla="*/ 852714 h 1543391"/>
                    <a:gd name="connsiteX9" fmla="*/ 1408346 w 1542756"/>
                    <a:gd name="connsiteY9" fmla="*/ 786276 h 1543391"/>
                    <a:gd name="connsiteX10" fmla="*/ 1542756 w 1542756"/>
                    <a:gd name="connsiteY10" fmla="*/ 936966 h 1543391"/>
                    <a:gd name="connsiteX11" fmla="*/ 1408346 w 1542756"/>
                    <a:gd name="connsiteY11" fmla="*/ 1087656 h 1543391"/>
                    <a:gd name="connsiteX12" fmla="*/ 1296893 w 1542756"/>
                    <a:gd name="connsiteY12" fmla="*/ 1021218 h 1543391"/>
                    <a:gd name="connsiteX13" fmla="*/ 1227044 w 1542756"/>
                    <a:gd name="connsiteY13" fmla="*/ 1009804 h 1543391"/>
                    <a:gd name="connsiteX14" fmla="*/ 1212215 w 1542756"/>
                    <a:gd name="connsiteY14" fmla="*/ 1030456 h 1543391"/>
                    <a:gd name="connsiteX15" fmla="*/ 1212215 w 1542756"/>
                    <a:gd name="connsiteY15" fmla="*/ 1543391 h 1543391"/>
                    <a:gd name="connsiteX16" fmla="*/ 698836 w 1542756"/>
                    <a:gd name="connsiteY16" fmla="*/ 1543391 h 1543391"/>
                    <a:gd name="connsiteX17" fmla="*/ 677999 w 1542756"/>
                    <a:gd name="connsiteY17" fmla="*/ 1527864 h 1543391"/>
                    <a:gd name="connsiteX18" fmla="*/ 687979 w 1542756"/>
                    <a:gd name="connsiteY18" fmla="*/ 1459189 h 1543391"/>
                    <a:gd name="connsiteX19" fmla="*/ 603727 w 1542756"/>
                    <a:gd name="connsiteY19" fmla="*/ 1213325 h 1543391"/>
                    <a:gd name="connsiteX20" fmla="*/ 457825 w 1542756"/>
                    <a:gd name="connsiteY20" fmla="*/ 1347735 h 1543391"/>
                    <a:gd name="connsiteX21" fmla="*/ 522614 w 1542756"/>
                    <a:gd name="connsiteY21" fmla="*/ 1456051 h 1543391"/>
                    <a:gd name="connsiteX22" fmla="*/ 530889 w 1542756"/>
                    <a:gd name="connsiteY22" fmla="*/ 1529038 h 1543391"/>
                    <a:gd name="connsiteX23" fmla="*/ 510900 w 1542756"/>
                    <a:gd name="connsiteY23" fmla="*/ 1543391 h 1543391"/>
                    <a:gd name="connsiteX24" fmla="*/ 0 w 1542756"/>
                    <a:gd name="connsiteY24" fmla="*/ 1543391 h 1543391"/>
                    <a:gd name="connsiteX25" fmla="*/ 0 w 1542756"/>
                    <a:gd name="connsiteY25" fmla="*/ 1030456 h 1543391"/>
                    <a:gd name="connsiteX26" fmla="*/ 14829 w 1542756"/>
                    <a:gd name="connsiteY26" fmla="*/ 1009804 h 1543391"/>
                    <a:gd name="connsiteX27" fmla="*/ 87734 w 1542756"/>
                    <a:gd name="connsiteY27" fmla="*/ 1015107 h 1543391"/>
                    <a:gd name="connsiteX28" fmla="*/ 196131 w 1542756"/>
                    <a:gd name="connsiteY28" fmla="*/ 1084600 h 1543391"/>
                    <a:gd name="connsiteX29" fmla="*/ 330541 w 1542756"/>
                    <a:gd name="connsiteY29" fmla="*/ 936966 h 1543391"/>
                    <a:gd name="connsiteX30" fmla="*/ 196131 w 1542756"/>
                    <a:gd name="connsiteY30" fmla="*/ 789332 h 1543391"/>
                    <a:gd name="connsiteX31" fmla="*/ 84678 w 1542756"/>
                    <a:gd name="connsiteY31" fmla="*/ 861880 h 1543391"/>
                    <a:gd name="connsiteX32" fmla="*/ 16002 w 1542756"/>
                    <a:gd name="connsiteY32" fmla="*/ 862694 h 1543391"/>
                    <a:gd name="connsiteX33" fmla="*/ 0 w 1542756"/>
                    <a:gd name="connsiteY33" fmla="*/ 841219 h 1543391"/>
                    <a:gd name="connsiteX34" fmla="*/ 0 w 1542756"/>
                    <a:gd name="connsiteY34" fmla="*/ 330541 h 1543391"/>
                    <a:gd name="connsiteX35" fmla="*/ 510238 w 1542756"/>
                    <a:gd name="connsiteY35" fmla="*/ 330541 h 1543391"/>
                    <a:gd name="connsiteX36" fmla="*/ 530889 w 1542756"/>
                    <a:gd name="connsiteY36" fmla="*/ 315713 h 1543391"/>
                    <a:gd name="connsiteX37" fmla="*/ 519475 w 1542756"/>
                    <a:gd name="connsiteY37" fmla="*/ 245864 h 1543391"/>
                    <a:gd name="connsiteX38" fmla="*/ 453037 w 1542756"/>
                    <a:gd name="connsiteY38" fmla="*/ 134410 h 1543391"/>
                    <a:gd name="connsiteX39" fmla="*/ 603727 w 1542756"/>
                    <a:gd name="connsiteY39" fmla="*/ 0 h 1543391"/>
                    <a:gd name="connsiteX0" fmla="*/ 603727 w 1542756"/>
                    <a:gd name="connsiteY0" fmla="*/ 0 h 1543391"/>
                    <a:gd name="connsiteX1" fmla="*/ 754417 w 1542756"/>
                    <a:gd name="connsiteY1" fmla="*/ 134410 h 1543391"/>
                    <a:gd name="connsiteX2" fmla="*/ 687979 w 1542756"/>
                    <a:gd name="connsiteY2" fmla="*/ 245864 h 1543391"/>
                    <a:gd name="connsiteX3" fmla="*/ 677999 w 1542756"/>
                    <a:gd name="connsiteY3" fmla="*/ 314539 h 1543391"/>
                    <a:gd name="connsiteX4" fmla="*/ 699473 w 1542756"/>
                    <a:gd name="connsiteY4" fmla="*/ 330541 h 1543391"/>
                    <a:gd name="connsiteX5" fmla="*/ 1212215 w 1542756"/>
                    <a:gd name="connsiteY5" fmla="*/ 330541 h 1543391"/>
                    <a:gd name="connsiteX6" fmla="*/ 1212215 w 1542756"/>
                    <a:gd name="connsiteY6" fmla="*/ 841219 h 1543391"/>
                    <a:gd name="connsiteX7" fmla="*/ 1228217 w 1542756"/>
                    <a:gd name="connsiteY7" fmla="*/ 862694 h 1543391"/>
                    <a:gd name="connsiteX8" fmla="*/ 1296893 w 1542756"/>
                    <a:gd name="connsiteY8" fmla="*/ 852714 h 1543391"/>
                    <a:gd name="connsiteX9" fmla="*/ 1408346 w 1542756"/>
                    <a:gd name="connsiteY9" fmla="*/ 786276 h 1543391"/>
                    <a:gd name="connsiteX10" fmla="*/ 1542756 w 1542756"/>
                    <a:gd name="connsiteY10" fmla="*/ 936966 h 1543391"/>
                    <a:gd name="connsiteX11" fmla="*/ 1408346 w 1542756"/>
                    <a:gd name="connsiteY11" fmla="*/ 1087656 h 1543391"/>
                    <a:gd name="connsiteX12" fmla="*/ 1296893 w 1542756"/>
                    <a:gd name="connsiteY12" fmla="*/ 1021218 h 1543391"/>
                    <a:gd name="connsiteX13" fmla="*/ 1227044 w 1542756"/>
                    <a:gd name="connsiteY13" fmla="*/ 1009804 h 1543391"/>
                    <a:gd name="connsiteX14" fmla="*/ 1212215 w 1542756"/>
                    <a:gd name="connsiteY14" fmla="*/ 1030456 h 1543391"/>
                    <a:gd name="connsiteX15" fmla="*/ 1212215 w 1542756"/>
                    <a:gd name="connsiteY15" fmla="*/ 1543391 h 1543391"/>
                    <a:gd name="connsiteX16" fmla="*/ 698836 w 1542756"/>
                    <a:gd name="connsiteY16" fmla="*/ 1543391 h 1543391"/>
                    <a:gd name="connsiteX17" fmla="*/ 677999 w 1542756"/>
                    <a:gd name="connsiteY17" fmla="*/ 1527864 h 1543391"/>
                    <a:gd name="connsiteX18" fmla="*/ 687979 w 1542756"/>
                    <a:gd name="connsiteY18" fmla="*/ 1459189 h 1543391"/>
                    <a:gd name="connsiteX19" fmla="*/ 621423 w 1542756"/>
                    <a:gd name="connsiteY19" fmla="*/ 1237787 h 1543391"/>
                    <a:gd name="connsiteX20" fmla="*/ 603727 w 1542756"/>
                    <a:gd name="connsiteY20" fmla="*/ 1213325 h 1543391"/>
                    <a:gd name="connsiteX21" fmla="*/ 457825 w 1542756"/>
                    <a:gd name="connsiteY21" fmla="*/ 1347735 h 1543391"/>
                    <a:gd name="connsiteX22" fmla="*/ 522614 w 1542756"/>
                    <a:gd name="connsiteY22" fmla="*/ 1456051 h 1543391"/>
                    <a:gd name="connsiteX23" fmla="*/ 530889 w 1542756"/>
                    <a:gd name="connsiteY23" fmla="*/ 1529038 h 1543391"/>
                    <a:gd name="connsiteX24" fmla="*/ 510900 w 1542756"/>
                    <a:gd name="connsiteY24" fmla="*/ 1543391 h 1543391"/>
                    <a:gd name="connsiteX25" fmla="*/ 0 w 1542756"/>
                    <a:gd name="connsiteY25" fmla="*/ 1543391 h 1543391"/>
                    <a:gd name="connsiteX26" fmla="*/ 0 w 1542756"/>
                    <a:gd name="connsiteY26" fmla="*/ 1030456 h 1543391"/>
                    <a:gd name="connsiteX27" fmla="*/ 14829 w 1542756"/>
                    <a:gd name="connsiteY27" fmla="*/ 1009804 h 1543391"/>
                    <a:gd name="connsiteX28" fmla="*/ 87734 w 1542756"/>
                    <a:gd name="connsiteY28" fmla="*/ 1015107 h 1543391"/>
                    <a:gd name="connsiteX29" fmla="*/ 196131 w 1542756"/>
                    <a:gd name="connsiteY29" fmla="*/ 1084600 h 1543391"/>
                    <a:gd name="connsiteX30" fmla="*/ 330541 w 1542756"/>
                    <a:gd name="connsiteY30" fmla="*/ 936966 h 1543391"/>
                    <a:gd name="connsiteX31" fmla="*/ 196131 w 1542756"/>
                    <a:gd name="connsiteY31" fmla="*/ 789332 h 1543391"/>
                    <a:gd name="connsiteX32" fmla="*/ 84678 w 1542756"/>
                    <a:gd name="connsiteY32" fmla="*/ 861880 h 1543391"/>
                    <a:gd name="connsiteX33" fmla="*/ 16002 w 1542756"/>
                    <a:gd name="connsiteY33" fmla="*/ 862694 h 1543391"/>
                    <a:gd name="connsiteX34" fmla="*/ 0 w 1542756"/>
                    <a:gd name="connsiteY34" fmla="*/ 841219 h 1543391"/>
                    <a:gd name="connsiteX35" fmla="*/ 0 w 1542756"/>
                    <a:gd name="connsiteY35" fmla="*/ 330541 h 1543391"/>
                    <a:gd name="connsiteX36" fmla="*/ 510238 w 1542756"/>
                    <a:gd name="connsiteY36" fmla="*/ 330541 h 1543391"/>
                    <a:gd name="connsiteX37" fmla="*/ 530889 w 1542756"/>
                    <a:gd name="connsiteY37" fmla="*/ 315713 h 1543391"/>
                    <a:gd name="connsiteX38" fmla="*/ 519475 w 1542756"/>
                    <a:gd name="connsiteY38" fmla="*/ 245864 h 1543391"/>
                    <a:gd name="connsiteX39" fmla="*/ 453037 w 1542756"/>
                    <a:gd name="connsiteY39" fmla="*/ 134410 h 1543391"/>
                    <a:gd name="connsiteX40" fmla="*/ 603727 w 1542756"/>
                    <a:gd name="connsiteY40" fmla="*/ 0 h 1543391"/>
                    <a:gd name="connsiteX0" fmla="*/ 603727 w 1542756"/>
                    <a:gd name="connsiteY0" fmla="*/ 0 h 1543391"/>
                    <a:gd name="connsiteX1" fmla="*/ 754417 w 1542756"/>
                    <a:gd name="connsiteY1" fmla="*/ 134410 h 1543391"/>
                    <a:gd name="connsiteX2" fmla="*/ 687979 w 1542756"/>
                    <a:gd name="connsiteY2" fmla="*/ 245864 h 1543391"/>
                    <a:gd name="connsiteX3" fmla="*/ 677999 w 1542756"/>
                    <a:gd name="connsiteY3" fmla="*/ 314539 h 1543391"/>
                    <a:gd name="connsiteX4" fmla="*/ 699473 w 1542756"/>
                    <a:gd name="connsiteY4" fmla="*/ 330541 h 1543391"/>
                    <a:gd name="connsiteX5" fmla="*/ 1212215 w 1542756"/>
                    <a:gd name="connsiteY5" fmla="*/ 330541 h 1543391"/>
                    <a:gd name="connsiteX6" fmla="*/ 1212215 w 1542756"/>
                    <a:gd name="connsiteY6" fmla="*/ 841219 h 1543391"/>
                    <a:gd name="connsiteX7" fmla="*/ 1228217 w 1542756"/>
                    <a:gd name="connsiteY7" fmla="*/ 862694 h 1543391"/>
                    <a:gd name="connsiteX8" fmla="*/ 1296893 w 1542756"/>
                    <a:gd name="connsiteY8" fmla="*/ 852714 h 1543391"/>
                    <a:gd name="connsiteX9" fmla="*/ 1408346 w 1542756"/>
                    <a:gd name="connsiteY9" fmla="*/ 786276 h 1543391"/>
                    <a:gd name="connsiteX10" fmla="*/ 1542756 w 1542756"/>
                    <a:gd name="connsiteY10" fmla="*/ 936966 h 1543391"/>
                    <a:gd name="connsiteX11" fmla="*/ 1408346 w 1542756"/>
                    <a:gd name="connsiteY11" fmla="*/ 1087656 h 1543391"/>
                    <a:gd name="connsiteX12" fmla="*/ 1296893 w 1542756"/>
                    <a:gd name="connsiteY12" fmla="*/ 1021218 h 1543391"/>
                    <a:gd name="connsiteX13" fmla="*/ 1227044 w 1542756"/>
                    <a:gd name="connsiteY13" fmla="*/ 1009804 h 1543391"/>
                    <a:gd name="connsiteX14" fmla="*/ 1212215 w 1542756"/>
                    <a:gd name="connsiteY14" fmla="*/ 1030456 h 1543391"/>
                    <a:gd name="connsiteX15" fmla="*/ 1212215 w 1542756"/>
                    <a:gd name="connsiteY15" fmla="*/ 1543391 h 1543391"/>
                    <a:gd name="connsiteX16" fmla="*/ 698836 w 1542756"/>
                    <a:gd name="connsiteY16" fmla="*/ 1543391 h 1543391"/>
                    <a:gd name="connsiteX17" fmla="*/ 677999 w 1542756"/>
                    <a:gd name="connsiteY17" fmla="*/ 1527864 h 1543391"/>
                    <a:gd name="connsiteX18" fmla="*/ 687979 w 1542756"/>
                    <a:gd name="connsiteY18" fmla="*/ 1459189 h 1543391"/>
                    <a:gd name="connsiteX19" fmla="*/ 603727 w 1542756"/>
                    <a:gd name="connsiteY19" fmla="*/ 1213325 h 1543391"/>
                    <a:gd name="connsiteX20" fmla="*/ 457825 w 1542756"/>
                    <a:gd name="connsiteY20" fmla="*/ 1347735 h 1543391"/>
                    <a:gd name="connsiteX21" fmla="*/ 522614 w 1542756"/>
                    <a:gd name="connsiteY21" fmla="*/ 1456051 h 1543391"/>
                    <a:gd name="connsiteX22" fmla="*/ 530889 w 1542756"/>
                    <a:gd name="connsiteY22" fmla="*/ 1529038 h 1543391"/>
                    <a:gd name="connsiteX23" fmla="*/ 510900 w 1542756"/>
                    <a:gd name="connsiteY23" fmla="*/ 1543391 h 1543391"/>
                    <a:gd name="connsiteX24" fmla="*/ 0 w 1542756"/>
                    <a:gd name="connsiteY24" fmla="*/ 1543391 h 1543391"/>
                    <a:gd name="connsiteX25" fmla="*/ 0 w 1542756"/>
                    <a:gd name="connsiteY25" fmla="*/ 1030456 h 1543391"/>
                    <a:gd name="connsiteX26" fmla="*/ 14829 w 1542756"/>
                    <a:gd name="connsiteY26" fmla="*/ 1009804 h 1543391"/>
                    <a:gd name="connsiteX27" fmla="*/ 87734 w 1542756"/>
                    <a:gd name="connsiteY27" fmla="*/ 1015107 h 1543391"/>
                    <a:gd name="connsiteX28" fmla="*/ 196131 w 1542756"/>
                    <a:gd name="connsiteY28" fmla="*/ 1084600 h 1543391"/>
                    <a:gd name="connsiteX29" fmla="*/ 330541 w 1542756"/>
                    <a:gd name="connsiteY29" fmla="*/ 936966 h 1543391"/>
                    <a:gd name="connsiteX30" fmla="*/ 196131 w 1542756"/>
                    <a:gd name="connsiteY30" fmla="*/ 789332 h 1543391"/>
                    <a:gd name="connsiteX31" fmla="*/ 84678 w 1542756"/>
                    <a:gd name="connsiteY31" fmla="*/ 861880 h 1543391"/>
                    <a:gd name="connsiteX32" fmla="*/ 16002 w 1542756"/>
                    <a:gd name="connsiteY32" fmla="*/ 862694 h 1543391"/>
                    <a:gd name="connsiteX33" fmla="*/ 0 w 1542756"/>
                    <a:gd name="connsiteY33" fmla="*/ 841219 h 1543391"/>
                    <a:gd name="connsiteX34" fmla="*/ 0 w 1542756"/>
                    <a:gd name="connsiteY34" fmla="*/ 330541 h 1543391"/>
                    <a:gd name="connsiteX35" fmla="*/ 510238 w 1542756"/>
                    <a:gd name="connsiteY35" fmla="*/ 330541 h 1543391"/>
                    <a:gd name="connsiteX36" fmla="*/ 530889 w 1542756"/>
                    <a:gd name="connsiteY36" fmla="*/ 315713 h 1543391"/>
                    <a:gd name="connsiteX37" fmla="*/ 519475 w 1542756"/>
                    <a:gd name="connsiteY37" fmla="*/ 245864 h 1543391"/>
                    <a:gd name="connsiteX38" fmla="*/ 453037 w 1542756"/>
                    <a:gd name="connsiteY38" fmla="*/ 134410 h 1543391"/>
                    <a:gd name="connsiteX39" fmla="*/ 603727 w 1542756"/>
                    <a:gd name="connsiteY39" fmla="*/ 0 h 1543391"/>
                    <a:gd name="connsiteX0" fmla="*/ 603727 w 1542756"/>
                    <a:gd name="connsiteY0" fmla="*/ 0 h 1543391"/>
                    <a:gd name="connsiteX1" fmla="*/ 754417 w 1542756"/>
                    <a:gd name="connsiteY1" fmla="*/ 134410 h 1543391"/>
                    <a:gd name="connsiteX2" fmla="*/ 687979 w 1542756"/>
                    <a:gd name="connsiteY2" fmla="*/ 245864 h 1543391"/>
                    <a:gd name="connsiteX3" fmla="*/ 677999 w 1542756"/>
                    <a:gd name="connsiteY3" fmla="*/ 314539 h 1543391"/>
                    <a:gd name="connsiteX4" fmla="*/ 699473 w 1542756"/>
                    <a:gd name="connsiteY4" fmla="*/ 330541 h 1543391"/>
                    <a:gd name="connsiteX5" fmla="*/ 1212215 w 1542756"/>
                    <a:gd name="connsiteY5" fmla="*/ 330541 h 1543391"/>
                    <a:gd name="connsiteX6" fmla="*/ 1212215 w 1542756"/>
                    <a:gd name="connsiteY6" fmla="*/ 841219 h 1543391"/>
                    <a:gd name="connsiteX7" fmla="*/ 1228217 w 1542756"/>
                    <a:gd name="connsiteY7" fmla="*/ 862694 h 1543391"/>
                    <a:gd name="connsiteX8" fmla="*/ 1296893 w 1542756"/>
                    <a:gd name="connsiteY8" fmla="*/ 852714 h 1543391"/>
                    <a:gd name="connsiteX9" fmla="*/ 1408346 w 1542756"/>
                    <a:gd name="connsiteY9" fmla="*/ 786276 h 1543391"/>
                    <a:gd name="connsiteX10" fmla="*/ 1542756 w 1542756"/>
                    <a:gd name="connsiteY10" fmla="*/ 936966 h 1543391"/>
                    <a:gd name="connsiteX11" fmla="*/ 1408346 w 1542756"/>
                    <a:gd name="connsiteY11" fmla="*/ 1087656 h 1543391"/>
                    <a:gd name="connsiteX12" fmla="*/ 1296893 w 1542756"/>
                    <a:gd name="connsiteY12" fmla="*/ 1021218 h 1543391"/>
                    <a:gd name="connsiteX13" fmla="*/ 1227044 w 1542756"/>
                    <a:gd name="connsiteY13" fmla="*/ 1009804 h 1543391"/>
                    <a:gd name="connsiteX14" fmla="*/ 1212215 w 1542756"/>
                    <a:gd name="connsiteY14" fmla="*/ 1030456 h 1543391"/>
                    <a:gd name="connsiteX15" fmla="*/ 1212215 w 1542756"/>
                    <a:gd name="connsiteY15" fmla="*/ 1543391 h 1543391"/>
                    <a:gd name="connsiteX16" fmla="*/ 698836 w 1542756"/>
                    <a:gd name="connsiteY16" fmla="*/ 1543391 h 1543391"/>
                    <a:gd name="connsiteX17" fmla="*/ 677999 w 1542756"/>
                    <a:gd name="connsiteY17" fmla="*/ 1527864 h 1543391"/>
                    <a:gd name="connsiteX18" fmla="*/ 687979 w 1542756"/>
                    <a:gd name="connsiteY18" fmla="*/ 1459189 h 1543391"/>
                    <a:gd name="connsiteX19" fmla="*/ 457825 w 1542756"/>
                    <a:gd name="connsiteY19" fmla="*/ 1347735 h 1543391"/>
                    <a:gd name="connsiteX20" fmla="*/ 522614 w 1542756"/>
                    <a:gd name="connsiteY20" fmla="*/ 1456051 h 1543391"/>
                    <a:gd name="connsiteX21" fmla="*/ 530889 w 1542756"/>
                    <a:gd name="connsiteY21" fmla="*/ 1529038 h 1543391"/>
                    <a:gd name="connsiteX22" fmla="*/ 510900 w 1542756"/>
                    <a:gd name="connsiteY22" fmla="*/ 1543391 h 1543391"/>
                    <a:gd name="connsiteX23" fmla="*/ 0 w 1542756"/>
                    <a:gd name="connsiteY23" fmla="*/ 1543391 h 1543391"/>
                    <a:gd name="connsiteX24" fmla="*/ 0 w 1542756"/>
                    <a:gd name="connsiteY24" fmla="*/ 1030456 h 1543391"/>
                    <a:gd name="connsiteX25" fmla="*/ 14829 w 1542756"/>
                    <a:gd name="connsiteY25" fmla="*/ 1009804 h 1543391"/>
                    <a:gd name="connsiteX26" fmla="*/ 87734 w 1542756"/>
                    <a:gd name="connsiteY26" fmla="*/ 1015107 h 1543391"/>
                    <a:gd name="connsiteX27" fmla="*/ 196131 w 1542756"/>
                    <a:gd name="connsiteY27" fmla="*/ 1084600 h 1543391"/>
                    <a:gd name="connsiteX28" fmla="*/ 330541 w 1542756"/>
                    <a:gd name="connsiteY28" fmla="*/ 936966 h 1543391"/>
                    <a:gd name="connsiteX29" fmla="*/ 196131 w 1542756"/>
                    <a:gd name="connsiteY29" fmla="*/ 789332 h 1543391"/>
                    <a:gd name="connsiteX30" fmla="*/ 84678 w 1542756"/>
                    <a:gd name="connsiteY30" fmla="*/ 861880 h 1543391"/>
                    <a:gd name="connsiteX31" fmla="*/ 16002 w 1542756"/>
                    <a:gd name="connsiteY31" fmla="*/ 862694 h 1543391"/>
                    <a:gd name="connsiteX32" fmla="*/ 0 w 1542756"/>
                    <a:gd name="connsiteY32" fmla="*/ 841219 h 1543391"/>
                    <a:gd name="connsiteX33" fmla="*/ 0 w 1542756"/>
                    <a:gd name="connsiteY33" fmla="*/ 330541 h 1543391"/>
                    <a:gd name="connsiteX34" fmla="*/ 510238 w 1542756"/>
                    <a:gd name="connsiteY34" fmla="*/ 330541 h 1543391"/>
                    <a:gd name="connsiteX35" fmla="*/ 530889 w 1542756"/>
                    <a:gd name="connsiteY35" fmla="*/ 315713 h 1543391"/>
                    <a:gd name="connsiteX36" fmla="*/ 519475 w 1542756"/>
                    <a:gd name="connsiteY36" fmla="*/ 245864 h 1543391"/>
                    <a:gd name="connsiteX37" fmla="*/ 453037 w 1542756"/>
                    <a:gd name="connsiteY37" fmla="*/ 134410 h 1543391"/>
                    <a:gd name="connsiteX38" fmla="*/ 603727 w 1542756"/>
                    <a:gd name="connsiteY38" fmla="*/ 0 h 1543391"/>
                    <a:gd name="connsiteX0" fmla="*/ 603727 w 1542756"/>
                    <a:gd name="connsiteY0" fmla="*/ 0 h 1543391"/>
                    <a:gd name="connsiteX1" fmla="*/ 754417 w 1542756"/>
                    <a:gd name="connsiteY1" fmla="*/ 134410 h 1543391"/>
                    <a:gd name="connsiteX2" fmla="*/ 687979 w 1542756"/>
                    <a:gd name="connsiteY2" fmla="*/ 245864 h 1543391"/>
                    <a:gd name="connsiteX3" fmla="*/ 677999 w 1542756"/>
                    <a:gd name="connsiteY3" fmla="*/ 314539 h 1543391"/>
                    <a:gd name="connsiteX4" fmla="*/ 699473 w 1542756"/>
                    <a:gd name="connsiteY4" fmla="*/ 330541 h 1543391"/>
                    <a:gd name="connsiteX5" fmla="*/ 1212215 w 1542756"/>
                    <a:gd name="connsiteY5" fmla="*/ 330541 h 1543391"/>
                    <a:gd name="connsiteX6" fmla="*/ 1212215 w 1542756"/>
                    <a:gd name="connsiteY6" fmla="*/ 841219 h 1543391"/>
                    <a:gd name="connsiteX7" fmla="*/ 1228217 w 1542756"/>
                    <a:gd name="connsiteY7" fmla="*/ 862694 h 1543391"/>
                    <a:gd name="connsiteX8" fmla="*/ 1296893 w 1542756"/>
                    <a:gd name="connsiteY8" fmla="*/ 852714 h 1543391"/>
                    <a:gd name="connsiteX9" fmla="*/ 1408346 w 1542756"/>
                    <a:gd name="connsiteY9" fmla="*/ 786276 h 1543391"/>
                    <a:gd name="connsiteX10" fmla="*/ 1542756 w 1542756"/>
                    <a:gd name="connsiteY10" fmla="*/ 936966 h 1543391"/>
                    <a:gd name="connsiteX11" fmla="*/ 1408346 w 1542756"/>
                    <a:gd name="connsiteY11" fmla="*/ 1087656 h 1543391"/>
                    <a:gd name="connsiteX12" fmla="*/ 1296893 w 1542756"/>
                    <a:gd name="connsiteY12" fmla="*/ 1021218 h 1543391"/>
                    <a:gd name="connsiteX13" fmla="*/ 1227044 w 1542756"/>
                    <a:gd name="connsiteY13" fmla="*/ 1009804 h 1543391"/>
                    <a:gd name="connsiteX14" fmla="*/ 1212215 w 1542756"/>
                    <a:gd name="connsiteY14" fmla="*/ 1030456 h 1543391"/>
                    <a:gd name="connsiteX15" fmla="*/ 1212215 w 1542756"/>
                    <a:gd name="connsiteY15" fmla="*/ 1543391 h 1543391"/>
                    <a:gd name="connsiteX16" fmla="*/ 698836 w 1542756"/>
                    <a:gd name="connsiteY16" fmla="*/ 1543391 h 1543391"/>
                    <a:gd name="connsiteX17" fmla="*/ 677999 w 1542756"/>
                    <a:gd name="connsiteY17" fmla="*/ 1527864 h 1543391"/>
                    <a:gd name="connsiteX18" fmla="*/ 687979 w 1542756"/>
                    <a:gd name="connsiteY18" fmla="*/ 1459189 h 1543391"/>
                    <a:gd name="connsiteX19" fmla="*/ 522614 w 1542756"/>
                    <a:gd name="connsiteY19" fmla="*/ 1456051 h 1543391"/>
                    <a:gd name="connsiteX20" fmla="*/ 530889 w 1542756"/>
                    <a:gd name="connsiteY20" fmla="*/ 1529038 h 1543391"/>
                    <a:gd name="connsiteX21" fmla="*/ 510900 w 1542756"/>
                    <a:gd name="connsiteY21" fmla="*/ 1543391 h 1543391"/>
                    <a:gd name="connsiteX22" fmla="*/ 0 w 1542756"/>
                    <a:gd name="connsiteY22" fmla="*/ 1543391 h 1543391"/>
                    <a:gd name="connsiteX23" fmla="*/ 0 w 1542756"/>
                    <a:gd name="connsiteY23" fmla="*/ 1030456 h 1543391"/>
                    <a:gd name="connsiteX24" fmla="*/ 14829 w 1542756"/>
                    <a:gd name="connsiteY24" fmla="*/ 1009804 h 1543391"/>
                    <a:gd name="connsiteX25" fmla="*/ 87734 w 1542756"/>
                    <a:gd name="connsiteY25" fmla="*/ 1015107 h 1543391"/>
                    <a:gd name="connsiteX26" fmla="*/ 196131 w 1542756"/>
                    <a:gd name="connsiteY26" fmla="*/ 1084600 h 1543391"/>
                    <a:gd name="connsiteX27" fmla="*/ 330541 w 1542756"/>
                    <a:gd name="connsiteY27" fmla="*/ 936966 h 1543391"/>
                    <a:gd name="connsiteX28" fmla="*/ 196131 w 1542756"/>
                    <a:gd name="connsiteY28" fmla="*/ 789332 h 1543391"/>
                    <a:gd name="connsiteX29" fmla="*/ 84678 w 1542756"/>
                    <a:gd name="connsiteY29" fmla="*/ 861880 h 1543391"/>
                    <a:gd name="connsiteX30" fmla="*/ 16002 w 1542756"/>
                    <a:gd name="connsiteY30" fmla="*/ 862694 h 1543391"/>
                    <a:gd name="connsiteX31" fmla="*/ 0 w 1542756"/>
                    <a:gd name="connsiteY31" fmla="*/ 841219 h 1543391"/>
                    <a:gd name="connsiteX32" fmla="*/ 0 w 1542756"/>
                    <a:gd name="connsiteY32" fmla="*/ 330541 h 1543391"/>
                    <a:gd name="connsiteX33" fmla="*/ 510238 w 1542756"/>
                    <a:gd name="connsiteY33" fmla="*/ 330541 h 1543391"/>
                    <a:gd name="connsiteX34" fmla="*/ 530889 w 1542756"/>
                    <a:gd name="connsiteY34" fmla="*/ 315713 h 1543391"/>
                    <a:gd name="connsiteX35" fmla="*/ 519475 w 1542756"/>
                    <a:gd name="connsiteY35" fmla="*/ 245864 h 1543391"/>
                    <a:gd name="connsiteX36" fmla="*/ 453037 w 1542756"/>
                    <a:gd name="connsiteY36" fmla="*/ 134410 h 1543391"/>
                    <a:gd name="connsiteX37" fmla="*/ 603727 w 1542756"/>
                    <a:gd name="connsiteY37" fmla="*/ 0 h 1543391"/>
                    <a:gd name="connsiteX0" fmla="*/ 603727 w 1542756"/>
                    <a:gd name="connsiteY0" fmla="*/ 0 h 1543391"/>
                    <a:gd name="connsiteX1" fmla="*/ 754417 w 1542756"/>
                    <a:gd name="connsiteY1" fmla="*/ 134410 h 1543391"/>
                    <a:gd name="connsiteX2" fmla="*/ 687979 w 1542756"/>
                    <a:gd name="connsiteY2" fmla="*/ 245864 h 1543391"/>
                    <a:gd name="connsiteX3" fmla="*/ 677999 w 1542756"/>
                    <a:gd name="connsiteY3" fmla="*/ 314539 h 1543391"/>
                    <a:gd name="connsiteX4" fmla="*/ 699473 w 1542756"/>
                    <a:gd name="connsiteY4" fmla="*/ 330541 h 1543391"/>
                    <a:gd name="connsiteX5" fmla="*/ 1212215 w 1542756"/>
                    <a:gd name="connsiteY5" fmla="*/ 330541 h 1543391"/>
                    <a:gd name="connsiteX6" fmla="*/ 1212215 w 1542756"/>
                    <a:gd name="connsiteY6" fmla="*/ 841219 h 1543391"/>
                    <a:gd name="connsiteX7" fmla="*/ 1228217 w 1542756"/>
                    <a:gd name="connsiteY7" fmla="*/ 862694 h 1543391"/>
                    <a:gd name="connsiteX8" fmla="*/ 1296893 w 1542756"/>
                    <a:gd name="connsiteY8" fmla="*/ 852714 h 1543391"/>
                    <a:gd name="connsiteX9" fmla="*/ 1408346 w 1542756"/>
                    <a:gd name="connsiteY9" fmla="*/ 786276 h 1543391"/>
                    <a:gd name="connsiteX10" fmla="*/ 1542756 w 1542756"/>
                    <a:gd name="connsiteY10" fmla="*/ 936966 h 1543391"/>
                    <a:gd name="connsiteX11" fmla="*/ 1408346 w 1542756"/>
                    <a:gd name="connsiteY11" fmla="*/ 1087656 h 1543391"/>
                    <a:gd name="connsiteX12" fmla="*/ 1296893 w 1542756"/>
                    <a:gd name="connsiteY12" fmla="*/ 1021218 h 1543391"/>
                    <a:gd name="connsiteX13" fmla="*/ 1227044 w 1542756"/>
                    <a:gd name="connsiteY13" fmla="*/ 1009804 h 1543391"/>
                    <a:gd name="connsiteX14" fmla="*/ 1212215 w 1542756"/>
                    <a:gd name="connsiteY14" fmla="*/ 1030456 h 1543391"/>
                    <a:gd name="connsiteX15" fmla="*/ 1212215 w 1542756"/>
                    <a:gd name="connsiteY15" fmla="*/ 1543391 h 1543391"/>
                    <a:gd name="connsiteX16" fmla="*/ 698836 w 1542756"/>
                    <a:gd name="connsiteY16" fmla="*/ 1543391 h 1543391"/>
                    <a:gd name="connsiteX17" fmla="*/ 677999 w 1542756"/>
                    <a:gd name="connsiteY17" fmla="*/ 1527864 h 1543391"/>
                    <a:gd name="connsiteX18" fmla="*/ 687979 w 1542756"/>
                    <a:gd name="connsiteY18" fmla="*/ 1459189 h 1543391"/>
                    <a:gd name="connsiteX19" fmla="*/ 530889 w 1542756"/>
                    <a:gd name="connsiteY19" fmla="*/ 1529038 h 1543391"/>
                    <a:gd name="connsiteX20" fmla="*/ 510900 w 1542756"/>
                    <a:gd name="connsiteY20" fmla="*/ 1543391 h 1543391"/>
                    <a:gd name="connsiteX21" fmla="*/ 0 w 1542756"/>
                    <a:gd name="connsiteY21" fmla="*/ 1543391 h 1543391"/>
                    <a:gd name="connsiteX22" fmla="*/ 0 w 1542756"/>
                    <a:gd name="connsiteY22" fmla="*/ 1030456 h 1543391"/>
                    <a:gd name="connsiteX23" fmla="*/ 14829 w 1542756"/>
                    <a:gd name="connsiteY23" fmla="*/ 1009804 h 1543391"/>
                    <a:gd name="connsiteX24" fmla="*/ 87734 w 1542756"/>
                    <a:gd name="connsiteY24" fmla="*/ 1015107 h 1543391"/>
                    <a:gd name="connsiteX25" fmla="*/ 196131 w 1542756"/>
                    <a:gd name="connsiteY25" fmla="*/ 1084600 h 1543391"/>
                    <a:gd name="connsiteX26" fmla="*/ 330541 w 1542756"/>
                    <a:gd name="connsiteY26" fmla="*/ 936966 h 1543391"/>
                    <a:gd name="connsiteX27" fmla="*/ 196131 w 1542756"/>
                    <a:gd name="connsiteY27" fmla="*/ 789332 h 1543391"/>
                    <a:gd name="connsiteX28" fmla="*/ 84678 w 1542756"/>
                    <a:gd name="connsiteY28" fmla="*/ 861880 h 1543391"/>
                    <a:gd name="connsiteX29" fmla="*/ 16002 w 1542756"/>
                    <a:gd name="connsiteY29" fmla="*/ 862694 h 1543391"/>
                    <a:gd name="connsiteX30" fmla="*/ 0 w 1542756"/>
                    <a:gd name="connsiteY30" fmla="*/ 841219 h 1543391"/>
                    <a:gd name="connsiteX31" fmla="*/ 0 w 1542756"/>
                    <a:gd name="connsiteY31" fmla="*/ 330541 h 1543391"/>
                    <a:gd name="connsiteX32" fmla="*/ 510238 w 1542756"/>
                    <a:gd name="connsiteY32" fmla="*/ 330541 h 1543391"/>
                    <a:gd name="connsiteX33" fmla="*/ 530889 w 1542756"/>
                    <a:gd name="connsiteY33" fmla="*/ 315713 h 1543391"/>
                    <a:gd name="connsiteX34" fmla="*/ 519475 w 1542756"/>
                    <a:gd name="connsiteY34" fmla="*/ 245864 h 1543391"/>
                    <a:gd name="connsiteX35" fmla="*/ 453037 w 1542756"/>
                    <a:gd name="connsiteY35" fmla="*/ 134410 h 1543391"/>
                    <a:gd name="connsiteX36" fmla="*/ 603727 w 1542756"/>
                    <a:gd name="connsiteY36" fmla="*/ 0 h 1543391"/>
                    <a:gd name="connsiteX0" fmla="*/ 603727 w 1542756"/>
                    <a:gd name="connsiteY0" fmla="*/ 0 h 1543391"/>
                    <a:gd name="connsiteX1" fmla="*/ 754417 w 1542756"/>
                    <a:gd name="connsiteY1" fmla="*/ 134410 h 1543391"/>
                    <a:gd name="connsiteX2" fmla="*/ 687979 w 1542756"/>
                    <a:gd name="connsiteY2" fmla="*/ 245864 h 1543391"/>
                    <a:gd name="connsiteX3" fmla="*/ 677999 w 1542756"/>
                    <a:gd name="connsiteY3" fmla="*/ 314539 h 1543391"/>
                    <a:gd name="connsiteX4" fmla="*/ 699473 w 1542756"/>
                    <a:gd name="connsiteY4" fmla="*/ 330541 h 1543391"/>
                    <a:gd name="connsiteX5" fmla="*/ 1212215 w 1542756"/>
                    <a:gd name="connsiteY5" fmla="*/ 330541 h 1543391"/>
                    <a:gd name="connsiteX6" fmla="*/ 1212215 w 1542756"/>
                    <a:gd name="connsiteY6" fmla="*/ 841219 h 1543391"/>
                    <a:gd name="connsiteX7" fmla="*/ 1228217 w 1542756"/>
                    <a:gd name="connsiteY7" fmla="*/ 862694 h 1543391"/>
                    <a:gd name="connsiteX8" fmla="*/ 1296893 w 1542756"/>
                    <a:gd name="connsiteY8" fmla="*/ 852714 h 1543391"/>
                    <a:gd name="connsiteX9" fmla="*/ 1408346 w 1542756"/>
                    <a:gd name="connsiteY9" fmla="*/ 786276 h 1543391"/>
                    <a:gd name="connsiteX10" fmla="*/ 1542756 w 1542756"/>
                    <a:gd name="connsiteY10" fmla="*/ 936966 h 1543391"/>
                    <a:gd name="connsiteX11" fmla="*/ 1408346 w 1542756"/>
                    <a:gd name="connsiteY11" fmla="*/ 1087656 h 1543391"/>
                    <a:gd name="connsiteX12" fmla="*/ 1296893 w 1542756"/>
                    <a:gd name="connsiteY12" fmla="*/ 1021218 h 1543391"/>
                    <a:gd name="connsiteX13" fmla="*/ 1227044 w 1542756"/>
                    <a:gd name="connsiteY13" fmla="*/ 1009804 h 1543391"/>
                    <a:gd name="connsiteX14" fmla="*/ 1212215 w 1542756"/>
                    <a:gd name="connsiteY14" fmla="*/ 1030456 h 1543391"/>
                    <a:gd name="connsiteX15" fmla="*/ 1212215 w 1542756"/>
                    <a:gd name="connsiteY15" fmla="*/ 1543391 h 1543391"/>
                    <a:gd name="connsiteX16" fmla="*/ 698836 w 1542756"/>
                    <a:gd name="connsiteY16" fmla="*/ 1543391 h 1543391"/>
                    <a:gd name="connsiteX17" fmla="*/ 677999 w 1542756"/>
                    <a:gd name="connsiteY17" fmla="*/ 1527864 h 1543391"/>
                    <a:gd name="connsiteX18" fmla="*/ 530889 w 1542756"/>
                    <a:gd name="connsiteY18" fmla="*/ 1529038 h 1543391"/>
                    <a:gd name="connsiteX19" fmla="*/ 510900 w 1542756"/>
                    <a:gd name="connsiteY19" fmla="*/ 1543391 h 1543391"/>
                    <a:gd name="connsiteX20" fmla="*/ 0 w 1542756"/>
                    <a:gd name="connsiteY20" fmla="*/ 1543391 h 1543391"/>
                    <a:gd name="connsiteX21" fmla="*/ 0 w 1542756"/>
                    <a:gd name="connsiteY21" fmla="*/ 1030456 h 1543391"/>
                    <a:gd name="connsiteX22" fmla="*/ 14829 w 1542756"/>
                    <a:gd name="connsiteY22" fmla="*/ 1009804 h 1543391"/>
                    <a:gd name="connsiteX23" fmla="*/ 87734 w 1542756"/>
                    <a:gd name="connsiteY23" fmla="*/ 1015107 h 1543391"/>
                    <a:gd name="connsiteX24" fmla="*/ 196131 w 1542756"/>
                    <a:gd name="connsiteY24" fmla="*/ 1084600 h 1543391"/>
                    <a:gd name="connsiteX25" fmla="*/ 330541 w 1542756"/>
                    <a:gd name="connsiteY25" fmla="*/ 936966 h 1543391"/>
                    <a:gd name="connsiteX26" fmla="*/ 196131 w 1542756"/>
                    <a:gd name="connsiteY26" fmla="*/ 789332 h 1543391"/>
                    <a:gd name="connsiteX27" fmla="*/ 84678 w 1542756"/>
                    <a:gd name="connsiteY27" fmla="*/ 861880 h 1543391"/>
                    <a:gd name="connsiteX28" fmla="*/ 16002 w 1542756"/>
                    <a:gd name="connsiteY28" fmla="*/ 862694 h 1543391"/>
                    <a:gd name="connsiteX29" fmla="*/ 0 w 1542756"/>
                    <a:gd name="connsiteY29" fmla="*/ 841219 h 1543391"/>
                    <a:gd name="connsiteX30" fmla="*/ 0 w 1542756"/>
                    <a:gd name="connsiteY30" fmla="*/ 330541 h 1543391"/>
                    <a:gd name="connsiteX31" fmla="*/ 510238 w 1542756"/>
                    <a:gd name="connsiteY31" fmla="*/ 330541 h 1543391"/>
                    <a:gd name="connsiteX32" fmla="*/ 530889 w 1542756"/>
                    <a:gd name="connsiteY32" fmla="*/ 315713 h 1543391"/>
                    <a:gd name="connsiteX33" fmla="*/ 519475 w 1542756"/>
                    <a:gd name="connsiteY33" fmla="*/ 245864 h 1543391"/>
                    <a:gd name="connsiteX34" fmla="*/ 453037 w 1542756"/>
                    <a:gd name="connsiteY34" fmla="*/ 134410 h 1543391"/>
                    <a:gd name="connsiteX35" fmla="*/ 603727 w 1542756"/>
                    <a:gd name="connsiteY35" fmla="*/ 0 h 1543391"/>
                    <a:gd name="connsiteX0" fmla="*/ 603727 w 1542756"/>
                    <a:gd name="connsiteY0" fmla="*/ 0 h 1543391"/>
                    <a:gd name="connsiteX1" fmla="*/ 754417 w 1542756"/>
                    <a:gd name="connsiteY1" fmla="*/ 134410 h 1543391"/>
                    <a:gd name="connsiteX2" fmla="*/ 687979 w 1542756"/>
                    <a:gd name="connsiteY2" fmla="*/ 245864 h 1543391"/>
                    <a:gd name="connsiteX3" fmla="*/ 677999 w 1542756"/>
                    <a:gd name="connsiteY3" fmla="*/ 314539 h 1543391"/>
                    <a:gd name="connsiteX4" fmla="*/ 699473 w 1542756"/>
                    <a:gd name="connsiteY4" fmla="*/ 330541 h 1543391"/>
                    <a:gd name="connsiteX5" fmla="*/ 1212215 w 1542756"/>
                    <a:gd name="connsiteY5" fmla="*/ 330541 h 1543391"/>
                    <a:gd name="connsiteX6" fmla="*/ 1212215 w 1542756"/>
                    <a:gd name="connsiteY6" fmla="*/ 841219 h 1543391"/>
                    <a:gd name="connsiteX7" fmla="*/ 1228217 w 1542756"/>
                    <a:gd name="connsiteY7" fmla="*/ 862694 h 1543391"/>
                    <a:gd name="connsiteX8" fmla="*/ 1296893 w 1542756"/>
                    <a:gd name="connsiteY8" fmla="*/ 852714 h 1543391"/>
                    <a:gd name="connsiteX9" fmla="*/ 1408346 w 1542756"/>
                    <a:gd name="connsiteY9" fmla="*/ 786276 h 1543391"/>
                    <a:gd name="connsiteX10" fmla="*/ 1542756 w 1542756"/>
                    <a:gd name="connsiteY10" fmla="*/ 936966 h 1543391"/>
                    <a:gd name="connsiteX11" fmla="*/ 1408346 w 1542756"/>
                    <a:gd name="connsiteY11" fmla="*/ 1087656 h 1543391"/>
                    <a:gd name="connsiteX12" fmla="*/ 1296893 w 1542756"/>
                    <a:gd name="connsiteY12" fmla="*/ 1021218 h 1543391"/>
                    <a:gd name="connsiteX13" fmla="*/ 1227044 w 1542756"/>
                    <a:gd name="connsiteY13" fmla="*/ 1009804 h 1543391"/>
                    <a:gd name="connsiteX14" fmla="*/ 1212215 w 1542756"/>
                    <a:gd name="connsiteY14" fmla="*/ 1030456 h 1543391"/>
                    <a:gd name="connsiteX15" fmla="*/ 1212215 w 1542756"/>
                    <a:gd name="connsiteY15" fmla="*/ 1543391 h 1543391"/>
                    <a:gd name="connsiteX16" fmla="*/ 698836 w 1542756"/>
                    <a:gd name="connsiteY16" fmla="*/ 1543391 h 1543391"/>
                    <a:gd name="connsiteX17" fmla="*/ 677999 w 1542756"/>
                    <a:gd name="connsiteY17" fmla="*/ 1527864 h 1543391"/>
                    <a:gd name="connsiteX18" fmla="*/ 656239 w 1542756"/>
                    <a:gd name="connsiteY18" fmla="*/ 1527917 h 1543391"/>
                    <a:gd name="connsiteX19" fmla="*/ 530889 w 1542756"/>
                    <a:gd name="connsiteY19" fmla="*/ 1529038 h 1543391"/>
                    <a:gd name="connsiteX20" fmla="*/ 510900 w 1542756"/>
                    <a:gd name="connsiteY20" fmla="*/ 1543391 h 1543391"/>
                    <a:gd name="connsiteX21" fmla="*/ 0 w 1542756"/>
                    <a:gd name="connsiteY21" fmla="*/ 1543391 h 1543391"/>
                    <a:gd name="connsiteX22" fmla="*/ 0 w 1542756"/>
                    <a:gd name="connsiteY22" fmla="*/ 1030456 h 1543391"/>
                    <a:gd name="connsiteX23" fmla="*/ 14829 w 1542756"/>
                    <a:gd name="connsiteY23" fmla="*/ 1009804 h 1543391"/>
                    <a:gd name="connsiteX24" fmla="*/ 87734 w 1542756"/>
                    <a:gd name="connsiteY24" fmla="*/ 1015107 h 1543391"/>
                    <a:gd name="connsiteX25" fmla="*/ 196131 w 1542756"/>
                    <a:gd name="connsiteY25" fmla="*/ 1084600 h 1543391"/>
                    <a:gd name="connsiteX26" fmla="*/ 330541 w 1542756"/>
                    <a:gd name="connsiteY26" fmla="*/ 936966 h 1543391"/>
                    <a:gd name="connsiteX27" fmla="*/ 196131 w 1542756"/>
                    <a:gd name="connsiteY27" fmla="*/ 789332 h 1543391"/>
                    <a:gd name="connsiteX28" fmla="*/ 84678 w 1542756"/>
                    <a:gd name="connsiteY28" fmla="*/ 861880 h 1543391"/>
                    <a:gd name="connsiteX29" fmla="*/ 16002 w 1542756"/>
                    <a:gd name="connsiteY29" fmla="*/ 862694 h 1543391"/>
                    <a:gd name="connsiteX30" fmla="*/ 0 w 1542756"/>
                    <a:gd name="connsiteY30" fmla="*/ 841219 h 1543391"/>
                    <a:gd name="connsiteX31" fmla="*/ 0 w 1542756"/>
                    <a:gd name="connsiteY31" fmla="*/ 330541 h 1543391"/>
                    <a:gd name="connsiteX32" fmla="*/ 510238 w 1542756"/>
                    <a:gd name="connsiteY32" fmla="*/ 330541 h 1543391"/>
                    <a:gd name="connsiteX33" fmla="*/ 530889 w 1542756"/>
                    <a:gd name="connsiteY33" fmla="*/ 315713 h 1543391"/>
                    <a:gd name="connsiteX34" fmla="*/ 519475 w 1542756"/>
                    <a:gd name="connsiteY34" fmla="*/ 245864 h 1543391"/>
                    <a:gd name="connsiteX35" fmla="*/ 453037 w 1542756"/>
                    <a:gd name="connsiteY35" fmla="*/ 134410 h 1543391"/>
                    <a:gd name="connsiteX36" fmla="*/ 603727 w 1542756"/>
                    <a:gd name="connsiteY36" fmla="*/ 0 h 1543391"/>
                    <a:gd name="connsiteX0" fmla="*/ 603727 w 1542756"/>
                    <a:gd name="connsiteY0" fmla="*/ 0 h 1543391"/>
                    <a:gd name="connsiteX1" fmla="*/ 754417 w 1542756"/>
                    <a:gd name="connsiteY1" fmla="*/ 134410 h 1543391"/>
                    <a:gd name="connsiteX2" fmla="*/ 687979 w 1542756"/>
                    <a:gd name="connsiteY2" fmla="*/ 245864 h 1543391"/>
                    <a:gd name="connsiteX3" fmla="*/ 677999 w 1542756"/>
                    <a:gd name="connsiteY3" fmla="*/ 314539 h 1543391"/>
                    <a:gd name="connsiteX4" fmla="*/ 699473 w 1542756"/>
                    <a:gd name="connsiteY4" fmla="*/ 330541 h 1543391"/>
                    <a:gd name="connsiteX5" fmla="*/ 1212215 w 1542756"/>
                    <a:gd name="connsiteY5" fmla="*/ 330541 h 1543391"/>
                    <a:gd name="connsiteX6" fmla="*/ 1212215 w 1542756"/>
                    <a:gd name="connsiteY6" fmla="*/ 841219 h 1543391"/>
                    <a:gd name="connsiteX7" fmla="*/ 1228217 w 1542756"/>
                    <a:gd name="connsiteY7" fmla="*/ 862694 h 1543391"/>
                    <a:gd name="connsiteX8" fmla="*/ 1296893 w 1542756"/>
                    <a:gd name="connsiteY8" fmla="*/ 852714 h 1543391"/>
                    <a:gd name="connsiteX9" fmla="*/ 1408346 w 1542756"/>
                    <a:gd name="connsiteY9" fmla="*/ 786276 h 1543391"/>
                    <a:gd name="connsiteX10" fmla="*/ 1542756 w 1542756"/>
                    <a:gd name="connsiteY10" fmla="*/ 936966 h 1543391"/>
                    <a:gd name="connsiteX11" fmla="*/ 1408346 w 1542756"/>
                    <a:gd name="connsiteY11" fmla="*/ 1087656 h 1543391"/>
                    <a:gd name="connsiteX12" fmla="*/ 1296893 w 1542756"/>
                    <a:gd name="connsiteY12" fmla="*/ 1021218 h 1543391"/>
                    <a:gd name="connsiteX13" fmla="*/ 1227044 w 1542756"/>
                    <a:gd name="connsiteY13" fmla="*/ 1009804 h 1543391"/>
                    <a:gd name="connsiteX14" fmla="*/ 1212215 w 1542756"/>
                    <a:gd name="connsiteY14" fmla="*/ 1030456 h 1543391"/>
                    <a:gd name="connsiteX15" fmla="*/ 1212215 w 1542756"/>
                    <a:gd name="connsiteY15" fmla="*/ 1543391 h 1543391"/>
                    <a:gd name="connsiteX16" fmla="*/ 698836 w 1542756"/>
                    <a:gd name="connsiteY16" fmla="*/ 1543391 h 1543391"/>
                    <a:gd name="connsiteX17" fmla="*/ 677999 w 1542756"/>
                    <a:gd name="connsiteY17" fmla="*/ 1527864 h 1543391"/>
                    <a:gd name="connsiteX18" fmla="*/ 656239 w 1542756"/>
                    <a:gd name="connsiteY18" fmla="*/ 1527917 h 1543391"/>
                    <a:gd name="connsiteX19" fmla="*/ 510900 w 1542756"/>
                    <a:gd name="connsiteY19" fmla="*/ 1543391 h 1543391"/>
                    <a:gd name="connsiteX20" fmla="*/ 0 w 1542756"/>
                    <a:gd name="connsiteY20" fmla="*/ 1543391 h 1543391"/>
                    <a:gd name="connsiteX21" fmla="*/ 0 w 1542756"/>
                    <a:gd name="connsiteY21" fmla="*/ 1030456 h 1543391"/>
                    <a:gd name="connsiteX22" fmla="*/ 14829 w 1542756"/>
                    <a:gd name="connsiteY22" fmla="*/ 1009804 h 1543391"/>
                    <a:gd name="connsiteX23" fmla="*/ 87734 w 1542756"/>
                    <a:gd name="connsiteY23" fmla="*/ 1015107 h 1543391"/>
                    <a:gd name="connsiteX24" fmla="*/ 196131 w 1542756"/>
                    <a:gd name="connsiteY24" fmla="*/ 1084600 h 1543391"/>
                    <a:gd name="connsiteX25" fmla="*/ 330541 w 1542756"/>
                    <a:gd name="connsiteY25" fmla="*/ 936966 h 1543391"/>
                    <a:gd name="connsiteX26" fmla="*/ 196131 w 1542756"/>
                    <a:gd name="connsiteY26" fmla="*/ 789332 h 1543391"/>
                    <a:gd name="connsiteX27" fmla="*/ 84678 w 1542756"/>
                    <a:gd name="connsiteY27" fmla="*/ 861880 h 1543391"/>
                    <a:gd name="connsiteX28" fmla="*/ 16002 w 1542756"/>
                    <a:gd name="connsiteY28" fmla="*/ 862694 h 1543391"/>
                    <a:gd name="connsiteX29" fmla="*/ 0 w 1542756"/>
                    <a:gd name="connsiteY29" fmla="*/ 841219 h 1543391"/>
                    <a:gd name="connsiteX30" fmla="*/ 0 w 1542756"/>
                    <a:gd name="connsiteY30" fmla="*/ 330541 h 1543391"/>
                    <a:gd name="connsiteX31" fmla="*/ 510238 w 1542756"/>
                    <a:gd name="connsiteY31" fmla="*/ 330541 h 1543391"/>
                    <a:gd name="connsiteX32" fmla="*/ 530889 w 1542756"/>
                    <a:gd name="connsiteY32" fmla="*/ 315713 h 1543391"/>
                    <a:gd name="connsiteX33" fmla="*/ 519475 w 1542756"/>
                    <a:gd name="connsiteY33" fmla="*/ 245864 h 1543391"/>
                    <a:gd name="connsiteX34" fmla="*/ 453037 w 1542756"/>
                    <a:gd name="connsiteY34" fmla="*/ 134410 h 1543391"/>
                    <a:gd name="connsiteX35" fmla="*/ 603727 w 1542756"/>
                    <a:gd name="connsiteY35" fmla="*/ 0 h 1543391"/>
                    <a:gd name="connsiteX0" fmla="*/ 603727 w 1542756"/>
                    <a:gd name="connsiteY0" fmla="*/ 0 h 1543391"/>
                    <a:gd name="connsiteX1" fmla="*/ 754417 w 1542756"/>
                    <a:gd name="connsiteY1" fmla="*/ 134410 h 1543391"/>
                    <a:gd name="connsiteX2" fmla="*/ 687979 w 1542756"/>
                    <a:gd name="connsiteY2" fmla="*/ 245864 h 1543391"/>
                    <a:gd name="connsiteX3" fmla="*/ 677999 w 1542756"/>
                    <a:gd name="connsiteY3" fmla="*/ 314539 h 1543391"/>
                    <a:gd name="connsiteX4" fmla="*/ 699473 w 1542756"/>
                    <a:gd name="connsiteY4" fmla="*/ 330541 h 1543391"/>
                    <a:gd name="connsiteX5" fmla="*/ 1212215 w 1542756"/>
                    <a:gd name="connsiteY5" fmla="*/ 330541 h 1543391"/>
                    <a:gd name="connsiteX6" fmla="*/ 1212215 w 1542756"/>
                    <a:gd name="connsiteY6" fmla="*/ 841219 h 1543391"/>
                    <a:gd name="connsiteX7" fmla="*/ 1228217 w 1542756"/>
                    <a:gd name="connsiteY7" fmla="*/ 862694 h 1543391"/>
                    <a:gd name="connsiteX8" fmla="*/ 1296893 w 1542756"/>
                    <a:gd name="connsiteY8" fmla="*/ 852714 h 1543391"/>
                    <a:gd name="connsiteX9" fmla="*/ 1408346 w 1542756"/>
                    <a:gd name="connsiteY9" fmla="*/ 786276 h 1543391"/>
                    <a:gd name="connsiteX10" fmla="*/ 1542756 w 1542756"/>
                    <a:gd name="connsiteY10" fmla="*/ 936966 h 1543391"/>
                    <a:gd name="connsiteX11" fmla="*/ 1408346 w 1542756"/>
                    <a:gd name="connsiteY11" fmla="*/ 1087656 h 1543391"/>
                    <a:gd name="connsiteX12" fmla="*/ 1296893 w 1542756"/>
                    <a:gd name="connsiteY12" fmla="*/ 1021218 h 1543391"/>
                    <a:gd name="connsiteX13" fmla="*/ 1227044 w 1542756"/>
                    <a:gd name="connsiteY13" fmla="*/ 1009804 h 1543391"/>
                    <a:gd name="connsiteX14" fmla="*/ 1212215 w 1542756"/>
                    <a:gd name="connsiteY14" fmla="*/ 1030456 h 1543391"/>
                    <a:gd name="connsiteX15" fmla="*/ 1212215 w 1542756"/>
                    <a:gd name="connsiteY15" fmla="*/ 1543391 h 1543391"/>
                    <a:gd name="connsiteX16" fmla="*/ 698836 w 1542756"/>
                    <a:gd name="connsiteY16" fmla="*/ 1543391 h 1543391"/>
                    <a:gd name="connsiteX17" fmla="*/ 677999 w 1542756"/>
                    <a:gd name="connsiteY17" fmla="*/ 1527864 h 1543391"/>
                    <a:gd name="connsiteX18" fmla="*/ 656239 w 1542756"/>
                    <a:gd name="connsiteY18" fmla="*/ 1527917 h 1543391"/>
                    <a:gd name="connsiteX19" fmla="*/ 0 w 1542756"/>
                    <a:gd name="connsiteY19" fmla="*/ 1543391 h 1543391"/>
                    <a:gd name="connsiteX20" fmla="*/ 0 w 1542756"/>
                    <a:gd name="connsiteY20" fmla="*/ 1030456 h 1543391"/>
                    <a:gd name="connsiteX21" fmla="*/ 14829 w 1542756"/>
                    <a:gd name="connsiteY21" fmla="*/ 1009804 h 1543391"/>
                    <a:gd name="connsiteX22" fmla="*/ 87734 w 1542756"/>
                    <a:gd name="connsiteY22" fmla="*/ 1015107 h 1543391"/>
                    <a:gd name="connsiteX23" fmla="*/ 196131 w 1542756"/>
                    <a:gd name="connsiteY23" fmla="*/ 1084600 h 1543391"/>
                    <a:gd name="connsiteX24" fmla="*/ 330541 w 1542756"/>
                    <a:gd name="connsiteY24" fmla="*/ 936966 h 1543391"/>
                    <a:gd name="connsiteX25" fmla="*/ 196131 w 1542756"/>
                    <a:gd name="connsiteY25" fmla="*/ 789332 h 1543391"/>
                    <a:gd name="connsiteX26" fmla="*/ 84678 w 1542756"/>
                    <a:gd name="connsiteY26" fmla="*/ 861880 h 1543391"/>
                    <a:gd name="connsiteX27" fmla="*/ 16002 w 1542756"/>
                    <a:gd name="connsiteY27" fmla="*/ 862694 h 1543391"/>
                    <a:gd name="connsiteX28" fmla="*/ 0 w 1542756"/>
                    <a:gd name="connsiteY28" fmla="*/ 841219 h 1543391"/>
                    <a:gd name="connsiteX29" fmla="*/ 0 w 1542756"/>
                    <a:gd name="connsiteY29" fmla="*/ 330541 h 1543391"/>
                    <a:gd name="connsiteX30" fmla="*/ 510238 w 1542756"/>
                    <a:gd name="connsiteY30" fmla="*/ 330541 h 1543391"/>
                    <a:gd name="connsiteX31" fmla="*/ 530889 w 1542756"/>
                    <a:gd name="connsiteY31" fmla="*/ 315713 h 1543391"/>
                    <a:gd name="connsiteX32" fmla="*/ 519475 w 1542756"/>
                    <a:gd name="connsiteY32" fmla="*/ 245864 h 1543391"/>
                    <a:gd name="connsiteX33" fmla="*/ 453037 w 1542756"/>
                    <a:gd name="connsiteY33" fmla="*/ 134410 h 1543391"/>
                    <a:gd name="connsiteX34" fmla="*/ 603727 w 1542756"/>
                    <a:gd name="connsiteY34" fmla="*/ 0 h 1543391"/>
                    <a:gd name="connsiteX0" fmla="*/ 603727 w 1542756"/>
                    <a:gd name="connsiteY0" fmla="*/ 0 h 1576600"/>
                    <a:gd name="connsiteX1" fmla="*/ 754417 w 1542756"/>
                    <a:gd name="connsiteY1" fmla="*/ 134410 h 1576600"/>
                    <a:gd name="connsiteX2" fmla="*/ 687979 w 1542756"/>
                    <a:gd name="connsiteY2" fmla="*/ 245864 h 1576600"/>
                    <a:gd name="connsiteX3" fmla="*/ 677999 w 1542756"/>
                    <a:gd name="connsiteY3" fmla="*/ 314539 h 1576600"/>
                    <a:gd name="connsiteX4" fmla="*/ 699473 w 1542756"/>
                    <a:gd name="connsiteY4" fmla="*/ 330541 h 1576600"/>
                    <a:gd name="connsiteX5" fmla="*/ 1212215 w 1542756"/>
                    <a:gd name="connsiteY5" fmla="*/ 330541 h 1576600"/>
                    <a:gd name="connsiteX6" fmla="*/ 1212215 w 1542756"/>
                    <a:gd name="connsiteY6" fmla="*/ 841219 h 1576600"/>
                    <a:gd name="connsiteX7" fmla="*/ 1228217 w 1542756"/>
                    <a:gd name="connsiteY7" fmla="*/ 862694 h 1576600"/>
                    <a:gd name="connsiteX8" fmla="*/ 1296893 w 1542756"/>
                    <a:gd name="connsiteY8" fmla="*/ 852714 h 1576600"/>
                    <a:gd name="connsiteX9" fmla="*/ 1408346 w 1542756"/>
                    <a:gd name="connsiteY9" fmla="*/ 786276 h 1576600"/>
                    <a:gd name="connsiteX10" fmla="*/ 1542756 w 1542756"/>
                    <a:gd name="connsiteY10" fmla="*/ 936966 h 1576600"/>
                    <a:gd name="connsiteX11" fmla="*/ 1408346 w 1542756"/>
                    <a:gd name="connsiteY11" fmla="*/ 1087656 h 1576600"/>
                    <a:gd name="connsiteX12" fmla="*/ 1296893 w 1542756"/>
                    <a:gd name="connsiteY12" fmla="*/ 1021218 h 1576600"/>
                    <a:gd name="connsiteX13" fmla="*/ 1227044 w 1542756"/>
                    <a:gd name="connsiteY13" fmla="*/ 1009804 h 1576600"/>
                    <a:gd name="connsiteX14" fmla="*/ 1212215 w 1542756"/>
                    <a:gd name="connsiteY14" fmla="*/ 1030456 h 1576600"/>
                    <a:gd name="connsiteX15" fmla="*/ 1212215 w 1542756"/>
                    <a:gd name="connsiteY15" fmla="*/ 1543391 h 1576600"/>
                    <a:gd name="connsiteX16" fmla="*/ 698836 w 1542756"/>
                    <a:gd name="connsiteY16" fmla="*/ 1543391 h 1576600"/>
                    <a:gd name="connsiteX17" fmla="*/ 677999 w 1542756"/>
                    <a:gd name="connsiteY17" fmla="*/ 1527864 h 1576600"/>
                    <a:gd name="connsiteX18" fmla="*/ 0 w 1542756"/>
                    <a:gd name="connsiteY18" fmla="*/ 1543391 h 1576600"/>
                    <a:gd name="connsiteX19" fmla="*/ 0 w 1542756"/>
                    <a:gd name="connsiteY19" fmla="*/ 1030456 h 1576600"/>
                    <a:gd name="connsiteX20" fmla="*/ 14829 w 1542756"/>
                    <a:gd name="connsiteY20" fmla="*/ 1009804 h 1576600"/>
                    <a:gd name="connsiteX21" fmla="*/ 87734 w 1542756"/>
                    <a:gd name="connsiteY21" fmla="*/ 1015107 h 1576600"/>
                    <a:gd name="connsiteX22" fmla="*/ 196131 w 1542756"/>
                    <a:gd name="connsiteY22" fmla="*/ 1084600 h 1576600"/>
                    <a:gd name="connsiteX23" fmla="*/ 330541 w 1542756"/>
                    <a:gd name="connsiteY23" fmla="*/ 936966 h 1576600"/>
                    <a:gd name="connsiteX24" fmla="*/ 196131 w 1542756"/>
                    <a:gd name="connsiteY24" fmla="*/ 789332 h 1576600"/>
                    <a:gd name="connsiteX25" fmla="*/ 84678 w 1542756"/>
                    <a:gd name="connsiteY25" fmla="*/ 861880 h 1576600"/>
                    <a:gd name="connsiteX26" fmla="*/ 16002 w 1542756"/>
                    <a:gd name="connsiteY26" fmla="*/ 862694 h 1576600"/>
                    <a:gd name="connsiteX27" fmla="*/ 0 w 1542756"/>
                    <a:gd name="connsiteY27" fmla="*/ 841219 h 1576600"/>
                    <a:gd name="connsiteX28" fmla="*/ 0 w 1542756"/>
                    <a:gd name="connsiteY28" fmla="*/ 330541 h 1576600"/>
                    <a:gd name="connsiteX29" fmla="*/ 510238 w 1542756"/>
                    <a:gd name="connsiteY29" fmla="*/ 330541 h 1576600"/>
                    <a:gd name="connsiteX30" fmla="*/ 530889 w 1542756"/>
                    <a:gd name="connsiteY30" fmla="*/ 315713 h 1576600"/>
                    <a:gd name="connsiteX31" fmla="*/ 519475 w 1542756"/>
                    <a:gd name="connsiteY31" fmla="*/ 245864 h 1576600"/>
                    <a:gd name="connsiteX32" fmla="*/ 453037 w 1542756"/>
                    <a:gd name="connsiteY32" fmla="*/ 134410 h 1576600"/>
                    <a:gd name="connsiteX33" fmla="*/ 603727 w 1542756"/>
                    <a:gd name="connsiteY33" fmla="*/ 0 h 1576600"/>
                    <a:gd name="connsiteX0" fmla="*/ 603727 w 1542756"/>
                    <a:gd name="connsiteY0" fmla="*/ 0 h 1576600"/>
                    <a:gd name="connsiteX1" fmla="*/ 754417 w 1542756"/>
                    <a:gd name="connsiteY1" fmla="*/ 134410 h 1576600"/>
                    <a:gd name="connsiteX2" fmla="*/ 687979 w 1542756"/>
                    <a:gd name="connsiteY2" fmla="*/ 245864 h 1576600"/>
                    <a:gd name="connsiteX3" fmla="*/ 677999 w 1542756"/>
                    <a:gd name="connsiteY3" fmla="*/ 314539 h 1576600"/>
                    <a:gd name="connsiteX4" fmla="*/ 699473 w 1542756"/>
                    <a:gd name="connsiteY4" fmla="*/ 330541 h 1576600"/>
                    <a:gd name="connsiteX5" fmla="*/ 1212215 w 1542756"/>
                    <a:gd name="connsiteY5" fmla="*/ 330541 h 1576600"/>
                    <a:gd name="connsiteX6" fmla="*/ 1212215 w 1542756"/>
                    <a:gd name="connsiteY6" fmla="*/ 841219 h 1576600"/>
                    <a:gd name="connsiteX7" fmla="*/ 1228217 w 1542756"/>
                    <a:gd name="connsiteY7" fmla="*/ 862694 h 1576600"/>
                    <a:gd name="connsiteX8" fmla="*/ 1296893 w 1542756"/>
                    <a:gd name="connsiteY8" fmla="*/ 852714 h 1576600"/>
                    <a:gd name="connsiteX9" fmla="*/ 1408346 w 1542756"/>
                    <a:gd name="connsiteY9" fmla="*/ 786276 h 1576600"/>
                    <a:gd name="connsiteX10" fmla="*/ 1542756 w 1542756"/>
                    <a:gd name="connsiteY10" fmla="*/ 936966 h 1576600"/>
                    <a:gd name="connsiteX11" fmla="*/ 1408346 w 1542756"/>
                    <a:gd name="connsiteY11" fmla="*/ 1087656 h 1576600"/>
                    <a:gd name="connsiteX12" fmla="*/ 1296893 w 1542756"/>
                    <a:gd name="connsiteY12" fmla="*/ 1021218 h 1576600"/>
                    <a:gd name="connsiteX13" fmla="*/ 1227044 w 1542756"/>
                    <a:gd name="connsiteY13" fmla="*/ 1009804 h 1576600"/>
                    <a:gd name="connsiteX14" fmla="*/ 1212215 w 1542756"/>
                    <a:gd name="connsiteY14" fmla="*/ 1030456 h 1576600"/>
                    <a:gd name="connsiteX15" fmla="*/ 1212215 w 1542756"/>
                    <a:gd name="connsiteY15" fmla="*/ 1543391 h 1576600"/>
                    <a:gd name="connsiteX16" fmla="*/ 677999 w 1542756"/>
                    <a:gd name="connsiteY16" fmla="*/ 1527864 h 1576600"/>
                    <a:gd name="connsiteX17" fmla="*/ 0 w 1542756"/>
                    <a:gd name="connsiteY17" fmla="*/ 1543391 h 1576600"/>
                    <a:gd name="connsiteX18" fmla="*/ 0 w 1542756"/>
                    <a:gd name="connsiteY18" fmla="*/ 1030456 h 1576600"/>
                    <a:gd name="connsiteX19" fmla="*/ 14829 w 1542756"/>
                    <a:gd name="connsiteY19" fmla="*/ 1009804 h 1576600"/>
                    <a:gd name="connsiteX20" fmla="*/ 87734 w 1542756"/>
                    <a:gd name="connsiteY20" fmla="*/ 1015107 h 1576600"/>
                    <a:gd name="connsiteX21" fmla="*/ 196131 w 1542756"/>
                    <a:gd name="connsiteY21" fmla="*/ 1084600 h 1576600"/>
                    <a:gd name="connsiteX22" fmla="*/ 330541 w 1542756"/>
                    <a:gd name="connsiteY22" fmla="*/ 936966 h 1576600"/>
                    <a:gd name="connsiteX23" fmla="*/ 196131 w 1542756"/>
                    <a:gd name="connsiteY23" fmla="*/ 789332 h 1576600"/>
                    <a:gd name="connsiteX24" fmla="*/ 84678 w 1542756"/>
                    <a:gd name="connsiteY24" fmla="*/ 861880 h 1576600"/>
                    <a:gd name="connsiteX25" fmla="*/ 16002 w 1542756"/>
                    <a:gd name="connsiteY25" fmla="*/ 862694 h 1576600"/>
                    <a:gd name="connsiteX26" fmla="*/ 0 w 1542756"/>
                    <a:gd name="connsiteY26" fmla="*/ 841219 h 1576600"/>
                    <a:gd name="connsiteX27" fmla="*/ 0 w 1542756"/>
                    <a:gd name="connsiteY27" fmla="*/ 330541 h 1576600"/>
                    <a:gd name="connsiteX28" fmla="*/ 510238 w 1542756"/>
                    <a:gd name="connsiteY28" fmla="*/ 330541 h 1576600"/>
                    <a:gd name="connsiteX29" fmla="*/ 530889 w 1542756"/>
                    <a:gd name="connsiteY29" fmla="*/ 315713 h 1576600"/>
                    <a:gd name="connsiteX30" fmla="*/ 519475 w 1542756"/>
                    <a:gd name="connsiteY30" fmla="*/ 245864 h 1576600"/>
                    <a:gd name="connsiteX31" fmla="*/ 453037 w 1542756"/>
                    <a:gd name="connsiteY31" fmla="*/ 134410 h 1576600"/>
                    <a:gd name="connsiteX32" fmla="*/ 603727 w 1542756"/>
                    <a:gd name="connsiteY32" fmla="*/ 0 h 1576600"/>
                    <a:gd name="connsiteX0" fmla="*/ 603727 w 1542756"/>
                    <a:gd name="connsiteY0" fmla="*/ 0 h 1543391"/>
                    <a:gd name="connsiteX1" fmla="*/ 754417 w 1542756"/>
                    <a:gd name="connsiteY1" fmla="*/ 134410 h 1543391"/>
                    <a:gd name="connsiteX2" fmla="*/ 687979 w 1542756"/>
                    <a:gd name="connsiteY2" fmla="*/ 245864 h 1543391"/>
                    <a:gd name="connsiteX3" fmla="*/ 677999 w 1542756"/>
                    <a:gd name="connsiteY3" fmla="*/ 314539 h 1543391"/>
                    <a:gd name="connsiteX4" fmla="*/ 699473 w 1542756"/>
                    <a:gd name="connsiteY4" fmla="*/ 330541 h 1543391"/>
                    <a:gd name="connsiteX5" fmla="*/ 1212215 w 1542756"/>
                    <a:gd name="connsiteY5" fmla="*/ 330541 h 1543391"/>
                    <a:gd name="connsiteX6" fmla="*/ 1212215 w 1542756"/>
                    <a:gd name="connsiteY6" fmla="*/ 841219 h 1543391"/>
                    <a:gd name="connsiteX7" fmla="*/ 1228217 w 1542756"/>
                    <a:gd name="connsiteY7" fmla="*/ 862694 h 1543391"/>
                    <a:gd name="connsiteX8" fmla="*/ 1296893 w 1542756"/>
                    <a:gd name="connsiteY8" fmla="*/ 852714 h 1543391"/>
                    <a:gd name="connsiteX9" fmla="*/ 1408346 w 1542756"/>
                    <a:gd name="connsiteY9" fmla="*/ 786276 h 1543391"/>
                    <a:gd name="connsiteX10" fmla="*/ 1542756 w 1542756"/>
                    <a:gd name="connsiteY10" fmla="*/ 936966 h 1543391"/>
                    <a:gd name="connsiteX11" fmla="*/ 1408346 w 1542756"/>
                    <a:gd name="connsiteY11" fmla="*/ 1087656 h 1543391"/>
                    <a:gd name="connsiteX12" fmla="*/ 1296893 w 1542756"/>
                    <a:gd name="connsiteY12" fmla="*/ 1021218 h 1543391"/>
                    <a:gd name="connsiteX13" fmla="*/ 1227044 w 1542756"/>
                    <a:gd name="connsiteY13" fmla="*/ 1009804 h 1543391"/>
                    <a:gd name="connsiteX14" fmla="*/ 1212215 w 1542756"/>
                    <a:gd name="connsiteY14" fmla="*/ 1030456 h 1543391"/>
                    <a:gd name="connsiteX15" fmla="*/ 1212215 w 1542756"/>
                    <a:gd name="connsiteY15" fmla="*/ 1543391 h 1543391"/>
                    <a:gd name="connsiteX16" fmla="*/ 0 w 1542756"/>
                    <a:gd name="connsiteY16" fmla="*/ 1543391 h 1543391"/>
                    <a:gd name="connsiteX17" fmla="*/ 0 w 1542756"/>
                    <a:gd name="connsiteY17" fmla="*/ 1030456 h 1543391"/>
                    <a:gd name="connsiteX18" fmla="*/ 14829 w 1542756"/>
                    <a:gd name="connsiteY18" fmla="*/ 1009804 h 1543391"/>
                    <a:gd name="connsiteX19" fmla="*/ 87734 w 1542756"/>
                    <a:gd name="connsiteY19" fmla="*/ 1015107 h 1543391"/>
                    <a:gd name="connsiteX20" fmla="*/ 196131 w 1542756"/>
                    <a:gd name="connsiteY20" fmla="*/ 1084600 h 1543391"/>
                    <a:gd name="connsiteX21" fmla="*/ 330541 w 1542756"/>
                    <a:gd name="connsiteY21" fmla="*/ 936966 h 1543391"/>
                    <a:gd name="connsiteX22" fmla="*/ 196131 w 1542756"/>
                    <a:gd name="connsiteY22" fmla="*/ 789332 h 1543391"/>
                    <a:gd name="connsiteX23" fmla="*/ 84678 w 1542756"/>
                    <a:gd name="connsiteY23" fmla="*/ 861880 h 1543391"/>
                    <a:gd name="connsiteX24" fmla="*/ 16002 w 1542756"/>
                    <a:gd name="connsiteY24" fmla="*/ 862694 h 1543391"/>
                    <a:gd name="connsiteX25" fmla="*/ 0 w 1542756"/>
                    <a:gd name="connsiteY25" fmla="*/ 841219 h 1543391"/>
                    <a:gd name="connsiteX26" fmla="*/ 0 w 1542756"/>
                    <a:gd name="connsiteY26" fmla="*/ 330541 h 1543391"/>
                    <a:gd name="connsiteX27" fmla="*/ 510238 w 1542756"/>
                    <a:gd name="connsiteY27" fmla="*/ 330541 h 1543391"/>
                    <a:gd name="connsiteX28" fmla="*/ 530889 w 1542756"/>
                    <a:gd name="connsiteY28" fmla="*/ 315713 h 1543391"/>
                    <a:gd name="connsiteX29" fmla="*/ 519475 w 1542756"/>
                    <a:gd name="connsiteY29" fmla="*/ 245864 h 1543391"/>
                    <a:gd name="connsiteX30" fmla="*/ 453037 w 1542756"/>
                    <a:gd name="connsiteY30" fmla="*/ 134410 h 1543391"/>
                    <a:gd name="connsiteX31" fmla="*/ 603727 w 1542756"/>
                    <a:gd name="connsiteY31" fmla="*/ 0 h 1543391"/>
                    <a:gd name="connsiteX0" fmla="*/ 603727 w 1542756"/>
                    <a:gd name="connsiteY0" fmla="*/ 0 h 1543391"/>
                    <a:gd name="connsiteX1" fmla="*/ 754417 w 1542756"/>
                    <a:gd name="connsiteY1" fmla="*/ 134410 h 1543391"/>
                    <a:gd name="connsiteX2" fmla="*/ 687979 w 1542756"/>
                    <a:gd name="connsiteY2" fmla="*/ 245864 h 1543391"/>
                    <a:gd name="connsiteX3" fmla="*/ 677999 w 1542756"/>
                    <a:gd name="connsiteY3" fmla="*/ 314539 h 1543391"/>
                    <a:gd name="connsiteX4" fmla="*/ 699473 w 1542756"/>
                    <a:gd name="connsiteY4" fmla="*/ 330541 h 1543391"/>
                    <a:gd name="connsiteX5" fmla="*/ 1212215 w 1542756"/>
                    <a:gd name="connsiteY5" fmla="*/ 330541 h 1543391"/>
                    <a:gd name="connsiteX6" fmla="*/ 1212215 w 1542756"/>
                    <a:gd name="connsiteY6" fmla="*/ 841219 h 1543391"/>
                    <a:gd name="connsiteX7" fmla="*/ 1228217 w 1542756"/>
                    <a:gd name="connsiteY7" fmla="*/ 862694 h 1543391"/>
                    <a:gd name="connsiteX8" fmla="*/ 1296893 w 1542756"/>
                    <a:gd name="connsiteY8" fmla="*/ 852714 h 1543391"/>
                    <a:gd name="connsiteX9" fmla="*/ 1408346 w 1542756"/>
                    <a:gd name="connsiteY9" fmla="*/ 786276 h 1543391"/>
                    <a:gd name="connsiteX10" fmla="*/ 1542756 w 1542756"/>
                    <a:gd name="connsiteY10" fmla="*/ 936966 h 1543391"/>
                    <a:gd name="connsiteX11" fmla="*/ 1408346 w 1542756"/>
                    <a:gd name="connsiteY11" fmla="*/ 1087656 h 1543391"/>
                    <a:gd name="connsiteX12" fmla="*/ 1296893 w 1542756"/>
                    <a:gd name="connsiteY12" fmla="*/ 1021218 h 1543391"/>
                    <a:gd name="connsiteX13" fmla="*/ 1227044 w 1542756"/>
                    <a:gd name="connsiteY13" fmla="*/ 1009804 h 1543391"/>
                    <a:gd name="connsiteX14" fmla="*/ 1212215 w 1542756"/>
                    <a:gd name="connsiteY14" fmla="*/ 1030456 h 1543391"/>
                    <a:gd name="connsiteX15" fmla="*/ 1212215 w 1542756"/>
                    <a:gd name="connsiteY15" fmla="*/ 1543391 h 1543391"/>
                    <a:gd name="connsiteX16" fmla="*/ 0 w 1542756"/>
                    <a:gd name="connsiteY16" fmla="*/ 1543391 h 1543391"/>
                    <a:gd name="connsiteX17" fmla="*/ 0 w 1542756"/>
                    <a:gd name="connsiteY17" fmla="*/ 1030456 h 1543391"/>
                    <a:gd name="connsiteX18" fmla="*/ 14829 w 1542756"/>
                    <a:gd name="connsiteY18" fmla="*/ 1009804 h 1543391"/>
                    <a:gd name="connsiteX19" fmla="*/ 87734 w 1542756"/>
                    <a:gd name="connsiteY19" fmla="*/ 1015107 h 1543391"/>
                    <a:gd name="connsiteX20" fmla="*/ 196131 w 1542756"/>
                    <a:gd name="connsiteY20" fmla="*/ 1084600 h 1543391"/>
                    <a:gd name="connsiteX21" fmla="*/ 330541 w 1542756"/>
                    <a:gd name="connsiteY21" fmla="*/ 936966 h 1543391"/>
                    <a:gd name="connsiteX22" fmla="*/ 196131 w 1542756"/>
                    <a:gd name="connsiteY22" fmla="*/ 789332 h 1543391"/>
                    <a:gd name="connsiteX23" fmla="*/ 84678 w 1542756"/>
                    <a:gd name="connsiteY23" fmla="*/ 861880 h 1543391"/>
                    <a:gd name="connsiteX24" fmla="*/ 16002 w 1542756"/>
                    <a:gd name="connsiteY24" fmla="*/ 862694 h 1543391"/>
                    <a:gd name="connsiteX25" fmla="*/ 0 w 1542756"/>
                    <a:gd name="connsiteY25" fmla="*/ 841219 h 1543391"/>
                    <a:gd name="connsiteX26" fmla="*/ 0 w 1542756"/>
                    <a:gd name="connsiteY26" fmla="*/ 330541 h 1543391"/>
                    <a:gd name="connsiteX27" fmla="*/ 510238 w 1542756"/>
                    <a:gd name="connsiteY27" fmla="*/ 330541 h 1543391"/>
                    <a:gd name="connsiteX28" fmla="*/ 530889 w 1542756"/>
                    <a:gd name="connsiteY28" fmla="*/ 315713 h 1543391"/>
                    <a:gd name="connsiteX29" fmla="*/ 519475 w 1542756"/>
                    <a:gd name="connsiteY29" fmla="*/ 245864 h 1543391"/>
                    <a:gd name="connsiteX30" fmla="*/ 453037 w 1542756"/>
                    <a:gd name="connsiteY30" fmla="*/ 134410 h 1543391"/>
                    <a:gd name="connsiteX31" fmla="*/ 603727 w 1542756"/>
                    <a:gd name="connsiteY31" fmla="*/ 0 h 1543391"/>
                    <a:gd name="connsiteX0" fmla="*/ 603727 w 1542756"/>
                    <a:gd name="connsiteY0" fmla="*/ 0 h 1543391"/>
                    <a:gd name="connsiteX1" fmla="*/ 754417 w 1542756"/>
                    <a:gd name="connsiteY1" fmla="*/ 134410 h 1543391"/>
                    <a:gd name="connsiteX2" fmla="*/ 687979 w 1542756"/>
                    <a:gd name="connsiteY2" fmla="*/ 245864 h 1543391"/>
                    <a:gd name="connsiteX3" fmla="*/ 677999 w 1542756"/>
                    <a:gd name="connsiteY3" fmla="*/ 314539 h 1543391"/>
                    <a:gd name="connsiteX4" fmla="*/ 699473 w 1542756"/>
                    <a:gd name="connsiteY4" fmla="*/ 330541 h 1543391"/>
                    <a:gd name="connsiteX5" fmla="*/ 1212215 w 1542756"/>
                    <a:gd name="connsiteY5" fmla="*/ 330541 h 1543391"/>
                    <a:gd name="connsiteX6" fmla="*/ 1212215 w 1542756"/>
                    <a:gd name="connsiteY6" fmla="*/ 841219 h 1543391"/>
                    <a:gd name="connsiteX7" fmla="*/ 1228217 w 1542756"/>
                    <a:gd name="connsiteY7" fmla="*/ 862694 h 1543391"/>
                    <a:gd name="connsiteX8" fmla="*/ 1296893 w 1542756"/>
                    <a:gd name="connsiteY8" fmla="*/ 852714 h 1543391"/>
                    <a:gd name="connsiteX9" fmla="*/ 1408346 w 1542756"/>
                    <a:gd name="connsiteY9" fmla="*/ 786276 h 1543391"/>
                    <a:gd name="connsiteX10" fmla="*/ 1542756 w 1542756"/>
                    <a:gd name="connsiteY10" fmla="*/ 936966 h 1543391"/>
                    <a:gd name="connsiteX11" fmla="*/ 1408346 w 1542756"/>
                    <a:gd name="connsiteY11" fmla="*/ 1087656 h 1543391"/>
                    <a:gd name="connsiteX12" fmla="*/ 1296893 w 1542756"/>
                    <a:gd name="connsiteY12" fmla="*/ 1021218 h 1543391"/>
                    <a:gd name="connsiteX13" fmla="*/ 1227044 w 1542756"/>
                    <a:gd name="connsiteY13" fmla="*/ 1009804 h 1543391"/>
                    <a:gd name="connsiteX14" fmla="*/ 1212215 w 1542756"/>
                    <a:gd name="connsiteY14" fmla="*/ 1030456 h 1543391"/>
                    <a:gd name="connsiteX15" fmla="*/ 1212215 w 1542756"/>
                    <a:gd name="connsiteY15" fmla="*/ 1543391 h 1543391"/>
                    <a:gd name="connsiteX16" fmla="*/ 0 w 1542756"/>
                    <a:gd name="connsiteY16" fmla="*/ 1543391 h 1543391"/>
                    <a:gd name="connsiteX17" fmla="*/ 0 w 1542756"/>
                    <a:gd name="connsiteY17" fmla="*/ 1030456 h 1543391"/>
                    <a:gd name="connsiteX18" fmla="*/ 14829 w 1542756"/>
                    <a:gd name="connsiteY18" fmla="*/ 1009804 h 1543391"/>
                    <a:gd name="connsiteX19" fmla="*/ 87734 w 1542756"/>
                    <a:gd name="connsiteY19" fmla="*/ 1015107 h 1543391"/>
                    <a:gd name="connsiteX20" fmla="*/ 196131 w 1542756"/>
                    <a:gd name="connsiteY20" fmla="*/ 1072995 h 1543391"/>
                    <a:gd name="connsiteX21" fmla="*/ 330541 w 1542756"/>
                    <a:gd name="connsiteY21" fmla="*/ 936966 h 1543391"/>
                    <a:gd name="connsiteX22" fmla="*/ 196131 w 1542756"/>
                    <a:gd name="connsiteY22" fmla="*/ 789332 h 1543391"/>
                    <a:gd name="connsiteX23" fmla="*/ 84678 w 1542756"/>
                    <a:gd name="connsiteY23" fmla="*/ 861880 h 1543391"/>
                    <a:gd name="connsiteX24" fmla="*/ 16002 w 1542756"/>
                    <a:gd name="connsiteY24" fmla="*/ 862694 h 1543391"/>
                    <a:gd name="connsiteX25" fmla="*/ 0 w 1542756"/>
                    <a:gd name="connsiteY25" fmla="*/ 841219 h 1543391"/>
                    <a:gd name="connsiteX26" fmla="*/ 0 w 1542756"/>
                    <a:gd name="connsiteY26" fmla="*/ 330541 h 1543391"/>
                    <a:gd name="connsiteX27" fmla="*/ 510238 w 1542756"/>
                    <a:gd name="connsiteY27" fmla="*/ 330541 h 1543391"/>
                    <a:gd name="connsiteX28" fmla="*/ 530889 w 1542756"/>
                    <a:gd name="connsiteY28" fmla="*/ 315713 h 1543391"/>
                    <a:gd name="connsiteX29" fmla="*/ 519475 w 1542756"/>
                    <a:gd name="connsiteY29" fmla="*/ 245864 h 1543391"/>
                    <a:gd name="connsiteX30" fmla="*/ 453037 w 1542756"/>
                    <a:gd name="connsiteY30" fmla="*/ 134410 h 1543391"/>
                    <a:gd name="connsiteX31" fmla="*/ 603727 w 1542756"/>
                    <a:gd name="connsiteY31" fmla="*/ 0 h 1543391"/>
                    <a:gd name="connsiteX0" fmla="*/ 603727 w 1542756"/>
                    <a:gd name="connsiteY0" fmla="*/ 0 h 1543391"/>
                    <a:gd name="connsiteX1" fmla="*/ 754417 w 1542756"/>
                    <a:gd name="connsiteY1" fmla="*/ 134410 h 1543391"/>
                    <a:gd name="connsiteX2" fmla="*/ 687979 w 1542756"/>
                    <a:gd name="connsiteY2" fmla="*/ 245864 h 1543391"/>
                    <a:gd name="connsiteX3" fmla="*/ 677999 w 1542756"/>
                    <a:gd name="connsiteY3" fmla="*/ 314539 h 1543391"/>
                    <a:gd name="connsiteX4" fmla="*/ 699473 w 1542756"/>
                    <a:gd name="connsiteY4" fmla="*/ 330541 h 1543391"/>
                    <a:gd name="connsiteX5" fmla="*/ 1212215 w 1542756"/>
                    <a:gd name="connsiteY5" fmla="*/ 330541 h 1543391"/>
                    <a:gd name="connsiteX6" fmla="*/ 1212215 w 1542756"/>
                    <a:gd name="connsiteY6" fmla="*/ 841219 h 1543391"/>
                    <a:gd name="connsiteX7" fmla="*/ 1228217 w 1542756"/>
                    <a:gd name="connsiteY7" fmla="*/ 862694 h 1543391"/>
                    <a:gd name="connsiteX8" fmla="*/ 1296893 w 1542756"/>
                    <a:gd name="connsiteY8" fmla="*/ 852714 h 1543391"/>
                    <a:gd name="connsiteX9" fmla="*/ 1408346 w 1542756"/>
                    <a:gd name="connsiteY9" fmla="*/ 786276 h 1543391"/>
                    <a:gd name="connsiteX10" fmla="*/ 1542756 w 1542756"/>
                    <a:gd name="connsiteY10" fmla="*/ 936966 h 1543391"/>
                    <a:gd name="connsiteX11" fmla="*/ 1408346 w 1542756"/>
                    <a:gd name="connsiteY11" fmla="*/ 1087656 h 1543391"/>
                    <a:gd name="connsiteX12" fmla="*/ 1296893 w 1542756"/>
                    <a:gd name="connsiteY12" fmla="*/ 1021218 h 1543391"/>
                    <a:gd name="connsiteX13" fmla="*/ 1227044 w 1542756"/>
                    <a:gd name="connsiteY13" fmla="*/ 1009804 h 1543391"/>
                    <a:gd name="connsiteX14" fmla="*/ 1212215 w 1542756"/>
                    <a:gd name="connsiteY14" fmla="*/ 1030456 h 1543391"/>
                    <a:gd name="connsiteX15" fmla="*/ 1212215 w 1542756"/>
                    <a:gd name="connsiteY15" fmla="*/ 1543391 h 1543391"/>
                    <a:gd name="connsiteX16" fmla="*/ 0 w 1542756"/>
                    <a:gd name="connsiteY16" fmla="*/ 1543391 h 1543391"/>
                    <a:gd name="connsiteX17" fmla="*/ 0 w 1542756"/>
                    <a:gd name="connsiteY17" fmla="*/ 1030456 h 1543391"/>
                    <a:gd name="connsiteX18" fmla="*/ 14829 w 1542756"/>
                    <a:gd name="connsiteY18" fmla="*/ 1009804 h 1543391"/>
                    <a:gd name="connsiteX19" fmla="*/ 87734 w 1542756"/>
                    <a:gd name="connsiteY19" fmla="*/ 1015107 h 1543391"/>
                    <a:gd name="connsiteX20" fmla="*/ 196131 w 1542756"/>
                    <a:gd name="connsiteY20" fmla="*/ 1072995 h 1543391"/>
                    <a:gd name="connsiteX21" fmla="*/ 330541 w 1542756"/>
                    <a:gd name="connsiteY21" fmla="*/ 936966 h 1543391"/>
                    <a:gd name="connsiteX22" fmla="*/ 196131 w 1542756"/>
                    <a:gd name="connsiteY22" fmla="*/ 789332 h 1543391"/>
                    <a:gd name="connsiteX23" fmla="*/ 84678 w 1542756"/>
                    <a:gd name="connsiteY23" fmla="*/ 861880 h 1543391"/>
                    <a:gd name="connsiteX24" fmla="*/ 16002 w 1542756"/>
                    <a:gd name="connsiteY24" fmla="*/ 862694 h 1543391"/>
                    <a:gd name="connsiteX25" fmla="*/ 0 w 1542756"/>
                    <a:gd name="connsiteY25" fmla="*/ 841219 h 1543391"/>
                    <a:gd name="connsiteX26" fmla="*/ 0 w 1542756"/>
                    <a:gd name="connsiteY26" fmla="*/ 330541 h 1543391"/>
                    <a:gd name="connsiteX27" fmla="*/ 510238 w 1542756"/>
                    <a:gd name="connsiteY27" fmla="*/ 330541 h 1543391"/>
                    <a:gd name="connsiteX28" fmla="*/ 530889 w 1542756"/>
                    <a:gd name="connsiteY28" fmla="*/ 315713 h 1543391"/>
                    <a:gd name="connsiteX29" fmla="*/ 519475 w 1542756"/>
                    <a:gd name="connsiteY29" fmla="*/ 245864 h 1543391"/>
                    <a:gd name="connsiteX30" fmla="*/ 453037 w 1542756"/>
                    <a:gd name="connsiteY30" fmla="*/ 134410 h 1543391"/>
                    <a:gd name="connsiteX31" fmla="*/ 603727 w 1542756"/>
                    <a:gd name="connsiteY31" fmla="*/ 0 h 1543391"/>
                    <a:gd name="connsiteX0" fmla="*/ 603727 w 1542756"/>
                    <a:gd name="connsiteY0" fmla="*/ 0 h 1543391"/>
                    <a:gd name="connsiteX1" fmla="*/ 754417 w 1542756"/>
                    <a:gd name="connsiteY1" fmla="*/ 134410 h 1543391"/>
                    <a:gd name="connsiteX2" fmla="*/ 687979 w 1542756"/>
                    <a:gd name="connsiteY2" fmla="*/ 245864 h 1543391"/>
                    <a:gd name="connsiteX3" fmla="*/ 677999 w 1542756"/>
                    <a:gd name="connsiteY3" fmla="*/ 314539 h 1543391"/>
                    <a:gd name="connsiteX4" fmla="*/ 699473 w 1542756"/>
                    <a:gd name="connsiteY4" fmla="*/ 330541 h 1543391"/>
                    <a:gd name="connsiteX5" fmla="*/ 1212215 w 1542756"/>
                    <a:gd name="connsiteY5" fmla="*/ 330541 h 1543391"/>
                    <a:gd name="connsiteX6" fmla="*/ 1212215 w 1542756"/>
                    <a:gd name="connsiteY6" fmla="*/ 841219 h 1543391"/>
                    <a:gd name="connsiteX7" fmla="*/ 1228217 w 1542756"/>
                    <a:gd name="connsiteY7" fmla="*/ 862694 h 1543391"/>
                    <a:gd name="connsiteX8" fmla="*/ 1296893 w 1542756"/>
                    <a:gd name="connsiteY8" fmla="*/ 852714 h 1543391"/>
                    <a:gd name="connsiteX9" fmla="*/ 1408346 w 1542756"/>
                    <a:gd name="connsiteY9" fmla="*/ 786276 h 1543391"/>
                    <a:gd name="connsiteX10" fmla="*/ 1542756 w 1542756"/>
                    <a:gd name="connsiteY10" fmla="*/ 936966 h 1543391"/>
                    <a:gd name="connsiteX11" fmla="*/ 1408346 w 1542756"/>
                    <a:gd name="connsiteY11" fmla="*/ 1087656 h 1543391"/>
                    <a:gd name="connsiteX12" fmla="*/ 1296893 w 1542756"/>
                    <a:gd name="connsiteY12" fmla="*/ 1021218 h 1543391"/>
                    <a:gd name="connsiteX13" fmla="*/ 1227044 w 1542756"/>
                    <a:gd name="connsiteY13" fmla="*/ 1009804 h 1543391"/>
                    <a:gd name="connsiteX14" fmla="*/ 1212215 w 1542756"/>
                    <a:gd name="connsiteY14" fmla="*/ 1030456 h 1543391"/>
                    <a:gd name="connsiteX15" fmla="*/ 1212215 w 1542756"/>
                    <a:gd name="connsiteY15" fmla="*/ 1543391 h 1543391"/>
                    <a:gd name="connsiteX16" fmla="*/ 0 w 1542756"/>
                    <a:gd name="connsiteY16" fmla="*/ 1543391 h 1543391"/>
                    <a:gd name="connsiteX17" fmla="*/ 0 w 1542756"/>
                    <a:gd name="connsiteY17" fmla="*/ 1030456 h 1543391"/>
                    <a:gd name="connsiteX18" fmla="*/ 14829 w 1542756"/>
                    <a:gd name="connsiteY18" fmla="*/ 1009804 h 1543391"/>
                    <a:gd name="connsiteX19" fmla="*/ 87734 w 1542756"/>
                    <a:gd name="connsiteY19" fmla="*/ 1015107 h 1543391"/>
                    <a:gd name="connsiteX20" fmla="*/ 196131 w 1542756"/>
                    <a:gd name="connsiteY20" fmla="*/ 1072995 h 1543391"/>
                    <a:gd name="connsiteX21" fmla="*/ 330541 w 1542756"/>
                    <a:gd name="connsiteY21" fmla="*/ 936966 h 1543391"/>
                    <a:gd name="connsiteX22" fmla="*/ 196131 w 1542756"/>
                    <a:gd name="connsiteY22" fmla="*/ 789332 h 1543391"/>
                    <a:gd name="connsiteX23" fmla="*/ 84678 w 1542756"/>
                    <a:gd name="connsiteY23" fmla="*/ 861880 h 1543391"/>
                    <a:gd name="connsiteX24" fmla="*/ 16002 w 1542756"/>
                    <a:gd name="connsiteY24" fmla="*/ 862694 h 1543391"/>
                    <a:gd name="connsiteX25" fmla="*/ 0 w 1542756"/>
                    <a:gd name="connsiteY25" fmla="*/ 841219 h 1543391"/>
                    <a:gd name="connsiteX26" fmla="*/ 0 w 1542756"/>
                    <a:gd name="connsiteY26" fmla="*/ 330541 h 1543391"/>
                    <a:gd name="connsiteX27" fmla="*/ 510238 w 1542756"/>
                    <a:gd name="connsiteY27" fmla="*/ 330541 h 1543391"/>
                    <a:gd name="connsiteX28" fmla="*/ 530889 w 1542756"/>
                    <a:gd name="connsiteY28" fmla="*/ 315713 h 1543391"/>
                    <a:gd name="connsiteX29" fmla="*/ 519475 w 1542756"/>
                    <a:gd name="connsiteY29" fmla="*/ 245864 h 1543391"/>
                    <a:gd name="connsiteX30" fmla="*/ 453037 w 1542756"/>
                    <a:gd name="connsiteY30" fmla="*/ 134410 h 1543391"/>
                    <a:gd name="connsiteX31" fmla="*/ 603727 w 1542756"/>
                    <a:gd name="connsiteY31" fmla="*/ 0 h 1543391"/>
                    <a:gd name="connsiteX0" fmla="*/ 603727 w 1542756"/>
                    <a:gd name="connsiteY0" fmla="*/ 0 h 1543391"/>
                    <a:gd name="connsiteX1" fmla="*/ 754417 w 1542756"/>
                    <a:gd name="connsiteY1" fmla="*/ 134410 h 1543391"/>
                    <a:gd name="connsiteX2" fmla="*/ 687979 w 1542756"/>
                    <a:gd name="connsiteY2" fmla="*/ 245864 h 1543391"/>
                    <a:gd name="connsiteX3" fmla="*/ 677999 w 1542756"/>
                    <a:gd name="connsiteY3" fmla="*/ 314539 h 1543391"/>
                    <a:gd name="connsiteX4" fmla="*/ 699473 w 1542756"/>
                    <a:gd name="connsiteY4" fmla="*/ 330541 h 1543391"/>
                    <a:gd name="connsiteX5" fmla="*/ 1212215 w 1542756"/>
                    <a:gd name="connsiteY5" fmla="*/ 330541 h 1543391"/>
                    <a:gd name="connsiteX6" fmla="*/ 1212215 w 1542756"/>
                    <a:gd name="connsiteY6" fmla="*/ 841219 h 1543391"/>
                    <a:gd name="connsiteX7" fmla="*/ 1228217 w 1542756"/>
                    <a:gd name="connsiteY7" fmla="*/ 862694 h 1543391"/>
                    <a:gd name="connsiteX8" fmla="*/ 1296893 w 1542756"/>
                    <a:gd name="connsiteY8" fmla="*/ 852714 h 1543391"/>
                    <a:gd name="connsiteX9" fmla="*/ 1408346 w 1542756"/>
                    <a:gd name="connsiteY9" fmla="*/ 786276 h 1543391"/>
                    <a:gd name="connsiteX10" fmla="*/ 1542756 w 1542756"/>
                    <a:gd name="connsiteY10" fmla="*/ 936966 h 1543391"/>
                    <a:gd name="connsiteX11" fmla="*/ 1408346 w 1542756"/>
                    <a:gd name="connsiteY11" fmla="*/ 1087656 h 1543391"/>
                    <a:gd name="connsiteX12" fmla="*/ 1296893 w 1542756"/>
                    <a:gd name="connsiteY12" fmla="*/ 1021218 h 1543391"/>
                    <a:gd name="connsiteX13" fmla="*/ 1227044 w 1542756"/>
                    <a:gd name="connsiteY13" fmla="*/ 1009804 h 1543391"/>
                    <a:gd name="connsiteX14" fmla="*/ 1212215 w 1542756"/>
                    <a:gd name="connsiteY14" fmla="*/ 1030456 h 1543391"/>
                    <a:gd name="connsiteX15" fmla="*/ 1212215 w 1542756"/>
                    <a:gd name="connsiteY15" fmla="*/ 1543391 h 1543391"/>
                    <a:gd name="connsiteX16" fmla="*/ 0 w 1542756"/>
                    <a:gd name="connsiteY16" fmla="*/ 1543391 h 1543391"/>
                    <a:gd name="connsiteX17" fmla="*/ 0 w 1542756"/>
                    <a:gd name="connsiteY17" fmla="*/ 1030456 h 1543391"/>
                    <a:gd name="connsiteX18" fmla="*/ 10961 w 1542756"/>
                    <a:gd name="connsiteY18" fmla="*/ 998199 h 1543391"/>
                    <a:gd name="connsiteX19" fmla="*/ 87734 w 1542756"/>
                    <a:gd name="connsiteY19" fmla="*/ 1015107 h 1543391"/>
                    <a:gd name="connsiteX20" fmla="*/ 196131 w 1542756"/>
                    <a:gd name="connsiteY20" fmla="*/ 1072995 h 1543391"/>
                    <a:gd name="connsiteX21" fmla="*/ 330541 w 1542756"/>
                    <a:gd name="connsiteY21" fmla="*/ 936966 h 1543391"/>
                    <a:gd name="connsiteX22" fmla="*/ 196131 w 1542756"/>
                    <a:gd name="connsiteY22" fmla="*/ 789332 h 1543391"/>
                    <a:gd name="connsiteX23" fmla="*/ 84678 w 1542756"/>
                    <a:gd name="connsiteY23" fmla="*/ 861880 h 1543391"/>
                    <a:gd name="connsiteX24" fmla="*/ 16002 w 1542756"/>
                    <a:gd name="connsiteY24" fmla="*/ 862694 h 1543391"/>
                    <a:gd name="connsiteX25" fmla="*/ 0 w 1542756"/>
                    <a:gd name="connsiteY25" fmla="*/ 841219 h 1543391"/>
                    <a:gd name="connsiteX26" fmla="*/ 0 w 1542756"/>
                    <a:gd name="connsiteY26" fmla="*/ 330541 h 1543391"/>
                    <a:gd name="connsiteX27" fmla="*/ 510238 w 1542756"/>
                    <a:gd name="connsiteY27" fmla="*/ 330541 h 1543391"/>
                    <a:gd name="connsiteX28" fmla="*/ 530889 w 1542756"/>
                    <a:gd name="connsiteY28" fmla="*/ 315713 h 1543391"/>
                    <a:gd name="connsiteX29" fmla="*/ 519475 w 1542756"/>
                    <a:gd name="connsiteY29" fmla="*/ 245864 h 1543391"/>
                    <a:gd name="connsiteX30" fmla="*/ 453037 w 1542756"/>
                    <a:gd name="connsiteY30" fmla="*/ 134410 h 1543391"/>
                    <a:gd name="connsiteX31" fmla="*/ 603727 w 1542756"/>
                    <a:gd name="connsiteY31" fmla="*/ 0 h 15433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1542756" h="1543391">
                      <a:moveTo>
                        <a:pt x="603727" y="0"/>
                      </a:moveTo>
                      <a:cubicBezTo>
                        <a:pt x="686950" y="0"/>
                        <a:pt x="754417" y="60177"/>
                        <a:pt x="754417" y="134410"/>
                      </a:cubicBezTo>
                      <a:cubicBezTo>
                        <a:pt x="754417" y="180805"/>
                        <a:pt x="728063" y="221710"/>
                        <a:pt x="687979" y="245864"/>
                      </a:cubicBezTo>
                      <a:cubicBezTo>
                        <a:pt x="672929" y="266574"/>
                        <a:pt x="662635" y="293629"/>
                        <a:pt x="677999" y="314539"/>
                      </a:cubicBezTo>
                      <a:lnTo>
                        <a:pt x="699473" y="330541"/>
                      </a:lnTo>
                      <a:lnTo>
                        <a:pt x="1212215" y="330541"/>
                      </a:lnTo>
                      <a:lnTo>
                        <a:pt x="1212215" y="841219"/>
                      </a:lnTo>
                      <a:lnTo>
                        <a:pt x="1228217" y="862694"/>
                      </a:lnTo>
                      <a:cubicBezTo>
                        <a:pt x="1249127" y="878058"/>
                        <a:pt x="1276182" y="867764"/>
                        <a:pt x="1296893" y="852714"/>
                      </a:cubicBezTo>
                      <a:cubicBezTo>
                        <a:pt x="1321046" y="812631"/>
                        <a:pt x="1361952" y="786276"/>
                        <a:pt x="1408346" y="786276"/>
                      </a:cubicBezTo>
                      <a:cubicBezTo>
                        <a:pt x="1482579" y="786276"/>
                        <a:pt x="1542756" y="853743"/>
                        <a:pt x="1542756" y="936966"/>
                      </a:cubicBezTo>
                      <a:cubicBezTo>
                        <a:pt x="1542756" y="1020190"/>
                        <a:pt x="1482579" y="1087656"/>
                        <a:pt x="1408346" y="1087656"/>
                      </a:cubicBezTo>
                      <a:cubicBezTo>
                        <a:pt x="1361952" y="1087656"/>
                        <a:pt x="1321046" y="1061302"/>
                        <a:pt x="1296893" y="1021218"/>
                      </a:cubicBezTo>
                      <a:cubicBezTo>
                        <a:pt x="1274839" y="1003513"/>
                        <a:pt x="1248014" y="993403"/>
                        <a:pt x="1227044" y="1009804"/>
                      </a:cubicBezTo>
                      <a:lnTo>
                        <a:pt x="1212215" y="1030456"/>
                      </a:lnTo>
                      <a:lnTo>
                        <a:pt x="1212215" y="1543391"/>
                      </a:lnTo>
                      <a:lnTo>
                        <a:pt x="0" y="1543391"/>
                      </a:lnTo>
                      <a:lnTo>
                        <a:pt x="0" y="1030456"/>
                      </a:lnTo>
                      <a:lnTo>
                        <a:pt x="10961" y="998199"/>
                      </a:lnTo>
                      <a:cubicBezTo>
                        <a:pt x="31932" y="970193"/>
                        <a:pt x="65680" y="997402"/>
                        <a:pt x="87734" y="1015107"/>
                      </a:cubicBezTo>
                      <a:cubicBezTo>
                        <a:pt x="111887" y="1055191"/>
                        <a:pt x="149737" y="1072995"/>
                        <a:pt x="196131" y="1072995"/>
                      </a:cubicBezTo>
                      <a:cubicBezTo>
                        <a:pt x="280344" y="1089086"/>
                        <a:pt x="330541" y="984243"/>
                        <a:pt x="330541" y="936966"/>
                      </a:cubicBezTo>
                      <a:cubicBezTo>
                        <a:pt x="330541" y="889689"/>
                        <a:pt x="298222" y="790642"/>
                        <a:pt x="196131" y="789332"/>
                      </a:cubicBezTo>
                      <a:cubicBezTo>
                        <a:pt x="152097" y="794134"/>
                        <a:pt x="108831" y="821797"/>
                        <a:pt x="84678" y="861880"/>
                      </a:cubicBezTo>
                      <a:cubicBezTo>
                        <a:pt x="63967" y="876930"/>
                        <a:pt x="36912" y="878058"/>
                        <a:pt x="16002" y="862694"/>
                      </a:cubicBezTo>
                      <a:lnTo>
                        <a:pt x="0" y="841219"/>
                      </a:lnTo>
                      <a:lnTo>
                        <a:pt x="0" y="330541"/>
                      </a:lnTo>
                      <a:lnTo>
                        <a:pt x="510238" y="330541"/>
                      </a:lnTo>
                      <a:lnTo>
                        <a:pt x="530889" y="315713"/>
                      </a:lnTo>
                      <a:cubicBezTo>
                        <a:pt x="547290" y="294742"/>
                        <a:pt x="537180" y="267918"/>
                        <a:pt x="519475" y="245864"/>
                      </a:cubicBezTo>
                      <a:cubicBezTo>
                        <a:pt x="479391" y="221710"/>
                        <a:pt x="453037" y="180805"/>
                        <a:pt x="453037" y="134410"/>
                      </a:cubicBezTo>
                      <a:cubicBezTo>
                        <a:pt x="453037" y="60177"/>
                        <a:pt x="520503" y="0"/>
                        <a:pt x="603727" y="0"/>
                      </a:cubicBezTo>
                      <a:close/>
                    </a:path>
                  </a:pathLst>
                </a:custGeom>
                <a:solidFill>
                  <a:srgbClr val="088DAD"/>
                </a:solidFill>
                <a:ln w="0">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a:solidFill>
                      <a:prstClr val="white"/>
                    </a:solidFill>
                    <a:latin typeface="Arial" panose="020B0604020202020204" pitchFamily="34" charset="0"/>
                    <a:cs typeface="Arial" panose="020B0604020202020204" pitchFamily="34" charset="0"/>
                  </a:endParaRPr>
                </a:p>
              </p:txBody>
            </p:sp>
          </p:grpSp>
          <p:grpSp>
            <p:nvGrpSpPr>
              <p:cNvPr id="15" name="Group 126">
                <a:extLst>
                  <a:ext uri="{FF2B5EF4-FFF2-40B4-BE49-F238E27FC236}">
                    <a16:creationId xmlns:a16="http://schemas.microsoft.com/office/drawing/2014/main" id="{099AE568-3F51-45E2-956D-607F70AFB9A7}"/>
                  </a:ext>
                </a:extLst>
              </p:cNvPr>
              <p:cNvGrpSpPr/>
              <p:nvPr/>
            </p:nvGrpSpPr>
            <p:grpSpPr>
              <a:xfrm>
                <a:off x="4768781" y="3359003"/>
                <a:ext cx="229649" cy="220998"/>
                <a:chOff x="6366103" y="5656329"/>
                <a:chExt cx="798116" cy="768056"/>
              </a:xfrm>
              <a:solidFill>
                <a:schemeClr val="bg1"/>
              </a:solidFill>
            </p:grpSpPr>
            <p:sp>
              <p:nvSpPr>
                <p:cNvPr id="33" name="Freeform 127">
                  <a:extLst>
                    <a:ext uri="{FF2B5EF4-FFF2-40B4-BE49-F238E27FC236}">
                      <a16:creationId xmlns:a16="http://schemas.microsoft.com/office/drawing/2014/main" id="{869FCD42-D3BD-4347-82D1-DBB73C023EF9}"/>
                    </a:ext>
                  </a:extLst>
                </p:cNvPr>
                <p:cNvSpPr>
                  <a:spLocks/>
                </p:cNvSpPr>
                <p:nvPr/>
              </p:nvSpPr>
              <p:spPr bwMode="auto">
                <a:xfrm>
                  <a:off x="6951657" y="5656329"/>
                  <a:ext cx="212562" cy="768056"/>
                </a:xfrm>
                <a:custGeom>
                  <a:avLst/>
                  <a:gdLst>
                    <a:gd name="connsiteX0" fmla="*/ 0 w 212562"/>
                    <a:gd name="connsiteY0" fmla="*/ 0 h 768056"/>
                    <a:gd name="connsiteX1" fmla="*/ 212562 w 212562"/>
                    <a:gd name="connsiteY1" fmla="*/ 0 h 768056"/>
                    <a:gd name="connsiteX2" fmla="*/ 212562 w 212562"/>
                    <a:gd name="connsiteY2" fmla="*/ 768056 h 768056"/>
                    <a:gd name="connsiteX3" fmla="*/ 0 w 212562"/>
                    <a:gd name="connsiteY3" fmla="*/ 768056 h 768056"/>
                    <a:gd name="connsiteX4" fmla="*/ 0 w 212562"/>
                    <a:gd name="connsiteY4" fmla="*/ 441563 h 768056"/>
                    <a:gd name="connsiteX5" fmla="*/ 20653 w 212562"/>
                    <a:gd name="connsiteY5" fmla="*/ 416532 h 768056"/>
                    <a:gd name="connsiteX6" fmla="*/ 60383 w 212562"/>
                    <a:gd name="connsiteY6" fmla="*/ 286462 h 768056"/>
                    <a:gd name="connsiteX7" fmla="*/ 20653 w 212562"/>
                    <a:gd name="connsiteY7" fmla="*/ 156393 h 768056"/>
                    <a:gd name="connsiteX8" fmla="*/ 0 w 212562"/>
                    <a:gd name="connsiteY8" fmla="*/ 131362 h 7680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12562" h="768056">
                      <a:moveTo>
                        <a:pt x="0" y="0"/>
                      </a:moveTo>
                      <a:lnTo>
                        <a:pt x="212562" y="0"/>
                      </a:lnTo>
                      <a:lnTo>
                        <a:pt x="212562" y="768056"/>
                      </a:lnTo>
                      <a:lnTo>
                        <a:pt x="0" y="768056"/>
                      </a:lnTo>
                      <a:lnTo>
                        <a:pt x="0" y="441563"/>
                      </a:lnTo>
                      <a:lnTo>
                        <a:pt x="20653" y="416532"/>
                      </a:lnTo>
                      <a:cubicBezTo>
                        <a:pt x="45736" y="379403"/>
                        <a:pt x="60383" y="334643"/>
                        <a:pt x="60383" y="286462"/>
                      </a:cubicBezTo>
                      <a:cubicBezTo>
                        <a:pt x="60383" y="238282"/>
                        <a:pt x="45736" y="193522"/>
                        <a:pt x="20653" y="156393"/>
                      </a:cubicBezTo>
                      <a:lnTo>
                        <a:pt x="0" y="131362"/>
                      </a:lnTo>
                      <a:close/>
                    </a:path>
                  </a:pathLst>
                </a:custGeom>
                <a:grpFill/>
                <a:ln w="0">
                  <a:noFill/>
                  <a:prstDash val="solid"/>
                  <a:round/>
                  <a:headEnd/>
                  <a:tailEnd/>
                </a:ln>
                <a:effectLst/>
              </p:spPr>
              <p:txBody>
                <a:bodyPr vert="horz" wrap="square" lIns="91440" tIns="45720" rIns="91440" bIns="45720" numCol="1" anchor="t" anchorCtr="0" compatLnSpc="1">
                  <a:prstTxWarp prst="textNoShape">
                    <a:avLst/>
                  </a:prstTxWarp>
                  <a:noAutofit/>
                </a:bodyPr>
                <a:lstStyle/>
                <a:p>
                  <a:pPr>
                    <a:defRPr/>
                  </a:pPr>
                  <a:endParaRPr lang="en-US" kern="0" dirty="0">
                    <a:solidFill>
                      <a:prstClr val="black"/>
                    </a:solidFill>
                    <a:latin typeface="Arial" panose="020B0604020202020204" pitchFamily="34" charset="0"/>
                    <a:cs typeface="Arial" panose="020B0604020202020204" pitchFamily="34" charset="0"/>
                  </a:endParaRPr>
                </a:p>
              </p:txBody>
            </p:sp>
            <p:sp>
              <p:nvSpPr>
                <p:cNvPr id="34" name="Freeform 31">
                  <a:extLst>
                    <a:ext uri="{FF2B5EF4-FFF2-40B4-BE49-F238E27FC236}">
                      <a16:creationId xmlns:a16="http://schemas.microsoft.com/office/drawing/2014/main" id="{70872BFF-7CC2-42FC-8C20-0F84739E6D69}"/>
                    </a:ext>
                  </a:extLst>
                </p:cNvPr>
                <p:cNvSpPr>
                  <a:spLocks/>
                </p:cNvSpPr>
                <p:nvPr/>
              </p:nvSpPr>
              <p:spPr bwMode="auto">
                <a:xfrm>
                  <a:off x="6659738" y="6143804"/>
                  <a:ext cx="218230" cy="280581"/>
                </a:xfrm>
                <a:custGeom>
                  <a:avLst/>
                  <a:gdLst>
                    <a:gd name="T0" fmla="*/ 39 w 77"/>
                    <a:gd name="T1" fmla="*/ 10 h 99"/>
                    <a:gd name="T2" fmla="*/ 58 w 77"/>
                    <a:gd name="T3" fmla="*/ 7 h 99"/>
                    <a:gd name="T4" fmla="*/ 77 w 77"/>
                    <a:gd name="T5" fmla="*/ 1 h 99"/>
                    <a:gd name="T6" fmla="*/ 77 w 77"/>
                    <a:gd name="T7" fmla="*/ 99 h 99"/>
                    <a:gd name="T8" fmla="*/ 0 w 77"/>
                    <a:gd name="T9" fmla="*/ 99 h 99"/>
                    <a:gd name="T10" fmla="*/ 0 w 77"/>
                    <a:gd name="T11" fmla="*/ 0 h 99"/>
                    <a:gd name="T12" fmla="*/ 19 w 77"/>
                    <a:gd name="T13" fmla="*/ 7 h 99"/>
                    <a:gd name="T14" fmla="*/ 39 w 77"/>
                    <a:gd name="T15" fmla="*/ 10 h 99"/>
                    <a:gd name="connsiteX0" fmla="*/ 5065 w 10000"/>
                    <a:gd name="connsiteY0" fmla="*/ 1010 h 10000"/>
                    <a:gd name="connsiteX1" fmla="*/ 7532 w 10000"/>
                    <a:gd name="connsiteY1" fmla="*/ 707 h 10000"/>
                    <a:gd name="connsiteX2" fmla="*/ 10000 w 10000"/>
                    <a:gd name="connsiteY2" fmla="*/ 101 h 10000"/>
                    <a:gd name="connsiteX3" fmla="*/ 10000 w 10000"/>
                    <a:gd name="connsiteY3" fmla="*/ 10000 h 10000"/>
                    <a:gd name="connsiteX4" fmla="*/ 0 w 10000"/>
                    <a:gd name="connsiteY4" fmla="*/ 10000 h 10000"/>
                    <a:gd name="connsiteX5" fmla="*/ 0 w 10000"/>
                    <a:gd name="connsiteY5" fmla="*/ 0 h 10000"/>
                    <a:gd name="connsiteX6" fmla="*/ 5065 w 10000"/>
                    <a:gd name="connsiteY6" fmla="*/ 1010 h 10000"/>
                    <a:gd name="connsiteX0" fmla="*/ 0 w 10000"/>
                    <a:gd name="connsiteY0" fmla="*/ 0 h 10000"/>
                    <a:gd name="connsiteX1" fmla="*/ 7532 w 10000"/>
                    <a:gd name="connsiteY1" fmla="*/ 707 h 10000"/>
                    <a:gd name="connsiteX2" fmla="*/ 10000 w 10000"/>
                    <a:gd name="connsiteY2" fmla="*/ 101 h 10000"/>
                    <a:gd name="connsiteX3" fmla="*/ 10000 w 10000"/>
                    <a:gd name="connsiteY3" fmla="*/ 10000 h 10000"/>
                    <a:gd name="connsiteX4" fmla="*/ 0 w 10000"/>
                    <a:gd name="connsiteY4" fmla="*/ 10000 h 10000"/>
                    <a:gd name="connsiteX5" fmla="*/ 0 w 10000"/>
                    <a:gd name="connsiteY5" fmla="*/ 0 h 10000"/>
                    <a:gd name="connsiteX0" fmla="*/ 0 w 10000"/>
                    <a:gd name="connsiteY0" fmla="*/ 0 h 10000"/>
                    <a:gd name="connsiteX1" fmla="*/ 10000 w 10000"/>
                    <a:gd name="connsiteY1" fmla="*/ 101 h 10000"/>
                    <a:gd name="connsiteX2" fmla="*/ 10000 w 10000"/>
                    <a:gd name="connsiteY2" fmla="*/ 10000 h 10000"/>
                    <a:gd name="connsiteX3" fmla="*/ 0 w 10000"/>
                    <a:gd name="connsiteY3" fmla="*/ 10000 h 10000"/>
                    <a:gd name="connsiteX4" fmla="*/ 0 w 10000"/>
                    <a:gd name="connsiteY4" fmla="*/ 0 h 10000"/>
                    <a:gd name="connsiteX0" fmla="*/ 0 w 10000"/>
                    <a:gd name="connsiteY0" fmla="*/ 0 h 10000"/>
                    <a:gd name="connsiteX1" fmla="*/ 10000 w 10000"/>
                    <a:gd name="connsiteY1" fmla="*/ 101 h 10000"/>
                    <a:gd name="connsiteX2" fmla="*/ 10000 w 10000"/>
                    <a:gd name="connsiteY2" fmla="*/ 10000 h 10000"/>
                    <a:gd name="connsiteX3" fmla="*/ 0 w 10000"/>
                    <a:gd name="connsiteY3" fmla="*/ 10000 h 10000"/>
                    <a:gd name="connsiteX4" fmla="*/ 0 w 10000"/>
                    <a:gd name="connsiteY4" fmla="*/ 0 h 10000"/>
                    <a:gd name="connsiteX0" fmla="*/ 0 w 10000"/>
                    <a:gd name="connsiteY0" fmla="*/ 0 h 10000"/>
                    <a:gd name="connsiteX1" fmla="*/ 10000 w 10000"/>
                    <a:gd name="connsiteY1" fmla="*/ 101 h 10000"/>
                    <a:gd name="connsiteX2" fmla="*/ 10000 w 10000"/>
                    <a:gd name="connsiteY2" fmla="*/ 10000 h 10000"/>
                    <a:gd name="connsiteX3" fmla="*/ 0 w 10000"/>
                    <a:gd name="connsiteY3" fmla="*/ 10000 h 10000"/>
                    <a:gd name="connsiteX4" fmla="*/ 0 w 10000"/>
                    <a:gd name="connsiteY4" fmla="*/ 0 h 10000"/>
                    <a:gd name="connsiteX0" fmla="*/ 0 w 10000"/>
                    <a:gd name="connsiteY0" fmla="*/ 0 h 10000"/>
                    <a:gd name="connsiteX1" fmla="*/ 10000 w 10000"/>
                    <a:gd name="connsiteY1" fmla="*/ 101 h 10000"/>
                    <a:gd name="connsiteX2" fmla="*/ 10000 w 10000"/>
                    <a:gd name="connsiteY2" fmla="*/ 10000 h 10000"/>
                    <a:gd name="connsiteX3" fmla="*/ 0 w 10000"/>
                    <a:gd name="connsiteY3" fmla="*/ 10000 h 10000"/>
                    <a:gd name="connsiteX4" fmla="*/ 0 w 10000"/>
                    <a:gd name="connsiteY4" fmla="*/ 0 h 10000"/>
                    <a:gd name="connsiteX0" fmla="*/ 0 w 10000"/>
                    <a:gd name="connsiteY0" fmla="*/ 0 h 10000"/>
                    <a:gd name="connsiteX1" fmla="*/ 10000 w 10000"/>
                    <a:gd name="connsiteY1" fmla="*/ 101 h 10000"/>
                    <a:gd name="connsiteX2" fmla="*/ 10000 w 10000"/>
                    <a:gd name="connsiteY2" fmla="*/ 10000 h 10000"/>
                    <a:gd name="connsiteX3" fmla="*/ 0 w 10000"/>
                    <a:gd name="connsiteY3" fmla="*/ 10000 h 10000"/>
                    <a:gd name="connsiteX4" fmla="*/ 0 w 10000"/>
                    <a:gd name="connsiteY4" fmla="*/ 0 h 10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000" h="10000">
                      <a:moveTo>
                        <a:pt x="0" y="0"/>
                      </a:moveTo>
                      <a:cubicBezTo>
                        <a:pt x="1446" y="811"/>
                        <a:pt x="5778" y="2053"/>
                        <a:pt x="10000" y="101"/>
                      </a:cubicBezTo>
                      <a:lnTo>
                        <a:pt x="10000" y="10000"/>
                      </a:lnTo>
                      <a:lnTo>
                        <a:pt x="0" y="10000"/>
                      </a:lnTo>
                      <a:lnTo>
                        <a:pt x="0" y="0"/>
                      </a:lnTo>
                      <a:close/>
                    </a:path>
                  </a:pathLst>
                </a:custGeom>
                <a:grpFill/>
                <a:ln w="0">
                  <a:noFill/>
                  <a:prstDash val="solid"/>
                  <a:round/>
                  <a:headEnd/>
                  <a:tailEnd/>
                </a:ln>
                <a:effectLst/>
              </p:spPr>
              <p:txBody>
                <a:bodyPr vert="horz" wrap="square" lIns="91440" tIns="45720" rIns="91440" bIns="45720" numCol="1" anchor="t" anchorCtr="0" compatLnSpc="1">
                  <a:prstTxWarp prst="textNoShape">
                    <a:avLst/>
                  </a:prstTxWarp>
                </a:bodyPr>
                <a:lstStyle/>
                <a:p>
                  <a:pPr>
                    <a:defRPr/>
                  </a:pPr>
                  <a:endParaRPr lang="en-US" kern="0" dirty="0">
                    <a:solidFill>
                      <a:prstClr val="black"/>
                    </a:solidFill>
                    <a:latin typeface="Arial" panose="020B0604020202020204" pitchFamily="34" charset="0"/>
                    <a:cs typeface="Arial" panose="020B0604020202020204" pitchFamily="34" charset="0"/>
                  </a:endParaRPr>
                </a:p>
              </p:txBody>
            </p:sp>
            <p:sp>
              <p:nvSpPr>
                <p:cNvPr id="35" name="Freeform 35">
                  <a:extLst>
                    <a:ext uri="{FF2B5EF4-FFF2-40B4-BE49-F238E27FC236}">
                      <a16:creationId xmlns:a16="http://schemas.microsoft.com/office/drawing/2014/main" id="{4478FD14-7326-4A08-A1DF-B24DEE5BEDBB}"/>
                    </a:ext>
                  </a:extLst>
                </p:cNvPr>
                <p:cNvSpPr>
                  <a:spLocks/>
                </p:cNvSpPr>
                <p:nvPr/>
              </p:nvSpPr>
              <p:spPr bwMode="auto">
                <a:xfrm>
                  <a:off x="6381140" y="6046666"/>
                  <a:ext cx="219081" cy="377717"/>
                </a:xfrm>
                <a:custGeom>
                  <a:avLst/>
                  <a:gdLst>
                    <a:gd name="T0" fmla="*/ 77 w 77"/>
                    <a:gd name="T1" fmla="*/ 55 h 140"/>
                    <a:gd name="T2" fmla="*/ 77 w 77"/>
                    <a:gd name="T3" fmla="*/ 140 h 140"/>
                    <a:gd name="T4" fmla="*/ 0 w 77"/>
                    <a:gd name="T5" fmla="*/ 140 h 140"/>
                    <a:gd name="T6" fmla="*/ 0 w 77"/>
                    <a:gd name="T7" fmla="*/ 0 h 140"/>
                    <a:gd name="T8" fmla="*/ 61 w 77"/>
                    <a:gd name="T9" fmla="*/ 0 h 140"/>
                    <a:gd name="T10" fmla="*/ 67 w 77"/>
                    <a:gd name="T11" fmla="*/ 10 h 140"/>
                    <a:gd name="T12" fmla="*/ 22 w 77"/>
                    <a:gd name="T13" fmla="*/ 54 h 140"/>
                    <a:gd name="T14" fmla="*/ 16 w 77"/>
                    <a:gd name="T15" fmla="*/ 62 h 140"/>
                    <a:gd name="T16" fmla="*/ 16 w 77"/>
                    <a:gd name="T17" fmla="*/ 72 h 140"/>
                    <a:gd name="T18" fmla="*/ 20 w 77"/>
                    <a:gd name="T19" fmla="*/ 83 h 140"/>
                    <a:gd name="T20" fmla="*/ 29 w 77"/>
                    <a:gd name="T21" fmla="*/ 87 h 140"/>
                    <a:gd name="T22" fmla="*/ 39 w 77"/>
                    <a:gd name="T23" fmla="*/ 87 h 140"/>
                    <a:gd name="T24" fmla="*/ 48 w 77"/>
                    <a:gd name="T25" fmla="*/ 83 h 140"/>
                    <a:gd name="T26" fmla="*/ 77 w 77"/>
                    <a:gd name="T27" fmla="*/ 55 h 140"/>
                    <a:gd name="connsiteX0" fmla="*/ 10000 w 10000"/>
                    <a:gd name="connsiteY0" fmla="*/ 3929 h 10000"/>
                    <a:gd name="connsiteX1" fmla="*/ 10000 w 10000"/>
                    <a:gd name="connsiteY1" fmla="*/ 10000 h 10000"/>
                    <a:gd name="connsiteX2" fmla="*/ 0 w 10000"/>
                    <a:gd name="connsiteY2" fmla="*/ 10000 h 10000"/>
                    <a:gd name="connsiteX3" fmla="*/ 0 w 10000"/>
                    <a:gd name="connsiteY3" fmla="*/ 0 h 10000"/>
                    <a:gd name="connsiteX4" fmla="*/ 7922 w 10000"/>
                    <a:gd name="connsiteY4" fmla="*/ 0 h 10000"/>
                    <a:gd name="connsiteX5" fmla="*/ 8701 w 10000"/>
                    <a:gd name="connsiteY5" fmla="*/ 714 h 10000"/>
                    <a:gd name="connsiteX6" fmla="*/ 2857 w 10000"/>
                    <a:gd name="connsiteY6" fmla="*/ 3857 h 10000"/>
                    <a:gd name="connsiteX7" fmla="*/ 2078 w 10000"/>
                    <a:gd name="connsiteY7" fmla="*/ 5143 h 10000"/>
                    <a:gd name="connsiteX8" fmla="*/ 2597 w 10000"/>
                    <a:gd name="connsiteY8" fmla="*/ 5929 h 10000"/>
                    <a:gd name="connsiteX9" fmla="*/ 3766 w 10000"/>
                    <a:gd name="connsiteY9" fmla="*/ 6214 h 10000"/>
                    <a:gd name="connsiteX10" fmla="*/ 5065 w 10000"/>
                    <a:gd name="connsiteY10" fmla="*/ 6214 h 10000"/>
                    <a:gd name="connsiteX11" fmla="*/ 6234 w 10000"/>
                    <a:gd name="connsiteY11" fmla="*/ 5929 h 10000"/>
                    <a:gd name="connsiteX12" fmla="*/ 10000 w 10000"/>
                    <a:gd name="connsiteY12" fmla="*/ 3929 h 10000"/>
                    <a:gd name="connsiteX0" fmla="*/ 10000 w 10000"/>
                    <a:gd name="connsiteY0" fmla="*/ 3929 h 10000"/>
                    <a:gd name="connsiteX1" fmla="*/ 10000 w 10000"/>
                    <a:gd name="connsiteY1" fmla="*/ 10000 h 10000"/>
                    <a:gd name="connsiteX2" fmla="*/ 0 w 10000"/>
                    <a:gd name="connsiteY2" fmla="*/ 10000 h 10000"/>
                    <a:gd name="connsiteX3" fmla="*/ 0 w 10000"/>
                    <a:gd name="connsiteY3" fmla="*/ 0 h 10000"/>
                    <a:gd name="connsiteX4" fmla="*/ 7922 w 10000"/>
                    <a:gd name="connsiteY4" fmla="*/ 0 h 10000"/>
                    <a:gd name="connsiteX5" fmla="*/ 8701 w 10000"/>
                    <a:gd name="connsiteY5" fmla="*/ 714 h 10000"/>
                    <a:gd name="connsiteX6" fmla="*/ 2857 w 10000"/>
                    <a:gd name="connsiteY6" fmla="*/ 3857 h 10000"/>
                    <a:gd name="connsiteX7" fmla="*/ 2597 w 10000"/>
                    <a:gd name="connsiteY7" fmla="*/ 5929 h 10000"/>
                    <a:gd name="connsiteX8" fmla="*/ 3766 w 10000"/>
                    <a:gd name="connsiteY8" fmla="*/ 6214 h 10000"/>
                    <a:gd name="connsiteX9" fmla="*/ 5065 w 10000"/>
                    <a:gd name="connsiteY9" fmla="*/ 6214 h 10000"/>
                    <a:gd name="connsiteX10" fmla="*/ 6234 w 10000"/>
                    <a:gd name="connsiteY10" fmla="*/ 5929 h 10000"/>
                    <a:gd name="connsiteX11" fmla="*/ 10000 w 10000"/>
                    <a:gd name="connsiteY11" fmla="*/ 3929 h 10000"/>
                    <a:gd name="connsiteX0" fmla="*/ 10000 w 10000"/>
                    <a:gd name="connsiteY0" fmla="*/ 3929 h 10000"/>
                    <a:gd name="connsiteX1" fmla="*/ 10000 w 10000"/>
                    <a:gd name="connsiteY1" fmla="*/ 10000 h 10000"/>
                    <a:gd name="connsiteX2" fmla="*/ 0 w 10000"/>
                    <a:gd name="connsiteY2" fmla="*/ 10000 h 10000"/>
                    <a:gd name="connsiteX3" fmla="*/ 0 w 10000"/>
                    <a:gd name="connsiteY3" fmla="*/ 0 h 10000"/>
                    <a:gd name="connsiteX4" fmla="*/ 7922 w 10000"/>
                    <a:gd name="connsiteY4" fmla="*/ 0 h 10000"/>
                    <a:gd name="connsiteX5" fmla="*/ 8701 w 10000"/>
                    <a:gd name="connsiteY5" fmla="*/ 714 h 10000"/>
                    <a:gd name="connsiteX6" fmla="*/ 2857 w 10000"/>
                    <a:gd name="connsiteY6" fmla="*/ 3857 h 10000"/>
                    <a:gd name="connsiteX7" fmla="*/ 3766 w 10000"/>
                    <a:gd name="connsiteY7" fmla="*/ 6214 h 10000"/>
                    <a:gd name="connsiteX8" fmla="*/ 5065 w 10000"/>
                    <a:gd name="connsiteY8" fmla="*/ 6214 h 10000"/>
                    <a:gd name="connsiteX9" fmla="*/ 6234 w 10000"/>
                    <a:gd name="connsiteY9" fmla="*/ 5929 h 10000"/>
                    <a:gd name="connsiteX10" fmla="*/ 10000 w 10000"/>
                    <a:gd name="connsiteY10" fmla="*/ 3929 h 10000"/>
                    <a:gd name="connsiteX0" fmla="*/ 10000 w 10000"/>
                    <a:gd name="connsiteY0" fmla="*/ 3929 h 10000"/>
                    <a:gd name="connsiteX1" fmla="*/ 10000 w 10000"/>
                    <a:gd name="connsiteY1" fmla="*/ 10000 h 10000"/>
                    <a:gd name="connsiteX2" fmla="*/ 0 w 10000"/>
                    <a:gd name="connsiteY2" fmla="*/ 10000 h 10000"/>
                    <a:gd name="connsiteX3" fmla="*/ 0 w 10000"/>
                    <a:gd name="connsiteY3" fmla="*/ 0 h 10000"/>
                    <a:gd name="connsiteX4" fmla="*/ 7922 w 10000"/>
                    <a:gd name="connsiteY4" fmla="*/ 0 h 10000"/>
                    <a:gd name="connsiteX5" fmla="*/ 8701 w 10000"/>
                    <a:gd name="connsiteY5" fmla="*/ 714 h 10000"/>
                    <a:gd name="connsiteX6" fmla="*/ 2857 w 10000"/>
                    <a:gd name="connsiteY6" fmla="*/ 3857 h 10000"/>
                    <a:gd name="connsiteX7" fmla="*/ 5065 w 10000"/>
                    <a:gd name="connsiteY7" fmla="*/ 6214 h 10000"/>
                    <a:gd name="connsiteX8" fmla="*/ 6234 w 10000"/>
                    <a:gd name="connsiteY8" fmla="*/ 5929 h 10000"/>
                    <a:gd name="connsiteX9" fmla="*/ 10000 w 10000"/>
                    <a:gd name="connsiteY9" fmla="*/ 3929 h 10000"/>
                    <a:gd name="connsiteX0" fmla="*/ 10000 w 10000"/>
                    <a:gd name="connsiteY0" fmla="*/ 3929 h 10000"/>
                    <a:gd name="connsiteX1" fmla="*/ 10000 w 10000"/>
                    <a:gd name="connsiteY1" fmla="*/ 10000 h 10000"/>
                    <a:gd name="connsiteX2" fmla="*/ 0 w 10000"/>
                    <a:gd name="connsiteY2" fmla="*/ 10000 h 10000"/>
                    <a:gd name="connsiteX3" fmla="*/ 0 w 10000"/>
                    <a:gd name="connsiteY3" fmla="*/ 0 h 10000"/>
                    <a:gd name="connsiteX4" fmla="*/ 7922 w 10000"/>
                    <a:gd name="connsiteY4" fmla="*/ 0 h 10000"/>
                    <a:gd name="connsiteX5" fmla="*/ 8701 w 10000"/>
                    <a:gd name="connsiteY5" fmla="*/ 714 h 10000"/>
                    <a:gd name="connsiteX6" fmla="*/ 2857 w 10000"/>
                    <a:gd name="connsiteY6" fmla="*/ 3857 h 10000"/>
                    <a:gd name="connsiteX7" fmla="*/ 6234 w 10000"/>
                    <a:gd name="connsiteY7" fmla="*/ 5929 h 10000"/>
                    <a:gd name="connsiteX8" fmla="*/ 10000 w 10000"/>
                    <a:gd name="connsiteY8" fmla="*/ 3929 h 10000"/>
                    <a:gd name="connsiteX0" fmla="*/ 10000 w 10000"/>
                    <a:gd name="connsiteY0" fmla="*/ 3929 h 10000"/>
                    <a:gd name="connsiteX1" fmla="*/ 10000 w 10000"/>
                    <a:gd name="connsiteY1" fmla="*/ 10000 h 10000"/>
                    <a:gd name="connsiteX2" fmla="*/ 0 w 10000"/>
                    <a:gd name="connsiteY2" fmla="*/ 10000 h 10000"/>
                    <a:gd name="connsiteX3" fmla="*/ 0 w 10000"/>
                    <a:gd name="connsiteY3" fmla="*/ 0 h 10000"/>
                    <a:gd name="connsiteX4" fmla="*/ 7922 w 10000"/>
                    <a:gd name="connsiteY4" fmla="*/ 0 h 10000"/>
                    <a:gd name="connsiteX5" fmla="*/ 8701 w 10000"/>
                    <a:gd name="connsiteY5" fmla="*/ 714 h 10000"/>
                    <a:gd name="connsiteX6" fmla="*/ 2857 w 10000"/>
                    <a:gd name="connsiteY6" fmla="*/ 3857 h 10000"/>
                    <a:gd name="connsiteX7" fmla="*/ 6234 w 10000"/>
                    <a:gd name="connsiteY7" fmla="*/ 5929 h 10000"/>
                    <a:gd name="connsiteX8" fmla="*/ 10000 w 10000"/>
                    <a:gd name="connsiteY8" fmla="*/ 3929 h 10000"/>
                    <a:gd name="connsiteX0" fmla="*/ 10000 w 10000"/>
                    <a:gd name="connsiteY0" fmla="*/ 3929 h 10000"/>
                    <a:gd name="connsiteX1" fmla="*/ 10000 w 10000"/>
                    <a:gd name="connsiteY1" fmla="*/ 10000 h 10000"/>
                    <a:gd name="connsiteX2" fmla="*/ 0 w 10000"/>
                    <a:gd name="connsiteY2" fmla="*/ 10000 h 10000"/>
                    <a:gd name="connsiteX3" fmla="*/ 0 w 10000"/>
                    <a:gd name="connsiteY3" fmla="*/ 0 h 10000"/>
                    <a:gd name="connsiteX4" fmla="*/ 7922 w 10000"/>
                    <a:gd name="connsiteY4" fmla="*/ 0 h 10000"/>
                    <a:gd name="connsiteX5" fmla="*/ 8701 w 10000"/>
                    <a:gd name="connsiteY5" fmla="*/ 714 h 10000"/>
                    <a:gd name="connsiteX6" fmla="*/ 2857 w 10000"/>
                    <a:gd name="connsiteY6" fmla="*/ 3857 h 10000"/>
                    <a:gd name="connsiteX7" fmla="*/ 6234 w 10000"/>
                    <a:gd name="connsiteY7" fmla="*/ 5929 h 10000"/>
                    <a:gd name="connsiteX8" fmla="*/ 10000 w 10000"/>
                    <a:gd name="connsiteY8" fmla="*/ 3929 h 10000"/>
                    <a:gd name="connsiteX0" fmla="*/ 10000 w 10000"/>
                    <a:gd name="connsiteY0" fmla="*/ 3929 h 10000"/>
                    <a:gd name="connsiteX1" fmla="*/ 10000 w 10000"/>
                    <a:gd name="connsiteY1" fmla="*/ 10000 h 10000"/>
                    <a:gd name="connsiteX2" fmla="*/ 0 w 10000"/>
                    <a:gd name="connsiteY2" fmla="*/ 10000 h 10000"/>
                    <a:gd name="connsiteX3" fmla="*/ 0 w 10000"/>
                    <a:gd name="connsiteY3" fmla="*/ 0 h 10000"/>
                    <a:gd name="connsiteX4" fmla="*/ 7922 w 10000"/>
                    <a:gd name="connsiteY4" fmla="*/ 0 h 10000"/>
                    <a:gd name="connsiteX5" fmla="*/ 9034 w 10000"/>
                    <a:gd name="connsiteY5" fmla="*/ 531 h 10000"/>
                    <a:gd name="connsiteX6" fmla="*/ 2857 w 10000"/>
                    <a:gd name="connsiteY6" fmla="*/ 3857 h 10000"/>
                    <a:gd name="connsiteX7" fmla="*/ 6234 w 10000"/>
                    <a:gd name="connsiteY7" fmla="*/ 5929 h 10000"/>
                    <a:gd name="connsiteX8" fmla="*/ 10000 w 10000"/>
                    <a:gd name="connsiteY8" fmla="*/ 3929 h 10000"/>
                    <a:gd name="connsiteX0" fmla="*/ 10000 w 10000"/>
                    <a:gd name="connsiteY0" fmla="*/ 3948 h 10019"/>
                    <a:gd name="connsiteX1" fmla="*/ 10000 w 10000"/>
                    <a:gd name="connsiteY1" fmla="*/ 10019 h 10019"/>
                    <a:gd name="connsiteX2" fmla="*/ 0 w 10000"/>
                    <a:gd name="connsiteY2" fmla="*/ 10019 h 10019"/>
                    <a:gd name="connsiteX3" fmla="*/ 0 w 10000"/>
                    <a:gd name="connsiteY3" fmla="*/ 19 h 10019"/>
                    <a:gd name="connsiteX4" fmla="*/ 7922 w 10000"/>
                    <a:gd name="connsiteY4" fmla="*/ 19 h 10019"/>
                    <a:gd name="connsiteX5" fmla="*/ 9589 w 10000"/>
                    <a:gd name="connsiteY5" fmla="*/ 0 h 10019"/>
                    <a:gd name="connsiteX6" fmla="*/ 2857 w 10000"/>
                    <a:gd name="connsiteY6" fmla="*/ 3876 h 10019"/>
                    <a:gd name="connsiteX7" fmla="*/ 6234 w 10000"/>
                    <a:gd name="connsiteY7" fmla="*/ 5948 h 10019"/>
                    <a:gd name="connsiteX8" fmla="*/ 10000 w 10000"/>
                    <a:gd name="connsiteY8" fmla="*/ 3948 h 10019"/>
                    <a:gd name="connsiteX0" fmla="*/ 10000 w 10000"/>
                    <a:gd name="connsiteY0" fmla="*/ 3929 h 10000"/>
                    <a:gd name="connsiteX1" fmla="*/ 10000 w 10000"/>
                    <a:gd name="connsiteY1" fmla="*/ 10000 h 10000"/>
                    <a:gd name="connsiteX2" fmla="*/ 0 w 10000"/>
                    <a:gd name="connsiteY2" fmla="*/ 10000 h 10000"/>
                    <a:gd name="connsiteX3" fmla="*/ 0 w 10000"/>
                    <a:gd name="connsiteY3" fmla="*/ 0 h 10000"/>
                    <a:gd name="connsiteX4" fmla="*/ 7922 w 10000"/>
                    <a:gd name="connsiteY4" fmla="*/ 0 h 10000"/>
                    <a:gd name="connsiteX5" fmla="*/ 9034 w 10000"/>
                    <a:gd name="connsiteY5" fmla="*/ 347 h 10000"/>
                    <a:gd name="connsiteX6" fmla="*/ 2857 w 10000"/>
                    <a:gd name="connsiteY6" fmla="*/ 3857 h 10000"/>
                    <a:gd name="connsiteX7" fmla="*/ 6234 w 10000"/>
                    <a:gd name="connsiteY7" fmla="*/ 5929 h 10000"/>
                    <a:gd name="connsiteX8" fmla="*/ 10000 w 10000"/>
                    <a:gd name="connsiteY8" fmla="*/ 3929 h 10000"/>
                    <a:gd name="connsiteX0" fmla="*/ 10000 w 10000"/>
                    <a:gd name="connsiteY0" fmla="*/ 3929 h 10000"/>
                    <a:gd name="connsiteX1" fmla="*/ 10000 w 10000"/>
                    <a:gd name="connsiteY1" fmla="*/ 10000 h 10000"/>
                    <a:gd name="connsiteX2" fmla="*/ 0 w 10000"/>
                    <a:gd name="connsiteY2" fmla="*/ 10000 h 10000"/>
                    <a:gd name="connsiteX3" fmla="*/ 0 w 10000"/>
                    <a:gd name="connsiteY3" fmla="*/ 0 h 10000"/>
                    <a:gd name="connsiteX4" fmla="*/ 9034 w 10000"/>
                    <a:gd name="connsiteY4" fmla="*/ 347 h 10000"/>
                    <a:gd name="connsiteX5" fmla="*/ 2857 w 10000"/>
                    <a:gd name="connsiteY5" fmla="*/ 3857 h 10000"/>
                    <a:gd name="connsiteX6" fmla="*/ 6234 w 10000"/>
                    <a:gd name="connsiteY6" fmla="*/ 5929 h 10000"/>
                    <a:gd name="connsiteX7" fmla="*/ 10000 w 10000"/>
                    <a:gd name="connsiteY7" fmla="*/ 3929 h 10000"/>
                    <a:gd name="connsiteX0" fmla="*/ 10000 w 10000"/>
                    <a:gd name="connsiteY0" fmla="*/ 3929 h 10000"/>
                    <a:gd name="connsiteX1" fmla="*/ 10000 w 10000"/>
                    <a:gd name="connsiteY1" fmla="*/ 10000 h 10000"/>
                    <a:gd name="connsiteX2" fmla="*/ 0 w 10000"/>
                    <a:gd name="connsiteY2" fmla="*/ 10000 h 10000"/>
                    <a:gd name="connsiteX3" fmla="*/ 0 w 10000"/>
                    <a:gd name="connsiteY3" fmla="*/ 0 h 10000"/>
                    <a:gd name="connsiteX4" fmla="*/ 8701 w 10000"/>
                    <a:gd name="connsiteY4" fmla="*/ 42 h 10000"/>
                    <a:gd name="connsiteX5" fmla="*/ 2857 w 10000"/>
                    <a:gd name="connsiteY5" fmla="*/ 3857 h 10000"/>
                    <a:gd name="connsiteX6" fmla="*/ 6234 w 10000"/>
                    <a:gd name="connsiteY6" fmla="*/ 5929 h 10000"/>
                    <a:gd name="connsiteX7" fmla="*/ 10000 w 10000"/>
                    <a:gd name="connsiteY7" fmla="*/ 3929 h 10000"/>
                    <a:gd name="connsiteX0" fmla="*/ 10000 w 10000"/>
                    <a:gd name="connsiteY0" fmla="*/ 3929 h 10000"/>
                    <a:gd name="connsiteX1" fmla="*/ 10000 w 10000"/>
                    <a:gd name="connsiteY1" fmla="*/ 10000 h 10000"/>
                    <a:gd name="connsiteX2" fmla="*/ 0 w 10000"/>
                    <a:gd name="connsiteY2" fmla="*/ 10000 h 10000"/>
                    <a:gd name="connsiteX3" fmla="*/ 0 w 10000"/>
                    <a:gd name="connsiteY3" fmla="*/ 0 h 10000"/>
                    <a:gd name="connsiteX4" fmla="*/ 9145 w 10000"/>
                    <a:gd name="connsiteY4" fmla="*/ 469 h 10000"/>
                    <a:gd name="connsiteX5" fmla="*/ 2857 w 10000"/>
                    <a:gd name="connsiteY5" fmla="*/ 3857 h 10000"/>
                    <a:gd name="connsiteX6" fmla="*/ 6234 w 10000"/>
                    <a:gd name="connsiteY6" fmla="*/ 5929 h 10000"/>
                    <a:gd name="connsiteX7" fmla="*/ 10000 w 10000"/>
                    <a:gd name="connsiteY7" fmla="*/ 3929 h 10000"/>
                    <a:gd name="connsiteX0" fmla="*/ 10000 w 10000"/>
                    <a:gd name="connsiteY0" fmla="*/ 3460 h 9531"/>
                    <a:gd name="connsiteX1" fmla="*/ 10000 w 10000"/>
                    <a:gd name="connsiteY1" fmla="*/ 9531 h 9531"/>
                    <a:gd name="connsiteX2" fmla="*/ 0 w 10000"/>
                    <a:gd name="connsiteY2" fmla="*/ 9531 h 9531"/>
                    <a:gd name="connsiteX3" fmla="*/ 111 w 10000"/>
                    <a:gd name="connsiteY3" fmla="*/ 20 h 9531"/>
                    <a:gd name="connsiteX4" fmla="*/ 9145 w 10000"/>
                    <a:gd name="connsiteY4" fmla="*/ 0 h 9531"/>
                    <a:gd name="connsiteX5" fmla="*/ 2857 w 10000"/>
                    <a:gd name="connsiteY5" fmla="*/ 3388 h 9531"/>
                    <a:gd name="connsiteX6" fmla="*/ 6234 w 10000"/>
                    <a:gd name="connsiteY6" fmla="*/ 5460 h 9531"/>
                    <a:gd name="connsiteX7" fmla="*/ 10000 w 10000"/>
                    <a:gd name="connsiteY7" fmla="*/ 3460 h 9531"/>
                    <a:gd name="connsiteX0" fmla="*/ 10000 w 10000"/>
                    <a:gd name="connsiteY0" fmla="*/ 3630 h 10000"/>
                    <a:gd name="connsiteX1" fmla="*/ 10000 w 10000"/>
                    <a:gd name="connsiteY1" fmla="*/ 10000 h 10000"/>
                    <a:gd name="connsiteX2" fmla="*/ 0 w 10000"/>
                    <a:gd name="connsiteY2" fmla="*/ 10000 h 10000"/>
                    <a:gd name="connsiteX3" fmla="*/ 111 w 10000"/>
                    <a:gd name="connsiteY3" fmla="*/ 21 h 10000"/>
                    <a:gd name="connsiteX4" fmla="*/ 8479 w 10000"/>
                    <a:gd name="connsiteY4" fmla="*/ 0 h 10000"/>
                    <a:gd name="connsiteX5" fmla="*/ 2857 w 10000"/>
                    <a:gd name="connsiteY5" fmla="*/ 3555 h 10000"/>
                    <a:gd name="connsiteX6" fmla="*/ 6234 w 10000"/>
                    <a:gd name="connsiteY6" fmla="*/ 5729 h 10000"/>
                    <a:gd name="connsiteX7" fmla="*/ 10000 w 10000"/>
                    <a:gd name="connsiteY7" fmla="*/ 3630 h 10000"/>
                    <a:gd name="connsiteX0" fmla="*/ 10000 w 10000"/>
                    <a:gd name="connsiteY0" fmla="*/ 3609 h 9979"/>
                    <a:gd name="connsiteX1" fmla="*/ 10000 w 10000"/>
                    <a:gd name="connsiteY1" fmla="*/ 9979 h 9979"/>
                    <a:gd name="connsiteX2" fmla="*/ 0 w 10000"/>
                    <a:gd name="connsiteY2" fmla="*/ 9979 h 9979"/>
                    <a:gd name="connsiteX3" fmla="*/ 111 w 10000"/>
                    <a:gd name="connsiteY3" fmla="*/ 0 h 9979"/>
                    <a:gd name="connsiteX4" fmla="*/ 8923 w 10000"/>
                    <a:gd name="connsiteY4" fmla="*/ 107 h 9979"/>
                    <a:gd name="connsiteX5" fmla="*/ 2857 w 10000"/>
                    <a:gd name="connsiteY5" fmla="*/ 3534 h 9979"/>
                    <a:gd name="connsiteX6" fmla="*/ 6234 w 10000"/>
                    <a:gd name="connsiteY6" fmla="*/ 5708 h 9979"/>
                    <a:gd name="connsiteX7" fmla="*/ 10000 w 10000"/>
                    <a:gd name="connsiteY7" fmla="*/ 3609 h 9979"/>
                    <a:gd name="connsiteX0" fmla="*/ 10000 w 10000"/>
                    <a:gd name="connsiteY0" fmla="*/ 3617 h 10000"/>
                    <a:gd name="connsiteX1" fmla="*/ 10000 w 10000"/>
                    <a:gd name="connsiteY1" fmla="*/ 10000 h 10000"/>
                    <a:gd name="connsiteX2" fmla="*/ 0 w 10000"/>
                    <a:gd name="connsiteY2" fmla="*/ 10000 h 10000"/>
                    <a:gd name="connsiteX3" fmla="*/ 11 w 10000"/>
                    <a:gd name="connsiteY3" fmla="*/ 0 h 10000"/>
                    <a:gd name="connsiteX4" fmla="*/ 8923 w 10000"/>
                    <a:gd name="connsiteY4" fmla="*/ 107 h 10000"/>
                    <a:gd name="connsiteX5" fmla="*/ 2857 w 10000"/>
                    <a:gd name="connsiteY5" fmla="*/ 3541 h 10000"/>
                    <a:gd name="connsiteX6" fmla="*/ 6234 w 10000"/>
                    <a:gd name="connsiteY6" fmla="*/ 5720 h 10000"/>
                    <a:gd name="connsiteX7" fmla="*/ 10000 w 10000"/>
                    <a:gd name="connsiteY7" fmla="*/ 3617 h 10000"/>
                    <a:gd name="connsiteX0" fmla="*/ 10039 w 10039"/>
                    <a:gd name="connsiteY0" fmla="*/ 3617 h 10000"/>
                    <a:gd name="connsiteX1" fmla="*/ 10039 w 10039"/>
                    <a:gd name="connsiteY1" fmla="*/ 10000 h 10000"/>
                    <a:gd name="connsiteX2" fmla="*/ 39 w 10039"/>
                    <a:gd name="connsiteY2" fmla="*/ 10000 h 10000"/>
                    <a:gd name="connsiteX3" fmla="*/ 0 w 10039"/>
                    <a:gd name="connsiteY3" fmla="*/ 0 h 10000"/>
                    <a:gd name="connsiteX4" fmla="*/ 8962 w 10039"/>
                    <a:gd name="connsiteY4" fmla="*/ 107 h 10000"/>
                    <a:gd name="connsiteX5" fmla="*/ 2896 w 10039"/>
                    <a:gd name="connsiteY5" fmla="*/ 3541 h 10000"/>
                    <a:gd name="connsiteX6" fmla="*/ 6273 w 10039"/>
                    <a:gd name="connsiteY6" fmla="*/ 5720 h 10000"/>
                    <a:gd name="connsiteX7" fmla="*/ 10039 w 10039"/>
                    <a:gd name="connsiteY7" fmla="*/ 3617 h 10000"/>
                    <a:gd name="connsiteX0" fmla="*/ 10039 w 10039"/>
                    <a:gd name="connsiteY0" fmla="*/ 3617 h 10000"/>
                    <a:gd name="connsiteX1" fmla="*/ 10039 w 10039"/>
                    <a:gd name="connsiteY1" fmla="*/ 10000 h 10000"/>
                    <a:gd name="connsiteX2" fmla="*/ 39 w 10039"/>
                    <a:gd name="connsiteY2" fmla="*/ 10000 h 10000"/>
                    <a:gd name="connsiteX3" fmla="*/ 0 w 10039"/>
                    <a:gd name="connsiteY3" fmla="*/ 0 h 10000"/>
                    <a:gd name="connsiteX4" fmla="*/ 9012 w 10039"/>
                    <a:gd name="connsiteY4" fmla="*/ 20 h 10000"/>
                    <a:gd name="connsiteX5" fmla="*/ 2896 w 10039"/>
                    <a:gd name="connsiteY5" fmla="*/ 3541 h 10000"/>
                    <a:gd name="connsiteX6" fmla="*/ 6273 w 10039"/>
                    <a:gd name="connsiteY6" fmla="*/ 5720 h 10000"/>
                    <a:gd name="connsiteX7" fmla="*/ 10039 w 10039"/>
                    <a:gd name="connsiteY7" fmla="*/ 3617 h 10000"/>
                    <a:gd name="connsiteX0" fmla="*/ 10039 w 10039"/>
                    <a:gd name="connsiteY0" fmla="*/ 3626 h 10009"/>
                    <a:gd name="connsiteX1" fmla="*/ 10039 w 10039"/>
                    <a:gd name="connsiteY1" fmla="*/ 10009 h 10009"/>
                    <a:gd name="connsiteX2" fmla="*/ 39 w 10039"/>
                    <a:gd name="connsiteY2" fmla="*/ 10009 h 10009"/>
                    <a:gd name="connsiteX3" fmla="*/ 0 w 10039"/>
                    <a:gd name="connsiteY3" fmla="*/ 9 h 10009"/>
                    <a:gd name="connsiteX4" fmla="*/ 9062 w 10039"/>
                    <a:gd name="connsiteY4" fmla="*/ 0 h 10009"/>
                    <a:gd name="connsiteX5" fmla="*/ 2896 w 10039"/>
                    <a:gd name="connsiteY5" fmla="*/ 3550 h 10009"/>
                    <a:gd name="connsiteX6" fmla="*/ 6273 w 10039"/>
                    <a:gd name="connsiteY6" fmla="*/ 5729 h 10009"/>
                    <a:gd name="connsiteX7" fmla="*/ 10039 w 10039"/>
                    <a:gd name="connsiteY7" fmla="*/ 3626 h 100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0039" h="10009">
                      <a:moveTo>
                        <a:pt x="10039" y="3626"/>
                      </a:moveTo>
                      <a:lnTo>
                        <a:pt x="10039" y="10009"/>
                      </a:lnTo>
                      <a:lnTo>
                        <a:pt x="39" y="10009"/>
                      </a:lnTo>
                      <a:cubicBezTo>
                        <a:pt x="43" y="6676"/>
                        <a:pt x="-4" y="3342"/>
                        <a:pt x="0" y="9"/>
                      </a:cubicBezTo>
                      <a:lnTo>
                        <a:pt x="9062" y="0"/>
                      </a:lnTo>
                      <a:lnTo>
                        <a:pt x="2896" y="3550"/>
                      </a:lnTo>
                      <a:cubicBezTo>
                        <a:pt x="819" y="4463"/>
                        <a:pt x="3528" y="6871"/>
                        <a:pt x="6273" y="5729"/>
                      </a:cubicBezTo>
                      <a:lnTo>
                        <a:pt x="10039" y="3626"/>
                      </a:lnTo>
                      <a:close/>
                    </a:path>
                  </a:pathLst>
                </a:custGeom>
                <a:grpFill/>
                <a:ln w="0">
                  <a:noFill/>
                  <a:prstDash val="solid"/>
                  <a:round/>
                  <a:headEnd/>
                  <a:tailEnd/>
                </a:ln>
                <a:effectLst/>
              </p:spPr>
              <p:txBody>
                <a:bodyPr vert="horz" wrap="square" lIns="91440" tIns="45720" rIns="91440" bIns="45720" numCol="1" anchor="t" anchorCtr="0" compatLnSpc="1">
                  <a:prstTxWarp prst="textNoShape">
                    <a:avLst/>
                  </a:prstTxWarp>
                </a:bodyPr>
                <a:lstStyle/>
                <a:p>
                  <a:pPr>
                    <a:defRPr/>
                  </a:pPr>
                  <a:endParaRPr lang="en-US" kern="0" dirty="0">
                    <a:solidFill>
                      <a:prstClr val="black"/>
                    </a:solidFill>
                    <a:latin typeface="Arial" panose="020B0604020202020204" pitchFamily="34" charset="0"/>
                    <a:cs typeface="Arial" panose="020B0604020202020204" pitchFamily="34" charset="0"/>
                  </a:endParaRPr>
                </a:p>
              </p:txBody>
            </p:sp>
            <p:grpSp>
              <p:nvGrpSpPr>
                <p:cNvPr id="36" name="Group 130">
                  <a:extLst>
                    <a:ext uri="{FF2B5EF4-FFF2-40B4-BE49-F238E27FC236}">
                      <a16:creationId xmlns:a16="http://schemas.microsoft.com/office/drawing/2014/main" id="{BBAC6E2A-580D-40D9-9C86-22B815DEFBAA}"/>
                    </a:ext>
                  </a:extLst>
                </p:cNvPr>
                <p:cNvGrpSpPr/>
                <p:nvPr/>
              </p:nvGrpSpPr>
              <p:grpSpPr>
                <a:xfrm>
                  <a:off x="6366103" y="5821305"/>
                  <a:ext cx="635574" cy="400419"/>
                  <a:chOff x="-1645415" y="359051"/>
                  <a:chExt cx="4135140" cy="2605176"/>
                </a:xfrm>
                <a:grpFill/>
              </p:grpSpPr>
              <p:sp>
                <p:nvSpPr>
                  <p:cNvPr id="37" name="Freeform 32">
                    <a:extLst>
                      <a:ext uri="{FF2B5EF4-FFF2-40B4-BE49-F238E27FC236}">
                        <a16:creationId xmlns:a16="http://schemas.microsoft.com/office/drawing/2014/main" id="{75588456-0EC6-4E06-84CF-1F4BCDE768F0}"/>
                      </a:ext>
                    </a:extLst>
                  </p:cNvPr>
                  <p:cNvSpPr>
                    <a:spLocks/>
                  </p:cNvSpPr>
                  <p:nvPr/>
                </p:nvSpPr>
                <p:spPr bwMode="auto">
                  <a:xfrm>
                    <a:off x="1092128" y="900613"/>
                    <a:ext cx="479428" cy="682262"/>
                  </a:xfrm>
                  <a:custGeom>
                    <a:avLst/>
                    <a:gdLst>
                      <a:gd name="T0" fmla="*/ 26 w 26"/>
                      <a:gd name="T1" fmla="*/ 19 h 37"/>
                      <a:gd name="T2" fmla="*/ 13 w 26"/>
                      <a:gd name="T3" fmla="*/ 37 h 37"/>
                      <a:gd name="T4" fmla="*/ 0 w 26"/>
                      <a:gd name="T5" fmla="*/ 19 h 37"/>
                      <a:gd name="T6" fmla="*/ 7 w 26"/>
                      <a:gd name="T7" fmla="*/ 19 h 37"/>
                      <a:gd name="T8" fmla="*/ 7 w 26"/>
                      <a:gd name="T9" fmla="*/ 0 h 37"/>
                      <a:gd name="T10" fmla="*/ 18 w 26"/>
                      <a:gd name="T11" fmla="*/ 0 h 37"/>
                      <a:gd name="T12" fmla="*/ 18 w 26"/>
                      <a:gd name="T13" fmla="*/ 19 h 37"/>
                      <a:gd name="T14" fmla="*/ 26 w 26"/>
                      <a:gd name="T15" fmla="*/ 19 h 3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6" h="37">
                        <a:moveTo>
                          <a:pt x="26" y="19"/>
                        </a:moveTo>
                        <a:lnTo>
                          <a:pt x="13" y="37"/>
                        </a:lnTo>
                        <a:lnTo>
                          <a:pt x="0" y="19"/>
                        </a:lnTo>
                        <a:lnTo>
                          <a:pt x="7" y="19"/>
                        </a:lnTo>
                        <a:lnTo>
                          <a:pt x="7" y="0"/>
                        </a:lnTo>
                        <a:lnTo>
                          <a:pt x="18" y="0"/>
                        </a:lnTo>
                        <a:lnTo>
                          <a:pt x="18" y="19"/>
                        </a:lnTo>
                        <a:lnTo>
                          <a:pt x="26" y="19"/>
                        </a:lnTo>
                        <a:close/>
                      </a:path>
                    </a:pathLst>
                  </a:custGeom>
                  <a:grpFill/>
                  <a:ln w="0">
                    <a:noFill/>
                    <a:prstDash val="solid"/>
                    <a:round/>
                    <a:headEnd/>
                    <a:tailEnd/>
                  </a:ln>
                  <a:effectLst/>
                </p:spPr>
                <p:txBody>
                  <a:bodyPr vert="horz" wrap="square" lIns="91440" tIns="45720" rIns="91440" bIns="45720" numCol="1" anchor="t" anchorCtr="0" compatLnSpc="1">
                    <a:prstTxWarp prst="textNoShape">
                      <a:avLst/>
                    </a:prstTxWarp>
                  </a:bodyPr>
                  <a:lstStyle/>
                  <a:p>
                    <a:pPr>
                      <a:defRPr/>
                    </a:pPr>
                    <a:endParaRPr lang="en-US" kern="0" dirty="0">
                      <a:solidFill>
                        <a:prstClr val="black"/>
                      </a:solidFill>
                      <a:latin typeface="Arial" panose="020B0604020202020204" pitchFamily="34" charset="0"/>
                      <a:cs typeface="Arial" panose="020B0604020202020204" pitchFamily="34" charset="0"/>
                    </a:endParaRPr>
                  </a:p>
                </p:txBody>
              </p:sp>
              <p:sp>
                <p:nvSpPr>
                  <p:cNvPr id="38" name="Freeform 34">
                    <a:extLst>
                      <a:ext uri="{FF2B5EF4-FFF2-40B4-BE49-F238E27FC236}">
                        <a16:creationId xmlns:a16="http://schemas.microsoft.com/office/drawing/2014/main" id="{CAB50A86-29F2-4262-8BCC-13770B0FA0A0}"/>
                      </a:ext>
                    </a:extLst>
                  </p:cNvPr>
                  <p:cNvSpPr>
                    <a:spLocks/>
                  </p:cNvSpPr>
                  <p:nvPr/>
                </p:nvSpPr>
                <p:spPr bwMode="auto">
                  <a:xfrm>
                    <a:off x="446742" y="550266"/>
                    <a:ext cx="479428" cy="700695"/>
                  </a:xfrm>
                  <a:custGeom>
                    <a:avLst/>
                    <a:gdLst>
                      <a:gd name="T0" fmla="*/ 26 w 26"/>
                      <a:gd name="T1" fmla="*/ 19 h 38"/>
                      <a:gd name="T2" fmla="*/ 19 w 26"/>
                      <a:gd name="T3" fmla="*/ 19 h 38"/>
                      <a:gd name="T4" fmla="*/ 19 w 26"/>
                      <a:gd name="T5" fmla="*/ 38 h 38"/>
                      <a:gd name="T6" fmla="*/ 7 w 26"/>
                      <a:gd name="T7" fmla="*/ 38 h 38"/>
                      <a:gd name="T8" fmla="*/ 7 w 26"/>
                      <a:gd name="T9" fmla="*/ 19 h 38"/>
                      <a:gd name="T10" fmla="*/ 0 w 26"/>
                      <a:gd name="T11" fmla="*/ 19 h 38"/>
                      <a:gd name="T12" fmla="*/ 13 w 26"/>
                      <a:gd name="T13" fmla="*/ 0 h 38"/>
                      <a:gd name="T14" fmla="*/ 26 w 26"/>
                      <a:gd name="T15" fmla="*/ 19 h 3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6" h="38">
                        <a:moveTo>
                          <a:pt x="26" y="19"/>
                        </a:moveTo>
                        <a:lnTo>
                          <a:pt x="19" y="19"/>
                        </a:lnTo>
                        <a:lnTo>
                          <a:pt x="19" y="38"/>
                        </a:lnTo>
                        <a:lnTo>
                          <a:pt x="7" y="38"/>
                        </a:lnTo>
                        <a:lnTo>
                          <a:pt x="7" y="19"/>
                        </a:lnTo>
                        <a:lnTo>
                          <a:pt x="0" y="19"/>
                        </a:lnTo>
                        <a:lnTo>
                          <a:pt x="13" y="0"/>
                        </a:lnTo>
                        <a:lnTo>
                          <a:pt x="26" y="19"/>
                        </a:lnTo>
                        <a:close/>
                      </a:path>
                    </a:pathLst>
                  </a:custGeom>
                  <a:grpFill/>
                  <a:ln w="0">
                    <a:noFill/>
                    <a:prstDash val="solid"/>
                    <a:round/>
                    <a:headEnd/>
                    <a:tailEnd/>
                  </a:ln>
                  <a:effectLst/>
                </p:spPr>
                <p:txBody>
                  <a:bodyPr vert="horz" wrap="square" lIns="91440" tIns="45720" rIns="91440" bIns="45720" numCol="1" anchor="t" anchorCtr="0" compatLnSpc="1">
                    <a:prstTxWarp prst="textNoShape">
                      <a:avLst/>
                    </a:prstTxWarp>
                  </a:bodyPr>
                  <a:lstStyle/>
                  <a:p>
                    <a:pPr>
                      <a:defRPr/>
                    </a:pPr>
                    <a:endParaRPr lang="en-US" kern="0" dirty="0">
                      <a:solidFill>
                        <a:prstClr val="black"/>
                      </a:solidFill>
                      <a:latin typeface="Arial" panose="020B0604020202020204" pitchFamily="34" charset="0"/>
                      <a:cs typeface="Arial" panose="020B0604020202020204" pitchFamily="34" charset="0"/>
                    </a:endParaRPr>
                  </a:p>
                </p:txBody>
              </p:sp>
              <p:sp>
                <p:nvSpPr>
                  <p:cNvPr id="39" name="Freeform 133">
                    <a:extLst>
                      <a:ext uri="{FF2B5EF4-FFF2-40B4-BE49-F238E27FC236}">
                        <a16:creationId xmlns:a16="http://schemas.microsoft.com/office/drawing/2014/main" id="{44563B72-32CF-49DD-9865-574A52105875}"/>
                      </a:ext>
                    </a:extLst>
                  </p:cNvPr>
                  <p:cNvSpPr/>
                  <p:nvPr/>
                </p:nvSpPr>
                <p:spPr>
                  <a:xfrm rot="19069938">
                    <a:off x="-1645415" y="359051"/>
                    <a:ext cx="4135140" cy="2605176"/>
                  </a:xfrm>
                  <a:custGeom>
                    <a:avLst/>
                    <a:gdLst>
                      <a:gd name="connsiteX0" fmla="*/ 1057314 w 1232283"/>
                      <a:gd name="connsiteY0" fmla="*/ 209266 h 776350"/>
                      <a:gd name="connsiteX1" fmla="*/ 665295 w 1232283"/>
                      <a:gd name="connsiteY1" fmla="*/ 174969 h 776350"/>
                      <a:gd name="connsiteX2" fmla="*/ 630998 w 1232283"/>
                      <a:gd name="connsiteY2" fmla="*/ 566988 h 776350"/>
                      <a:gd name="connsiteX3" fmla="*/ 1023017 w 1232283"/>
                      <a:gd name="connsiteY3" fmla="*/ 601285 h 776350"/>
                      <a:gd name="connsiteX4" fmla="*/ 1057314 w 1232283"/>
                      <a:gd name="connsiteY4" fmla="*/ 209266 h 776350"/>
                      <a:gd name="connsiteX5" fmla="*/ 1141472 w 1232283"/>
                      <a:gd name="connsiteY5" fmla="*/ 138649 h 776350"/>
                      <a:gd name="connsiteX6" fmla="*/ 1093634 w 1232283"/>
                      <a:gd name="connsiteY6" fmla="*/ 685443 h 776350"/>
                      <a:gd name="connsiteX7" fmla="*/ 546840 w 1232283"/>
                      <a:gd name="connsiteY7" fmla="*/ 637605 h 776350"/>
                      <a:gd name="connsiteX8" fmla="*/ 471681 w 1232283"/>
                      <a:gd name="connsiteY8" fmla="*/ 502147 h 776350"/>
                      <a:gd name="connsiteX9" fmla="*/ 466616 w 1232283"/>
                      <a:gd name="connsiteY9" fmla="*/ 477365 h 776350"/>
                      <a:gd name="connsiteX10" fmla="*/ 444645 w 1232283"/>
                      <a:gd name="connsiteY10" fmla="*/ 481801 h 776350"/>
                      <a:gd name="connsiteX11" fmla="*/ 67083 w 1232283"/>
                      <a:gd name="connsiteY11" fmla="*/ 481801 h 776350"/>
                      <a:gd name="connsiteX12" fmla="*/ 0 w 1232283"/>
                      <a:gd name="connsiteY12" fmla="*/ 414718 h 776350"/>
                      <a:gd name="connsiteX13" fmla="*/ 0 w 1232283"/>
                      <a:gd name="connsiteY13" fmla="*/ 403415 h 776350"/>
                      <a:gd name="connsiteX14" fmla="*/ 67083 w 1232283"/>
                      <a:gd name="connsiteY14" fmla="*/ 336332 h 776350"/>
                      <a:gd name="connsiteX15" fmla="*/ 444645 w 1232283"/>
                      <a:gd name="connsiteY15" fmla="*/ 336332 h 776350"/>
                      <a:gd name="connsiteX16" fmla="*/ 459095 w 1232283"/>
                      <a:gd name="connsiteY16" fmla="*/ 339249 h 776350"/>
                      <a:gd name="connsiteX17" fmla="*/ 470168 w 1232283"/>
                      <a:gd name="connsiteY17" fmla="*/ 280996 h 776350"/>
                      <a:gd name="connsiteX18" fmla="*/ 594678 w 1232283"/>
                      <a:gd name="connsiteY18" fmla="*/ 90810 h 776350"/>
                      <a:gd name="connsiteX19" fmla="*/ 1141472 w 1232283"/>
                      <a:gd name="connsiteY19" fmla="*/ 138649 h 7763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1232283" h="776350">
                        <a:moveTo>
                          <a:pt x="1057314" y="209266"/>
                        </a:moveTo>
                        <a:cubicBezTo>
                          <a:pt x="958532" y="91542"/>
                          <a:pt x="783019" y="76186"/>
                          <a:pt x="665295" y="174969"/>
                        </a:cubicBezTo>
                        <a:cubicBezTo>
                          <a:pt x="547571" y="273751"/>
                          <a:pt x="532216" y="449263"/>
                          <a:pt x="630998" y="566988"/>
                        </a:cubicBezTo>
                        <a:cubicBezTo>
                          <a:pt x="729780" y="684712"/>
                          <a:pt x="905293" y="700067"/>
                          <a:pt x="1023017" y="601285"/>
                        </a:cubicBezTo>
                        <a:cubicBezTo>
                          <a:pt x="1140741" y="502502"/>
                          <a:pt x="1156096" y="326990"/>
                          <a:pt x="1057314" y="209266"/>
                        </a:cubicBezTo>
                        <a:close/>
                        <a:moveTo>
                          <a:pt x="1141472" y="138649"/>
                        </a:moveTo>
                        <a:cubicBezTo>
                          <a:pt x="1279255" y="302852"/>
                          <a:pt x="1257837" y="547660"/>
                          <a:pt x="1093634" y="685443"/>
                        </a:cubicBezTo>
                        <a:cubicBezTo>
                          <a:pt x="929431" y="823226"/>
                          <a:pt x="687978" y="802101"/>
                          <a:pt x="546840" y="637605"/>
                        </a:cubicBezTo>
                        <a:cubicBezTo>
                          <a:pt x="511555" y="596481"/>
                          <a:pt x="486640" y="550355"/>
                          <a:pt x="471681" y="502147"/>
                        </a:cubicBezTo>
                        <a:lnTo>
                          <a:pt x="466616" y="477365"/>
                        </a:lnTo>
                        <a:lnTo>
                          <a:pt x="444645" y="481801"/>
                        </a:lnTo>
                        <a:lnTo>
                          <a:pt x="67083" y="481801"/>
                        </a:lnTo>
                        <a:cubicBezTo>
                          <a:pt x="30034" y="481801"/>
                          <a:pt x="0" y="451767"/>
                          <a:pt x="0" y="414718"/>
                        </a:cubicBezTo>
                        <a:lnTo>
                          <a:pt x="0" y="403415"/>
                        </a:lnTo>
                        <a:cubicBezTo>
                          <a:pt x="0" y="366366"/>
                          <a:pt x="30034" y="336332"/>
                          <a:pt x="67083" y="336332"/>
                        </a:cubicBezTo>
                        <a:lnTo>
                          <a:pt x="444645" y="336332"/>
                        </a:lnTo>
                        <a:lnTo>
                          <a:pt x="459095" y="339249"/>
                        </a:lnTo>
                        <a:lnTo>
                          <a:pt x="470168" y="280996"/>
                        </a:lnTo>
                        <a:cubicBezTo>
                          <a:pt x="491133" y="209157"/>
                          <a:pt x="533102" y="142479"/>
                          <a:pt x="594678" y="90810"/>
                        </a:cubicBezTo>
                        <a:cubicBezTo>
                          <a:pt x="758881" y="-46972"/>
                          <a:pt x="1003690" y="-25554"/>
                          <a:pt x="1141472" y="138649"/>
                        </a:cubicBezTo>
                        <a:close/>
                      </a:path>
                    </a:pathLst>
                  </a:custGeom>
                  <a:grpFill/>
                  <a:ln w="12700" cap="flat" cmpd="sng" algn="ctr">
                    <a:noFill/>
                    <a:prstDash val="solid"/>
                    <a:miter lim="800000"/>
                  </a:ln>
                  <a:effectLst/>
                </p:spPr>
                <p:txBody>
                  <a:bodyPr wrap="square" rtlCol="0" anchor="ctr">
                    <a:noAutofit/>
                  </a:bodyPr>
                  <a:lstStyle/>
                  <a:p>
                    <a:pPr algn="ctr">
                      <a:defRPr/>
                    </a:pPr>
                    <a:endParaRPr lang="en-US" kern="0" dirty="0">
                      <a:solidFill>
                        <a:prstClr val="white"/>
                      </a:solidFill>
                      <a:latin typeface="Arial" panose="020B0604020202020204" pitchFamily="34" charset="0"/>
                      <a:cs typeface="Arial" panose="020B0604020202020204" pitchFamily="34" charset="0"/>
                    </a:endParaRPr>
                  </a:p>
                </p:txBody>
              </p:sp>
            </p:grpSp>
          </p:grpSp>
          <p:sp>
            <p:nvSpPr>
              <p:cNvPr id="16" name="Freeform 124">
                <a:extLst>
                  <a:ext uri="{FF2B5EF4-FFF2-40B4-BE49-F238E27FC236}">
                    <a16:creationId xmlns:a16="http://schemas.microsoft.com/office/drawing/2014/main" id="{61870B29-C58F-45D7-89E8-955C87C352FD}"/>
                  </a:ext>
                </a:extLst>
              </p:cNvPr>
              <p:cNvSpPr/>
              <p:nvPr/>
            </p:nvSpPr>
            <p:spPr>
              <a:xfrm>
                <a:off x="4766711" y="4181541"/>
                <a:ext cx="227714" cy="223085"/>
              </a:xfrm>
              <a:custGeom>
                <a:avLst/>
                <a:gdLst>
                  <a:gd name="connsiteX0" fmla="*/ 118686 w 245249"/>
                  <a:gd name="connsiteY0" fmla="*/ 244311 h 245090"/>
                  <a:gd name="connsiteX1" fmla="*/ 120628 w 245249"/>
                  <a:gd name="connsiteY1" fmla="*/ 244703 h 245090"/>
                  <a:gd name="connsiteX2" fmla="*/ 118687 w 245249"/>
                  <a:gd name="connsiteY2" fmla="*/ 244620 h 245090"/>
                  <a:gd name="connsiteX3" fmla="*/ 136817 w 245249"/>
                  <a:gd name="connsiteY3" fmla="*/ 244057 h 245090"/>
                  <a:gd name="connsiteX4" fmla="*/ 135075 w 245249"/>
                  <a:gd name="connsiteY4" fmla="*/ 244458 h 245090"/>
                  <a:gd name="connsiteX5" fmla="*/ 132032 w 245249"/>
                  <a:gd name="connsiteY5" fmla="*/ 244611 h 245090"/>
                  <a:gd name="connsiteX6" fmla="*/ 141505 w 245249"/>
                  <a:gd name="connsiteY6" fmla="*/ 242980 h 245090"/>
                  <a:gd name="connsiteX7" fmla="*/ 139316 w 245249"/>
                  <a:gd name="connsiteY7" fmla="*/ 243768 h 245090"/>
                  <a:gd name="connsiteX8" fmla="*/ 136817 w 245249"/>
                  <a:gd name="connsiteY8" fmla="*/ 244057 h 245090"/>
                  <a:gd name="connsiteX9" fmla="*/ 188555 w 245249"/>
                  <a:gd name="connsiteY9" fmla="*/ 225444 h 245090"/>
                  <a:gd name="connsiteX10" fmla="*/ 186371 w 245249"/>
                  <a:gd name="connsiteY10" fmla="*/ 226829 h 245090"/>
                  <a:gd name="connsiteX11" fmla="*/ 184603 w 245249"/>
                  <a:gd name="connsiteY11" fmla="*/ 227465 h 245090"/>
                  <a:gd name="connsiteX12" fmla="*/ 193758 w 245249"/>
                  <a:gd name="connsiteY12" fmla="*/ 222145 h 245090"/>
                  <a:gd name="connsiteX13" fmla="*/ 191062 w 245249"/>
                  <a:gd name="connsiteY13" fmla="*/ 224162 h 245090"/>
                  <a:gd name="connsiteX14" fmla="*/ 188555 w 245249"/>
                  <a:gd name="connsiteY14" fmla="*/ 225444 h 245090"/>
                  <a:gd name="connsiteX15" fmla="*/ 240301 w 245249"/>
                  <a:gd name="connsiteY15" fmla="*/ 156187 h 245090"/>
                  <a:gd name="connsiteX16" fmla="*/ 239582 w 245249"/>
                  <a:gd name="connsiteY16" fmla="*/ 158986 h 245090"/>
                  <a:gd name="connsiteX17" fmla="*/ 238857 w 245249"/>
                  <a:gd name="connsiteY17" fmla="*/ 160966 h 245090"/>
                  <a:gd name="connsiteX18" fmla="*/ 242913 w 245249"/>
                  <a:gd name="connsiteY18" fmla="*/ 145202 h 245090"/>
                  <a:gd name="connsiteX19" fmla="*/ 242601 w 245249"/>
                  <a:gd name="connsiteY19" fmla="*/ 147242 h 245090"/>
                  <a:gd name="connsiteX20" fmla="*/ 241624 w 245249"/>
                  <a:gd name="connsiteY20" fmla="*/ 151042 h 245090"/>
                  <a:gd name="connsiteX21" fmla="*/ 244476 w 245249"/>
                  <a:gd name="connsiteY21" fmla="*/ 134723 h 245090"/>
                  <a:gd name="connsiteX22" fmla="*/ 244458 w 245249"/>
                  <a:gd name="connsiteY22" fmla="*/ 135075 h 245090"/>
                  <a:gd name="connsiteX23" fmla="*/ 243986 w 245249"/>
                  <a:gd name="connsiteY23" fmla="*/ 138166 h 245090"/>
                  <a:gd name="connsiteX24" fmla="*/ 125807 w 245249"/>
                  <a:gd name="connsiteY24" fmla="*/ 134551 h 245090"/>
                  <a:gd name="connsiteX25" fmla="*/ 205904 w 245249"/>
                  <a:gd name="connsiteY25" fmla="*/ 212595 h 245090"/>
                  <a:gd name="connsiteX26" fmla="*/ 179536 w 245249"/>
                  <a:gd name="connsiteY26" fmla="*/ 229289 h 245090"/>
                  <a:gd name="connsiteX27" fmla="*/ 184603 w 245249"/>
                  <a:gd name="connsiteY27" fmla="*/ 227465 h 245090"/>
                  <a:gd name="connsiteX28" fmla="*/ 173230 w 245249"/>
                  <a:gd name="connsiteY28" fmla="*/ 233282 h 245090"/>
                  <a:gd name="connsiteX29" fmla="*/ 169503 w 245249"/>
                  <a:gd name="connsiteY29" fmla="*/ 235641 h 245090"/>
                  <a:gd name="connsiteX30" fmla="*/ 167972 w 245249"/>
                  <a:gd name="connsiteY30" fmla="*/ 235971 h 245090"/>
                  <a:gd name="connsiteX31" fmla="*/ 164681 w 245249"/>
                  <a:gd name="connsiteY31" fmla="*/ 237654 h 245090"/>
                  <a:gd name="connsiteX32" fmla="*/ 141505 w 245249"/>
                  <a:gd name="connsiteY32" fmla="*/ 242980 h 245090"/>
                  <a:gd name="connsiteX33" fmla="*/ 150567 w 245249"/>
                  <a:gd name="connsiteY33" fmla="*/ 239718 h 245090"/>
                  <a:gd name="connsiteX34" fmla="*/ 126847 w 245249"/>
                  <a:gd name="connsiteY34" fmla="*/ 244824 h 245090"/>
                  <a:gd name="connsiteX35" fmla="*/ 131990 w 245249"/>
                  <a:gd name="connsiteY35" fmla="*/ 244613 h 245090"/>
                  <a:gd name="connsiteX36" fmla="*/ 126552 w 245249"/>
                  <a:gd name="connsiteY36" fmla="*/ 244888 h 245090"/>
                  <a:gd name="connsiteX37" fmla="*/ 125807 w 245249"/>
                  <a:gd name="connsiteY37" fmla="*/ 245048 h 245090"/>
                  <a:gd name="connsiteX38" fmla="*/ 125807 w 245249"/>
                  <a:gd name="connsiteY38" fmla="*/ 244926 h 245090"/>
                  <a:gd name="connsiteX39" fmla="*/ 122545 w 245249"/>
                  <a:gd name="connsiteY39" fmla="*/ 245090 h 245090"/>
                  <a:gd name="connsiteX40" fmla="*/ 120628 w 245249"/>
                  <a:gd name="connsiteY40" fmla="*/ 244703 h 245090"/>
                  <a:gd name="connsiteX41" fmla="*/ 125122 w 245249"/>
                  <a:gd name="connsiteY41" fmla="*/ 244895 h 245090"/>
                  <a:gd name="connsiteX42" fmla="*/ 125807 w 245249"/>
                  <a:gd name="connsiteY42" fmla="*/ 244867 h 245090"/>
                  <a:gd name="connsiteX43" fmla="*/ 213051 w 245249"/>
                  <a:gd name="connsiteY43" fmla="*/ 39357 h 245090"/>
                  <a:gd name="connsiteX44" fmla="*/ 245110 w 245249"/>
                  <a:gd name="connsiteY44" fmla="*/ 127439 h 245090"/>
                  <a:gd name="connsiteX45" fmla="*/ 235459 w 245249"/>
                  <a:gd name="connsiteY45" fmla="*/ 170208 h 245090"/>
                  <a:gd name="connsiteX46" fmla="*/ 235724 w 245249"/>
                  <a:gd name="connsiteY46" fmla="*/ 169525 h 245090"/>
                  <a:gd name="connsiteX47" fmla="*/ 235461 w 245249"/>
                  <a:gd name="connsiteY47" fmla="*/ 170245 h 245090"/>
                  <a:gd name="connsiteX48" fmla="*/ 235441 w 245249"/>
                  <a:gd name="connsiteY48" fmla="*/ 170287 h 245090"/>
                  <a:gd name="connsiteX49" fmla="*/ 235429 w 245249"/>
                  <a:gd name="connsiteY49" fmla="*/ 170339 h 245090"/>
                  <a:gd name="connsiteX50" fmla="*/ 235375 w 245249"/>
                  <a:gd name="connsiteY50" fmla="*/ 170424 h 245090"/>
                  <a:gd name="connsiteX51" fmla="*/ 235374 w 245249"/>
                  <a:gd name="connsiteY51" fmla="*/ 170425 h 245090"/>
                  <a:gd name="connsiteX52" fmla="*/ 235374 w 245249"/>
                  <a:gd name="connsiteY52" fmla="*/ 170424 h 245090"/>
                  <a:gd name="connsiteX53" fmla="*/ 212692 w 245249"/>
                  <a:gd name="connsiteY53" fmla="*/ 205879 h 245090"/>
                  <a:gd name="connsiteX54" fmla="*/ 129373 w 245249"/>
                  <a:gd name="connsiteY54" fmla="*/ 120223 h 245090"/>
                  <a:gd name="connsiteX55" fmla="*/ 206185 w 245249"/>
                  <a:gd name="connsiteY55" fmla="*/ 33154 h 245090"/>
                  <a:gd name="connsiteX56" fmla="*/ 209198 w 245249"/>
                  <a:gd name="connsiteY56" fmla="*/ 35892 h 245090"/>
                  <a:gd name="connsiteX57" fmla="*/ 209830 w 245249"/>
                  <a:gd name="connsiteY57" fmla="*/ 36588 h 245090"/>
                  <a:gd name="connsiteX58" fmla="*/ 122545 w 245249"/>
                  <a:gd name="connsiteY58" fmla="*/ 0 h 245090"/>
                  <a:gd name="connsiteX59" fmla="*/ 200496 w 245249"/>
                  <a:gd name="connsiteY59" fmla="*/ 27983 h 245090"/>
                  <a:gd name="connsiteX60" fmla="*/ 205941 w 245249"/>
                  <a:gd name="connsiteY60" fmla="*/ 32932 h 245090"/>
                  <a:gd name="connsiteX61" fmla="*/ 118546 w 245249"/>
                  <a:gd name="connsiteY61" fmla="*/ 118869 h 245090"/>
                  <a:gd name="connsiteX62" fmla="*/ 118686 w 245249"/>
                  <a:gd name="connsiteY62" fmla="*/ 244311 h 245090"/>
                  <a:gd name="connsiteX63" fmla="*/ 74845 w 245249"/>
                  <a:gd name="connsiteY63" fmla="*/ 235460 h 245090"/>
                  <a:gd name="connsiteX64" fmla="*/ 0 w 245249"/>
                  <a:gd name="connsiteY64" fmla="*/ 122545 h 245090"/>
                  <a:gd name="connsiteX65" fmla="*/ 122545 w 245249"/>
                  <a:gd name="connsiteY65" fmla="*/ 0 h 2450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Lst>
                <a:rect l="l" t="t" r="r" b="b"/>
                <a:pathLst>
                  <a:path w="245249" h="245090">
                    <a:moveTo>
                      <a:pt x="118686" y="244311"/>
                    </a:moveTo>
                    <a:lnTo>
                      <a:pt x="120628" y="244703"/>
                    </a:lnTo>
                    <a:lnTo>
                      <a:pt x="118687" y="244620"/>
                    </a:lnTo>
                    <a:close/>
                    <a:moveTo>
                      <a:pt x="136817" y="244057"/>
                    </a:moveTo>
                    <a:lnTo>
                      <a:pt x="135075" y="244458"/>
                    </a:lnTo>
                    <a:lnTo>
                      <a:pt x="132032" y="244611"/>
                    </a:lnTo>
                    <a:close/>
                    <a:moveTo>
                      <a:pt x="141505" y="242980"/>
                    </a:moveTo>
                    <a:lnTo>
                      <a:pt x="139316" y="243768"/>
                    </a:lnTo>
                    <a:lnTo>
                      <a:pt x="136817" y="244057"/>
                    </a:lnTo>
                    <a:close/>
                    <a:moveTo>
                      <a:pt x="188555" y="225444"/>
                    </a:moveTo>
                    <a:lnTo>
                      <a:pt x="186371" y="226829"/>
                    </a:lnTo>
                    <a:lnTo>
                      <a:pt x="184603" y="227465"/>
                    </a:lnTo>
                    <a:close/>
                    <a:moveTo>
                      <a:pt x="193758" y="222145"/>
                    </a:moveTo>
                    <a:lnTo>
                      <a:pt x="191062" y="224162"/>
                    </a:lnTo>
                    <a:lnTo>
                      <a:pt x="188555" y="225444"/>
                    </a:lnTo>
                    <a:close/>
                    <a:moveTo>
                      <a:pt x="240301" y="156187"/>
                    </a:moveTo>
                    <a:lnTo>
                      <a:pt x="239582" y="158986"/>
                    </a:lnTo>
                    <a:lnTo>
                      <a:pt x="238857" y="160966"/>
                    </a:lnTo>
                    <a:close/>
                    <a:moveTo>
                      <a:pt x="242913" y="145202"/>
                    </a:moveTo>
                    <a:lnTo>
                      <a:pt x="242601" y="147242"/>
                    </a:lnTo>
                    <a:lnTo>
                      <a:pt x="241624" y="151042"/>
                    </a:lnTo>
                    <a:close/>
                    <a:moveTo>
                      <a:pt x="244476" y="134723"/>
                    </a:moveTo>
                    <a:lnTo>
                      <a:pt x="244458" y="135075"/>
                    </a:lnTo>
                    <a:lnTo>
                      <a:pt x="243986" y="138166"/>
                    </a:lnTo>
                    <a:close/>
                    <a:moveTo>
                      <a:pt x="125807" y="134551"/>
                    </a:moveTo>
                    <a:lnTo>
                      <a:pt x="205904" y="212595"/>
                    </a:lnTo>
                    <a:lnTo>
                      <a:pt x="179536" y="229289"/>
                    </a:lnTo>
                    <a:lnTo>
                      <a:pt x="184603" y="227465"/>
                    </a:lnTo>
                    <a:lnTo>
                      <a:pt x="173230" y="233282"/>
                    </a:lnTo>
                    <a:lnTo>
                      <a:pt x="169503" y="235641"/>
                    </a:lnTo>
                    <a:lnTo>
                      <a:pt x="167972" y="235971"/>
                    </a:lnTo>
                    <a:lnTo>
                      <a:pt x="164681" y="237654"/>
                    </a:lnTo>
                    <a:lnTo>
                      <a:pt x="141505" y="242980"/>
                    </a:lnTo>
                    <a:lnTo>
                      <a:pt x="150567" y="239718"/>
                    </a:lnTo>
                    <a:lnTo>
                      <a:pt x="126847" y="244824"/>
                    </a:lnTo>
                    <a:lnTo>
                      <a:pt x="131990" y="244613"/>
                    </a:lnTo>
                    <a:lnTo>
                      <a:pt x="126552" y="244888"/>
                    </a:lnTo>
                    <a:lnTo>
                      <a:pt x="125807" y="245048"/>
                    </a:lnTo>
                    <a:lnTo>
                      <a:pt x="125807" y="244926"/>
                    </a:lnTo>
                    <a:lnTo>
                      <a:pt x="122545" y="245090"/>
                    </a:lnTo>
                    <a:lnTo>
                      <a:pt x="120628" y="244703"/>
                    </a:lnTo>
                    <a:lnTo>
                      <a:pt x="125122" y="244895"/>
                    </a:lnTo>
                    <a:lnTo>
                      <a:pt x="125807" y="244867"/>
                    </a:lnTo>
                    <a:close/>
                    <a:moveTo>
                      <a:pt x="213051" y="39357"/>
                    </a:moveTo>
                    <a:cubicBezTo>
                      <a:pt x="237207" y="65926"/>
                      <a:pt x="246532" y="97487"/>
                      <a:pt x="245110" y="127439"/>
                    </a:cubicBezTo>
                    <a:lnTo>
                      <a:pt x="235459" y="170208"/>
                    </a:lnTo>
                    <a:lnTo>
                      <a:pt x="235724" y="169525"/>
                    </a:lnTo>
                    <a:lnTo>
                      <a:pt x="235461" y="170245"/>
                    </a:lnTo>
                    <a:lnTo>
                      <a:pt x="235441" y="170287"/>
                    </a:lnTo>
                    <a:lnTo>
                      <a:pt x="235429" y="170339"/>
                    </a:lnTo>
                    <a:lnTo>
                      <a:pt x="235375" y="170424"/>
                    </a:lnTo>
                    <a:lnTo>
                      <a:pt x="235374" y="170425"/>
                    </a:lnTo>
                    <a:lnTo>
                      <a:pt x="235374" y="170424"/>
                    </a:lnTo>
                    <a:lnTo>
                      <a:pt x="212692" y="205879"/>
                    </a:lnTo>
                    <a:lnTo>
                      <a:pt x="129373" y="120223"/>
                    </a:lnTo>
                    <a:close/>
                    <a:moveTo>
                      <a:pt x="206185" y="33154"/>
                    </a:moveTo>
                    <a:lnTo>
                      <a:pt x="209198" y="35892"/>
                    </a:lnTo>
                    <a:lnTo>
                      <a:pt x="209830" y="36588"/>
                    </a:lnTo>
                    <a:close/>
                    <a:moveTo>
                      <a:pt x="122545" y="0"/>
                    </a:moveTo>
                    <a:cubicBezTo>
                      <a:pt x="152156" y="0"/>
                      <a:pt x="179313" y="10501"/>
                      <a:pt x="200496" y="27983"/>
                    </a:cubicBezTo>
                    <a:lnTo>
                      <a:pt x="205941" y="32932"/>
                    </a:lnTo>
                    <a:lnTo>
                      <a:pt x="118546" y="118869"/>
                    </a:lnTo>
                    <a:lnTo>
                      <a:pt x="118686" y="244311"/>
                    </a:lnTo>
                    <a:lnTo>
                      <a:pt x="74845" y="235460"/>
                    </a:lnTo>
                    <a:cubicBezTo>
                      <a:pt x="30862" y="216857"/>
                      <a:pt x="0" y="173305"/>
                      <a:pt x="0" y="122545"/>
                    </a:cubicBezTo>
                    <a:cubicBezTo>
                      <a:pt x="0" y="54865"/>
                      <a:pt x="54865" y="0"/>
                      <a:pt x="122545" y="0"/>
                    </a:cubicBezTo>
                    <a:close/>
                  </a:path>
                </a:pathLst>
              </a:custGeom>
              <a:solidFill>
                <a:schemeClr val="bg1"/>
              </a:solidFill>
              <a:ln w="12700" cap="flat" cmpd="sng" algn="ctr">
                <a:noFill/>
                <a:prstDash val="solid"/>
                <a:miter lim="800000"/>
              </a:ln>
              <a:effectLst/>
            </p:spPr>
            <p:txBody>
              <a:bodyPr wrap="square" rtlCol="0" anchor="ctr">
                <a:noAutofit/>
              </a:bodyPr>
              <a:lstStyle/>
              <a:p>
                <a:pPr algn="ctr">
                  <a:defRPr/>
                </a:pPr>
                <a:endParaRPr lang="en-US" sz="1600" kern="0">
                  <a:solidFill>
                    <a:prstClr val="white"/>
                  </a:solidFill>
                  <a:latin typeface="Arial" panose="020B0604020202020204" pitchFamily="34" charset="0"/>
                  <a:cs typeface="Arial" panose="020B0604020202020204" pitchFamily="34" charset="0"/>
                </a:endParaRPr>
              </a:p>
            </p:txBody>
          </p:sp>
          <p:sp>
            <p:nvSpPr>
              <p:cNvPr id="17" name="Freeform 102">
                <a:extLst>
                  <a:ext uri="{FF2B5EF4-FFF2-40B4-BE49-F238E27FC236}">
                    <a16:creationId xmlns:a16="http://schemas.microsoft.com/office/drawing/2014/main" id="{76718A0E-F4D1-4248-8AB9-DD821FF08DD6}"/>
                  </a:ext>
                </a:extLst>
              </p:cNvPr>
              <p:cNvSpPr/>
              <p:nvPr/>
            </p:nvSpPr>
            <p:spPr>
              <a:xfrm flipH="1">
                <a:off x="3902377" y="4987997"/>
                <a:ext cx="225424" cy="262233"/>
              </a:xfrm>
              <a:custGeom>
                <a:avLst/>
                <a:gdLst>
                  <a:gd name="connsiteX0" fmla="*/ 699292 w 2032983"/>
                  <a:gd name="connsiteY0" fmla="*/ 790084 h 2412470"/>
                  <a:gd name="connsiteX1" fmla="*/ 775544 w 2032983"/>
                  <a:gd name="connsiteY1" fmla="*/ 873268 h 2412470"/>
                  <a:gd name="connsiteX2" fmla="*/ 912131 w 2032983"/>
                  <a:gd name="connsiteY2" fmla="*/ 876349 h 2412470"/>
                  <a:gd name="connsiteX3" fmla="*/ 932670 w 2032983"/>
                  <a:gd name="connsiteY3" fmla="*/ 896888 h 2412470"/>
                  <a:gd name="connsiteX4" fmla="*/ 935751 w 2032983"/>
                  <a:gd name="connsiteY4" fmla="*/ 1042719 h 2412470"/>
                  <a:gd name="connsiteX5" fmla="*/ 932670 w 2032983"/>
                  <a:gd name="connsiteY5" fmla="*/ 1190602 h 2412470"/>
                  <a:gd name="connsiteX6" fmla="*/ 932670 w 2032983"/>
                  <a:gd name="connsiteY6" fmla="*/ 1330269 h 2412470"/>
                  <a:gd name="connsiteX7" fmla="*/ 912131 w 2032983"/>
                  <a:gd name="connsiteY7" fmla="*/ 1350808 h 2412470"/>
                  <a:gd name="connsiteX8" fmla="*/ 775544 w 2032983"/>
                  <a:gd name="connsiteY8" fmla="*/ 1344648 h 2412470"/>
                  <a:gd name="connsiteX9" fmla="*/ 615338 w 2032983"/>
                  <a:gd name="connsiteY9" fmla="*/ 1347729 h 2412470"/>
                  <a:gd name="connsiteX10" fmla="*/ 472588 w 2032983"/>
                  <a:gd name="connsiteY10" fmla="*/ 1350808 h 2412470"/>
                  <a:gd name="connsiteX11" fmla="*/ 452050 w 2032983"/>
                  <a:gd name="connsiteY11" fmla="*/ 1330269 h 2412470"/>
                  <a:gd name="connsiteX12" fmla="*/ 452050 w 2032983"/>
                  <a:gd name="connsiteY12" fmla="*/ 1165955 h 2412470"/>
                  <a:gd name="connsiteX13" fmla="*/ 455131 w 2032983"/>
                  <a:gd name="connsiteY13" fmla="*/ 1042719 h 2412470"/>
                  <a:gd name="connsiteX14" fmla="*/ 452050 w 2032983"/>
                  <a:gd name="connsiteY14" fmla="*/ 896888 h 2412470"/>
                  <a:gd name="connsiteX15" fmla="*/ 472588 w 2032983"/>
                  <a:gd name="connsiteY15" fmla="*/ 876349 h 2412470"/>
                  <a:gd name="connsiteX16" fmla="*/ 609176 w 2032983"/>
                  <a:gd name="connsiteY16" fmla="*/ 873268 h 2412470"/>
                  <a:gd name="connsiteX17" fmla="*/ 699292 w 2032983"/>
                  <a:gd name="connsiteY17" fmla="*/ 790084 h 2412470"/>
                  <a:gd name="connsiteX18" fmla="*/ 1373906 w 2032983"/>
                  <a:gd name="connsiteY18" fmla="*/ 789516 h 2412470"/>
                  <a:gd name="connsiteX19" fmla="*/ 1477324 w 2032983"/>
                  <a:gd name="connsiteY19" fmla="*/ 794959 h 2412470"/>
                  <a:gd name="connsiteX20" fmla="*/ 1497864 w 2032983"/>
                  <a:gd name="connsiteY20" fmla="*/ 815497 h 2412470"/>
                  <a:gd name="connsiteX21" fmla="*/ 1500943 w 2032983"/>
                  <a:gd name="connsiteY21" fmla="*/ 952085 h 2412470"/>
                  <a:gd name="connsiteX22" fmla="*/ 1496014 w 2032983"/>
                  <a:gd name="connsiteY22" fmla="*/ 1108595 h 2412470"/>
                  <a:gd name="connsiteX23" fmla="*/ 1497864 w 2032983"/>
                  <a:gd name="connsiteY23" fmla="*/ 1255040 h 2412470"/>
                  <a:gd name="connsiteX24" fmla="*/ 1477324 w 2032983"/>
                  <a:gd name="connsiteY24" fmla="*/ 1275579 h 2412470"/>
                  <a:gd name="connsiteX25" fmla="*/ 1340119 w 2032983"/>
                  <a:gd name="connsiteY25" fmla="*/ 1272498 h 2412470"/>
                  <a:gd name="connsiteX26" fmla="*/ 1173751 w 2032983"/>
                  <a:gd name="connsiteY26" fmla="*/ 1275579 h 2412470"/>
                  <a:gd name="connsiteX27" fmla="*/ 1043945 w 2032983"/>
                  <a:gd name="connsiteY27" fmla="*/ 1275579 h 2412470"/>
                  <a:gd name="connsiteX28" fmla="*/ 1023404 w 2032983"/>
                  <a:gd name="connsiteY28" fmla="*/ 1255040 h 2412470"/>
                  <a:gd name="connsiteX29" fmla="*/ 1034495 w 2032983"/>
                  <a:gd name="connsiteY29" fmla="*/ 1093806 h 2412470"/>
                  <a:gd name="connsiteX30" fmla="*/ 1026483 w 2032983"/>
                  <a:gd name="connsiteY30" fmla="*/ 953318 h 2412470"/>
                  <a:gd name="connsiteX31" fmla="*/ 1023404 w 2032983"/>
                  <a:gd name="connsiteY31" fmla="*/ 815497 h 2412470"/>
                  <a:gd name="connsiteX32" fmla="*/ 1043945 w 2032983"/>
                  <a:gd name="connsiteY32" fmla="*/ 794959 h 2412470"/>
                  <a:gd name="connsiteX33" fmla="*/ 1175909 w 2032983"/>
                  <a:gd name="connsiteY33" fmla="*/ 793418 h 2412470"/>
                  <a:gd name="connsiteX34" fmla="*/ 1373906 w 2032983"/>
                  <a:gd name="connsiteY34" fmla="*/ 789516 h 2412470"/>
                  <a:gd name="connsiteX35" fmla="*/ 622908 w 2032983"/>
                  <a:gd name="connsiteY35" fmla="*/ 293010 h 2412470"/>
                  <a:gd name="connsiteX36" fmla="*/ 723073 w 2032983"/>
                  <a:gd name="connsiteY36" fmla="*/ 294597 h 2412470"/>
                  <a:gd name="connsiteX37" fmla="*/ 846309 w 2032983"/>
                  <a:gd name="connsiteY37" fmla="*/ 297678 h 2412470"/>
                  <a:gd name="connsiteX38" fmla="*/ 992141 w 2032983"/>
                  <a:gd name="connsiteY38" fmla="*/ 294599 h 2412470"/>
                  <a:gd name="connsiteX39" fmla="*/ 1012679 w 2032983"/>
                  <a:gd name="connsiteY39" fmla="*/ 315138 h 2412470"/>
                  <a:gd name="connsiteX40" fmla="*/ 1015760 w 2032983"/>
                  <a:gd name="connsiteY40" fmla="*/ 451726 h 2412470"/>
                  <a:gd name="connsiteX41" fmla="*/ 1015760 w 2032983"/>
                  <a:gd name="connsiteY41" fmla="*/ 618093 h 2412470"/>
                  <a:gd name="connsiteX42" fmla="*/ 1012679 w 2032983"/>
                  <a:gd name="connsiteY42" fmla="*/ 754679 h 2412470"/>
                  <a:gd name="connsiteX43" fmla="*/ 992141 w 2032983"/>
                  <a:gd name="connsiteY43" fmla="*/ 775220 h 2412470"/>
                  <a:gd name="connsiteX44" fmla="*/ 858632 w 2032983"/>
                  <a:gd name="connsiteY44" fmla="*/ 775220 h 2412470"/>
                  <a:gd name="connsiteX45" fmla="*/ 687642 w 2032983"/>
                  <a:gd name="connsiteY45" fmla="*/ 775220 h 2412470"/>
                  <a:gd name="connsiteX46" fmla="*/ 558759 w 2032983"/>
                  <a:gd name="connsiteY46" fmla="*/ 775220 h 2412470"/>
                  <a:gd name="connsiteX47" fmla="*/ 538221 w 2032983"/>
                  <a:gd name="connsiteY47" fmla="*/ 754679 h 2412470"/>
                  <a:gd name="connsiteX48" fmla="*/ 544381 w 2032983"/>
                  <a:gd name="connsiteY48" fmla="*/ 618093 h 2412470"/>
                  <a:gd name="connsiteX49" fmla="*/ 541299 w 2032983"/>
                  <a:gd name="connsiteY49" fmla="*/ 457886 h 2412470"/>
                  <a:gd name="connsiteX50" fmla="*/ 538221 w 2032983"/>
                  <a:gd name="connsiteY50" fmla="*/ 315138 h 2412470"/>
                  <a:gd name="connsiteX51" fmla="*/ 558759 w 2032983"/>
                  <a:gd name="connsiteY51" fmla="*/ 294599 h 2412470"/>
                  <a:gd name="connsiteX52" fmla="*/ 590692 w 2032983"/>
                  <a:gd name="connsiteY52" fmla="*/ 293082 h 2412470"/>
                  <a:gd name="connsiteX53" fmla="*/ 622908 w 2032983"/>
                  <a:gd name="connsiteY53" fmla="*/ 293010 h 2412470"/>
                  <a:gd name="connsiteX54" fmla="*/ 1289047 w 2032983"/>
                  <a:gd name="connsiteY54" fmla="*/ 206503 h 2412470"/>
                  <a:gd name="connsiteX55" fmla="*/ 1360369 w 2032983"/>
                  <a:gd name="connsiteY55" fmla="*/ 292151 h 2412470"/>
                  <a:gd name="connsiteX56" fmla="*/ 1506815 w 2032983"/>
                  <a:gd name="connsiteY56" fmla="*/ 290303 h 2412470"/>
                  <a:gd name="connsiteX57" fmla="*/ 1527353 w 2032983"/>
                  <a:gd name="connsiteY57" fmla="*/ 310842 h 2412470"/>
                  <a:gd name="connsiteX58" fmla="*/ 1528894 w 2032983"/>
                  <a:gd name="connsiteY58" fmla="*/ 432026 h 2412470"/>
                  <a:gd name="connsiteX59" fmla="*/ 1528894 w 2032983"/>
                  <a:gd name="connsiteY59" fmla="*/ 606096 h 2412470"/>
                  <a:gd name="connsiteX60" fmla="*/ 1527353 w 2032983"/>
                  <a:gd name="connsiteY60" fmla="*/ 744223 h 2412470"/>
                  <a:gd name="connsiteX61" fmla="*/ 1506815 w 2032983"/>
                  <a:gd name="connsiteY61" fmla="*/ 764761 h 2412470"/>
                  <a:gd name="connsiteX62" fmla="*/ 1359445 w 2032983"/>
                  <a:gd name="connsiteY62" fmla="*/ 750591 h 2412470"/>
                  <a:gd name="connsiteX63" fmla="*/ 1194308 w 2032983"/>
                  <a:gd name="connsiteY63" fmla="*/ 760142 h 2412470"/>
                  <a:gd name="connsiteX64" fmla="*/ 1067271 w 2032983"/>
                  <a:gd name="connsiteY64" fmla="*/ 764761 h 2412470"/>
                  <a:gd name="connsiteX65" fmla="*/ 1046733 w 2032983"/>
                  <a:gd name="connsiteY65" fmla="*/ 744223 h 2412470"/>
                  <a:gd name="connsiteX66" fmla="*/ 1046733 w 2032983"/>
                  <a:gd name="connsiteY66" fmla="*/ 632284 h 2412470"/>
                  <a:gd name="connsiteX67" fmla="*/ 1048271 w 2032983"/>
                  <a:gd name="connsiteY67" fmla="*/ 441267 h 2412470"/>
                  <a:gd name="connsiteX68" fmla="*/ 1046733 w 2032983"/>
                  <a:gd name="connsiteY68" fmla="*/ 310842 h 2412470"/>
                  <a:gd name="connsiteX69" fmla="*/ 1067271 w 2032983"/>
                  <a:gd name="connsiteY69" fmla="*/ 290303 h 2412470"/>
                  <a:gd name="connsiteX70" fmla="*/ 1203859 w 2032983"/>
                  <a:gd name="connsiteY70" fmla="*/ 287222 h 2412470"/>
                  <a:gd name="connsiteX71" fmla="*/ 1289047 w 2032983"/>
                  <a:gd name="connsiteY71" fmla="*/ 206503 h 2412470"/>
                  <a:gd name="connsiteX72" fmla="*/ 1075456 w 2032983"/>
                  <a:gd name="connsiteY72" fmla="*/ 149 h 2412470"/>
                  <a:gd name="connsiteX73" fmla="*/ 197386 w 2032983"/>
                  <a:gd name="connsiteY73" fmla="*/ 699567 h 2412470"/>
                  <a:gd name="connsiteX74" fmla="*/ 211712 w 2032983"/>
                  <a:gd name="connsiteY74" fmla="*/ 876405 h 2412470"/>
                  <a:gd name="connsiteX75" fmla="*/ 11773 w 2032983"/>
                  <a:gd name="connsiteY75" fmla="*/ 1158439 h 2412470"/>
                  <a:gd name="connsiteX76" fmla="*/ 155064 w 2032983"/>
                  <a:gd name="connsiteY76" fmla="*/ 1257730 h 2412470"/>
                  <a:gd name="connsiteX77" fmla="*/ 126183 w 2032983"/>
                  <a:gd name="connsiteY77" fmla="*/ 1381317 h 2412470"/>
                  <a:gd name="connsiteX78" fmla="*/ 190608 w 2032983"/>
                  <a:gd name="connsiteY78" fmla="*/ 1493285 h 2412470"/>
                  <a:gd name="connsiteX79" fmla="*/ 187274 w 2032983"/>
                  <a:gd name="connsiteY79" fmla="*/ 1659288 h 2412470"/>
                  <a:gd name="connsiteX80" fmla="*/ 206160 w 2032983"/>
                  <a:gd name="connsiteY80" fmla="*/ 1775319 h 2412470"/>
                  <a:gd name="connsiteX81" fmla="*/ 285914 w 2032983"/>
                  <a:gd name="connsiteY81" fmla="*/ 1929961 h 2412470"/>
                  <a:gd name="connsiteX82" fmla="*/ 565704 w 2032983"/>
                  <a:gd name="connsiteY82" fmla="*/ 1946322 h 2412470"/>
                  <a:gd name="connsiteX83" fmla="*/ 711744 w 2032983"/>
                  <a:gd name="connsiteY83" fmla="*/ 2057255 h 2412470"/>
                  <a:gd name="connsiteX84" fmla="*/ 760661 w 2032983"/>
                  <a:gd name="connsiteY84" fmla="*/ 2342324 h 2412470"/>
                  <a:gd name="connsiteX85" fmla="*/ 885938 w 2032983"/>
                  <a:gd name="connsiteY85" fmla="*/ 2397635 h 2412470"/>
                  <a:gd name="connsiteX86" fmla="*/ 1673393 w 2032983"/>
                  <a:gd name="connsiteY86" fmla="*/ 2298358 h 2412470"/>
                  <a:gd name="connsiteX87" fmla="*/ 1623832 w 2032983"/>
                  <a:gd name="connsiteY87" fmla="*/ 1623328 h 2412470"/>
                  <a:gd name="connsiteX88" fmla="*/ 1961830 w 2032983"/>
                  <a:gd name="connsiteY88" fmla="*/ 486304 h 2412470"/>
                  <a:gd name="connsiteX89" fmla="*/ 1075456 w 2032983"/>
                  <a:gd name="connsiteY89" fmla="*/ 149 h 24124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Lst>
                <a:rect l="l" t="t" r="r" b="b"/>
                <a:pathLst>
                  <a:path w="2032983" h="2412470">
                    <a:moveTo>
                      <a:pt x="699292" y="790084"/>
                    </a:moveTo>
                    <a:cubicBezTo>
                      <a:pt x="738829" y="794706"/>
                      <a:pt x="776057" y="827055"/>
                      <a:pt x="775544" y="873268"/>
                    </a:cubicBezTo>
                    <a:lnTo>
                      <a:pt x="912131" y="876349"/>
                    </a:lnTo>
                    <a:cubicBezTo>
                      <a:pt x="923475" y="876349"/>
                      <a:pt x="932670" y="885544"/>
                      <a:pt x="932670" y="896888"/>
                    </a:cubicBezTo>
                    <a:cubicBezTo>
                      <a:pt x="933697" y="945498"/>
                      <a:pt x="934724" y="994109"/>
                      <a:pt x="935751" y="1042719"/>
                    </a:cubicBezTo>
                    <a:cubicBezTo>
                      <a:pt x="822272" y="1052134"/>
                      <a:pt x="788382" y="1170405"/>
                      <a:pt x="932670" y="1190602"/>
                    </a:cubicBezTo>
                    <a:cubicBezTo>
                      <a:pt x="932156" y="1238527"/>
                      <a:pt x="936606" y="1301001"/>
                      <a:pt x="932670" y="1330269"/>
                    </a:cubicBezTo>
                    <a:cubicBezTo>
                      <a:pt x="932670" y="1341612"/>
                      <a:pt x="923475" y="1350808"/>
                      <a:pt x="912131" y="1350808"/>
                    </a:cubicBezTo>
                    <a:lnTo>
                      <a:pt x="775544" y="1344648"/>
                    </a:lnTo>
                    <a:cubicBezTo>
                      <a:pt x="779652" y="1473019"/>
                      <a:pt x="611230" y="1465830"/>
                      <a:pt x="615338" y="1347729"/>
                    </a:cubicBezTo>
                    <a:lnTo>
                      <a:pt x="472588" y="1350808"/>
                    </a:lnTo>
                    <a:cubicBezTo>
                      <a:pt x="461245" y="1350808"/>
                      <a:pt x="452050" y="1341612"/>
                      <a:pt x="452050" y="1330269"/>
                    </a:cubicBezTo>
                    <a:cubicBezTo>
                      <a:pt x="448625" y="1299460"/>
                      <a:pt x="451534" y="1213881"/>
                      <a:pt x="452050" y="1165955"/>
                    </a:cubicBezTo>
                    <a:cubicBezTo>
                      <a:pt x="563475" y="1167324"/>
                      <a:pt x="581448" y="1047510"/>
                      <a:pt x="455131" y="1042719"/>
                    </a:cubicBezTo>
                    <a:lnTo>
                      <a:pt x="452050" y="896888"/>
                    </a:lnTo>
                    <a:cubicBezTo>
                      <a:pt x="452050" y="885544"/>
                      <a:pt x="461245" y="876349"/>
                      <a:pt x="472588" y="876349"/>
                    </a:cubicBezTo>
                    <a:lnTo>
                      <a:pt x="609176" y="873268"/>
                    </a:lnTo>
                    <a:cubicBezTo>
                      <a:pt x="617906" y="808569"/>
                      <a:pt x="659753" y="785462"/>
                      <a:pt x="699292" y="790084"/>
                    </a:cubicBezTo>
                    <a:close/>
                    <a:moveTo>
                      <a:pt x="1373906" y="789516"/>
                    </a:moveTo>
                    <a:cubicBezTo>
                      <a:pt x="1412656" y="790133"/>
                      <a:pt x="1438573" y="794342"/>
                      <a:pt x="1477324" y="794959"/>
                    </a:cubicBezTo>
                    <a:cubicBezTo>
                      <a:pt x="1488667" y="794959"/>
                      <a:pt x="1497864" y="804154"/>
                      <a:pt x="1497864" y="815497"/>
                    </a:cubicBezTo>
                    <a:lnTo>
                      <a:pt x="1500943" y="952085"/>
                    </a:lnTo>
                    <a:cubicBezTo>
                      <a:pt x="1630342" y="969545"/>
                      <a:pt x="1588442" y="1109622"/>
                      <a:pt x="1496014" y="1108595"/>
                    </a:cubicBezTo>
                    <a:lnTo>
                      <a:pt x="1497864" y="1255040"/>
                    </a:lnTo>
                    <a:cubicBezTo>
                      <a:pt x="1497864" y="1266384"/>
                      <a:pt x="1488667" y="1275579"/>
                      <a:pt x="1477324" y="1275579"/>
                    </a:cubicBezTo>
                    <a:cubicBezTo>
                      <a:pt x="1428713" y="1276606"/>
                      <a:pt x="1388727" y="1271471"/>
                      <a:pt x="1340119" y="1272498"/>
                    </a:cubicBezTo>
                    <a:cubicBezTo>
                      <a:pt x="1330704" y="1159019"/>
                      <a:pt x="1193948" y="1131291"/>
                      <a:pt x="1173751" y="1275579"/>
                    </a:cubicBezTo>
                    <a:cubicBezTo>
                      <a:pt x="1125826" y="1275066"/>
                      <a:pt x="1073211" y="1279515"/>
                      <a:pt x="1043945" y="1275579"/>
                    </a:cubicBezTo>
                    <a:cubicBezTo>
                      <a:pt x="1032599" y="1275579"/>
                      <a:pt x="1023404" y="1266384"/>
                      <a:pt x="1023404" y="1255040"/>
                    </a:cubicBezTo>
                    <a:lnTo>
                      <a:pt x="1034495" y="1093806"/>
                    </a:lnTo>
                    <a:cubicBezTo>
                      <a:pt x="906123" y="1097914"/>
                      <a:pt x="908381" y="949210"/>
                      <a:pt x="1026483" y="953318"/>
                    </a:cubicBezTo>
                    <a:lnTo>
                      <a:pt x="1023404" y="815497"/>
                    </a:lnTo>
                    <a:cubicBezTo>
                      <a:pt x="1023404" y="804154"/>
                      <a:pt x="1032599" y="794959"/>
                      <a:pt x="1043945" y="794959"/>
                    </a:cubicBezTo>
                    <a:cubicBezTo>
                      <a:pt x="1074754" y="791536"/>
                      <a:pt x="1127984" y="792904"/>
                      <a:pt x="1175909" y="793418"/>
                    </a:cubicBezTo>
                    <a:cubicBezTo>
                      <a:pt x="1174540" y="904843"/>
                      <a:pt x="1369112" y="915834"/>
                      <a:pt x="1373906" y="789516"/>
                    </a:cubicBezTo>
                    <a:close/>
                    <a:moveTo>
                      <a:pt x="622908" y="293010"/>
                    </a:moveTo>
                    <a:cubicBezTo>
                      <a:pt x="657243" y="293263"/>
                      <a:pt x="696115" y="294308"/>
                      <a:pt x="723073" y="294597"/>
                    </a:cubicBezTo>
                    <a:cubicBezTo>
                      <a:pt x="721704" y="406024"/>
                      <a:pt x="841518" y="423995"/>
                      <a:pt x="846309" y="297678"/>
                    </a:cubicBezTo>
                    <a:lnTo>
                      <a:pt x="992141" y="294599"/>
                    </a:lnTo>
                    <a:cubicBezTo>
                      <a:pt x="1003484" y="294599"/>
                      <a:pt x="1012679" y="303794"/>
                      <a:pt x="1012679" y="315138"/>
                    </a:cubicBezTo>
                    <a:lnTo>
                      <a:pt x="1015760" y="451726"/>
                    </a:lnTo>
                    <a:cubicBezTo>
                      <a:pt x="1145159" y="469183"/>
                      <a:pt x="1108188" y="619120"/>
                      <a:pt x="1015760" y="618093"/>
                    </a:cubicBezTo>
                    <a:lnTo>
                      <a:pt x="1012679" y="754679"/>
                    </a:lnTo>
                    <a:cubicBezTo>
                      <a:pt x="1012679" y="766025"/>
                      <a:pt x="1003484" y="775220"/>
                      <a:pt x="992141" y="775220"/>
                    </a:cubicBezTo>
                    <a:cubicBezTo>
                      <a:pt x="943530" y="776247"/>
                      <a:pt x="907242" y="774193"/>
                      <a:pt x="858632" y="775220"/>
                    </a:cubicBezTo>
                    <a:cubicBezTo>
                      <a:pt x="853838" y="661741"/>
                      <a:pt x="707837" y="630929"/>
                      <a:pt x="687642" y="775220"/>
                    </a:cubicBezTo>
                    <a:cubicBezTo>
                      <a:pt x="639717" y="774704"/>
                      <a:pt x="588028" y="779156"/>
                      <a:pt x="558759" y="775220"/>
                    </a:cubicBezTo>
                    <a:cubicBezTo>
                      <a:pt x="547416" y="775220"/>
                      <a:pt x="538221" y="766025"/>
                      <a:pt x="538221" y="754679"/>
                    </a:cubicBezTo>
                    <a:lnTo>
                      <a:pt x="544381" y="618093"/>
                    </a:lnTo>
                    <a:cubicBezTo>
                      <a:pt x="416009" y="622202"/>
                      <a:pt x="423198" y="453780"/>
                      <a:pt x="541299" y="457886"/>
                    </a:cubicBezTo>
                    <a:lnTo>
                      <a:pt x="538221" y="315138"/>
                    </a:lnTo>
                    <a:cubicBezTo>
                      <a:pt x="538221" y="303794"/>
                      <a:pt x="547416" y="294599"/>
                      <a:pt x="558759" y="294599"/>
                    </a:cubicBezTo>
                    <a:cubicBezTo>
                      <a:pt x="566462" y="293742"/>
                      <a:pt x="577588" y="293283"/>
                      <a:pt x="590692" y="293082"/>
                    </a:cubicBezTo>
                    <a:cubicBezTo>
                      <a:pt x="600520" y="292930"/>
                      <a:pt x="611462" y="292926"/>
                      <a:pt x="622908" y="293010"/>
                    </a:cubicBezTo>
                    <a:close/>
                    <a:moveTo>
                      <a:pt x="1289047" y="206503"/>
                    </a:moveTo>
                    <a:cubicBezTo>
                      <a:pt x="1326119" y="212355"/>
                      <a:pt x="1360882" y="245938"/>
                      <a:pt x="1360369" y="292151"/>
                    </a:cubicBezTo>
                    <a:lnTo>
                      <a:pt x="1506815" y="290303"/>
                    </a:lnTo>
                    <a:cubicBezTo>
                      <a:pt x="1518158" y="290303"/>
                      <a:pt x="1527353" y="299498"/>
                      <a:pt x="1527353" y="310842"/>
                    </a:cubicBezTo>
                    <a:cubicBezTo>
                      <a:pt x="1528380" y="359452"/>
                      <a:pt x="1527867" y="383416"/>
                      <a:pt x="1528894" y="432026"/>
                    </a:cubicBezTo>
                    <a:cubicBezTo>
                      <a:pt x="1427737" y="456845"/>
                      <a:pt x="1407712" y="572034"/>
                      <a:pt x="1528894" y="606096"/>
                    </a:cubicBezTo>
                    <a:cubicBezTo>
                      <a:pt x="1528380" y="654021"/>
                      <a:pt x="1531289" y="714954"/>
                      <a:pt x="1527353" y="744223"/>
                    </a:cubicBezTo>
                    <a:cubicBezTo>
                      <a:pt x="1527353" y="755566"/>
                      <a:pt x="1518158" y="764761"/>
                      <a:pt x="1506815" y="764761"/>
                    </a:cubicBezTo>
                    <a:lnTo>
                      <a:pt x="1359445" y="750591"/>
                    </a:lnTo>
                    <a:cubicBezTo>
                      <a:pt x="1363551" y="878963"/>
                      <a:pt x="1190200" y="878243"/>
                      <a:pt x="1194308" y="760142"/>
                    </a:cubicBezTo>
                    <a:lnTo>
                      <a:pt x="1067271" y="764761"/>
                    </a:lnTo>
                    <a:cubicBezTo>
                      <a:pt x="1055928" y="764761"/>
                      <a:pt x="1046733" y="755566"/>
                      <a:pt x="1046733" y="744223"/>
                    </a:cubicBezTo>
                    <a:cubicBezTo>
                      <a:pt x="1043310" y="713413"/>
                      <a:pt x="1046219" y="680209"/>
                      <a:pt x="1046733" y="632284"/>
                    </a:cubicBezTo>
                    <a:cubicBezTo>
                      <a:pt x="1155077" y="633652"/>
                      <a:pt x="1163807" y="449142"/>
                      <a:pt x="1048271" y="441267"/>
                    </a:cubicBezTo>
                    <a:cubicBezTo>
                      <a:pt x="1047760" y="397792"/>
                      <a:pt x="1047246" y="354317"/>
                      <a:pt x="1046733" y="310842"/>
                    </a:cubicBezTo>
                    <a:cubicBezTo>
                      <a:pt x="1046733" y="299498"/>
                      <a:pt x="1055928" y="290303"/>
                      <a:pt x="1067271" y="290303"/>
                    </a:cubicBezTo>
                    <a:lnTo>
                      <a:pt x="1203859" y="287222"/>
                    </a:lnTo>
                    <a:cubicBezTo>
                      <a:pt x="1212589" y="222523"/>
                      <a:pt x="1251972" y="200647"/>
                      <a:pt x="1289047" y="206503"/>
                    </a:cubicBezTo>
                    <a:close/>
                    <a:moveTo>
                      <a:pt x="1075456" y="149"/>
                    </a:moveTo>
                    <a:cubicBezTo>
                      <a:pt x="606483" y="7261"/>
                      <a:pt x="150195" y="269086"/>
                      <a:pt x="197386" y="699567"/>
                    </a:cubicBezTo>
                    <a:cubicBezTo>
                      <a:pt x="210578" y="748964"/>
                      <a:pt x="221009" y="795756"/>
                      <a:pt x="211712" y="876405"/>
                    </a:cubicBezTo>
                    <a:cubicBezTo>
                      <a:pt x="187811" y="933869"/>
                      <a:pt x="90083" y="1043802"/>
                      <a:pt x="11773" y="1158439"/>
                    </a:cubicBezTo>
                    <a:cubicBezTo>
                      <a:pt x="-20070" y="1212310"/>
                      <a:pt x="7885" y="1272491"/>
                      <a:pt x="155064" y="1257730"/>
                    </a:cubicBezTo>
                    <a:cubicBezTo>
                      <a:pt x="183608" y="1257026"/>
                      <a:pt x="148659" y="1320930"/>
                      <a:pt x="126183" y="1381317"/>
                    </a:cubicBezTo>
                    <a:cubicBezTo>
                      <a:pt x="91381" y="1451211"/>
                      <a:pt x="154507" y="1479881"/>
                      <a:pt x="190608" y="1493285"/>
                    </a:cubicBezTo>
                    <a:cubicBezTo>
                      <a:pt x="137100" y="1553436"/>
                      <a:pt x="82316" y="1609960"/>
                      <a:pt x="187274" y="1659288"/>
                    </a:cubicBezTo>
                    <a:cubicBezTo>
                      <a:pt x="215114" y="1674566"/>
                      <a:pt x="239300" y="1718146"/>
                      <a:pt x="206160" y="1775319"/>
                    </a:cubicBezTo>
                    <a:cubicBezTo>
                      <a:pt x="182093" y="1805573"/>
                      <a:pt x="142483" y="1898489"/>
                      <a:pt x="285914" y="1929961"/>
                    </a:cubicBezTo>
                    <a:cubicBezTo>
                      <a:pt x="359508" y="1942079"/>
                      <a:pt x="466076" y="1948466"/>
                      <a:pt x="565704" y="1946322"/>
                    </a:cubicBezTo>
                    <a:cubicBezTo>
                      <a:pt x="645194" y="1944752"/>
                      <a:pt x="702427" y="1991480"/>
                      <a:pt x="711744" y="2057255"/>
                    </a:cubicBezTo>
                    <a:cubicBezTo>
                      <a:pt x="732058" y="2173130"/>
                      <a:pt x="752069" y="2274949"/>
                      <a:pt x="760661" y="2342324"/>
                    </a:cubicBezTo>
                    <a:cubicBezTo>
                      <a:pt x="772046" y="2373761"/>
                      <a:pt x="809132" y="2383215"/>
                      <a:pt x="885938" y="2397635"/>
                    </a:cubicBezTo>
                    <a:cubicBezTo>
                      <a:pt x="1068635" y="2437582"/>
                      <a:pt x="1503183" y="2394318"/>
                      <a:pt x="1673393" y="2298358"/>
                    </a:cubicBezTo>
                    <a:cubicBezTo>
                      <a:pt x="1669359" y="2207600"/>
                      <a:pt x="1483541" y="1785640"/>
                      <a:pt x="1623832" y="1623328"/>
                    </a:cubicBezTo>
                    <a:cubicBezTo>
                      <a:pt x="2007204" y="1322910"/>
                      <a:pt x="2124321" y="927512"/>
                      <a:pt x="1961830" y="486304"/>
                    </a:cubicBezTo>
                    <a:cubicBezTo>
                      <a:pt x="1812645" y="143170"/>
                      <a:pt x="1440213" y="-5383"/>
                      <a:pt x="1075456" y="149"/>
                    </a:cubicBezTo>
                    <a:close/>
                  </a:path>
                </a:pathLst>
              </a:cu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1600">
                  <a:solidFill>
                    <a:prstClr val="white"/>
                  </a:solidFill>
                  <a:latin typeface="Arial" panose="020B0604020202020204" pitchFamily="34" charset="0"/>
                  <a:cs typeface="Arial" panose="020B0604020202020204" pitchFamily="34" charset="0"/>
                </a:endParaRPr>
              </a:p>
            </p:txBody>
          </p:sp>
          <p:sp>
            <p:nvSpPr>
              <p:cNvPr id="18" name="Freeform 76">
                <a:extLst>
                  <a:ext uri="{FF2B5EF4-FFF2-40B4-BE49-F238E27FC236}">
                    <a16:creationId xmlns:a16="http://schemas.microsoft.com/office/drawing/2014/main" id="{8EFD368D-C94F-4EDB-9858-2DEDAFBA35EE}"/>
                  </a:ext>
                </a:extLst>
              </p:cNvPr>
              <p:cNvSpPr/>
              <p:nvPr/>
            </p:nvSpPr>
            <p:spPr>
              <a:xfrm>
                <a:off x="3084504" y="4134759"/>
                <a:ext cx="256578" cy="236575"/>
              </a:xfrm>
              <a:custGeom>
                <a:avLst/>
                <a:gdLst>
                  <a:gd name="connsiteX0" fmla="*/ 142147 w 354842"/>
                  <a:gd name="connsiteY0" fmla="*/ 43850 h 316295"/>
                  <a:gd name="connsiteX1" fmla="*/ 42865 w 354842"/>
                  <a:gd name="connsiteY1" fmla="*/ 142148 h 316295"/>
                  <a:gd name="connsiteX2" fmla="*/ 142147 w 354842"/>
                  <a:gd name="connsiteY2" fmla="*/ 240446 h 316295"/>
                  <a:gd name="connsiteX3" fmla="*/ 241429 w 354842"/>
                  <a:gd name="connsiteY3" fmla="*/ 142148 h 316295"/>
                  <a:gd name="connsiteX4" fmla="*/ 142147 w 354842"/>
                  <a:gd name="connsiteY4" fmla="*/ 43850 h 316295"/>
                  <a:gd name="connsiteX5" fmla="*/ 142147 w 354842"/>
                  <a:gd name="connsiteY5" fmla="*/ 0 h 316295"/>
                  <a:gd name="connsiteX6" fmla="*/ 284294 w 354842"/>
                  <a:gd name="connsiteY6" fmla="*/ 142147 h 316295"/>
                  <a:gd name="connsiteX7" fmla="*/ 273124 w 354842"/>
                  <a:gd name="connsiteY7" fmla="*/ 197477 h 316295"/>
                  <a:gd name="connsiteX8" fmla="*/ 267906 w 354842"/>
                  <a:gd name="connsiteY8" fmla="*/ 205216 h 316295"/>
                  <a:gd name="connsiteX9" fmla="*/ 354842 w 354842"/>
                  <a:gd name="connsiteY9" fmla="*/ 273137 h 316295"/>
                  <a:gd name="connsiteX10" fmla="*/ 321124 w 354842"/>
                  <a:gd name="connsiteY10" fmla="*/ 316295 h 316295"/>
                  <a:gd name="connsiteX11" fmla="*/ 234187 w 354842"/>
                  <a:gd name="connsiteY11" fmla="*/ 248373 h 316295"/>
                  <a:gd name="connsiteX12" fmla="*/ 197477 w 354842"/>
                  <a:gd name="connsiteY12" fmla="*/ 273124 h 316295"/>
                  <a:gd name="connsiteX13" fmla="*/ 142147 w 354842"/>
                  <a:gd name="connsiteY13" fmla="*/ 284294 h 316295"/>
                  <a:gd name="connsiteX14" fmla="*/ 0 w 354842"/>
                  <a:gd name="connsiteY14" fmla="*/ 142147 h 316295"/>
                  <a:gd name="connsiteX15" fmla="*/ 142147 w 354842"/>
                  <a:gd name="connsiteY15" fmla="*/ 0 h 3162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354842" h="316295">
                    <a:moveTo>
                      <a:pt x="142147" y="43850"/>
                    </a:moveTo>
                    <a:cubicBezTo>
                      <a:pt x="87315" y="43850"/>
                      <a:pt x="42865" y="87860"/>
                      <a:pt x="42865" y="142148"/>
                    </a:cubicBezTo>
                    <a:cubicBezTo>
                      <a:pt x="42865" y="196436"/>
                      <a:pt x="87315" y="240446"/>
                      <a:pt x="142147" y="240446"/>
                    </a:cubicBezTo>
                    <a:cubicBezTo>
                      <a:pt x="196979" y="240446"/>
                      <a:pt x="241429" y="196436"/>
                      <a:pt x="241429" y="142148"/>
                    </a:cubicBezTo>
                    <a:cubicBezTo>
                      <a:pt x="241429" y="87860"/>
                      <a:pt x="196979" y="43850"/>
                      <a:pt x="142147" y="43850"/>
                    </a:cubicBezTo>
                    <a:close/>
                    <a:moveTo>
                      <a:pt x="142147" y="0"/>
                    </a:moveTo>
                    <a:cubicBezTo>
                      <a:pt x="220653" y="0"/>
                      <a:pt x="284294" y="63641"/>
                      <a:pt x="284294" y="142147"/>
                    </a:cubicBezTo>
                    <a:cubicBezTo>
                      <a:pt x="284294" y="161774"/>
                      <a:pt x="280317" y="180471"/>
                      <a:pt x="273124" y="197477"/>
                    </a:cubicBezTo>
                    <a:lnTo>
                      <a:pt x="267906" y="205216"/>
                    </a:lnTo>
                    <a:lnTo>
                      <a:pt x="354842" y="273137"/>
                    </a:lnTo>
                    <a:lnTo>
                      <a:pt x="321124" y="316295"/>
                    </a:lnTo>
                    <a:lnTo>
                      <a:pt x="234187" y="248373"/>
                    </a:lnTo>
                    <a:lnTo>
                      <a:pt x="197477" y="273124"/>
                    </a:lnTo>
                    <a:cubicBezTo>
                      <a:pt x="180471" y="280317"/>
                      <a:pt x="161774" y="284294"/>
                      <a:pt x="142147" y="284294"/>
                    </a:cubicBezTo>
                    <a:cubicBezTo>
                      <a:pt x="63641" y="284294"/>
                      <a:pt x="0" y="220653"/>
                      <a:pt x="0" y="142147"/>
                    </a:cubicBezTo>
                    <a:cubicBezTo>
                      <a:pt x="0" y="63641"/>
                      <a:pt x="63641" y="0"/>
                      <a:pt x="142147" y="0"/>
                    </a:cubicBezTo>
                    <a:close/>
                  </a:path>
                </a:pathLst>
              </a:cu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Arial" panose="020B0604020202020204" pitchFamily="34" charset="0"/>
                  <a:cs typeface="Arial" panose="020B0604020202020204" pitchFamily="34" charset="0"/>
                </a:endParaRPr>
              </a:p>
            </p:txBody>
          </p:sp>
          <p:sp>
            <p:nvSpPr>
              <p:cNvPr id="19" name="Freeform 88">
                <a:extLst>
                  <a:ext uri="{FF2B5EF4-FFF2-40B4-BE49-F238E27FC236}">
                    <a16:creationId xmlns:a16="http://schemas.microsoft.com/office/drawing/2014/main" id="{263B5DA3-8A94-435D-A7C6-0C97C3A2F721}"/>
                  </a:ext>
                </a:extLst>
              </p:cNvPr>
              <p:cNvSpPr/>
              <p:nvPr/>
            </p:nvSpPr>
            <p:spPr>
              <a:xfrm rot="19855002">
                <a:off x="3849060" y="4144509"/>
                <a:ext cx="250928" cy="237583"/>
              </a:xfrm>
              <a:custGeom>
                <a:avLst/>
                <a:gdLst>
                  <a:gd name="connsiteX0" fmla="*/ 2033312 w 3096285"/>
                  <a:gd name="connsiteY0" fmla="*/ 48509 h 2966512"/>
                  <a:gd name="connsiteX1" fmla="*/ 2182307 w 3096285"/>
                  <a:gd name="connsiteY1" fmla="*/ 570985 h 2966512"/>
                  <a:gd name="connsiteX2" fmla="*/ 2137852 w 3096285"/>
                  <a:gd name="connsiteY2" fmla="*/ 634853 h 2966512"/>
                  <a:gd name="connsiteX3" fmla="*/ 2132430 w 3096285"/>
                  <a:gd name="connsiteY3" fmla="*/ 640029 h 2966512"/>
                  <a:gd name="connsiteX4" fmla="*/ 2132430 w 3096285"/>
                  <a:gd name="connsiteY4" fmla="*/ 807554 h 2966512"/>
                  <a:gd name="connsiteX5" fmla="*/ 2954248 w 3096285"/>
                  <a:gd name="connsiteY5" fmla="*/ 796270 h 2966512"/>
                  <a:gd name="connsiteX6" fmla="*/ 2998821 w 3096285"/>
                  <a:gd name="connsiteY6" fmla="*/ 804634 h 2966512"/>
                  <a:gd name="connsiteX7" fmla="*/ 3070010 w 3096285"/>
                  <a:gd name="connsiteY7" fmla="*/ 908896 h 2966512"/>
                  <a:gd name="connsiteX8" fmla="*/ 3096275 w 3096285"/>
                  <a:gd name="connsiteY8" fmla="*/ 2821775 h 2966512"/>
                  <a:gd name="connsiteX9" fmla="*/ 2983649 w 3096285"/>
                  <a:gd name="connsiteY9" fmla="*/ 2937537 h 2966512"/>
                  <a:gd name="connsiteX10" fmla="*/ 874143 w 3096285"/>
                  <a:gd name="connsiteY10" fmla="*/ 2966502 h 2966512"/>
                  <a:gd name="connsiteX11" fmla="*/ 758381 w 3096285"/>
                  <a:gd name="connsiteY11" fmla="*/ 2853876 h 2966512"/>
                  <a:gd name="connsiteX12" fmla="*/ 750127 w 3096285"/>
                  <a:gd name="connsiteY12" fmla="*/ 2252744 h 2966512"/>
                  <a:gd name="connsiteX13" fmla="*/ 181200 w 3096285"/>
                  <a:gd name="connsiteY13" fmla="*/ 2308464 h 2966512"/>
                  <a:gd name="connsiteX14" fmla="*/ 394351 w 3096285"/>
                  <a:gd name="connsiteY14" fmla="*/ 1572521 h 2966512"/>
                  <a:gd name="connsiteX15" fmla="*/ 742815 w 3096285"/>
                  <a:gd name="connsiteY15" fmla="*/ 1720213 h 2966512"/>
                  <a:gd name="connsiteX16" fmla="*/ 732115 w 3096285"/>
                  <a:gd name="connsiteY16" fmla="*/ 940997 h 2966512"/>
                  <a:gd name="connsiteX17" fmla="*/ 844742 w 3096285"/>
                  <a:gd name="connsiteY17" fmla="*/ 825235 h 2966512"/>
                  <a:gd name="connsiteX18" fmla="*/ 1599561 w 3096285"/>
                  <a:gd name="connsiteY18" fmla="*/ 814871 h 2966512"/>
                  <a:gd name="connsiteX19" fmla="*/ 1599561 w 3096285"/>
                  <a:gd name="connsiteY19" fmla="*/ 678030 h 2966512"/>
                  <a:gd name="connsiteX20" fmla="*/ 1595963 w 3096285"/>
                  <a:gd name="connsiteY20" fmla="*/ 675525 h 2966512"/>
                  <a:gd name="connsiteX21" fmla="*/ 1510836 w 3096285"/>
                  <a:gd name="connsiteY21" fmla="*/ 197505 h 2966512"/>
                  <a:gd name="connsiteX22" fmla="*/ 2033312 w 3096285"/>
                  <a:gd name="connsiteY22" fmla="*/ 48509 h 2966512"/>
                  <a:gd name="connsiteX0" fmla="*/ 2033312 w 3096285"/>
                  <a:gd name="connsiteY0" fmla="*/ 48509 h 2966512"/>
                  <a:gd name="connsiteX1" fmla="*/ 2182307 w 3096285"/>
                  <a:gd name="connsiteY1" fmla="*/ 570985 h 2966512"/>
                  <a:gd name="connsiteX2" fmla="*/ 2137852 w 3096285"/>
                  <a:gd name="connsiteY2" fmla="*/ 634853 h 2966512"/>
                  <a:gd name="connsiteX3" fmla="*/ 2132430 w 3096285"/>
                  <a:gd name="connsiteY3" fmla="*/ 807554 h 2966512"/>
                  <a:gd name="connsiteX4" fmla="*/ 2954248 w 3096285"/>
                  <a:gd name="connsiteY4" fmla="*/ 796270 h 2966512"/>
                  <a:gd name="connsiteX5" fmla="*/ 2998821 w 3096285"/>
                  <a:gd name="connsiteY5" fmla="*/ 804634 h 2966512"/>
                  <a:gd name="connsiteX6" fmla="*/ 3070010 w 3096285"/>
                  <a:gd name="connsiteY6" fmla="*/ 908896 h 2966512"/>
                  <a:gd name="connsiteX7" fmla="*/ 3096275 w 3096285"/>
                  <a:gd name="connsiteY7" fmla="*/ 2821775 h 2966512"/>
                  <a:gd name="connsiteX8" fmla="*/ 2983649 w 3096285"/>
                  <a:gd name="connsiteY8" fmla="*/ 2937537 h 2966512"/>
                  <a:gd name="connsiteX9" fmla="*/ 874143 w 3096285"/>
                  <a:gd name="connsiteY9" fmla="*/ 2966502 h 2966512"/>
                  <a:gd name="connsiteX10" fmla="*/ 758381 w 3096285"/>
                  <a:gd name="connsiteY10" fmla="*/ 2853876 h 2966512"/>
                  <a:gd name="connsiteX11" fmla="*/ 750127 w 3096285"/>
                  <a:gd name="connsiteY11" fmla="*/ 2252744 h 2966512"/>
                  <a:gd name="connsiteX12" fmla="*/ 181200 w 3096285"/>
                  <a:gd name="connsiteY12" fmla="*/ 2308464 h 2966512"/>
                  <a:gd name="connsiteX13" fmla="*/ 394351 w 3096285"/>
                  <a:gd name="connsiteY13" fmla="*/ 1572521 h 2966512"/>
                  <a:gd name="connsiteX14" fmla="*/ 742815 w 3096285"/>
                  <a:gd name="connsiteY14" fmla="*/ 1720213 h 2966512"/>
                  <a:gd name="connsiteX15" fmla="*/ 732115 w 3096285"/>
                  <a:gd name="connsiteY15" fmla="*/ 940997 h 2966512"/>
                  <a:gd name="connsiteX16" fmla="*/ 844742 w 3096285"/>
                  <a:gd name="connsiteY16" fmla="*/ 825235 h 2966512"/>
                  <a:gd name="connsiteX17" fmla="*/ 1599561 w 3096285"/>
                  <a:gd name="connsiteY17" fmla="*/ 814871 h 2966512"/>
                  <a:gd name="connsiteX18" fmla="*/ 1599561 w 3096285"/>
                  <a:gd name="connsiteY18" fmla="*/ 678030 h 2966512"/>
                  <a:gd name="connsiteX19" fmla="*/ 1595963 w 3096285"/>
                  <a:gd name="connsiteY19" fmla="*/ 675525 h 2966512"/>
                  <a:gd name="connsiteX20" fmla="*/ 1510836 w 3096285"/>
                  <a:gd name="connsiteY20" fmla="*/ 197505 h 2966512"/>
                  <a:gd name="connsiteX21" fmla="*/ 2033312 w 3096285"/>
                  <a:gd name="connsiteY21" fmla="*/ 48509 h 2966512"/>
                  <a:gd name="connsiteX0" fmla="*/ 2033312 w 3096285"/>
                  <a:gd name="connsiteY0" fmla="*/ 48509 h 2966512"/>
                  <a:gd name="connsiteX1" fmla="*/ 2137852 w 3096285"/>
                  <a:gd name="connsiteY1" fmla="*/ 634853 h 2966512"/>
                  <a:gd name="connsiteX2" fmla="*/ 2132430 w 3096285"/>
                  <a:gd name="connsiteY2" fmla="*/ 807554 h 2966512"/>
                  <a:gd name="connsiteX3" fmla="*/ 2954248 w 3096285"/>
                  <a:gd name="connsiteY3" fmla="*/ 796270 h 2966512"/>
                  <a:gd name="connsiteX4" fmla="*/ 2998821 w 3096285"/>
                  <a:gd name="connsiteY4" fmla="*/ 804634 h 2966512"/>
                  <a:gd name="connsiteX5" fmla="*/ 3070010 w 3096285"/>
                  <a:gd name="connsiteY5" fmla="*/ 908896 h 2966512"/>
                  <a:gd name="connsiteX6" fmla="*/ 3096275 w 3096285"/>
                  <a:gd name="connsiteY6" fmla="*/ 2821775 h 2966512"/>
                  <a:gd name="connsiteX7" fmla="*/ 2983649 w 3096285"/>
                  <a:gd name="connsiteY7" fmla="*/ 2937537 h 2966512"/>
                  <a:gd name="connsiteX8" fmla="*/ 874143 w 3096285"/>
                  <a:gd name="connsiteY8" fmla="*/ 2966502 h 2966512"/>
                  <a:gd name="connsiteX9" fmla="*/ 758381 w 3096285"/>
                  <a:gd name="connsiteY9" fmla="*/ 2853876 h 2966512"/>
                  <a:gd name="connsiteX10" fmla="*/ 750127 w 3096285"/>
                  <a:gd name="connsiteY10" fmla="*/ 2252744 h 2966512"/>
                  <a:gd name="connsiteX11" fmla="*/ 181200 w 3096285"/>
                  <a:gd name="connsiteY11" fmla="*/ 2308464 h 2966512"/>
                  <a:gd name="connsiteX12" fmla="*/ 394351 w 3096285"/>
                  <a:gd name="connsiteY12" fmla="*/ 1572521 h 2966512"/>
                  <a:gd name="connsiteX13" fmla="*/ 742815 w 3096285"/>
                  <a:gd name="connsiteY13" fmla="*/ 1720213 h 2966512"/>
                  <a:gd name="connsiteX14" fmla="*/ 732115 w 3096285"/>
                  <a:gd name="connsiteY14" fmla="*/ 940997 h 2966512"/>
                  <a:gd name="connsiteX15" fmla="*/ 844742 w 3096285"/>
                  <a:gd name="connsiteY15" fmla="*/ 825235 h 2966512"/>
                  <a:gd name="connsiteX16" fmla="*/ 1599561 w 3096285"/>
                  <a:gd name="connsiteY16" fmla="*/ 814871 h 2966512"/>
                  <a:gd name="connsiteX17" fmla="*/ 1599561 w 3096285"/>
                  <a:gd name="connsiteY17" fmla="*/ 678030 h 2966512"/>
                  <a:gd name="connsiteX18" fmla="*/ 1595963 w 3096285"/>
                  <a:gd name="connsiteY18" fmla="*/ 675525 h 2966512"/>
                  <a:gd name="connsiteX19" fmla="*/ 1510836 w 3096285"/>
                  <a:gd name="connsiteY19" fmla="*/ 197505 h 2966512"/>
                  <a:gd name="connsiteX20" fmla="*/ 2033312 w 3096285"/>
                  <a:gd name="connsiteY20" fmla="*/ 48509 h 2966512"/>
                  <a:gd name="connsiteX0" fmla="*/ 2033312 w 3096285"/>
                  <a:gd name="connsiteY0" fmla="*/ 0 h 2918003"/>
                  <a:gd name="connsiteX1" fmla="*/ 2137852 w 3096285"/>
                  <a:gd name="connsiteY1" fmla="*/ 586344 h 2918003"/>
                  <a:gd name="connsiteX2" fmla="*/ 2132430 w 3096285"/>
                  <a:gd name="connsiteY2" fmla="*/ 759045 h 2918003"/>
                  <a:gd name="connsiteX3" fmla="*/ 2954248 w 3096285"/>
                  <a:gd name="connsiteY3" fmla="*/ 747761 h 2918003"/>
                  <a:gd name="connsiteX4" fmla="*/ 2998821 w 3096285"/>
                  <a:gd name="connsiteY4" fmla="*/ 756125 h 2918003"/>
                  <a:gd name="connsiteX5" fmla="*/ 3070010 w 3096285"/>
                  <a:gd name="connsiteY5" fmla="*/ 860387 h 2918003"/>
                  <a:gd name="connsiteX6" fmla="*/ 3096275 w 3096285"/>
                  <a:gd name="connsiteY6" fmla="*/ 2773266 h 2918003"/>
                  <a:gd name="connsiteX7" fmla="*/ 2983649 w 3096285"/>
                  <a:gd name="connsiteY7" fmla="*/ 2889028 h 2918003"/>
                  <a:gd name="connsiteX8" fmla="*/ 874143 w 3096285"/>
                  <a:gd name="connsiteY8" fmla="*/ 2917993 h 2918003"/>
                  <a:gd name="connsiteX9" fmla="*/ 758381 w 3096285"/>
                  <a:gd name="connsiteY9" fmla="*/ 2805367 h 2918003"/>
                  <a:gd name="connsiteX10" fmla="*/ 750127 w 3096285"/>
                  <a:gd name="connsiteY10" fmla="*/ 2204235 h 2918003"/>
                  <a:gd name="connsiteX11" fmla="*/ 181200 w 3096285"/>
                  <a:gd name="connsiteY11" fmla="*/ 2259955 h 2918003"/>
                  <a:gd name="connsiteX12" fmla="*/ 394351 w 3096285"/>
                  <a:gd name="connsiteY12" fmla="*/ 1524012 h 2918003"/>
                  <a:gd name="connsiteX13" fmla="*/ 742815 w 3096285"/>
                  <a:gd name="connsiteY13" fmla="*/ 1671704 h 2918003"/>
                  <a:gd name="connsiteX14" fmla="*/ 732115 w 3096285"/>
                  <a:gd name="connsiteY14" fmla="*/ 892488 h 2918003"/>
                  <a:gd name="connsiteX15" fmla="*/ 844742 w 3096285"/>
                  <a:gd name="connsiteY15" fmla="*/ 776726 h 2918003"/>
                  <a:gd name="connsiteX16" fmla="*/ 1599561 w 3096285"/>
                  <a:gd name="connsiteY16" fmla="*/ 766362 h 2918003"/>
                  <a:gd name="connsiteX17" fmla="*/ 1599561 w 3096285"/>
                  <a:gd name="connsiteY17" fmla="*/ 629521 h 2918003"/>
                  <a:gd name="connsiteX18" fmla="*/ 1595963 w 3096285"/>
                  <a:gd name="connsiteY18" fmla="*/ 627016 h 2918003"/>
                  <a:gd name="connsiteX19" fmla="*/ 2033312 w 3096285"/>
                  <a:gd name="connsiteY19" fmla="*/ 0 h 2918003"/>
                  <a:gd name="connsiteX0" fmla="*/ 2033312 w 3096285"/>
                  <a:gd name="connsiteY0" fmla="*/ 0 h 2918003"/>
                  <a:gd name="connsiteX1" fmla="*/ 2137852 w 3096285"/>
                  <a:gd name="connsiteY1" fmla="*/ 586344 h 2918003"/>
                  <a:gd name="connsiteX2" fmla="*/ 2132430 w 3096285"/>
                  <a:gd name="connsiteY2" fmla="*/ 759045 h 2918003"/>
                  <a:gd name="connsiteX3" fmla="*/ 2954248 w 3096285"/>
                  <a:gd name="connsiteY3" fmla="*/ 747761 h 2918003"/>
                  <a:gd name="connsiteX4" fmla="*/ 2998821 w 3096285"/>
                  <a:gd name="connsiteY4" fmla="*/ 756125 h 2918003"/>
                  <a:gd name="connsiteX5" fmla="*/ 3070010 w 3096285"/>
                  <a:gd name="connsiteY5" fmla="*/ 860387 h 2918003"/>
                  <a:gd name="connsiteX6" fmla="*/ 3096275 w 3096285"/>
                  <a:gd name="connsiteY6" fmla="*/ 2773266 h 2918003"/>
                  <a:gd name="connsiteX7" fmla="*/ 2983649 w 3096285"/>
                  <a:gd name="connsiteY7" fmla="*/ 2889028 h 2918003"/>
                  <a:gd name="connsiteX8" fmla="*/ 874143 w 3096285"/>
                  <a:gd name="connsiteY8" fmla="*/ 2917993 h 2918003"/>
                  <a:gd name="connsiteX9" fmla="*/ 758381 w 3096285"/>
                  <a:gd name="connsiteY9" fmla="*/ 2805367 h 2918003"/>
                  <a:gd name="connsiteX10" fmla="*/ 750127 w 3096285"/>
                  <a:gd name="connsiteY10" fmla="*/ 2204235 h 2918003"/>
                  <a:gd name="connsiteX11" fmla="*/ 181200 w 3096285"/>
                  <a:gd name="connsiteY11" fmla="*/ 2259955 h 2918003"/>
                  <a:gd name="connsiteX12" fmla="*/ 394351 w 3096285"/>
                  <a:gd name="connsiteY12" fmla="*/ 1524012 h 2918003"/>
                  <a:gd name="connsiteX13" fmla="*/ 742815 w 3096285"/>
                  <a:gd name="connsiteY13" fmla="*/ 1671704 h 2918003"/>
                  <a:gd name="connsiteX14" fmla="*/ 732115 w 3096285"/>
                  <a:gd name="connsiteY14" fmla="*/ 892488 h 2918003"/>
                  <a:gd name="connsiteX15" fmla="*/ 844742 w 3096285"/>
                  <a:gd name="connsiteY15" fmla="*/ 776726 h 2918003"/>
                  <a:gd name="connsiteX16" fmla="*/ 1599561 w 3096285"/>
                  <a:gd name="connsiteY16" fmla="*/ 766362 h 2918003"/>
                  <a:gd name="connsiteX17" fmla="*/ 1599561 w 3096285"/>
                  <a:gd name="connsiteY17" fmla="*/ 629521 h 2918003"/>
                  <a:gd name="connsiteX18" fmla="*/ 1595963 w 3096285"/>
                  <a:gd name="connsiteY18" fmla="*/ 627016 h 2918003"/>
                  <a:gd name="connsiteX19" fmla="*/ 2033312 w 3096285"/>
                  <a:gd name="connsiteY19" fmla="*/ 0 h 2918003"/>
                  <a:gd name="connsiteX0" fmla="*/ 2033312 w 3096285"/>
                  <a:gd name="connsiteY0" fmla="*/ 20992 h 2938995"/>
                  <a:gd name="connsiteX1" fmla="*/ 2137852 w 3096285"/>
                  <a:gd name="connsiteY1" fmla="*/ 607336 h 2938995"/>
                  <a:gd name="connsiteX2" fmla="*/ 2132430 w 3096285"/>
                  <a:gd name="connsiteY2" fmla="*/ 780037 h 2938995"/>
                  <a:gd name="connsiteX3" fmla="*/ 2954248 w 3096285"/>
                  <a:gd name="connsiteY3" fmla="*/ 768753 h 2938995"/>
                  <a:gd name="connsiteX4" fmla="*/ 2998821 w 3096285"/>
                  <a:gd name="connsiteY4" fmla="*/ 777117 h 2938995"/>
                  <a:gd name="connsiteX5" fmla="*/ 3070010 w 3096285"/>
                  <a:gd name="connsiteY5" fmla="*/ 881379 h 2938995"/>
                  <a:gd name="connsiteX6" fmla="*/ 3096275 w 3096285"/>
                  <a:gd name="connsiteY6" fmla="*/ 2794258 h 2938995"/>
                  <a:gd name="connsiteX7" fmla="*/ 2983649 w 3096285"/>
                  <a:gd name="connsiteY7" fmla="*/ 2910020 h 2938995"/>
                  <a:gd name="connsiteX8" fmla="*/ 874143 w 3096285"/>
                  <a:gd name="connsiteY8" fmla="*/ 2938985 h 2938995"/>
                  <a:gd name="connsiteX9" fmla="*/ 758381 w 3096285"/>
                  <a:gd name="connsiteY9" fmla="*/ 2826359 h 2938995"/>
                  <a:gd name="connsiteX10" fmla="*/ 750127 w 3096285"/>
                  <a:gd name="connsiteY10" fmla="*/ 2225227 h 2938995"/>
                  <a:gd name="connsiteX11" fmla="*/ 181200 w 3096285"/>
                  <a:gd name="connsiteY11" fmla="*/ 2280947 h 2938995"/>
                  <a:gd name="connsiteX12" fmla="*/ 394351 w 3096285"/>
                  <a:gd name="connsiteY12" fmla="*/ 1545004 h 2938995"/>
                  <a:gd name="connsiteX13" fmla="*/ 742815 w 3096285"/>
                  <a:gd name="connsiteY13" fmla="*/ 1692696 h 2938995"/>
                  <a:gd name="connsiteX14" fmla="*/ 732115 w 3096285"/>
                  <a:gd name="connsiteY14" fmla="*/ 913480 h 2938995"/>
                  <a:gd name="connsiteX15" fmla="*/ 844742 w 3096285"/>
                  <a:gd name="connsiteY15" fmla="*/ 797718 h 2938995"/>
                  <a:gd name="connsiteX16" fmla="*/ 1599561 w 3096285"/>
                  <a:gd name="connsiteY16" fmla="*/ 787354 h 2938995"/>
                  <a:gd name="connsiteX17" fmla="*/ 1599561 w 3096285"/>
                  <a:gd name="connsiteY17" fmla="*/ 650513 h 2938995"/>
                  <a:gd name="connsiteX18" fmla="*/ 1595963 w 3096285"/>
                  <a:gd name="connsiteY18" fmla="*/ 648008 h 2938995"/>
                  <a:gd name="connsiteX19" fmla="*/ 2033312 w 3096285"/>
                  <a:gd name="connsiteY19" fmla="*/ 20992 h 2938995"/>
                  <a:gd name="connsiteX0" fmla="*/ 2033312 w 3096285"/>
                  <a:gd name="connsiteY0" fmla="*/ 20992 h 2938995"/>
                  <a:gd name="connsiteX1" fmla="*/ 2137852 w 3096285"/>
                  <a:gd name="connsiteY1" fmla="*/ 607336 h 2938995"/>
                  <a:gd name="connsiteX2" fmla="*/ 2132430 w 3096285"/>
                  <a:gd name="connsiteY2" fmla="*/ 780037 h 2938995"/>
                  <a:gd name="connsiteX3" fmla="*/ 2954248 w 3096285"/>
                  <a:gd name="connsiteY3" fmla="*/ 768753 h 2938995"/>
                  <a:gd name="connsiteX4" fmla="*/ 2998821 w 3096285"/>
                  <a:gd name="connsiteY4" fmla="*/ 777117 h 2938995"/>
                  <a:gd name="connsiteX5" fmla="*/ 3070010 w 3096285"/>
                  <a:gd name="connsiteY5" fmla="*/ 881379 h 2938995"/>
                  <a:gd name="connsiteX6" fmla="*/ 3096275 w 3096285"/>
                  <a:gd name="connsiteY6" fmla="*/ 2794258 h 2938995"/>
                  <a:gd name="connsiteX7" fmla="*/ 2983649 w 3096285"/>
                  <a:gd name="connsiteY7" fmla="*/ 2910020 h 2938995"/>
                  <a:gd name="connsiteX8" fmla="*/ 874143 w 3096285"/>
                  <a:gd name="connsiteY8" fmla="*/ 2938985 h 2938995"/>
                  <a:gd name="connsiteX9" fmla="*/ 758381 w 3096285"/>
                  <a:gd name="connsiteY9" fmla="*/ 2826359 h 2938995"/>
                  <a:gd name="connsiteX10" fmla="*/ 750127 w 3096285"/>
                  <a:gd name="connsiteY10" fmla="*/ 2225227 h 2938995"/>
                  <a:gd name="connsiteX11" fmla="*/ 181200 w 3096285"/>
                  <a:gd name="connsiteY11" fmla="*/ 2280947 h 2938995"/>
                  <a:gd name="connsiteX12" fmla="*/ 394351 w 3096285"/>
                  <a:gd name="connsiteY12" fmla="*/ 1545004 h 2938995"/>
                  <a:gd name="connsiteX13" fmla="*/ 742815 w 3096285"/>
                  <a:gd name="connsiteY13" fmla="*/ 1692696 h 2938995"/>
                  <a:gd name="connsiteX14" fmla="*/ 732115 w 3096285"/>
                  <a:gd name="connsiteY14" fmla="*/ 913480 h 2938995"/>
                  <a:gd name="connsiteX15" fmla="*/ 844742 w 3096285"/>
                  <a:gd name="connsiteY15" fmla="*/ 797718 h 2938995"/>
                  <a:gd name="connsiteX16" fmla="*/ 1599561 w 3096285"/>
                  <a:gd name="connsiteY16" fmla="*/ 787354 h 2938995"/>
                  <a:gd name="connsiteX17" fmla="*/ 1599561 w 3096285"/>
                  <a:gd name="connsiteY17" fmla="*/ 650513 h 2938995"/>
                  <a:gd name="connsiteX18" fmla="*/ 1595963 w 3096285"/>
                  <a:gd name="connsiteY18" fmla="*/ 648008 h 2938995"/>
                  <a:gd name="connsiteX19" fmla="*/ 2033312 w 3096285"/>
                  <a:gd name="connsiteY19" fmla="*/ 20992 h 2938995"/>
                  <a:gd name="connsiteX0" fmla="*/ 2033312 w 3096285"/>
                  <a:gd name="connsiteY0" fmla="*/ 20992 h 2938995"/>
                  <a:gd name="connsiteX1" fmla="*/ 2137852 w 3096285"/>
                  <a:gd name="connsiteY1" fmla="*/ 607336 h 2938995"/>
                  <a:gd name="connsiteX2" fmla="*/ 2132430 w 3096285"/>
                  <a:gd name="connsiteY2" fmla="*/ 780037 h 2938995"/>
                  <a:gd name="connsiteX3" fmla="*/ 2954248 w 3096285"/>
                  <a:gd name="connsiteY3" fmla="*/ 768753 h 2938995"/>
                  <a:gd name="connsiteX4" fmla="*/ 2998821 w 3096285"/>
                  <a:gd name="connsiteY4" fmla="*/ 777117 h 2938995"/>
                  <a:gd name="connsiteX5" fmla="*/ 3070010 w 3096285"/>
                  <a:gd name="connsiteY5" fmla="*/ 881379 h 2938995"/>
                  <a:gd name="connsiteX6" fmla="*/ 3096275 w 3096285"/>
                  <a:gd name="connsiteY6" fmla="*/ 2794258 h 2938995"/>
                  <a:gd name="connsiteX7" fmla="*/ 2983649 w 3096285"/>
                  <a:gd name="connsiteY7" fmla="*/ 2910020 h 2938995"/>
                  <a:gd name="connsiteX8" fmla="*/ 874143 w 3096285"/>
                  <a:gd name="connsiteY8" fmla="*/ 2938985 h 2938995"/>
                  <a:gd name="connsiteX9" fmla="*/ 758381 w 3096285"/>
                  <a:gd name="connsiteY9" fmla="*/ 2826359 h 2938995"/>
                  <a:gd name="connsiteX10" fmla="*/ 750127 w 3096285"/>
                  <a:gd name="connsiteY10" fmla="*/ 2225227 h 2938995"/>
                  <a:gd name="connsiteX11" fmla="*/ 181200 w 3096285"/>
                  <a:gd name="connsiteY11" fmla="*/ 2280947 h 2938995"/>
                  <a:gd name="connsiteX12" fmla="*/ 394351 w 3096285"/>
                  <a:gd name="connsiteY12" fmla="*/ 1545004 h 2938995"/>
                  <a:gd name="connsiteX13" fmla="*/ 742815 w 3096285"/>
                  <a:gd name="connsiteY13" fmla="*/ 1692696 h 2938995"/>
                  <a:gd name="connsiteX14" fmla="*/ 732115 w 3096285"/>
                  <a:gd name="connsiteY14" fmla="*/ 913480 h 2938995"/>
                  <a:gd name="connsiteX15" fmla="*/ 844742 w 3096285"/>
                  <a:gd name="connsiteY15" fmla="*/ 797718 h 2938995"/>
                  <a:gd name="connsiteX16" fmla="*/ 1599561 w 3096285"/>
                  <a:gd name="connsiteY16" fmla="*/ 787354 h 2938995"/>
                  <a:gd name="connsiteX17" fmla="*/ 1599561 w 3096285"/>
                  <a:gd name="connsiteY17" fmla="*/ 650513 h 2938995"/>
                  <a:gd name="connsiteX18" fmla="*/ 1595963 w 3096285"/>
                  <a:gd name="connsiteY18" fmla="*/ 648008 h 2938995"/>
                  <a:gd name="connsiteX19" fmla="*/ 2033312 w 3096285"/>
                  <a:gd name="connsiteY19" fmla="*/ 20992 h 2938995"/>
                  <a:gd name="connsiteX0" fmla="*/ 1595963 w 3096285"/>
                  <a:gd name="connsiteY0" fmla="*/ 45802 h 2336789"/>
                  <a:gd name="connsiteX1" fmla="*/ 2137852 w 3096285"/>
                  <a:gd name="connsiteY1" fmla="*/ 5130 h 2336789"/>
                  <a:gd name="connsiteX2" fmla="*/ 2132430 w 3096285"/>
                  <a:gd name="connsiteY2" fmla="*/ 177831 h 2336789"/>
                  <a:gd name="connsiteX3" fmla="*/ 2954248 w 3096285"/>
                  <a:gd name="connsiteY3" fmla="*/ 166547 h 2336789"/>
                  <a:gd name="connsiteX4" fmla="*/ 2998821 w 3096285"/>
                  <a:gd name="connsiteY4" fmla="*/ 174911 h 2336789"/>
                  <a:gd name="connsiteX5" fmla="*/ 3070010 w 3096285"/>
                  <a:gd name="connsiteY5" fmla="*/ 279173 h 2336789"/>
                  <a:gd name="connsiteX6" fmla="*/ 3096275 w 3096285"/>
                  <a:gd name="connsiteY6" fmla="*/ 2192052 h 2336789"/>
                  <a:gd name="connsiteX7" fmla="*/ 2983649 w 3096285"/>
                  <a:gd name="connsiteY7" fmla="*/ 2307814 h 2336789"/>
                  <a:gd name="connsiteX8" fmla="*/ 874143 w 3096285"/>
                  <a:gd name="connsiteY8" fmla="*/ 2336779 h 2336789"/>
                  <a:gd name="connsiteX9" fmla="*/ 758381 w 3096285"/>
                  <a:gd name="connsiteY9" fmla="*/ 2224153 h 2336789"/>
                  <a:gd name="connsiteX10" fmla="*/ 750127 w 3096285"/>
                  <a:gd name="connsiteY10" fmla="*/ 1623021 h 2336789"/>
                  <a:gd name="connsiteX11" fmla="*/ 181200 w 3096285"/>
                  <a:gd name="connsiteY11" fmla="*/ 1678741 h 2336789"/>
                  <a:gd name="connsiteX12" fmla="*/ 394351 w 3096285"/>
                  <a:gd name="connsiteY12" fmla="*/ 942798 h 2336789"/>
                  <a:gd name="connsiteX13" fmla="*/ 742815 w 3096285"/>
                  <a:gd name="connsiteY13" fmla="*/ 1090490 h 2336789"/>
                  <a:gd name="connsiteX14" fmla="*/ 732115 w 3096285"/>
                  <a:gd name="connsiteY14" fmla="*/ 311274 h 2336789"/>
                  <a:gd name="connsiteX15" fmla="*/ 844742 w 3096285"/>
                  <a:gd name="connsiteY15" fmla="*/ 195512 h 2336789"/>
                  <a:gd name="connsiteX16" fmla="*/ 1599561 w 3096285"/>
                  <a:gd name="connsiteY16" fmla="*/ 185148 h 2336789"/>
                  <a:gd name="connsiteX17" fmla="*/ 1599561 w 3096285"/>
                  <a:gd name="connsiteY17" fmla="*/ 48307 h 2336789"/>
                  <a:gd name="connsiteX18" fmla="*/ 1595963 w 3096285"/>
                  <a:gd name="connsiteY18" fmla="*/ 45802 h 2336789"/>
                  <a:gd name="connsiteX0" fmla="*/ 1595963 w 3096285"/>
                  <a:gd name="connsiteY0" fmla="*/ 448570 h 2739557"/>
                  <a:gd name="connsiteX1" fmla="*/ 2137852 w 3096285"/>
                  <a:gd name="connsiteY1" fmla="*/ 407898 h 2739557"/>
                  <a:gd name="connsiteX2" fmla="*/ 2132430 w 3096285"/>
                  <a:gd name="connsiteY2" fmla="*/ 580599 h 2739557"/>
                  <a:gd name="connsiteX3" fmla="*/ 2954248 w 3096285"/>
                  <a:gd name="connsiteY3" fmla="*/ 569315 h 2739557"/>
                  <a:gd name="connsiteX4" fmla="*/ 2998821 w 3096285"/>
                  <a:gd name="connsiteY4" fmla="*/ 577679 h 2739557"/>
                  <a:gd name="connsiteX5" fmla="*/ 3070010 w 3096285"/>
                  <a:gd name="connsiteY5" fmla="*/ 681941 h 2739557"/>
                  <a:gd name="connsiteX6" fmla="*/ 3096275 w 3096285"/>
                  <a:gd name="connsiteY6" fmla="*/ 2594820 h 2739557"/>
                  <a:gd name="connsiteX7" fmla="*/ 2983649 w 3096285"/>
                  <a:gd name="connsiteY7" fmla="*/ 2710582 h 2739557"/>
                  <a:gd name="connsiteX8" fmla="*/ 874143 w 3096285"/>
                  <a:gd name="connsiteY8" fmla="*/ 2739547 h 2739557"/>
                  <a:gd name="connsiteX9" fmla="*/ 758381 w 3096285"/>
                  <a:gd name="connsiteY9" fmla="*/ 2626921 h 2739557"/>
                  <a:gd name="connsiteX10" fmla="*/ 750127 w 3096285"/>
                  <a:gd name="connsiteY10" fmla="*/ 2025789 h 2739557"/>
                  <a:gd name="connsiteX11" fmla="*/ 181200 w 3096285"/>
                  <a:gd name="connsiteY11" fmla="*/ 2081509 h 2739557"/>
                  <a:gd name="connsiteX12" fmla="*/ 394351 w 3096285"/>
                  <a:gd name="connsiteY12" fmla="*/ 1345566 h 2739557"/>
                  <a:gd name="connsiteX13" fmla="*/ 742815 w 3096285"/>
                  <a:gd name="connsiteY13" fmla="*/ 1493258 h 2739557"/>
                  <a:gd name="connsiteX14" fmla="*/ 732115 w 3096285"/>
                  <a:gd name="connsiteY14" fmla="*/ 714042 h 2739557"/>
                  <a:gd name="connsiteX15" fmla="*/ 844742 w 3096285"/>
                  <a:gd name="connsiteY15" fmla="*/ 598280 h 2739557"/>
                  <a:gd name="connsiteX16" fmla="*/ 1599561 w 3096285"/>
                  <a:gd name="connsiteY16" fmla="*/ 587916 h 2739557"/>
                  <a:gd name="connsiteX17" fmla="*/ 1599561 w 3096285"/>
                  <a:gd name="connsiteY17" fmla="*/ 451075 h 2739557"/>
                  <a:gd name="connsiteX18" fmla="*/ 1595963 w 3096285"/>
                  <a:gd name="connsiteY18" fmla="*/ 448570 h 2739557"/>
                  <a:gd name="connsiteX0" fmla="*/ 1595963 w 3096285"/>
                  <a:gd name="connsiteY0" fmla="*/ 659119 h 2950106"/>
                  <a:gd name="connsiteX1" fmla="*/ 2137852 w 3096285"/>
                  <a:gd name="connsiteY1" fmla="*/ 618447 h 2950106"/>
                  <a:gd name="connsiteX2" fmla="*/ 2132430 w 3096285"/>
                  <a:gd name="connsiteY2" fmla="*/ 791148 h 2950106"/>
                  <a:gd name="connsiteX3" fmla="*/ 2954248 w 3096285"/>
                  <a:gd name="connsiteY3" fmla="*/ 779864 h 2950106"/>
                  <a:gd name="connsiteX4" fmla="*/ 2998821 w 3096285"/>
                  <a:gd name="connsiteY4" fmla="*/ 788228 h 2950106"/>
                  <a:gd name="connsiteX5" fmla="*/ 3070010 w 3096285"/>
                  <a:gd name="connsiteY5" fmla="*/ 892490 h 2950106"/>
                  <a:gd name="connsiteX6" fmla="*/ 3096275 w 3096285"/>
                  <a:gd name="connsiteY6" fmla="*/ 2805369 h 2950106"/>
                  <a:gd name="connsiteX7" fmla="*/ 2983649 w 3096285"/>
                  <a:gd name="connsiteY7" fmla="*/ 2921131 h 2950106"/>
                  <a:gd name="connsiteX8" fmla="*/ 874143 w 3096285"/>
                  <a:gd name="connsiteY8" fmla="*/ 2950096 h 2950106"/>
                  <a:gd name="connsiteX9" fmla="*/ 758381 w 3096285"/>
                  <a:gd name="connsiteY9" fmla="*/ 2837470 h 2950106"/>
                  <a:gd name="connsiteX10" fmla="*/ 750127 w 3096285"/>
                  <a:gd name="connsiteY10" fmla="*/ 2236338 h 2950106"/>
                  <a:gd name="connsiteX11" fmla="*/ 181200 w 3096285"/>
                  <a:gd name="connsiteY11" fmla="*/ 2292058 h 2950106"/>
                  <a:gd name="connsiteX12" fmla="*/ 394351 w 3096285"/>
                  <a:gd name="connsiteY12" fmla="*/ 1556115 h 2950106"/>
                  <a:gd name="connsiteX13" fmla="*/ 742815 w 3096285"/>
                  <a:gd name="connsiteY13" fmla="*/ 1703807 h 2950106"/>
                  <a:gd name="connsiteX14" fmla="*/ 732115 w 3096285"/>
                  <a:gd name="connsiteY14" fmla="*/ 924591 h 2950106"/>
                  <a:gd name="connsiteX15" fmla="*/ 844742 w 3096285"/>
                  <a:gd name="connsiteY15" fmla="*/ 808829 h 2950106"/>
                  <a:gd name="connsiteX16" fmla="*/ 1599561 w 3096285"/>
                  <a:gd name="connsiteY16" fmla="*/ 798465 h 2950106"/>
                  <a:gd name="connsiteX17" fmla="*/ 1599561 w 3096285"/>
                  <a:gd name="connsiteY17" fmla="*/ 661624 h 2950106"/>
                  <a:gd name="connsiteX18" fmla="*/ 1595963 w 3096285"/>
                  <a:gd name="connsiteY18" fmla="*/ 659119 h 2950106"/>
                  <a:gd name="connsiteX0" fmla="*/ 1595963 w 3096285"/>
                  <a:gd name="connsiteY0" fmla="*/ 572986 h 2863973"/>
                  <a:gd name="connsiteX1" fmla="*/ 2137852 w 3096285"/>
                  <a:gd name="connsiteY1" fmla="*/ 532314 h 2863973"/>
                  <a:gd name="connsiteX2" fmla="*/ 2132430 w 3096285"/>
                  <a:gd name="connsiteY2" fmla="*/ 705015 h 2863973"/>
                  <a:gd name="connsiteX3" fmla="*/ 2954248 w 3096285"/>
                  <a:gd name="connsiteY3" fmla="*/ 693731 h 2863973"/>
                  <a:gd name="connsiteX4" fmla="*/ 2998821 w 3096285"/>
                  <a:gd name="connsiteY4" fmla="*/ 702095 h 2863973"/>
                  <a:gd name="connsiteX5" fmla="*/ 3070010 w 3096285"/>
                  <a:gd name="connsiteY5" fmla="*/ 806357 h 2863973"/>
                  <a:gd name="connsiteX6" fmla="*/ 3096275 w 3096285"/>
                  <a:gd name="connsiteY6" fmla="*/ 2719236 h 2863973"/>
                  <a:gd name="connsiteX7" fmla="*/ 2983649 w 3096285"/>
                  <a:gd name="connsiteY7" fmla="*/ 2834998 h 2863973"/>
                  <a:gd name="connsiteX8" fmla="*/ 874143 w 3096285"/>
                  <a:gd name="connsiteY8" fmla="*/ 2863963 h 2863973"/>
                  <a:gd name="connsiteX9" fmla="*/ 758381 w 3096285"/>
                  <a:gd name="connsiteY9" fmla="*/ 2751337 h 2863973"/>
                  <a:gd name="connsiteX10" fmla="*/ 750127 w 3096285"/>
                  <a:gd name="connsiteY10" fmla="*/ 2150205 h 2863973"/>
                  <a:gd name="connsiteX11" fmla="*/ 181200 w 3096285"/>
                  <a:gd name="connsiteY11" fmla="*/ 2205925 h 2863973"/>
                  <a:gd name="connsiteX12" fmla="*/ 394351 w 3096285"/>
                  <a:gd name="connsiteY12" fmla="*/ 1469982 h 2863973"/>
                  <a:gd name="connsiteX13" fmla="*/ 742815 w 3096285"/>
                  <a:gd name="connsiteY13" fmla="*/ 1617674 h 2863973"/>
                  <a:gd name="connsiteX14" fmla="*/ 732115 w 3096285"/>
                  <a:gd name="connsiteY14" fmla="*/ 838458 h 2863973"/>
                  <a:gd name="connsiteX15" fmla="*/ 844742 w 3096285"/>
                  <a:gd name="connsiteY15" fmla="*/ 722696 h 2863973"/>
                  <a:gd name="connsiteX16" fmla="*/ 1599561 w 3096285"/>
                  <a:gd name="connsiteY16" fmla="*/ 712332 h 2863973"/>
                  <a:gd name="connsiteX17" fmla="*/ 1599561 w 3096285"/>
                  <a:gd name="connsiteY17" fmla="*/ 575491 h 2863973"/>
                  <a:gd name="connsiteX18" fmla="*/ 1595963 w 3096285"/>
                  <a:gd name="connsiteY18" fmla="*/ 572986 h 2863973"/>
                  <a:gd name="connsiteX0" fmla="*/ 1595963 w 3096285"/>
                  <a:gd name="connsiteY0" fmla="*/ 638140 h 2929127"/>
                  <a:gd name="connsiteX1" fmla="*/ 2137852 w 3096285"/>
                  <a:gd name="connsiteY1" fmla="*/ 597468 h 2929127"/>
                  <a:gd name="connsiteX2" fmla="*/ 2132430 w 3096285"/>
                  <a:gd name="connsiteY2" fmla="*/ 770169 h 2929127"/>
                  <a:gd name="connsiteX3" fmla="*/ 2954248 w 3096285"/>
                  <a:gd name="connsiteY3" fmla="*/ 758885 h 2929127"/>
                  <a:gd name="connsiteX4" fmla="*/ 2998821 w 3096285"/>
                  <a:gd name="connsiteY4" fmla="*/ 767249 h 2929127"/>
                  <a:gd name="connsiteX5" fmla="*/ 3070010 w 3096285"/>
                  <a:gd name="connsiteY5" fmla="*/ 871511 h 2929127"/>
                  <a:gd name="connsiteX6" fmla="*/ 3096275 w 3096285"/>
                  <a:gd name="connsiteY6" fmla="*/ 2784390 h 2929127"/>
                  <a:gd name="connsiteX7" fmla="*/ 2983649 w 3096285"/>
                  <a:gd name="connsiteY7" fmla="*/ 2900152 h 2929127"/>
                  <a:gd name="connsiteX8" fmla="*/ 874143 w 3096285"/>
                  <a:gd name="connsiteY8" fmla="*/ 2929117 h 2929127"/>
                  <a:gd name="connsiteX9" fmla="*/ 758381 w 3096285"/>
                  <a:gd name="connsiteY9" fmla="*/ 2816491 h 2929127"/>
                  <a:gd name="connsiteX10" fmla="*/ 750127 w 3096285"/>
                  <a:gd name="connsiteY10" fmla="*/ 2215359 h 2929127"/>
                  <a:gd name="connsiteX11" fmla="*/ 181200 w 3096285"/>
                  <a:gd name="connsiteY11" fmla="*/ 2271079 h 2929127"/>
                  <a:gd name="connsiteX12" fmla="*/ 394351 w 3096285"/>
                  <a:gd name="connsiteY12" fmla="*/ 1535136 h 2929127"/>
                  <a:gd name="connsiteX13" fmla="*/ 742815 w 3096285"/>
                  <a:gd name="connsiteY13" fmla="*/ 1682828 h 2929127"/>
                  <a:gd name="connsiteX14" fmla="*/ 732115 w 3096285"/>
                  <a:gd name="connsiteY14" fmla="*/ 903612 h 2929127"/>
                  <a:gd name="connsiteX15" fmla="*/ 844742 w 3096285"/>
                  <a:gd name="connsiteY15" fmla="*/ 787850 h 2929127"/>
                  <a:gd name="connsiteX16" fmla="*/ 1599561 w 3096285"/>
                  <a:gd name="connsiteY16" fmla="*/ 777486 h 2929127"/>
                  <a:gd name="connsiteX17" fmla="*/ 1599561 w 3096285"/>
                  <a:gd name="connsiteY17" fmla="*/ 640645 h 2929127"/>
                  <a:gd name="connsiteX18" fmla="*/ 1595963 w 3096285"/>
                  <a:gd name="connsiteY18" fmla="*/ 638140 h 2929127"/>
                  <a:gd name="connsiteX0" fmla="*/ 1595963 w 3096285"/>
                  <a:gd name="connsiteY0" fmla="*/ 614900 h 2905887"/>
                  <a:gd name="connsiteX1" fmla="*/ 2137852 w 3096285"/>
                  <a:gd name="connsiteY1" fmla="*/ 574228 h 2905887"/>
                  <a:gd name="connsiteX2" fmla="*/ 2132430 w 3096285"/>
                  <a:gd name="connsiteY2" fmla="*/ 746929 h 2905887"/>
                  <a:gd name="connsiteX3" fmla="*/ 2954248 w 3096285"/>
                  <a:gd name="connsiteY3" fmla="*/ 735645 h 2905887"/>
                  <a:gd name="connsiteX4" fmla="*/ 2998821 w 3096285"/>
                  <a:gd name="connsiteY4" fmla="*/ 744009 h 2905887"/>
                  <a:gd name="connsiteX5" fmla="*/ 3070010 w 3096285"/>
                  <a:gd name="connsiteY5" fmla="*/ 848271 h 2905887"/>
                  <a:gd name="connsiteX6" fmla="*/ 3096275 w 3096285"/>
                  <a:gd name="connsiteY6" fmla="*/ 2761150 h 2905887"/>
                  <a:gd name="connsiteX7" fmla="*/ 2983649 w 3096285"/>
                  <a:gd name="connsiteY7" fmla="*/ 2876912 h 2905887"/>
                  <a:gd name="connsiteX8" fmla="*/ 874143 w 3096285"/>
                  <a:gd name="connsiteY8" fmla="*/ 2905877 h 2905887"/>
                  <a:gd name="connsiteX9" fmla="*/ 758381 w 3096285"/>
                  <a:gd name="connsiteY9" fmla="*/ 2793251 h 2905887"/>
                  <a:gd name="connsiteX10" fmla="*/ 750127 w 3096285"/>
                  <a:gd name="connsiteY10" fmla="*/ 2192119 h 2905887"/>
                  <a:gd name="connsiteX11" fmla="*/ 181200 w 3096285"/>
                  <a:gd name="connsiteY11" fmla="*/ 2247839 h 2905887"/>
                  <a:gd name="connsiteX12" fmla="*/ 394351 w 3096285"/>
                  <a:gd name="connsiteY12" fmla="*/ 1511896 h 2905887"/>
                  <a:gd name="connsiteX13" fmla="*/ 742815 w 3096285"/>
                  <a:gd name="connsiteY13" fmla="*/ 1659588 h 2905887"/>
                  <a:gd name="connsiteX14" fmla="*/ 732115 w 3096285"/>
                  <a:gd name="connsiteY14" fmla="*/ 880372 h 2905887"/>
                  <a:gd name="connsiteX15" fmla="*/ 844742 w 3096285"/>
                  <a:gd name="connsiteY15" fmla="*/ 764610 h 2905887"/>
                  <a:gd name="connsiteX16" fmla="*/ 1599561 w 3096285"/>
                  <a:gd name="connsiteY16" fmla="*/ 754246 h 2905887"/>
                  <a:gd name="connsiteX17" fmla="*/ 1599561 w 3096285"/>
                  <a:gd name="connsiteY17" fmla="*/ 617405 h 2905887"/>
                  <a:gd name="connsiteX18" fmla="*/ 1595963 w 3096285"/>
                  <a:gd name="connsiteY18" fmla="*/ 614900 h 2905887"/>
                  <a:gd name="connsiteX0" fmla="*/ 1595963 w 3096285"/>
                  <a:gd name="connsiteY0" fmla="*/ 651393 h 2942380"/>
                  <a:gd name="connsiteX1" fmla="*/ 2137852 w 3096285"/>
                  <a:gd name="connsiteY1" fmla="*/ 610721 h 2942380"/>
                  <a:gd name="connsiteX2" fmla="*/ 2132430 w 3096285"/>
                  <a:gd name="connsiteY2" fmla="*/ 783422 h 2942380"/>
                  <a:gd name="connsiteX3" fmla="*/ 2954248 w 3096285"/>
                  <a:gd name="connsiteY3" fmla="*/ 772138 h 2942380"/>
                  <a:gd name="connsiteX4" fmla="*/ 2998821 w 3096285"/>
                  <a:gd name="connsiteY4" fmla="*/ 780502 h 2942380"/>
                  <a:gd name="connsiteX5" fmla="*/ 3070010 w 3096285"/>
                  <a:gd name="connsiteY5" fmla="*/ 884764 h 2942380"/>
                  <a:gd name="connsiteX6" fmla="*/ 3096275 w 3096285"/>
                  <a:gd name="connsiteY6" fmla="*/ 2797643 h 2942380"/>
                  <a:gd name="connsiteX7" fmla="*/ 2983649 w 3096285"/>
                  <a:gd name="connsiteY7" fmla="*/ 2913405 h 2942380"/>
                  <a:gd name="connsiteX8" fmla="*/ 874143 w 3096285"/>
                  <a:gd name="connsiteY8" fmla="*/ 2942370 h 2942380"/>
                  <a:gd name="connsiteX9" fmla="*/ 758381 w 3096285"/>
                  <a:gd name="connsiteY9" fmla="*/ 2829744 h 2942380"/>
                  <a:gd name="connsiteX10" fmla="*/ 750127 w 3096285"/>
                  <a:gd name="connsiteY10" fmla="*/ 2228612 h 2942380"/>
                  <a:gd name="connsiteX11" fmla="*/ 181200 w 3096285"/>
                  <a:gd name="connsiteY11" fmla="*/ 2284332 h 2942380"/>
                  <a:gd name="connsiteX12" fmla="*/ 394351 w 3096285"/>
                  <a:gd name="connsiteY12" fmla="*/ 1548389 h 2942380"/>
                  <a:gd name="connsiteX13" fmla="*/ 742815 w 3096285"/>
                  <a:gd name="connsiteY13" fmla="*/ 1696081 h 2942380"/>
                  <a:gd name="connsiteX14" fmla="*/ 732115 w 3096285"/>
                  <a:gd name="connsiteY14" fmla="*/ 916865 h 2942380"/>
                  <a:gd name="connsiteX15" fmla="*/ 844742 w 3096285"/>
                  <a:gd name="connsiteY15" fmla="*/ 801103 h 2942380"/>
                  <a:gd name="connsiteX16" fmla="*/ 1599561 w 3096285"/>
                  <a:gd name="connsiteY16" fmla="*/ 790739 h 2942380"/>
                  <a:gd name="connsiteX17" fmla="*/ 1599561 w 3096285"/>
                  <a:gd name="connsiteY17" fmla="*/ 653898 h 2942380"/>
                  <a:gd name="connsiteX18" fmla="*/ 1595963 w 3096285"/>
                  <a:gd name="connsiteY18" fmla="*/ 651393 h 2942380"/>
                  <a:gd name="connsiteX0" fmla="*/ 1595963 w 3096285"/>
                  <a:gd name="connsiteY0" fmla="*/ 662534 h 2953521"/>
                  <a:gd name="connsiteX1" fmla="*/ 2137852 w 3096285"/>
                  <a:gd name="connsiteY1" fmla="*/ 621862 h 2953521"/>
                  <a:gd name="connsiteX2" fmla="*/ 2132430 w 3096285"/>
                  <a:gd name="connsiteY2" fmla="*/ 794563 h 2953521"/>
                  <a:gd name="connsiteX3" fmla="*/ 2954248 w 3096285"/>
                  <a:gd name="connsiteY3" fmla="*/ 783279 h 2953521"/>
                  <a:gd name="connsiteX4" fmla="*/ 2998821 w 3096285"/>
                  <a:gd name="connsiteY4" fmla="*/ 791643 h 2953521"/>
                  <a:gd name="connsiteX5" fmla="*/ 3070010 w 3096285"/>
                  <a:gd name="connsiteY5" fmla="*/ 895905 h 2953521"/>
                  <a:gd name="connsiteX6" fmla="*/ 3096275 w 3096285"/>
                  <a:gd name="connsiteY6" fmla="*/ 2808784 h 2953521"/>
                  <a:gd name="connsiteX7" fmla="*/ 2983649 w 3096285"/>
                  <a:gd name="connsiteY7" fmla="*/ 2924546 h 2953521"/>
                  <a:gd name="connsiteX8" fmla="*/ 874143 w 3096285"/>
                  <a:gd name="connsiteY8" fmla="*/ 2953511 h 2953521"/>
                  <a:gd name="connsiteX9" fmla="*/ 758381 w 3096285"/>
                  <a:gd name="connsiteY9" fmla="*/ 2840885 h 2953521"/>
                  <a:gd name="connsiteX10" fmla="*/ 750127 w 3096285"/>
                  <a:gd name="connsiteY10" fmla="*/ 2239753 h 2953521"/>
                  <a:gd name="connsiteX11" fmla="*/ 181200 w 3096285"/>
                  <a:gd name="connsiteY11" fmla="*/ 2295473 h 2953521"/>
                  <a:gd name="connsiteX12" fmla="*/ 394351 w 3096285"/>
                  <a:gd name="connsiteY12" fmla="*/ 1559530 h 2953521"/>
                  <a:gd name="connsiteX13" fmla="*/ 742815 w 3096285"/>
                  <a:gd name="connsiteY13" fmla="*/ 1707222 h 2953521"/>
                  <a:gd name="connsiteX14" fmla="*/ 732115 w 3096285"/>
                  <a:gd name="connsiteY14" fmla="*/ 928006 h 2953521"/>
                  <a:gd name="connsiteX15" fmla="*/ 844742 w 3096285"/>
                  <a:gd name="connsiteY15" fmla="*/ 812244 h 2953521"/>
                  <a:gd name="connsiteX16" fmla="*/ 1599561 w 3096285"/>
                  <a:gd name="connsiteY16" fmla="*/ 801880 h 2953521"/>
                  <a:gd name="connsiteX17" fmla="*/ 1599561 w 3096285"/>
                  <a:gd name="connsiteY17" fmla="*/ 665039 h 2953521"/>
                  <a:gd name="connsiteX18" fmla="*/ 1595963 w 3096285"/>
                  <a:gd name="connsiteY18" fmla="*/ 662534 h 2953521"/>
                  <a:gd name="connsiteX0" fmla="*/ 1595963 w 3096285"/>
                  <a:gd name="connsiteY0" fmla="*/ 630699 h 2921686"/>
                  <a:gd name="connsiteX1" fmla="*/ 2137852 w 3096285"/>
                  <a:gd name="connsiteY1" fmla="*/ 590027 h 2921686"/>
                  <a:gd name="connsiteX2" fmla="*/ 2132430 w 3096285"/>
                  <a:gd name="connsiteY2" fmla="*/ 762728 h 2921686"/>
                  <a:gd name="connsiteX3" fmla="*/ 2954248 w 3096285"/>
                  <a:gd name="connsiteY3" fmla="*/ 751444 h 2921686"/>
                  <a:gd name="connsiteX4" fmla="*/ 2998821 w 3096285"/>
                  <a:gd name="connsiteY4" fmla="*/ 759808 h 2921686"/>
                  <a:gd name="connsiteX5" fmla="*/ 3070010 w 3096285"/>
                  <a:gd name="connsiteY5" fmla="*/ 864070 h 2921686"/>
                  <a:gd name="connsiteX6" fmla="*/ 3096275 w 3096285"/>
                  <a:gd name="connsiteY6" fmla="*/ 2776949 h 2921686"/>
                  <a:gd name="connsiteX7" fmla="*/ 2983649 w 3096285"/>
                  <a:gd name="connsiteY7" fmla="*/ 2892711 h 2921686"/>
                  <a:gd name="connsiteX8" fmla="*/ 874143 w 3096285"/>
                  <a:gd name="connsiteY8" fmla="*/ 2921676 h 2921686"/>
                  <a:gd name="connsiteX9" fmla="*/ 758381 w 3096285"/>
                  <a:gd name="connsiteY9" fmla="*/ 2809050 h 2921686"/>
                  <a:gd name="connsiteX10" fmla="*/ 750127 w 3096285"/>
                  <a:gd name="connsiteY10" fmla="*/ 2207918 h 2921686"/>
                  <a:gd name="connsiteX11" fmla="*/ 181200 w 3096285"/>
                  <a:gd name="connsiteY11" fmla="*/ 2263638 h 2921686"/>
                  <a:gd name="connsiteX12" fmla="*/ 394351 w 3096285"/>
                  <a:gd name="connsiteY12" fmla="*/ 1527695 h 2921686"/>
                  <a:gd name="connsiteX13" fmla="*/ 742815 w 3096285"/>
                  <a:gd name="connsiteY13" fmla="*/ 1675387 h 2921686"/>
                  <a:gd name="connsiteX14" fmla="*/ 732115 w 3096285"/>
                  <a:gd name="connsiteY14" fmla="*/ 896171 h 2921686"/>
                  <a:gd name="connsiteX15" fmla="*/ 844742 w 3096285"/>
                  <a:gd name="connsiteY15" fmla="*/ 780409 h 2921686"/>
                  <a:gd name="connsiteX16" fmla="*/ 1599561 w 3096285"/>
                  <a:gd name="connsiteY16" fmla="*/ 770045 h 2921686"/>
                  <a:gd name="connsiteX17" fmla="*/ 1599561 w 3096285"/>
                  <a:gd name="connsiteY17" fmla="*/ 633204 h 2921686"/>
                  <a:gd name="connsiteX18" fmla="*/ 1595963 w 3096285"/>
                  <a:gd name="connsiteY18" fmla="*/ 630699 h 2921686"/>
                  <a:gd name="connsiteX0" fmla="*/ 1595963 w 3096285"/>
                  <a:gd name="connsiteY0" fmla="*/ 649795 h 2940782"/>
                  <a:gd name="connsiteX1" fmla="*/ 2137852 w 3096285"/>
                  <a:gd name="connsiteY1" fmla="*/ 609123 h 2940782"/>
                  <a:gd name="connsiteX2" fmla="*/ 2132430 w 3096285"/>
                  <a:gd name="connsiteY2" fmla="*/ 781824 h 2940782"/>
                  <a:gd name="connsiteX3" fmla="*/ 2954248 w 3096285"/>
                  <a:gd name="connsiteY3" fmla="*/ 770540 h 2940782"/>
                  <a:gd name="connsiteX4" fmla="*/ 2998821 w 3096285"/>
                  <a:gd name="connsiteY4" fmla="*/ 778904 h 2940782"/>
                  <a:gd name="connsiteX5" fmla="*/ 3070010 w 3096285"/>
                  <a:gd name="connsiteY5" fmla="*/ 883166 h 2940782"/>
                  <a:gd name="connsiteX6" fmla="*/ 3096275 w 3096285"/>
                  <a:gd name="connsiteY6" fmla="*/ 2796045 h 2940782"/>
                  <a:gd name="connsiteX7" fmla="*/ 2983649 w 3096285"/>
                  <a:gd name="connsiteY7" fmla="*/ 2911807 h 2940782"/>
                  <a:gd name="connsiteX8" fmla="*/ 874143 w 3096285"/>
                  <a:gd name="connsiteY8" fmla="*/ 2940772 h 2940782"/>
                  <a:gd name="connsiteX9" fmla="*/ 758381 w 3096285"/>
                  <a:gd name="connsiteY9" fmla="*/ 2828146 h 2940782"/>
                  <a:gd name="connsiteX10" fmla="*/ 750127 w 3096285"/>
                  <a:gd name="connsiteY10" fmla="*/ 2227014 h 2940782"/>
                  <a:gd name="connsiteX11" fmla="*/ 181200 w 3096285"/>
                  <a:gd name="connsiteY11" fmla="*/ 2282734 h 2940782"/>
                  <a:gd name="connsiteX12" fmla="*/ 394351 w 3096285"/>
                  <a:gd name="connsiteY12" fmla="*/ 1546791 h 2940782"/>
                  <a:gd name="connsiteX13" fmla="*/ 742815 w 3096285"/>
                  <a:gd name="connsiteY13" fmla="*/ 1694483 h 2940782"/>
                  <a:gd name="connsiteX14" fmla="*/ 732115 w 3096285"/>
                  <a:gd name="connsiteY14" fmla="*/ 915267 h 2940782"/>
                  <a:gd name="connsiteX15" fmla="*/ 844742 w 3096285"/>
                  <a:gd name="connsiteY15" fmla="*/ 799505 h 2940782"/>
                  <a:gd name="connsiteX16" fmla="*/ 1599561 w 3096285"/>
                  <a:gd name="connsiteY16" fmla="*/ 789141 h 2940782"/>
                  <a:gd name="connsiteX17" fmla="*/ 1599561 w 3096285"/>
                  <a:gd name="connsiteY17" fmla="*/ 652300 h 2940782"/>
                  <a:gd name="connsiteX18" fmla="*/ 1595963 w 3096285"/>
                  <a:gd name="connsiteY18" fmla="*/ 649795 h 2940782"/>
                  <a:gd name="connsiteX0" fmla="*/ 1595963 w 3096285"/>
                  <a:gd name="connsiteY0" fmla="*/ 622923 h 2913910"/>
                  <a:gd name="connsiteX1" fmla="*/ 2137852 w 3096285"/>
                  <a:gd name="connsiteY1" fmla="*/ 582251 h 2913910"/>
                  <a:gd name="connsiteX2" fmla="*/ 2132430 w 3096285"/>
                  <a:gd name="connsiteY2" fmla="*/ 754952 h 2913910"/>
                  <a:gd name="connsiteX3" fmla="*/ 2954248 w 3096285"/>
                  <a:gd name="connsiteY3" fmla="*/ 743668 h 2913910"/>
                  <a:gd name="connsiteX4" fmla="*/ 2998821 w 3096285"/>
                  <a:gd name="connsiteY4" fmla="*/ 752032 h 2913910"/>
                  <a:gd name="connsiteX5" fmla="*/ 3070010 w 3096285"/>
                  <a:gd name="connsiteY5" fmla="*/ 856294 h 2913910"/>
                  <a:gd name="connsiteX6" fmla="*/ 3096275 w 3096285"/>
                  <a:gd name="connsiteY6" fmla="*/ 2769173 h 2913910"/>
                  <a:gd name="connsiteX7" fmla="*/ 2983649 w 3096285"/>
                  <a:gd name="connsiteY7" fmla="*/ 2884935 h 2913910"/>
                  <a:gd name="connsiteX8" fmla="*/ 874143 w 3096285"/>
                  <a:gd name="connsiteY8" fmla="*/ 2913900 h 2913910"/>
                  <a:gd name="connsiteX9" fmla="*/ 758381 w 3096285"/>
                  <a:gd name="connsiteY9" fmla="*/ 2801274 h 2913910"/>
                  <a:gd name="connsiteX10" fmla="*/ 750127 w 3096285"/>
                  <a:gd name="connsiteY10" fmla="*/ 2200142 h 2913910"/>
                  <a:gd name="connsiteX11" fmla="*/ 181200 w 3096285"/>
                  <a:gd name="connsiteY11" fmla="*/ 2255862 h 2913910"/>
                  <a:gd name="connsiteX12" fmla="*/ 394351 w 3096285"/>
                  <a:gd name="connsiteY12" fmla="*/ 1519919 h 2913910"/>
                  <a:gd name="connsiteX13" fmla="*/ 742815 w 3096285"/>
                  <a:gd name="connsiteY13" fmla="*/ 1667611 h 2913910"/>
                  <a:gd name="connsiteX14" fmla="*/ 732115 w 3096285"/>
                  <a:gd name="connsiteY14" fmla="*/ 888395 h 2913910"/>
                  <a:gd name="connsiteX15" fmla="*/ 844742 w 3096285"/>
                  <a:gd name="connsiteY15" fmla="*/ 772633 h 2913910"/>
                  <a:gd name="connsiteX16" fmla="*/ 1599561 w 3096285"/>
                  <a:gd name="connsiteY16" fmla="*/ 762269 h 2913910"/>
                  <a:gd name="connsiteX17" fmla="*/ 1599561 w 3096285"/>
                  <a:gd name="connsiteY17" fmla="*/ 625428 h 2913910"/>
                  <a:gd name="connsiteX18" fmla="*/ 1595963 w 3096285"/>
                  <a:gd name="connsiteY18" fmla="*/ 622923 h 2913910"/>
                  <a:gd name="connsiteX0" fmla="*/ 1595963 w 3096285"/>
                  <a:gd name="connsiteY0" fmla="*/ 644381 h 2935368"/>
                  <a:gd name="connsiteX1" fmla="*/ 2137852 w 3096285"/>
                  <a:gd name="connsiteY1" fmla="*/ 603709 h 2935368"/>
                  <a:gd name="connsiteX2" fmla="*/ 2132430 w 3096285"/>
                  <a:gd name="connsiteY2" fmla="*/ 776410 h 2935368"/>
                  <a:gd name="connsiteX3" fmla="*/ 2954248 w 3096285"/>
                  <a:gd name="connsiteY3" fmla="*/ 765126 h 2935368"/>
                  <a:gd name="connsiteX4" fmla="*/ 2998821 w 3096285"/>
                  <a:gd name="connsiteY4" fmla="*/ 773490 h 2935368"/>
                  <a:gd name="connsiteX5" fmla="*/ 3070010 w 3096285"/>
                  <a:gd name="connsiteY5" fmla="*/ 877752 h 2935368"/>
                  <a:gd name="connsiteX6" fmla="*/ 3096275 w 3096285"/>
                  <a:gd name="connsiteY6" fmla="*/ 2790631 h 2935368"/>
                  <a:gd name="connsiteX7" fmla="*/ 2983649 w 3096285"/>
                  <a:gd name="connsiteY7" fmla="*/ 2906393 h 2935368"/>
                  <a:gd name="connsiteX8" fmla="*/ 874143 w 3096285"/>
                  <a:gd name="connsiteY8" fmla="*/ 2935358 h 2935368"/>
                  <a:gd name="connsiteX9" fmla="*/ 758381 w 3096285"/>
                  <a:gd name="connsiteY9" fmla="*/ 2822732 h 2935368"/>
                  <a:gd name="connsiteX10" fmla="*/ 750127 w 3096285"/>
                  <a:gd name="connsiteY10" fmla="*/ 2221600 h 2935368"/>
                  <a:gd name="connsiteX11" fmla="*/ 181200 w 3096285"/>
                  <a:gd name="connsiteY11" fmla="*/ 2277320 h 2935368"/>
                  <a:gd name="connsiteX12" fmla="*/ 394351 w 3096285"/>
                  <a:gd name="connsiteY12" fmla="*/ 1541377 h 2935368"/>
                  <a:gd name="connsiteX13" fmla="*/ 742815 w 3096285"/>
                  <a:gd name="connsiteY13" fmla="*/ 1689069 h 2935368"/>
                  <a:gd name="connsiteX14" fmla="*/ 732115 w 3096285"/>
                  <a:gd name="connsiteY14" fmla="*/ 909853 h 2935368"/>
                  <a:gd name="connsiteX15" fmla="*/ 844742 w 3096285"/>
                  <a:gd name="connsiteY15" fmla="*/ 794091 h 2935368"/>
                  <a:gd name="connsiteX16" fmla="*/ 1599561 w 3096285"/>
                  <a:gd name="connsiteY16" fmla="*/ 783727 h 2935368"/>
                  <a:gd name="connsiteX17" fmla="*/ 1599561 w 3096285"/>
                  <a:gd name="connsiteY17" fmla="*/ 646886 h 2935368"/>
                  <a:gd name="connsiteX18" fmla="*/ 1595963 w 3096285"/>
                  <a:gd name="connsiteY18" fmla="*/ 644381 h 2935368"/>
                  <a:gd name="connsiteX0" fmla="*/ 1595963 w 3096285"/>
                  <a:gd name="connsiteY0" fmla="*/ 644381 h 2935368"/>
                  <a:gd name="connsiteX1" fmla="*/ 2137852 w 3096285"/>
                  <a:gd name="connsiteY1" fmla="*/ 603709 h 2935368"/>
                  <a:gd name="connsiteX2" fmla="*/ 2132430 w 3096285"/>
                  <a:gd name="connsiteY2" fmla="*/ 776410 h 2935368"/>
                  <a:gd name="connsiteX3" fmla="*/ 2998821 w 3096285"/>
                  <a:gd name="connsiteY3" fmla="*/ 773490 h 2935368"/>
                  <a:gd name="connsiteX4" fmla="*/ 3070010 w 3096285"/>
                  <a:gd name="connsiteY4" fmla="*/ 877752 h 2935368"/>
                  <a:gd name="connsiteX5" fmla="*/ 3096275 w 3096285"/>
                  <a:gd name="connsiteY5" fmla="*/ 2790631 h 2935368"/>
                  <a:gd name="connsiteX6" fmla="*/ 2983649 w 3096285"/>
                  <a:gd name="connsiteY6" fmla="*/ 2906393 h 2935368"/>
                  <a:gd name="connsiteX7" fmla="*/ 874143 w 3096285"/>
                  <a:gd name="connsiteY7" fmla="*/ 2935358 h 2935368"/>
                  <a:gd name="connsiteX8" fmla="*/ 758381 w 3096285"/>
                  <a:gd name="connsiteY8" fmla="*/ 2822732 h 2935368"/>
                  <a:gd name="connsiteX9" fmla="*/ 750127 w 3096285"/>
                  <a:gd name="connsiteY9" fmla="*/ 2221600 h 2935368"/>
                  <a:gd name="connsiteX10" fmla="*/ 181200 w 3096285"/>
                  <a:gd name="connsiteY10" fmla="*/ 2277320 h 2935368"/>
                  <a:gd name="connsiteX11" fmla="*/ 394351 w 3096285"/>
                  <a:gd name="connsiteY11" fmla="*/ 1541377 h 2935368"/>
                  <a:gd name="connsiteX12" fmla="*/ 742815 w 3096285"/>
                  <a:gd name="connsiteY12" fmla="*/ 1689069 h 2935368"/>
                  <a:gd name="connsiteX13" fmla="*/ 732115 w 3096285"/>
                  <a:gd name="connsiteY13" fmla="*/ 909853 h 2935368"/>
                  <a:gd name="connsiteX14" fmla="*/ 844742 w 3096285"/>
                  <a:gd name="connsiteY14" fmla="*/ 794091 h 2935368"/>
                  <a:gd name="connsiteX15" fmla="*/ 1599561 w 3096285"/>
                  <a:gd name="connsiteY15" fmla="*/ 783727 h 2935368"/>
                  <a:gd name="connsiteX16" fmla="*/ 1599561 w 3096285"/>
                  <a:gd name="connsiteY16" fmla="*/ 646886 h 2935368"/>
                  <a:gd name="connsiteX17" fmla="*/ 1595963 w 3096285"/>
                  <a:gd name="connsiteY17" fmla="*/ 644381 h 2935368"/>
                  <a:gd name="connsiteX0" fmla="*/ 1595963 w 3096285"/>
                  <a:gd name="connsiteY0" fmla="*/ 644381 h 2935368"/>
                  <a:gd name="connsiteX1" fmla="*/ 2137852 w 3096285"/>
                  <a:gd name="connsiteY1" fmla="*/ 603709 h 2935368"/>
                  <a:gd name="connsiteX2" fmla="*/ 2132430 w 3096285"/>
                  <a:gd name="connsiteY2" fmla="*/ 776410 h 2935368"/>
                  <a:gd name="connsiteX3" fmla="*/ 2998821 w 3096285"/>
                  <a:gd name="connsiteY3" fmla="*/ 773490 h 2935368"/>
                  <a:gd name="connsiteX4" fmla="*/ 3070010 w 3096285"/>
                  <a:gd name="connsiteY4" fmla="*/ 877752 h 2935368"/>
                  <a:gd name="connsiteX5" fmla="*/ 3070583 w 3096285"/>
                  <a:gd name="connsiteY5" fmla="*/ 1509843 h 2935368"/>
                  <a:gd name="connsiteX6" fmla="*/ 3096275 w 3096285"/>
                  <a:gd name="connsiteY6" fmla="*/ 2790631 h 2935368"/>
                  <a:gd name="connsiteX7" fmla="*/ 2983649 w 3096285"/>
                  <a:gd name="connsiteY7" fmla="*/ 2906393 h 2935368"/>
                  <a:gd name="connsiteX8" fmla="*/ 874143 w 3096285"/>
                  <a:gd name="connsiteY8" fmla="*/ 2935358 h 2935368"/>
                  <a:gd name="connsiteX9" fmla="*/ 758381 w 3096285"/>
                  <a:gd name="connsiteY9" fmla="*/ 2822732 h 2935368"/>
                  <a:gd name="connsiteX10" fmla="*/ 750127 w 3096285"/>
                  <a:gd name="connsiteY10" fmla="*/ 2221600 h 2935368"/>
                  <a:gd name="connsiteX11" fmla="*/ 181200 w 3096285"/>
                  <a:gd name="connsiteY11" fmla="*/ 2277320 h 2935368"/>
                  <a:gd name="connsiteX12" fmla="*/ 394351 w 3096285"/>
                  <a:gd name="connsiteY12" fmla="*/ 1541377 h 2935368"/>
                  <a:gd name="connsiteX13" fmla="*/ 742815 w 3096285"/>
                  <a:gd name="connsiteY13" fmla="*/ 1689069 h 2935368"/>
                  <a:gd name="connsiteX14" fmla="*/ 732115 w 3096285"/>
                  <a:gd name="connsiteY14" fmla="*/ 909853 h 2935368"/>
                  <a:gd name="connsiteX15" fmla="*/ 844742 w 3096285"/>
                  <a:gd name="connsiteY15" fmla="*/ 794091 h 2935368"/>
                  <a:gd name="connsiteX16" fmla="*/ 1599561 w 3096285"/>
                  <a:gd name="connsiteY16" fmla="*/ 783727 h 2935368"/>
                  <a:gd name="connsiteX17" fmla="*/ 1599561 w 3096285"/>
                  <a:gd name="connsiteY17" fmla="*/ 646886 h 2935368"/>
                  <a:gd name="connsiteX18" fmla="*/ 1595963 w 3096285"/>
                  <a:gd name="connsiteY18" fmla="*/ 644381 h 2935368"/>
                  <a:gd name="connsiteX0" fmla="*/ 1595963 w 3096285"/>
                  <a:gd name="connsiteY0" fmla="*/ 644381 h 2935368"/>
                  <a:gd name="connsiteX1" fmla="*/ 2137852 w 3096285"/>
                  <a:gd name="connsiteY1" fmla="*/ 603709 h 2935368"/>
                  <a:gd name="connsiteX2" fmla="*/ 2132430 w 3096285"/>
                  <a:gd name="connsiteY2" fmla="*/ 776410 h 2935368"/>
                  <a:gd name="connsiteX3" fmla="*/ 2998821 w 3096285"/>
                  <a:gd name="connsiteY3" fmla="*/ 773490 h 2935368"/>
                  <a:gd name="connsiteX4" fmla="*/ 3070010 w 3096285"/>
                  <a:gd name="connsiteY4" fmla="*/ 877752 h 2935368"/>
                  <a:gd name="connsiteX5" fmla="*/ 3070583 w 3096285"/>
                  <a:gd name="connsiteY5" fmla="*/ 1509843 h 2935368"/>
                  <a:gd name="connsiteX6" fmla="*/ 3079548 w 3096285"/>
                  <a:gd name="connsiteY6" fmla="*/ 2081591 h 2935368"/>
                  <a:gd name="connsiteX7" fmla="*/ 3096275 w 3096285"/>
                  <a:gd name="connsiteY7" fmla="*/ 2790631 h 2935368"/>
                  <a:gd name="connsiteX8" fmla="*/ 2983649 w 3096285"/>
                  <a:gd name="connsiteY8" fmla="*/ 2906393 h 2935368"/>
                  <a:gd name="connsiteX9" fmla="*/ 874143 w 3096285"/>
                  <a:gd name="connsiteY9" fmla="*/ 2935358 h 2935368"/>
                  <a:gd name="connsiteX10" fmla="*/ 758381 w 3096285"/>
                  <a:gd name="connsiteY10" fmla="*/ 2822732 h 2935368"/>
                  <a:gd name="connsiteX11" fmla="*/ 750127 w 3096285"/>
                  <a:gd name="connsiteY11" fmla="*/ 2221600 h 2935368"/>
                  <a:gd name="connsiteX12" fmla="*/ 181200 w 3096285"/>
                  <a:gd name="connsiteY12" fmla="*/ 2277320 h 2935368"/>
                  <a:gd name="connsiteX13" fmla="*/ 394351 w 3096285"/>
                  <a:gd name="connsiteY13" fmla="*/ 1541377 h 2935368"/>
                  <a:gd name="connsiteX14" fmla="*/ 742815 w 3096285"/>
                  <a:gd name="connsiteY14" fmla="*/ 1689069 h 2935368"/>
                  <a:gd name="connsiteX15" fmla="*/ 732115 w 3096285"/>
                  <a:gd name="connsiteY15" fmla="*/ 909853 h 2935368"/>
                  <a:gd name="connsiteX16" fmla="*/ 844742 w 3096285"/>
                  <a:gd name="connsiteY16" fmla="*/ 794091 h 2935368"/>
                  <a:gd name="connsiteX17" fmla="*/ 1599561 w 3096285"/>
                  <a:gd name="connsiteY17" fmla="*/ 783727 h 2935368"/>
                  <a:gd name="connsiteX18" fmla="*/ 1599561 w 3096285"/>
                  <a:gd name="connsiteY18" fmla="*/ 646886 h 2935368"/>
                  <a:gd name="connsiteX19" fmla="*/ 1595963 w 3096285"/>
                  <a:gd name="connsiteY19" fmla="*/ 644381 h 2935368"/>
                  <a:gd name="connsiteX0" fmla="*/ 1595963 w 3096285"/>
                  <a:gd name="connsiteY0" fmla="*/ 644381 h 2935368"/>
                  <a:gd name="connsiteX1" fmla="*/ 2137852 w 3096285"/>
                  <a:gd name="connsiteY1" fmla="*/ 603709 h 2935368"/>
                  <a:gd name="connsiteX2" fmla="*/ 2132430 w 3096285"/>
                  <a:gd name="connsiteY2" fmla="*/ 776410 h 2935368"/>
                  <a:gd name="connsiteX3" fmla="*/ 2998821 w 3096285"/>
                  <a:gd name="connsiteY3" fmla="*/ 773490 h 2935368"/>
                  <a:gd name="connsiteX4" fmla="*/ 3070010 w 3096285"/>
                  <a:gd name="connsiteY4" fmla="*/ 877752 h 2935368"/>
                  <a:gd name="connsiteX5" fmla="*/ 3070583 w 3096285"/>
                  <a:gd name="connsiteY5" fmla="*/ 1509843 h 2935368"/>
                  <a:gd name="connsiteX6" fmla="*/ 2555824 w 3096285"/>
                  <a:gd name="connsiteY6" fmla="*/ 2258957 h 2935368"/>
                  <a:gd name="connsiteX7" fmla="*/ 3096275 w 3096285"/>
                  <a:gd name="connsiteY7" fmla="*/ 2790631 h 2935368"/>
                  <a:gd name="connsiteX8" fmla="*/ 2983649 w 3096285"/>
                  <a:gd name="connsiteY8" fmla="*/ 2906393 h 2935368"/>
                  <a:gd name="connsiteX9" fmla="*/ 874143 w 3096285"/>
                  <a:gd name="connsiteY9" fmla="*/ 2935358 h 2935368"/>
                  <a:gd name="connsiteX10" fmla="*/ 758381 w 3096285"/>
                  <a:gd name="connsiteY10" fmla="*/ 2822732 h 2935368"/>
                  <a:gd name="connsiteX11" fmla="*/ 750127 w 3096285"/>
                  <a:gd name="connsiteY11" fmla="*/ 2221600 h 2935368"/>
                  <a:gd name="connsiteX12" fmla="*/ 181200 w 3096285"/>
                  <a:gd name="connsiteY12" fmla="*/ 2277320 h 2935368"/>
                  <a:gd name="connsiteX13" fmla="*/ 394351 w 3096285"/>
                  <a:gd name="connsiteY13" fmla="*/ 1541377 h 2935368"/>
                  <a:gd name="connsiteX14" fmla="*/ 742815 w 3096285"/>
                  <a:gd name="connsiteY14" fmla="*/ 1689069 h 2935368"/>
                  <a:gd name="connsiteX15" fmla="*/ 732115 w 3096285"/>
                  <a:gd name="connsiteY15" fmla="*/ 909853 h 2935368"/>
                  <a:gd name="connsiteX16" fmla="*/ 844742 w 3096285"/>
                  <a:gd name="connsiteY16" fmla="*/ 794091 h 2935368"/>
                  <a:gd name="connsiteX17" fmla="*/ 1599561 w 3096285"/>
                  <a:gd name="connsiteY17" fmla="*/ 783727 h 2935368"/>
                  <a:gd name="connsiteX18" fmla="*/ 1599561 w 3096285"/>
                  <a:gd name="connsiteY18" fmla="*/ 646886 h 2935368"/>
                  <a:gd name="connsiteX19" fmla="*/ 1595963 w 3096285"/>
                  <a:gd name="connsiteY19" fmla="*/ 644381 h 2935368"/>
                  <a:gd name="connsiteX0" fmla="*/ 1595963 w 3096285"/>
                  <a:gd name="connsiteY0" fmla="*/ 644381 h 2935368"/>
                  <a:gd name="connsiteX1" fmla="*/ 2137852 w 3096285"/>
                  <a:gd name="connsiteY1" fmla="*/ 603709 h 2935368"/>
                  <a:gd name="connsiteX2" fmla="*/ 2132430 w 3096285"/>
                  <a:gd name="connsiteY2" fmla="*/ 776410 h 2935368"/>
                  <a:gd name="connsiteX3" fmla="*/ 2998821 w 3096285"/>
                  <a:gd name="connsiteY3" fmla="*/ 773490 h 2935368"/>
                  <a:gd name="connsiteX4" fmla="*/ 3070010 w 3096285"/>
                  <a:gd name="connsiteY4" fmla="*/ 877752 h 2935368"/>
                  <a:gd name="connsiteX5" fmla="*/ 3070583 w 3096285"/>
                  <a:gd name="connsiteY5" fmla="*/ 1509843 h 2935368"/>
                  <a:gd name="connsiteX6" fmla="*/ 2871545 w 3096285"/>
                  <a:gd name="connsiteY6" fmla="*/ 1769711 h 2935368"/>
                  <a:gd name="connsiteX7" fmla="*/ 2555824 w 3096285"/>
                  <a:gd name="connsiteY7" fmla="*/ 2258957 h 2935368"/>
                  <a:gd name="connsiteX8" fmla="*/ 3096275 w 3096285"/>
                  <a:gd name="connsiteY8" fmla="*/ 2790631 h 2935368"/>
                  <a:gd name="connsiteX9" fmla="*/ 2983649 w 3096285"/>
                  <a:gd name="connsiteY9" fmla="*/ 2906393 h 2935368"/>
                  <a:gd name="connsiteX10" fmla="*/ 874143 w 3096285"/>
                  <a:gd name="connsiteY10" fmla="*/ 2935358 h 2935368"/>
                  <a:gd name="connsiteX11" fmla="*/ 758381 w 3096285"/>
                  <a:gd name="connsiteY11" fmla="*/ 2822732 h 2935368"/>
                  <a:gd name="connsiteX12" fmla="*/ 750127 w 3096285"/>
                  <a:gd name="connsiteY12" fmla="*/ 2221600 h 2935368"/>
                  <a:gd name="connsiteX13" fmla="*/ 181200 w 3096285"/>
                  <a:gd name="connsiteY13" fmla="*/ 2277320 h 2935368"/>
                  <a:gd name="connsiteX14" fmla="*/ 394351 w 3096285"/>
                  <a:gd name="connsiteY14" fmla="*/ 1541377 h 2935368"/>
                  <a:gd name="connsiteX15" fmla="*/ 742815 w 3096285"/>
                  <a:gd name="connsiteY15" fmla="*/ 1689069 h 2935368"/>
                  <a:gd name="connsiteX16" fmla="*/ 732115 w 3096285"/>
                  <a:gd name="connsiteY16" fmla="*/ 909853 h 2935368"/>
                  <a:gd name="connsiteX17" fmla="*/ 844742 w 3096285"/>
                  <a:gd name="connsiteY17" fmla="*/ 794091 h 2935368"/>
                  <a:gd name="connsiteX18" fmla="*/ 1599561 w 3096285"/>
                  <a:gd name="connsiteY18" fmla="*/ 783727 h 2935368"/>
                  <a:gd name="connsiteX19" fmla="*/ 1599561 w 3096285"/>
                  <a:gd name="connsiteY19" fmla="*/ 646886 h 2935368"/>
                  <a:gd name="connsiteX20" fmla="*/ 1595963 w 3096285"/>
                  <a:gd name="connsiteY20" fmla="*/ 644381 h 2935368"/>
                  <a:gd name="connsiteX0" fmla="*/ 1595963 w 3096285"/>
                  <a:gd name="connsiteY0" fmla="*/ 644381 h 2935368"/>
                  <a:gd name="connsiteX1" fmla="*/ 2137852 w 3096285"/>
                  <a:gd name="connsiteY1" fmla="*/ 603709 h 2935368"/>
                  <a:gd name="connsiteX2" fmla="*/ 2132430 w 3096285"/>
                  <a:gd name="connsiteY2" fmla="*/ 776410 h 2935368"/>
                  <a:gd name="connsiteX3" fmla="*/ 2998821 w 3096285"/>
                  <a:gd name="connsiteY3" fmla="*/ 773490 h 2935368"/>
                  <a:gd name="connsiteX4" fmla="*/ 3070010 w 3096285"/>
                  <a:gd name="connsiteY4" fmla="*/ 877752 h 2935368"/>
                  <a:gd name="connsiteX5" fmla="*/ 3070583 w 3096285"/>
                  <a:gd name="connsiteY5" fmla="*/ 1509843 h 2935368"/>
                  <a:gd name="connsiteX6" fmla="*/ 2723584 w 3096285"/>
                  <a:gd name="connsiteY6" fmla="*/ 1643816 h 2935368"/>
                  <a:gd name="connsiteX7" fmla="*/ 2555824 w 3096285"/>
                  <a:gd name="connsiteY7" fmla="*/ 2258957 h 2935368"/>
                  <a:gd name="connsiteX8" fmla="*/ 3096275 w 3096285"/>
                  <a:gd name="connsiteY8" fmla="*/ 2790631 h 2935368"/>
                  <a:gd name="connsiteX9" fmla="*/ 2983649 w 3096285"/>
                  <a:gd name="connsiteY9" fmla="*/ 2906393 h 2935368"/>
                  <a:gd name="connsiteX10" fmla="*/ 874143 w 3096285"/>
                  <a:gd name="connsiteY10" fmla="*/ 2935358 h 2935368"/>
                  <a:gd name="connsiteX11" fmla="*/ 758381 w 3096285"/>
                  <a:gd name="connsiteY11" fmla="*/ 2822732 h 2935368"/>
                  <a:gd name="connsiteX12" fmla="*/ 750127 w 3096285"/>
                  <a:gd name="connsiteY12" fmla="*/ 2221600 h 2935368"/>
                  <a:gd name="connsiteX13" fmla="*/ 181200 w 3096285"/>
                  <a:gd name="connsiteY13" fmla="*/ 2277320 h 2935368"/>
                  <a:gd name="connsiteX14" fmla="*/ 394351 w 3096285"/>
                  <a:gd name="connsiteY14" fmla="*/ 1541377 h 2935368"/>
                  <a:gd name="connsiteX15" fmla="*/ 742815 w 3096285"/>
                  <a:gd name="connsiteY15" fmla="*/ 1689069 h 2935368"/>
                  <a:gd name="connsiteX16" fmla="*/ 732115 w 3096285"/>
                  <a:gd name="connsiteY16" fmla="*/ 909853 h 2935368"/>
                  <a:gd name="connsiteX17" fmla="*/ 844742 w 3096285"/>
                  <a:gd name="connsiteY17" fmla="*/ 794091 h 2935368"/>
                  <a:gd name="connsiteX18" fmla="*/ 1599561 w 3096285"/>
                  <a:gd name="connsiteY18" fmla="*/ 783727 h 2935368"/>
                  <a:gd name="connsiteX19" fmla="*/ 1599561 w 3096285"/>
                  <a:gd name="connsiteY19" fmla="*/ 646886 h 2935368"/>
                  <a:gd name="connsiteX20" fmla="*/ 1595963 w 3096285"/>
                  <a:gd name="connsiteY20" fmla="*/ 644381 h 2935368"/>
                  <a:gd name="connsiteX0" fmla="*/ 1595963 w 3096285"/>
                  <a:gd name="connsiteY0" fmla="*/ 644381 h 2935368"/>
                  <a:gd name="connsiteX1" fmla="*/ 2137852 w 3096285"/>
                  <a:gd name="connsiteY1" fmla="*/ 603709 h 2935368"/>
                  <a:gd name="connsiteX2" fmla="*/ 2132430 w 3096285"/>
                  <a:gd name="connsiteY2" fmla="*/ 776410 h 2935368"/>
                  <a:gd name="connsiteX3" fmla="*/ 2998821 w 3096285"/>
                  <a:gd name="connsiteY3" fmla="*/ 773490 h 2935368"/>
                  <a:gd name="connsiteX4" fmla="*/ 3070010 w 3096285"/>
                  <a:gd name="connsiteY4" fmla="*/ 877752 h 2935368"/>
                  <a:gd name="connsiteX5" fmla="*/ 3070583 w 3096285"/>
                  <a:gd name="connsiteY5" fmla="*/ 1509843 h 2935368"/>
                  <a:gd name="connsiteX6" fmla="*/ 2723584 w 3096285"/>
                  <a:gd name="connsiteY6" fmla="*/ 1643816 h 2935368"/>
                  <a:gd name="connsiteX7" fmla="*/ 2640050 w 3096285"/>
                  <a:gd name="connsiteY7" fmla="*/ 2185912 h 2935368"/>
                  <a:gd name="connsiteX8" fmla="*/ 3096275 w 3096285"/>
                  <a:gd name="connsiteY8" fmla="*/ 2790631 h 2935368"/>
                  <a:gd name="connsiteX9" fmla="*/ 2983649 w 3096285"/>
                  <a:gd name="connsiteY9" fmla="*/ 2906393 h 2935368"/>
                  <a:gd name="connsiteX10" fmla="*/ 874143 w 3096285"/>
                  <a:gd name="connsiteY10" fmla="*/ 2935358 h 2935368"/>
                  <a:gd name="connsiteX11" fmla="*/ 758381 w 3096285"/>
                  <a:gd name="connsiteY11" fmla="*/ 2822732 h 2935368"/>
                  <a:gd name="connsiteX12" fmla="*/ 750127 w 3096285"/>
                  <a:gd name="connsiteY12" fmla="*/ 2221600 h 2935368"/>
                  <a:gd name="connsiteX13" fmla="*/ 181200 w 3096285"/>
                  <a:gd name="connsiteY13" fmla="*/ 2277320 h 2935368"/>
                  <a:gd name="connsiteX14" fmla="*/ 394351 w 3096285"/>
                  <a:gd name="connsiteY14" fmla="*/ 1541377 h 2935368"/>
                  <a:gd name="connsiteX15" fmla="*/ 742815 w 3096285"/>
                  <a:gd name="connsiteY15" fmla="*/ 1689069 h 2935368"/>
                  <a:gd name="connsiteX16" fmla="*/ 732115 w 3096285"/>
                  <a:gd name="connsiteY16" fmla="*/ 909853 h 2935368"/>
                  <a:gd name="connsiteX17" fmla="*/ 844742 w 3096285"/>
                  <a:gd name="connsiteY17" fmla="*/ 794091 h 2935368"/>
                  <a:gd name="connsiteX18" fmla="*/ 1599561 w 3096285"/>
                  <a:gd name="connsiteY18" fmla="*/ 783727 h 2935368"/>
                  <a:gd name="connsiteX19" fmla="*/ 1599561 w 3096285"/>
                  <a:gd name="connsiteY19" fmla="*/ 646886 h 2935368"/>
                  <a:gd name="connsiteX20" fmla="*/ 1595963 w 3096285"/>
                  <a:gd name="connsiteY20" fmla="*/ 644381 h 2935368"/>
                  <a:gd name="connsiteX0" fmla="*/ 1595963 w 3096285"/>
                  <a:gd name="connsiteY0" fmla="*/ 644381 h 2935368"/>
                  <a:gd name="connsiteX1" fmla="*/ 2137852 w 3096285"/>
                  <a:gd name="connsiteY1" fmla="*/ 603709 h 2935368"/>
                  <a:gd name="connsiteX2" fmla="*/ 2132430 w 3096285"/>
                  <a:gd name="connsiteY2" fmla="*/ 776410 h 2935368"/>
                  <a:gd name="connsiteX3" fmla="*/ 2998821 w 3096285"/>
                  <a:gd name="connsiteY3" fmla="*/ 773490 h 2935368"/>
                  <a:gd name="connsiteX4" fmla="*/ 3070010 w 3096285"/>
                  <a:gd name="connsiteY4" fmla="*/ 877752 h 2935368"/>
                  <a:gd name="connsiteX5" fmla="*/ 3070583 w 3096285"/>
                  <a:gd name="connsiteY5" fmla="*/ 1509843 h 2935368"/>
                  <a:gd name="connsiteX6" fmla="*/ 2723584 w 3096285"/>
                  <a:gd name="connsiteY6" fmla="*/ 1643816 h 2935368"/>
                  <a:gd name="connsiteX7" fmla="*/ 2640050 w 3096285"/>
                  <a:gd name="connsiteY7" fmla="*/ 2185912 h 2935368"/>
                  <a:gd name="connsiteX8" fmla="*/ 2892430 w 3096285"/>
                  <a:gd name="connsiteY8" fmla="*/ 2555174 h 2935368"/>
                  <a:gd name="connsiteX9" fmla="*/ 3096275 w 3096285"/>
                  <a:gd name="connsiteY9" fmla="*/ 2790631 h 2935368"/>
                  <a:gd name="connsiteX10" fmla="*/ 2983649 w 3096285"/>
                  <a:gd name="connsiteY10" fmla="*/ 2906393 h 2935368"/>
                  <a:gd name="connsiteX11" fmla="*/ 874143 w 3096285"/>
                  <a:gd name="connsiteY11" fmla="*/ 2935358 h 2935368"/>
                  <a:gd name="connsiteX12" fmla="*/ 758381 w 3096285"/>
                  <a:gd name="connsiteY12" fmla="*/ 2822732 h 2935368"/>
                  <a:gd name="connsiteX13" fmla="*/ 750127 w 3096285"/>
                  <a:gd name="connsiteY13" fmla="*/ 2221600 h 2935368"/>
                  <a:gd name="connsiteX14" fmla="*/ 181200 w 3096285"/>
                  <a:gd name="connsiteY14" fmla="*/ 2277320 h 2935368"/>
                  <a:gd name="connsiteX15" fmla="*/ 394351 w 3096285"/>
                  <a:gd name="connsiteY15" fmla="*/ 1541377 h 2935368"/>
                  <a:gd name="connsiteX16" fmla="*/ 742815 w 3096285"/>
                  <a:gd name="connsiteY16" fmla="*/ 1689069 h 2935368"/>
                  <a:gd name="connsiteX17" fmla="*/ 732115 w 3096285"/>
                  <a:gd name="connsiteY17" fmla="*/ 909853 h 2935368"/>
                  <a:gd name="connsiteX18" fmla="*/ 844742 w 3096285"/>
                  <a:gd name="connsiteY18" fmla="*/ 794091 h 2935368"/>
                  <a:gd name="connsiteX19" fmla="*/ 1599561 w 3096285"/>
                  <a:gd name="connsiteY19" fmla="*/ 783727 h 2935368"/>
                  <a:gd name="connsiteX20" fmla="*/ 1599561 w 3096285"/>
                  <a:gd name="connsiteY20" fmla="*/ 646886 h 2935368"/>
                  <a:gd name="connsiteX21" fmla="*/ 1595963 w 3096285"/>
                  <a:gd name="connsiteY21" fmla="*/ 644381 h 2935368"/>
                  <a:gd name="connsiteX0" fmla="*/ 1595963 w 3146928"/>
                  <a:gd name="connsiteY0" fmla="*/ 644381 h 2935368"/>
                  <a:gd name="connsiteX1" fmla="*/ 2137852 w 3146928"/>
                  <a:gd name="connsiteY1" fmla="*/ 603709 h 2935368"/>
                  <a:gd name="connsiteX2" fmla="*/ 2132430 w 3146928"/>
                  <a:gd name="connsiteY2" fmla="*/ 776410 h 2935368"/>
                  <a:gd name="connsiteX3" fmla="*/ 2998821 w 3146928"/>
                  <a:gd name="connsiteY3" fmla="*/ 773490 h 2935368"/>
                  <a:gd name="connsiteX4" fmla="*/ 3070010 w 3146928"/>
                  <a:gd name="connsiteY4" fmla="*/ 877752 h 2935368"/>
                  <a:gd name="connsiteX5" fmla="*/ 3070583 w 3146928"/>
                  <a:gd name="connsiteY5" fmla="*/ 1509843 h 2935368"/>
                  <a:gd name="connsiteX6" fmla="*/ 2723584 w 3146928"/>
                  <a:gd name="connsiteY6" fmla="*/ 1643816 h 2935368"/>
                  <a:gd name="connsiteX7" fmla="*/ 2640050 w 3146928"/>
                  <a:gd name="connsiteY7" fmla="*/ 2185912 h 2935368"/>
                  <a:gd name="connsiteX8" fmla="*/ 3146928 w 3146928"/>
                  <a:gd name="connsiteY8" fmla="*/ 2391550 h 2935368"/>
                  <a:gd name="connsiteX9" fmla="*/ 3096275 w 3146928"/>
                  <a:gd name="connsiteY9" fmla="*/ 2790631 h 2935368"/>
                  <a:gd name="connsiteX10" fmla="*/ 2983649 w 3146928"/>
                  <a:gd name="connsiteY10" fmla="*/ 2906393 h 2935368"/>
                  <a:gd name="connsiteX11" fmla="*/ 874143 w 3146928"/>
                  <a:gd name="connsiteY11" fmla="*/ 2935358 h 2935368"/>
                  <a:gd name="connsiteX12" fmla="*/ 758381 w 3146928"/>
                  <a:gd name="connsiteY12" fmla="*/ 2822732 h 2935368"/>
                  <a:gd name="connsiteX13" fmla="*/ 750127 w 3146928"/>
                  <a:gd name="connsiteY13" fmla="*/ 2221600 h 2935368"/>
                  <a:gd name="connsiteX14" fmla="*/ 181200 w 3146928"/>
                  <a:gd name="connsiteY14" fmla="*/ 2277320 h 2935368"/>
                  <a:gd name="connsiteX15" fmla="*/ 394351 w 3146928"/>
                  <a:gd name="connsiteY15" fmla="*/ 1541377 h 2935368"/>
                  <a:gd name="connsiteX16" fmla="*/ 742815 w 3146928"/>
                  <a:gd name="connsiteY16" fmla="*/ 1689069 h 2935368"/>
                  <a:gd name="connsiteX17" fmla="*/ 732115 w 3146928"/>
                  <a:gd name="connsiteY17" fmla="*/ 909853 h 2935368"/>
                  <a:gd name="connsiteX18" fmla="*/ 844742 w 3146928"/>
                  <a:gd name="connsiteY18" fmla="*/ 794091 h 2935368"/>
                  <a:gd name="connsiteX19" fmla="*/ 1599561 w 3146928"/>
                  <a:gd name="connsiteY19" fmla="*/ 783727 h 2935368"/>
                  <a:gd name="connsiteX20" fmla="*/ 1599561 w 3146928"/>
                  <a:gd name="connsiteY20" fmla="*/ 646886 h 2935368"/>
                  <a:gd name="connsiteX21" fmla="*/ 1595963 w 3146928"/>
                  <a:gd name="connsiteY21" fmla="*/ 644381 h 2935368"/>
                  <a:gd name="connsiteX0" fmla="*/ 1595963 w 3146928"/>
                  <a:gd name="connsiteY0" fmla="*/ 644381 h 2935368"/>
                  <a:gd name="connsiteX1" fmla="*/ 2137852 w 3146928"/>
                  <a:gd name="connsiteY1" fmla="*/ 603709 h 2935368"/>
                  <a:gd name="connsiteX2" fmla="*/ 2132430 w 3146928"/>
                  <a:gd name="connsiteY2" fmla="*/ 776410 h 2935368"/>
                  <a:gd name="connsiteX3" fmla="*/ 2998821 w 3146928"/>
                  <a:gd name="connsiteY3" fmla="*/ 773490 h 2935368"/>
                  <a:gd name="connsiteX4" fmla="*/ 3070010 w 3146928"/>
                  <a:gd name="connsiteY4" fmla="*/ 877752 h 2935368"/>
                  <a:gd name="connsiteX5" fmla="*/ 3070583 w 3146928"/>
                  <a:gd name="connsiteY5" fmla="*/ 1509843 h 2935368"/>
                  <a:gd name="connsiteX6" fmla="*/ 2723584 w 3146928"/>
                  <a:gd name="connsiteY6" fmla="*/ 1643816 h 2935368"/>
                  <a:gd name="connsiteX7" fmla="*/ 2640050 w 3146928"/>
                  <a:gd name="connsiteY7" fmla="*/ 2185912 h 2935368"/>
                  <a:gd name="connsiteX8" fmla="*/ 3146928 w 3146928"/>
                  <a:gd name="connsiteY8" fmla="*/ 2391550 h 2935368"/>
                  <a:gd name="connsiteX9" fmla="*/ 3096275 w 3146928"/>
                  <a:gd name="connsiteY9" fmla="*/ 2790631 h 2935368"/>
                  <a:gd name="connsiteX10" fmla="*/ 2983649 w 3146928"/>
                  <a:gd name="connsiteY10" fmla="*/ 2906393 h 2935368"/>
                  <a:gd name="connsiteX11" fmla="*/ 874143 w 3146928"/>
                  <a:gd name="connsiteY11" fmla="*/ 2935358 h 2935368"/>
                  <a:gd name="connsiteX12" fmla="*/ 758381 w 3146928"/>
                  <a:gd name="connsiteY12" fmla="*/ 2822732 h 2935368"/>
                  <a:gd name="connsiteX13" fmla="*/ 750127 w 3146928"/>
                  <a:gd name="connsiteY13" fmla="*/ 2221600 h 2935368"/>
                  <a:gd name="connsiteX14" fmla="*/ 181200 w 3146928"/>
                  <a:gd name="connsiteY14" fmla="*/ 2277320 h 2935368"/>
                  <a:gd name="connsiteX15" fmla="*/ 394351 w 3146928"/>
                  <a:gd name="connsiteY15" fmla="*/ 1541377 h 2935368"/>
                  <a:gd name="connsiteX16" fmla="*/ 742815 w 3146928"/>
                  <a:gd name="connsiteY16" fmla="*/ 1689069 h 2935368"/>
                  <a:gd name="connsiteX17" fmla="*/ 732115 w 3146928"/>
                  <a:gd name="connsiteY17" fmla="*/ 909853 h 2935368"/>
                  <a:gd name="connsiteX18" fmla="*/ 844742 w 3146928"/>
                  <a:gd name="connsiteY18" fmla="*/ 794091 h 2935368"/>
                  <a:gd name="connsiteX19" fmla="*/ 1599561 w 3146928"/>
                  <a:gd name="connsiteY19" fmla="*/ 783727 h 2935368"/>
                  <a:gd name="connsiteX20" fmla="*/ 1599561 w 3146928"/>
                  <a:gd name="connsiteY20" fmla="*/ 646886 h 2935368"/>
                  <a:gd name="connsiteX21" fmla="*/ 1595963 w 3146928"/>
                  <a:gd name="connsiteY21" fmla="*/ 644381 h 2935368"/>
                  <a:gd name="connsiteX0" fmla="*/ 1595963 w 3146928"/>
                  <a:gd name="connsiteY0" fmla="*/ 644381 h 2935368"/>
                  <a:gd name="connsiteX1" fmla="*/ 2137852 w 3146928"/>
                  <a:gd name="connsiteY1" fmla="*/ 603709 h 2935368"/>
                  <a:gd name="connsiteX2" fmla="*/ 2132430 w 3146928"/>
                  <a:gd name="connsiteY2" fmla="*/ 776410 h 2935368"/>
                  <a:gd name="connsiteX3" fmla="*/ 2998821 w 3146928"/>
                  <a:gd name="connsiteY3" fmla="*/ 773490 h 2935368"/>
                  <a:gd name="connsiteX4" fmla="*/ 3070010 w 3146928"/>
                  <a:gd name="connsiteY4" fmla="*/ 877752 h 2935368"/>
                  <a:gd name="connsiteX5" fmla="*/ 3070583 w 3146928"/>
                  <a:gd name="connsiteY5" fmla="*/ 1509843 h 2935368"/>
                  <a:gd name="connsiteX6" fmla="*/ 2723584 w 3146928"/>
                  <a:gd name="connsiteY6" fmla="*/ 1643816 h 2935368"/>
                  <a:gd name="connsiteX7" fmla="*/ 2640050 w 3146928"/>
                  <a:gd name="connsiteY7" fmla="*/ 2185912 h 2935368"/>
                  <a:gd name="connsiteX8" fmla="*/ 3146928 w 3146928"/>
                  <a:gd name="connsiteY8" fmla="*/ 2391550 h 2935368"/>
                  <a:gd name="connsiteX9" fmla="*/ 3096275 w 3146928"/>
                  <a:gd name="connsiteY9" fmla="*/ 2790631 h 2935368"/>
                  <a:gd name="connsiteX10" fmla="*/ 2983649 w 3146928"/>
                  <a:gd name="connsiteY10" fmla="*/ 2906393 h 2935368"/>
                  <a:gd name="connsiteX11" fmla="*/ 874143 w 3146928"/>
                  <a:gd name="connsiteY11" fmla="*/ 2935358 h 2935368"/>
                  <a:gd name="connsiteX12" fmla="*/ 758381 w 3146928"/>
                  <a:gd name="connsiteY12" fmla="*/ 2822732 h 2935368"/>
                  <a:gd name="connsiteX13" fmla="*/ 750127 w 3146928"/>
                  <a:gd name="connsiteY13" fmla="*/ 2221600 h 2935368"/>
                  <a:gd name="connsiteX14" fmla="*/ 181200 w 3146928"/>
                  <a:gd name="connsiteY14" fmla="*/ 2277320 h 2935368"/>
                  <a:gd name="connsiteX15" fmla="*/ 394351 w 3146928"/>
                  <a:gd name="connsiteY15" fmla="*/ 1541377 h 2935368"/>
                  <a:gd name="connsiteX16" fmla="*/ 742815 w 3146928"/>
                  <a:gd name="connsiteY16" fmla="*/ 1689069 h 2935368"/>
                  <a:gd name="connsiteX17" fmla="*/ 732115 w 3146928"/>
                  <a:gd name="connsiteY17" fmla="*/ 909853 h 2935368"/>
                  <a:gd name="connsiteX18" fmla="*/ 844742 w 3146928"/>
                  <a:gd name="connsiteY18" fmla="*/ 794091 h 2935368"/>
                  <a:gd name="connsiteX19" fmla="*/ 1599561 w 3146928"/>
                  <a:gd name="connsiteY19" fmla="*/ 783727 h 2935368"/>
                  <a:gd name="connsiteX20" fmla="*/ 1599561 w 3146928"/>
                  <a:gd name="connsiteY20" fmla="*/ 646886 h 2935368"/>
                  <a:gd name="connsiteX21" fmla="*/ 1595963 w 3146928"/>
                  <a:gd name="connsiteY21" fmla="*/ 644381 h 2935368"/>
                  <a:gd name="connsiteX0" fmla="*/ 1595963 w 3146928"/>
                  <a:gd name="connsiteY0" fmla="*/ 644381 h 2935368"/>
                  <a:gd name="connsiteX1" fmla="*/ 2137852 w 3146928"/>
                  <a:gd name="connsiteY1" fmla="*/ 603709 h 2935368"/>
                  <a:gd name="connsiteX2" fmla="*/ 2132430 w 3146928"/>
                  <a:gd name="connsiteY2" fmla="*/ 776410 h 2935368"/>
                  <a:gd name="connsiteX3" fmla="*/ 2998821 w 3146928"/>
                  <a:gd name="connsiteY3" fmla="*/ 773490 h 2935368"/>
                  <a:gd name="connsiteX4" fmla="*/ 3070010 w 3146928"/>
                  <a:gd name="connsiteY4" fmla="*/ 877752 h 2935368"/>
                  <a:gd name="connsiteX5" fmla="*/ 3070583 w 3146928"/>
                  <a:gd name="connsiteY5" fmla="*/ 1509843 h 2935368"/>
                  <a:gd name="connsiteX6" fmla="*/ 2723584 w 3146928"/>
                  <a:gd name="connsiteY6" fmla="*/ 1643816 h 2935368"/>
                  <a:gd name="connsiteX7" fmla="*/ 2640050 w 3146928"/>
                  <a:gd name="connsiteY7" fmla="*/ 2185912 h 2935368"/>
                  <a:gd name="connsiteX8" fmla="*/ 3146928 w 3146928"/>
                  <a:gd name="connsiteY8" fmla="*/ 2391550 h 2935368"/>
                  <a:gd name="connsiteX9" fmla="*/ 3096275 w 3146928"/>
                  <a:gd name="connsiteY9" fmla="*/ 2790631 h 2935368"/>
                  <a:gd name="connsiteX10" fmla="*/ 2983649 w 3146928"/>
                  <a:gd name="connsiteY10" fmla="*/ 2906393 h 2935368"/>
                  <a:gd name="connsiteX11" fmla="*/ 874143 w 3146928"/>
                  <a:gd name="connsiteY11" fmla="*/ 2935358 h 2935368"/>
                  <a:gd name="connsiteX12" fmla="*/ 758381 w 3146928"/>
                  <a:gd name="connsiteY12" fmla="*/ 2822732 h 2935368"/>
                  <a:gd name="connsiteX13" fmla="*/ 750127 w 3146928"/>
                  <a:gd name="connsiteY13" fmla="*/ 2221600 h 2935368"/>
                  <a:gd name="connsiteX14" fmla="*/ 181200 w 3146928"/>
                  <a:gd name="connsiteY14" fmla="*/ 2277320 h 2935368"/>
                  <a:gd name="connsiteX15" fmla="*/ 394351 w 3146928"/>
                  <a:gd name="connsiteY15" fmla="*/ 1541377 h 2935368"/>
                  <a:gd name="connsiteX16" fmla="*/ 742815 w 3146928"/>
                  <a:gd name="connsiteY16" fmla="*/ 1689069 h 2935368"/>
                  <a:gd name="connsiteX17" fmla="*/ 732115 w 3146928"/>
                  <a:gd name="connsiteY17" fmla="*/ 909853 h 2935368"/>
                  <a:gd name="connsiteX18" fmla="*/ 844742 w 3146928"/>
                  <a:gd name="connsiteY18" fmla="*/ 794091 h 2935368"/>
                  <a:gd name="connsiteX19" fmla="*/ 1599561 w 3146928"/>
                  <a:gd name="connsiteY19" fmla="*/ 783727 h 2935368"/>
                  <a:gd name="connsiteX20" fmla="*/ 1599561 w 3146928"/>
                  <a:gd name="connsiteY20" fmla="*/ 646886 h 2935368"/>
                  <a:gd name="connsiteX21" fmla="*/ 1595963 w 3146928"/>
                  <a:gd name="connsiteY21" fmla="*/ 644381 h 2935368"/>
                  <a:gd name="connsiteX0" fmla="*/ 1595963 w 3146928"/>
                  <a:gd name="connsiteY0" fmla="*/ 644381 h 2935368"/>
                  <a:gd name="connsiteX1" fmla="*/ 2137852 w 3146928"/>
                  <a:gd name="connsiteY1" fmla="*/ 603709 h 2935368"/>
                  <a:gd name="connsiteX2" fmla="*/ 2132430 w 3146928"/>
                  <a:gd name="connsiteY2" fmla="*/ 776410 h 2935368"/>
                  <a:gd name="connsiteX3" fmla="*/ 2998821 w 3146928"/>
                  <a:gd name="connsiteY3" fmla="*/ 773490 h 2935368"/>
                  <a:gd name="connsiteX4" fmla="*/ 3070010 w 3146928"/>
                  <a:gd name="connsiteY4" fmla="*/ 877752 h 2935368"/>
                  <a:gd name="connsiteX5" fmla="*/ 3070583 w 3146928"/>
                  <a:gd name="connsiteY5" fmla="*/ 1509843 h 2935368"/>
                  <a:gd name="connsiteX6" fmla="*/ 2723584 w 3146928"/>
                  <a:gd name="connsiteY6" fmla="*/ 1643816 h 2935368"/>
                  <a:gd name="connsiteX7" fmla="*/ 2640050 w 3146928"/>
                  <a:gd name="connsiteY7" fmla="*/ 2185912 h 2935368"/>
                  <a:gd name="connsiteX8" fmla="*/ 3146928 w 3146928"/>
                  <a:gd name="connsiteY8" fmla="*/ 2391550 h 2935368"/>
                  <a:gd name="connsiteX9" fmla="*/ 3096275 w 3146928"/>
                  <a:gd name="connsiteY9" fmla="*/ 2790631 h 2935368"/>
                  <a:gd name="connsiteX10" fmla="*/ 2983649 w 3146928"/>
                  <a:gd name="connsiteY10" fmla="*/ 2906393 h 2935368"/>
                  <a:gd name="connsiteX11" fmla="*/ 874143 w 3146928"/>
                  <a:gd name="connsiteY11" fmla="*/ 2935358 h 2935368"/>
                  <a:gd name="connsiteX12" fmla="*/ 758381 w 3146928"/>
                  <a:gd name="connsiteY12" fmla="*/ 2822732 h 2935368"/>
                  <a:gd name="connsiteX13" fmla="*/ 750127 w 3146928"/>
                  <a:gd name="connsiteY13" fmla="*/ 2221600 h 2935368"/>
                  <a:gd name="connsiteX14" fmla="*/ 181200 w 3146928"/>
                  <a:gd name="connsiteY14" fmla="*/ 2277320 h 2935368"/>
                  <a:gd name="connsiteX15" fmla="*/ 394351 w 3146928"/>
                  <a:gd name="connsiteY15" fmla="*/ 1541377 h 2935368"/>
                  <a:gd name="connsiteX16" fmla="*/ 742815 w 3146928"/>
                  <a:gd name="connsiteY16" fmla="*/ 1689069 h 2935368"/>
                  <a:gd name="connsiteX17" fmla="*/ 732115 w 3146928"/>
                  <a:gd name="connsiteY17" fmla="*/ 909853 h 2935368"/>
                  <a:gd name="connsiteX18" fmla="*/ 844742 w 3146928"/>
                  <a:gd name="connsiteY18" fmla="*/ 794091 h 2935368"/>
                  <a:gd name="connsiteX19" fmla="*/ 1599561 w 3146928"/>
                  <a:gd name="connsiteY19" fmla="*/ 783727 h 2935368"/>
                  <a:gd name="connsiteX20" fmla="*/ 1599561 w 3146928"/>
                  <a:gd name="connsiteY20" fmla="*/ 646886 h 2935368"/>
                  <a:gd name="connsiteX21" fmla="*/ 1595963 w 3146928"/>
                  <a:gd name="connsiteY21" fmla="*/ 644381 h 2935368"/>
                  <a:gd name="connsiteX0" fmla="*/ 1595963 w 3146928"/>
                  <a:gd name="connsiteY0" fmla="*/ 644381 h 2935368"/>
                  <a:gd name="connsiteX1" fmla="*/ 2137852 w 3146928"/>
                  <a:gd name="connsiteY1" fmla="*/ 603709 h 2935368"/>
                  <a:gd name="connsiteX2" fmla="*/ 2132430 w 3146928"/>
                  <a:gd name="connsiteY2" fmla="*/ 776410 h 2935368"/>
                  <a:gd name="connsiteX3" fmla="*/ 2998821 w 3146928"/>
                  <a:gd name="connsiteY3" fmla="*/ 773490 h 2935368"/>
                  <a:gd name="connsiteX4" fmla="*/ 3070010 w 3146928"/>
                  <a:gd name="connsiteY4" fmla="*/ 877752 h 2935368"/>
                  <a:gd name="connsiteX5" fmla="*/ 3070583 w 3146928"/>
                  <a:gd name="connsiteY5" fmla="*/ 1509843 h 2935368"/>
                  <a:gd name="connsiteX6" fmla="*/ 2723584 w 3146928"/>
                  <a:gd name="connsiteY6" fmla="*/ 1643816 h 2935368"/>
                  <a:gd name="connsiteX7" fmla="*/ 2640050 w 3146928"/>
                  <a:gd name="connsiteY7" fmla="*/ 2185912 h 2935368"/>
                  <a:gd name="connsiteX8" fmla="*/ 3146928 w 3146928"/>
                  <a:gd name="connsiteY8" fmla="*/ 2391550 h 2935368"/>
                  <a:gd name="connsiteX9" fmla="*/ 3096275 w 3146928"/>
                  <a:gd name="connsiteY9" fmla="*/ 2790631 h 2935368"/>
                  <a:gd name="connsiteX10" fmla="*/ 2983649 w 3146928"/>
                  <a:gd name="connsiteY10" fmla="*/ 2906393 h 2935368"/>
                  <a:gd name="connsiteX11" fmla="*/ 874143 w 3146928"/>
                  <a:gd name="connsiteY11" fmla="*/ 2935358 h 2935368"/>
                  <a:gd name="connsiteX12" fmla="*/ 758381 w 3146928"/>
                  <a:gd name="connsiteY12" fmla="*/ 2822732 h 2935368"/>
                  <a:gd name="connsiteX13" fmla="*/ 750127 w 3146928"/>
                  <a:gd name="connsiteY13" fmla="*/ 2221600 h 2935368"/>
                  <a:gd name="connsiteX14" fmla="*/ 181200 w 3146928"/>
                  <a:gd name="connsiteY14" fmla="*/ 2277320 h 2935368"/>
                  <a:gd name="connsiteX15" fmla="*/ 394351 w 3146928"/>
                  <a:gd name="connsiteY15" fmla="*/ 1541377 h 2935368"/>
                  <a:gd name="connsiteX16" fmla="*/ 742815 w 3146928"/>
                  <a:gd name="connsiteY16" fmla="*/ 1689069 h 2935368"/>
                  <a:gd name="connsiteX17" fmla="*/ 732115 w 3146928"/>
                  <a:gd name="connsiteY17" fmla="*/ 909853 h 2935368"/>
                  <a:gd name="connsiteX18" fmla="*/ 844742 w 3146928"/>
                  <a:gd name="connsiteY18" fmla="*/ 794091 h 2935368"/>
                  <a:gd name="connsiteX19" fmla="*/ 1599561 w 3146928"/>
                  <a:gd name="connsiteY19" fmla="*/ 783727 h 2935368"/>
                  <a:gd name="connsiteX20" fmla="*/ 1599561 w 3146928"/>
                  <a:gd name="connsiteY20" fmla="*/ 646886 h 2935368"/>
                  <a:gd name="connsiteX21" fmla="*/ 1595963 w 3146928"/>
                  <a:gd name="connsiteY21" fmla="*/ 644381 h 2935368"/>
                  <a:gd name="connsiteX0" fmla="*/ 1595963 w 3146928"/>
                  <a:gd name="connsiteY0" fmla="*/ 644381 h 2935368"/>
                  <a:gd name="connsiteX1" fmla="*/ 2137852 w 3146928"/>
                  <a:gd name="connsiteY1" fmla="*/ 603709 h 2935368"/>
                  <a:gd name="connsiteX2" fmla="*/ 2132430 w 3146928"/>
                  <a:gd name="connsiteY2" fmla="*/ 776410 h 2935368"/>
                  <a:gd name="connsiteX3" fmla="*/ 2998821 w 3146928"/>
                  <a:gd name="connsiteY3" fmla="*/ 773490 h 2935368"/>
                  <a:gd name="connsiteX4" fmla="*/ 3070010 w 3146928"/>
                  <a:gd name="connsiteY4" fmla="*/ 877752 h 2935368"/>
                  <a:gd name="connsiteX5" fmla="*/ 3070583 w 3146928"/>
                  <a:gd name="connsiteY5" fmla="*/ 1509843 h 2935368"/>
                  <a:gd name="connsiteX6" fmla="*/ 2723584 w 3146928"/>
                  <a:gd name="connsiteY6" fmla="*/ 1643816 h 2935368"/>
                  <a:gd name="connsiteX7" fmla="*/ 2640050 w 3146928"/>
                  <a:gd name="connsiteY7" fmla="*/ 2185912 h 2935368"/>
                  <a:gd name="connsiteX8" fmla="*/ 3146928 w 3146928"/>
                  <a:gd name="connsiteY8" fmla="*/ 2391550 h 2935368"/>
                  <a:gd name="connsiteX9" fmla="*/ 3096275 w 3146928"/>
                  <a:gd name="connsiteY9" fmla="*/ 2790631 h 2935368"/>
                  <a:gd name="connsiteX10" fmla="*/ 2983649 w 3146928"/>
                  <a:gd name="connsiteY10" fmla="*/ 2906393 h 2935368"/>
                  <a:gd name="connsiteX11" fmla="*/ 874143 w 3146928"/>
                  <a:gd name="connsiteY11" fmla="*/ 2935358 h 2935368"/>
                  <a:gd name="connsiteX12" fmla="*/ 758381 w 3146928"/>
                  <a:gd name="connsiteY12" fmla="*/ 2822732 h 2935368"/>
                  <a:gd name="connsiteX13" fmla="*/ 750127 w 3146928"/>
                  <a:gd name="connsiteY13" fmla="*/ 2221600 h 2935368"/>
                  <a:gd name="connsiteX14" fmla="*/ 181200 w 3146928"/>
                  <a:gd name="connsiteY14" fmla="*/ 2277320 h 2935368"/>
                  <a:gd name="connsiteX15" fmla="*/ 394351 w 3146928"/>
                  <a:gd name="connsiteY15" fmla="*/ 1541377 h 2935368"/>
                  <a:gd name="connsiteX16" fmla="*/ 742815 w 3146928"/>
                  <a:gd name="connsiteY16" fmla="*/ 1689069 h 2935368"/>
                  <a:gd name="connsiteX17" fmla="*/ 732115 w 3146928"/>
                  <a:gd name="connsiteY17" fmla="*/ 909853 h 2935368"/>
                  <a:gd name="connsiteX18" fmla="*/ 844742 w 3146928"/>
                  <a:gd name="connsiteY18" fmla="*/ 794091 h 2935368"/>
                  <a:gd name="connsiteX19" fmla="*/ 1599561 w 3146928"/>
                  <a:gd name="connsiteY19" fmla="*/ 783727 h 2935368"/>
                  <a:gd name="connsiteX20" fmla="*/ 1599561 w 3146928"/>
                  <a:gd name="connsiteY20" fmla="*/ 646886 h 2935368"/>
                  <a:gd name="connsiteX21" fmla="*/ 1595963 w 3146928"/>
                  <a:gd name="connsiteY21" fmla="*/ 644381 h 2935368"/>
                  <a:gd name="connsiteX0" fmla="*/ 1595963 w 3146928"/>
                  <a:gd name="connsiteY0" fmla="*/ 644381 h 2935368"/>
                  <a:gd name="connsiteX1" fmla="*/ 2137852 w 3146928"/>
                  <a:gd name="connsiteY1" fmla="*/ 603709 h 2935368"/>
                  <a:gd name="connsiteX2" fmla="*/ 2132430 w 3146928"/>
                  <a:gd name="connsiteY2" fmla="*/ 776410 h 2935368"/>
                  <a:gd name="connsiteX3" fmla="*/ 2998821 w 3146928"/>
                  <a:gd name="connsiteY3" fmla="*/ 773490 h 2935368"/>
                  <a:gd name="connsiteX4" fmla="*/ 3070010 w 3146928"/>
                  <a:gd name="connsiteY4" fmla="*/ 877752 h 2935368"/>
                  <a:gd name="connsiteX5" fmla="*/ 3070583 w 3146928"/>
                  <a:gd name="connsiteY5" fmla="*/ 1509843 h 2935368"/>
                  <a:gd name="connsiteX6" fmla="*/ 2723584 w 3146928"/>
                  <a:gd name="connsiteY6" fmla="*/ 1643816 h 2935368"/>
                  <a:gd name="connsiteX7" fmla="*/ 2640050 w 3146928"/>
                  <a:gd name="connsiteY7" fmla="*/ 2185912 h 2935368"/>
                  <a:gd name="connsiteX8" fmla="*/ 3146928 w 3146928"/>
                  <a:gd name="connsiteY8" fmla="*/ 2391550 h 2935368"/>
                  <a:gd name="connsiteX9" fmla="*/ 3096275 w 3146928"/>
                  <a:gd name="connsiteY9" fmla="*/ 2790631 h 2935368"/>
                  <a:gd name="connsiteX10" fmla="*/ 2983649 w 3146928"/>
                  <a:gd name="connsiteY10" fmla="*/ 2906393 h 2935368"/>
                  <a:gd name="connsiteX11" fmla="*/ 874143 w 3146928"/>
                  <a:gd name="connsiteY11" fmla="*/ 2935358 h 2935368"/>
                  <a:gd name="connsiteX12" fmla="*/ 758381 w 3146928"/>
                  <a:gd name="connsiteY12" fmla="*/ 2822732 h 2935368"/>
                  <a:gd name="connsiteX13" fmla="*/ 750127 w 3146928"/>
                  <a:gd name="connsiteY13" fmla="*/ 2221600 h 2935368"/>
                  <a:gd name="connsiteX14" fmla="*/ 181200 w 3146928"/>
                  <a:gd name="connsiteY14" fmla="*/ 2277320 h 2935368"/>
                  <a:gd name="connsiteX15" fmla="*/ 394351 w 3146928"/>
                  <a:gd name="connsiteY15" fmla="*/ 1541377 h 2935368"/>
                  <a:gd name="connsiteX16" fmla="*/ 742815 w 3146928"/>
                  <a:gd name="connsiteY16" fmla="*/ 1689069 h 2935368"/>
                  <a:gd name="connsiteX17" fmla="*/ 732115 w 3146928"/>
                  <a:gd name="connsiteY17" fmla="*/ 909853 h 2935368"/>
                  <a:gd name="connsiteX18" fmla="*/ 844742 w 3146928"/>
                  <a:gd name="connsiteY18" fmla="*/ 794091 h 2935368"/>
                  <a:gd name="connsiteX19" fmla="*/ 1599561 w 3146928"/>
                  <a:gd name="connsiteY19" fmla="*/ 783727 h 2935368"/>
                  <a:gd name="connsiteX20" fmla="*/ 1599561 w 3146928"/>
                  <a:gd name="connsiteY20" fmla="*/ 646886 h 2935368"/>
                  <a:gd name="connsiteX21" fmla="*/ 1595963 w 3146928"/>
                  <a:gd name="connsiteY21" fmla="*/ 644381 h 2935368"/>
                  <a:gd name="connsiteX0" fmla="*/ 1595963 w 3146928"/>
                  <a:gd name="connsiteY0" fmla="*/ 644381 h 2935368"/>
                  <a:gd name="connsiteX1" fmla="*/ 2137852 w 3146928"/>
                  <a:gd name="connsiteY1" fmla="*/ 603709 h 2935368"/>
                  <a:gd name="connsiteX2" fmla="*/ 2132430 w 3146928"/>
                  <a:gd name="connsiteY2" fmla="*/ 776410 h 2935368"/>
                  <a:gd name="connsiteX3" fmla="*/ 2998821 w 3146928"/>
                  <a:gd name="connsiteY3" fmla="*/ 773490 h 2935368"/>
                  <a:gd name="connsiteX4" fmla="*/ 3070010 w 3146928"/>
                  <a:gd name="connsiteY4" fmla="*/ 877752 h 2935368"/>
                  <a:gd name="connsiteX5" fmla="*/ 3070583 w 3146928"/>
                  <a:gd name="connsiteY5" fmla="*/ 1509843 h 2935368"/>
                  <a:gd name="connsiteX6" fmla="*/ 2723584 w 3146928"/>
                  <a:gd name="connsiteY6" fmla="*/ 1643816 h 2935368"/>
                  <a:gd name="connsiteX7" fmla="*/ 2664086 w 3146928"/>
                  <a:gd name="connsiteY7" fmla="*/ 2221080 h 2935368"/>
                  <a:gd name="connsiteX8" fmla="*/ 3146928 w 3146928"/>
                  <a:gd name="connsiteY8" fmla="*/ 2391550 h 2935368"/>
                  <a:gd name="connsiteX9" fmla="*/ 3096275 w 3146928"/>
                  <a:gd name="connsiteY9" fmla="*/ 2790631 h 2935368"/>
                  <a:gd name="connsiteX10" fmla="*/ 2983649 w 3146928"/>
                  <a:gd name="connsiteY10" fmla="*/ 2906393 h 2935368"/>
                  <a:gd name="connsiteX11" fmla="*/ 874143 w 3146928"/>
                  <a:gd name="connsiteY11" fmla="*/ 2935358 h 2935368"/>
                  <a:gd name="connsiteX12" fmla="*/ 758381 w 3146928"/>
                  <a:gd name="connsiteY12" fmla="*/ 2822732 h 2935368"/>
                  <a:gd name="connsiteX13" fmla="*/ 750127 w 3146928"/>
                  <a:gd name="connsiteY13" fmla="*/ 2221600 h 2935368"/>
                  <a:gd name="connsiteX14" fmla="*/ 181200 w 3146928"/>
                  <a:gd name="connsiteY14" fmla="*/ 2277320 h 2935368"/>
                  <a:gd name="connsiteX15" fmla="*/ 394351 w 3146928"/>
                  <a:gd name="connsiteY15" fmla="*/ 1541377 h 2935368"/>
                  <a:gd name="connsiteX16" fmla="*/ 742815 w 3146928"/>
                  <a:gd name="connsiteY16" fmla="*/ 1689069 h 2935368"/>
                  <a:gd name="connsiteX17" fmla="*/ 732115 w 3146928"/>
                  <a:gd name="connsiteY17" fmla="*/ 909853 h 2935368"/>
                  <a:gd name="connsiteX18" fmla="*/ 844742 w 3146928"/>
                  <a:gd name="connsiteY18" fmla="*/ 794091 h 2935368"/>
                  <a:gd name="connsiteX19" fmla="*/ 1599561 w 3146928"/>
                  <a:gd name="connsiteY19" fmla="*/ 783727 h 2935368"/>
                  <a:gd name="connsiteX20" fmla="*/ 1599561 w 3146928"/>
                  <a:gd name="connsiteY20" fmla="*/ 646886 h 2935368"/>
                  <a:gd name="connsiteX21" fmla="*/ 1595963 w 3146928"/>
                  <a:gd name="connsiteY21" fmla="*/ 644381 h 2935368"/>
                  <a:gd name="connsiteX0" fmla="*/ 1595963 w 3146928"/>
                  <a:gd name="connsiteY0" fmla="*/ 644381 h 2935368"/>
                  <a:gd name="connsiteX1" fmla="*/ 2137852 w 3146928"/>
                  <a:gd name="connsiteY1" fmla="*/ 603709 h 2935368"/>
                  <a:gd name="connsiteX2" fmla="*/ 2132430 w 3146928"/>
                  <a:gd name="connsiteY2" fmla="*/ 776410 h 2935368"/>
                  <a:gd name="connsiteX3" fmla="*/ 2998821 w 3146928"/>
                  <a:gd name="connsiteY3" fmla="*/ 773490 h 2935368"/>
                  <a:gd name="connsiteX4" fmla="*/ 3070010 w 3146928"/>
                  <a:gd name="connsiteY4" fmla="*/ 877752 h 2935368"/>
                  <a:gd name="connsiteX5" fmla="*/ 3070583 w 3146928"/>
                  <a:gd name="connsiteY5" fmla="*/ 1509843 h 2935368"/>
                  <a:gd name="connsiteX6" fmla="*/ 2723584 w 3146928"/>
                  <a:gd name="connsiteY6" fmla="*/ 1643816 h 2935368"/>
                  <a:gd name="connsiteX7" fmla="*/ 2664086 w 3146928"/>
                  <a:gd name="connsiteY7" fmla="*/ 2221080 h 2935368"/>
                  <a:gd name="connsiteX8" fmla="*/ 3146928 w 3146928"/>
                  <a:gd name="connsiteY8" fmla="*/ 2391550 h 2935368"/>
                  <a:gd name="connsiteX9" fmla="*/ 3096275 w 3146928"/>
                  <a:gd name="connsiteY9" fmla="*/ 2790631 h 2935368"/>
                  <a:gd name="connsiteX10" fmla="*/ 2983649 w 3146928"/>
                  <a:gd name="connsiteY10" fmla="*/ 2906393 h 2935368"/>
                  <a:gd name="connsiteX11" fmla="*/ 874143 w 3146928"/>
                  <a:gd name="connsiteY11" fmla="*/ 2935358 h 2935368"/>
                  <a:gd name="connsiteX12" fmla="*/ 758381 w 3146928"/>
                  <a:gd name="connsiteY12" fmla="*/ 2822732 h 2935368"/>
                  <a:gd name="connsiteX13" fmla="*/ 750127 w 3146928"/>
                  <a:gd name="connsiteY13" fmla="*/ 2221600 h 2935368"/>
                  <a:gd name="connsiteX14" fmla="*/ 181200 w 3146928"/>
                  <a:gd name="connsiteY14" fmla="*/ 2277320 h 2935368"/>
                  <a:gd name="connsiteX15" fmla="*/ 394351 w 3146928"/>
                  <a:gd name="connsiteY15" fmla="*/ 1541377 h 2935368"/>
                  <a:gd name="connsiteX16" fmla="*/ 742815 w 3146928"/>
                  <a:gd name="connsiteY16" fmla="*/ 1689069 h 2935368"/>
                  <a:gd name="connsiteX17" fmla="*/ 732115 w 3146928"/>
                  <a:gd name="connsiteY17" fmla="*/ 909853 h 2935368"/>
                  <a:gd name="connsiteX18" fmla="*/ 844742 w 3146928"/>
                  <a:gd name="connsiteY18" fmla="*/ 794091 h 2935368"/>
                  <a:gd name="connsiteX19" fmla="*/ 1599561 w 3146928"/>
                  <a:gd name="connsiteY19" fmla="*/ 783727 h 2935368"/>
                  <a:gd name="connsiteX20" fmla="*/ 1599561 w 3146928"/>
                  <a:gd name="connsiteY20" fmla="*/ 646886 h 2935368"/>
                  <a:gd name="connsiteX21" fmla="*/ 1595963 w 3146928"/>
                  <a:gd name="connsiteY21" fmla="*/ 644381 h 2935368"/>
                  <a:gd name="connsiteX0" fmla="*/ 1595963 w 3146928"/>
                  <a:gd name="connsiteY0" fmla="*/ 644381 h 2935368"/>
                  <a:gd name="connsiteX1" fmla="*/ 2137852 w 3146928"/>
                  <a:gd name="connsiteY1" fmla="*/ 603709 h 2935368"/>
                  <a:gd name="connsiteX2" fmla="*/ 2132430 w 3146928"/>
                  <a:gd name="connsiteY2" fmla="*/ 776410 h 2935368"/>
                  <a:gd name="connsiteX3" fmla="*/ 2998821 w 3146928"/>
                  <a:gd name="connsiteY3" fmla="*/ 773490 h 2935368"/>
                  <a:gd name="connsiteX4" fmla="*/ 3070010 w 3146928"/>
                  <a:gd name="connsiteY4" fmla="*/ 877752 h 2935368"/>
                  <a:gd name="connsiteX5" fmla="*/ 3070583 w 3146928"/>
                  <a:gd name="connsiteY5" fmla="*/ 1509843 h 2935368"/>
                  <a:gd name="connsiteX6" fmla="*/ 2723584 w 3146928"/>
                  <a:gd name="connsiteY6" fmla="*/ 1643816 h 2935368"/>
                  <a:gd name="connsiteX7" fmla="*/ 2664086 w 3146928"/>
                  <a:gd name="connsiteY7" fmla="*/ 2221080 h 2935368"/>
                  <a:gd name="connsiteX8" fmla="*/ 3146928 w 3146928"/>
                  <a:gd name="connsiteY8" fmla="*/ 2391550 h 2935368"/>
                  <a:gd name="connsiteX9" fmla="*/ 3096275 w 3146928"/>
                  <a:gd name="connsiteY9" fmla="*/ 2790631 h 2935368"/>
                  <a:gd name="connsiteX10" fmla="*/ 2983649 w 3146928"/>
                  <a:gd name="connsiteY10" fmla="*/ 2906393 h 2935368"/>
                  <a:gd name="connsiteX11" fmla="*/ 874143 w 3146928"/>
                  <a:gd name="connsiteY11" fmla="*/ 2935358 h 2935368"/>
                  <a:gd name="connsiteX12" fmla="*/ 758381 w 3146928"/>
                  <a:gd name="connsiteY12" fmla="*/ 2822732 h 2935368"/>
                  <a:gd name="connsiteX13" fmla="*/ 750127 w 3146928"/>
                  <a:gd name="connsiteY13" fmla="*/ 2221600 h 2935368"/>
                  <a:gd name="connsiteX14" fmla="*/ 181200 w 3146928"/>
                  <a:gd name="connsiteY14" fmla="*/ 2277320 h 2935368"/>
                  <a:gd name="connsiteX15" fmla="*/ 394351 w 3146928"/>
                  <a:gd name="connsiteY15" fmla="*/ 1541377 h 2935368"/>
                  <a:gd name="connsiteX16" fmla="*/ 742815 w 3146928"/>
                  <a:gd name="connsiteY16" fmla="*/ 1689069 h 2935368"/>
                  <a:gd name="connsiteX17" fmla="*/ 732115 w 3146928"/>
                  <a:gd name="connsiteY17" fmla="*/ 909853 h 2935368"/>
                  <a:gd name="connsiteX18" fmla="*/ 844742 w 3146928"/>
                  <a:gd name="connsiteY18" fmla="*/ 794091 h 2935368"/>
                  <a:gd name="connsiteX19" fmla="*/ 1599561 w 3146928"/>
                  <a:gd name="connsiteY19" fmla="*/ 783727 h 2935368"/>
                  <a:gd name="connsiteX20" fmla="*/ 1599561 w 3146928"/>
                  <a:gd name="connsiteY20" fmla="*/ 646886 h 2935368"/>
                  <a:gd name="connsiteX21" fmla="*/ 1595963 w 3146928"/>
                  <a:gd name="connsiteY21" fmla="*/ 644381 h 2935368"/>
                  <a:gd name="connsiteX0" fmla="*/ 1595963 w 3146928"/>
                  <a:gd name="connsiteY0" fmla="*/ 644381 h 2935368"/>
                  <a:gd name="connsiteX1" fmla="*/ 2137852 w 3146928"/>
                  <a:gd name="connsiteY1" fmla="*/ 603709 h 2935368"/>
                  <a:gd name="connsiteX2" fmla="*/ 2132430 w 3146928"/>
                  <a:gd name="connsiteY2" fmla="*/ 776410 h 2935368"/>
                  <a:gd name="connsiteX3" fmla="*/ 2998821 w 3146928"/>
                  <a:gd name="connsiteY3" fmla="*/ 773490 h 2935368"/>
                  <a:gd name="connsiteX4" fmla="*/ 3070010 w 3146928"/>
                  <a:gd name="connsiteY4" fmla="*/ 877752 h 2935368"/>
                  <a:gd name="connsiteX5" fmla="*/ 3070583 w 3146928"/>
                  <a:gd name="connsiteY5" fmla="*/ 1509843 h 2935368"/>
                  <a:gd name="connsiteX6" fmla="*/ 2723584 w 3146928"/>
                  <a:gd name="connsiteY6" fmla="*/ 1643816 h 2935368"/>
                  <a:gd name="connsiteX7" fmla="*/ 2664086 w 3146928"/>
                  <a:gd name="connsiteY7" fmla="*/ 2221080 h 2935368"/>
                  <a:gd name="connsiteX8" fmla="*/ 3146928 w 3146928"/>
                  <a:gd name="connsiteY8" fmla="*/ 2391550 h 2935368"/>
                  <a:gd name="connsiteX9" fmla="*/ 3096275 w 3146928"/>
                  <a:gd name="connsiteY9" fmla="*/ 2790631 h 2935368"/>
                  <a:gd name="connsiteX10" fmla="*/ 2983649 w 3146928"/>
                  <a:gd name="connsiteY10" fmla="*/ 2906393 h 2935368"/>
                  <a:gd name="connsiteX11" fmla="*/ 874143 w 3146928"/>
                  <a:gd name="connsiteY11" fmla="*/ 2935358 h 2935368"/>
                  <a:gd name="connsiteX12" fmla="*/ 758381 w 3146928"/>
                  <a:gd name="connsiteY12" fmla="*/ 2822732 h 2935368"/>
                  <a:gd name="connsiteX13" fmla="*/ 750127 w 3146928"/>
                  <a:gd name="connsiteY13" fmla="*/ 2221600 h 2935368"/>
                  <a:gd name="connsiteX14" fmla="*/ 181200 w 3146928"/>
                  <a:gd name="connsiteY14" fmla="*/ 2277320 h 2935368"/>
                  <a:gd name="connsiteX15" fmla="*/ 394351 w 3146928"/>
                  <a:gd name="connsiteY15" fmla="*/ 1541377 h 2935368"/>
                  <a:gd name="connsiteX16" fmla="*/ 742815 w 3146928"/>
                  <a:gd name="connsiteY16" fmla="*/ 1689069 h 2935368"/>
                  <a:gd name="connsiteX17" fmla="*/ 732115 w 3146928"/>
                  <a:gd name="connsiteY17" fmla="*/ 909853 h 2935368"/>
                  <a:gd name="connsiteX18" fmla="*/ 844742 w 3146928"/>
                  <a:gd name="connsiteY18" fmla="*/ 794091 h 2935368"/>
                  <a:gd name="connsiteX19" fmla="*/ 1599561 w 3146928"/>
                  <a:gd name="connsiteY19" fmla="*/ 783727 h 2935368"/>
                  <a:gd name="connsiteX20" fmla="*/ 1599561 w 3146928"/>
                  <a:gd name="connsiteY20" fmla="*/ 646886 h 2935368"/>
                  <a:gd name="connsiteX21" fmla="*/ 1595963 w 3146928"/>
                  <a:gd name="connsiteY21" fmla="*/ 644381 h 2935368"/>
                  <a:gd name="connsiteX0" fmla="*/ 1595963 w 3146928"/>
                  <a:gd name="connsiteY0" fmla="*/ 644381 h 2935368"/>
                  <a:gd name="connsiteX1" fmla="*/ 2137852 w 3146928"/>
                  <a:gd name="connsiteY1" fmla="*/ 603709 h 2935368"/>
                  <a:gd name="connsiteX2" fmla="*/ 2132430 w 3146928"/>
                  <a:gd name="connsiteY2" fmla="*/ 776410 h 2935368"/>
                  <a:gd name="connsiteX3" fmla="*/ 2998821 w 3146928"/>
                  <a:gd name="connsiteY3" fmla="*/ 773490 h 2935368"/>
                  <a:gd name="connsiteX4" fmla="*/ 3070010 w 3146928"/>
                  <a:gd name="connsiteY4" fmla="*/ 877752 h 2935368"/>
                  <a:gd name="connsiteX5" fmla="*/ 3070583 w 3146928"/>
                  <a:gd name="connsiteY5" fmla="*/ 1509843 h 2935368"/>
                  <a:gd name="connsiteX6" fmla="*/ 2723584 w 3146928"/>
                  <a:gd name="connsiteY6" fmla="*/ 1643816 h 2935368"/>
                  <a:gd name="connsiteX7" fmla="*/ 2664086 w 3146928"/>
                  <a:gd name="connsiteY7" fmla="*/ 2221080 h 2935368"/>
                  <a:gd name="connsiteX8" fmla="*/ 3146928 w 3146928"/>
                  <a:gd name="connsiteY8" fmla="*/ 2391550 h 2935368"/>
                  <a:gd name="connsiteX9" fmla="*/ 3096275 w 3146928"/>
                  <a:gd name="connsiteY9" fmla="*/ 2790631 h 2935368"/>
                  <a:gd name="connsiteX10" fmla="*/ 2983649 w 3146928"/>
                  <a:gd name="connsiteY10" fmla="*/ 2906393 h 2935368"/>
                  <a:gd name="connsiteX11" fmla="*/ 874143 w 3146928"/>
                  <a:gd name="connsiteY11" fmla="*/ 2935358 h 2935368"/>
                  <a:gd name="connsiteX12" fmla="*/ 758381 w 3146928"/>
                  <a:gd name="connsiteY12" fmla="*/ 2822732 h 2935368"/>
                  <a:gd name="connsiteX13" fmla="*/ 750127 w 3146928"/>
                  <a:gd name="connsiteY13" fmla="*/ 2221600 h 2935368"/>
                  <a:gd name="connsiteX14" fmla="*/ 181200 w 3146928"/>
                  <a:gd name="connsiteY14" fmla="*/ 2277320 h 2935368"/>
                  <a:gd name="connsiteX15" fmla="*/ 394351 w 3146928"/>
                  <a:gd name="connsiteY15" fmla="*/ 1541377 h 2935368"/>
                  <a:gd name="connsiteX16" fmla="*/ 742815 w 3146928"/>
                  <a:gd name="connsiteY16" fmla="*/ 1689069 h 2935368"/>
                  <a:gd name="connsiteX17" fmla="*/ 732115 w 3146928"/>
                  <a:gd name="connsiteY17" fmla="*/ 909853 h 2935368"/>
                  <a:gd name="connsiteX18" fmla="*/ 844742 w 3146928"/>
                  <a:gd name="connsiteY18" fmla="*/ 794091 h 2935368"/>
                  <a:gd name="connsiteX19" fmla="*/ 1599561 w 3146928"/>
                  <a:gd name="connsiteY19" fmla="*/ 783727 h 2935368"/>
                  <a:gd name="connsiteX20" fmla="*/ 1599561 w 3146928"/>
                  <a:gd name="connsiteY20" fmla="*/ 646886 h 2935368"/>
                  <a:gd name="connsiteX21" fmla="*/ 1595963 w 3146928"/>
                  <a:gd name="connsiteY21" fmla="*/ 644381 h 2935368"/>
                  <a:gd name="connsiteX0" fmla="*/ 1595963 w 3148750"/>
                  <a:gd name="connsiteY0" fmla="*/ 644381 h 2935368"/>
                  <a:gd name="connsiteX1" fmla="*/ 2137852 w 3148750"/>
                  <a:gd name="connsiteY1" fmla="*/ 603709 h 2935368"/>
                  <a:gd name="connsiteX2" fmla="*/ 2132430 w 3148750"/>
                  <a:gd name="connsiteY2" fmla="*/ 776410 h 2935368"/>
                  <a:gd name="connsiteX3" fmla="*/ 2998821 w 3148750"/>
                  <a:gd name="connsiteY3" fmla="*/ 773490 h 2935368"/>
                  <a:gd name="connsiteX4" fmla="*/ 3070010 w 3148750"/>
                  <a:gd name="connsiteY4" fmla="*/ 877752 h 2935368"/>
                  <a:gd name="connsiteX5" fmla="*/ 3070583 w 3148750"/>
                  <a:gd name="connsiteY5" fmla="*/ 1509843 h 2935368"/>
                  <a:gd name="connsiteX6" fmla="*/ 2723584 w 3148750"/>
                  <a:gd name="connsiteY6" fmla="*/ 1643816 h 2935368"/>
                  <a:gd name="connsiteX7" fmla="*/ 2664086 w 3148750"/>
                  <a:gd name="connsiteY7" fmla="*/ 2221080 h 2935368"/>
                  <a:gd name="connsiteX8" fmla="*/ 3146928 w 3148750"/>
                  <a:gd name="connsiteY8" fmla="*/ 2391550 h 2935368"/>
                  <a:gd name="connsiteX9" fmla="*/ 3148750 w 3148750"/>
                  <a:gd name="connsiteY9" fmla="*/ 2447059 h 2935368"/>
                  <a:gd name="connsiteX10" fmla="*/ 3096275 w 3148750"/>
                  <a:gd name="connsiteY10" fmla="*/ 2790631 h 2935368"/>
                  <a:gd name="connsiteX11" fmla="*/ 2983649 w 3148750"/>
                  <a:gd name="connsiteY11" fmla="*/ 2906393 h 2935368"/>
                  <a:gd name="connsiteX12" fmla="*/ 874143 w 3148750"/>
                  <a:gd name="connsiteY12" fmla="*/ 2935358 h 2935368"/>
                  <a:gd name="connsiteX13" fmla="*/ 758381 w 3148750"/>
                  <a:gd name="connsiteY13" fmla="*/ 2822732 h 2935368"/>
                  <a:gd name="connsiteX14" fmla="*/ 750127 w 3148750"/>
                  <a:gd name="connsiteY14" fmla="*/ 2221600 h 2935368"/>
                  <a:gd name="connsiteX15" fmla="*/ 181200 w 3148750"/>
                  <a:gd name="connsiteY15" fmla="*/ 2277320 h 2935368"/>
                  <a:gd name="connsiteX16" fmla="*/ 394351 w 3148750"/>
                  <a:gd name="connsiteY16" fmla="*/ 1541377 h 2935368"/>
                  <a:gd name="connsiteX17" fmla="*/ 742815 w 3148750"/>
                  <a:gd name="connsiteY17" fmla="*/ 1689069 h 2935368"/>
                  <a:gd name="connsiteX18" fmla="*/ 732115 w 3148750"/>
                  <a:gd name="connsiteY18" fmla="*/ 909853 h 2935368"/>
                  <a:gd name="connsiteX19" fmla="*/ 844742 w 3148750"/>
                  <a:gd name="connsiteY19" fmla="*/ 794091 h 2935368"/>
                  <a:gd name="connsiteX20" fmla="*/ 1599561 w 3148750"/>
                  <a:gd name="connsiteY20" fmla="*/ 783727 h 2935368"/>
                  <a:gd name="connsiteX21" fmla="*/ 1599561 w 3148750"/>
                  <a:gd name="connsiteY21" fmla="*/ 646886 h 2935368"/>
                  <a:gd name="connsiteX22" fmla="*/ 1595963 w 3148750"/>
                  <a:gd name="connsiteY22" fmla="*/ 644381 h 2935368"/>
                  <a:gd name="connsiteX0" fmla="*/ 1595963 w 3148750"/>
                  <a:gd name="connsiteY0" fmla="*/ 644381 h 2935368"/>
                  <a:gd name="connsiteX1" fmla="*/ 2137852 w 3148750"/>
                  <a:gd name="connsiteY1" fmla="*/ 603709 h 2935368"/>
                  <a:gd name="connsiteX2" fmla="*/ 2132430 w 3148750"/>
                  <a:gd name="connsiteY2" fmla="*/ 776410 h 2935368"/>
                  <a:gd name="connsiteX3" fmla="*/ 2998821 w 3148750"/>
                  <a:gd name="connsiteY3" fmla="*/ 773490 h 2935368"/>
                  <a:gd name="connsiteX4" fmla="*/ 3070010 w 3148750"/>
                  <a:gd name="connsiteY4" fmla="*/ 877752 h 2935368"/>
                  <a:gd name="connsiteX5" fmla="*/ 3070583 w 3148750"/>
                  <a:gd name="connsiteY5" fmla="*/ 1509843 h 2935368"/>
                  <a:gd name="connsiteX6" fmla="*/ 2723584 w 3148750"/>
                  <a:gd name="connsiteY6" fmla="*/ 1643816 h 2935368"/>
                  <a:gd name="connsiteX7" fmla="*/ 2664086 w 3148750"/>
                  <a:gd name="connsiteY7" fmla="*/ 2221080 h 2935368"/>
                  <a:gd name="connsiteX8" fmla="*/ 3148750 w 3148750"/>
                  <a:gd name="connsiteY8" fmla="*/ 2447059 h 2935368"/>
                  <a:gd name="connsiteX9" fmla="*/ 3096275 w 3148750"/>
                  <a:gd name="connsiteY9" fmla="*/ 2790631 h 2935368"/>
                  <a:gd name="connsiteX10" fmla="*/ 2983649 w 3148750"/>
                  <a:gd name="connsiteY10" fmla="*/ 2906393 h 2935368"/>
                  <a:gd name="connsiteX11" fmla="*/ 874143 w 3148750"/>
                  <a:gd name="connsiteY11" fmla="*/ 2935358 h 2935368"/>
                  <a:gd name="connsiteX12" fmla="*/ 758381 w 3148750"/>
                  <a:gd name="connsiteY12" fmla="*/ 2822732 h 2935368"/>
                  <a:gd name="connsiteX13" fmla="*/ 750127 w 3148750"/>
                  <a:gd name="connsiteY13" fmla="*/ 2221600 h 2935368"/>
                  <a:gd name="connsiteX14" fmla="*/ 181200 w 3148750"/>
                  <a:gd name="connsiteY14" fmla="*/ 2277320 h 2935368"/>
                  <a:gd name="connsiteX15" fmla="*/ 394351 w 3148750"/>
                  <a:gd name="connsiteY15" fmla="*/ 1541377 h 2935368"/>
                  <a:gd name="connsiteX16" fmla="*/ 742815 w 3148750"/>
                  <a:gd name="connsiteY16" fmla="*/ 1689069 h 2935368"/>
                  <a:gd name="connsiteX17" fmla="*/ 732115 w 3148750"/>
                  <a:gd name="connsiteY17" fmla="*/ 909853 h 2935368"/>
                  <a:gd name="connsiteX18" fmla="*/ 844742 w 3148750"/>
                  <a:gd name="connsiteY18" fmla="*/ 794091 h 2935368"/>
                  <a:gd name="connsiteX19" fmla="*/ 1599561 w 3148750"/>
                  <a:gd name="connsiteY19" fmla="*/ 783727 h 2935368"/>
                  <a:gd name="connsiteX20" fmla="*/ 1599561 w 3148750"/>
                  <a:gd name="connsiteY20" fmla="*/ 646886 h 2935368"/>
                  <a:gd name="connsiteX21" fmla="*/ 1595963 w 3148750"/>
                  <a:gd name="connsiteY21" fmla="*/ 644381 h 2935368"/>
                  <a:gd name="connsiteX0" fmla="*/ 1595963 w 3148750"/>
                  <a:gd name="connsiteY0" fmla="*/ 644381 h 2935368"/>
                  <a:gd name="connsiteX1" fmla="*/ 2137852 w 3148750"/>
                  <a:gd name="connsiteY1" fmla="*/ 603709 h 2935368"/>
                  <a:gd name="connsiteX2" fmla="*/ 2132430 w 3148750"/>
                  <a:gd name="connsiteY2" fmla="*/ 776410 h 2935368"/>
                  <a:gd name="connsiteX3" fmla="*/ 2998821 w 3148750"/>
                  <a:gd name="connsiteY3" fmla="*/ 773490 h 2935368"/>
                  <a:gd name="connsiteX4" fmla="*/ 3070010 w 3148750"/>
                  <a:gd name="connsiteY4" fmla="*/ 877752 h 2935368"/>
                  <a:gd name="connsiteX5" fmla="*/ 3070583 w 3148750"/>
                  <a:gd name="connsiteY5" fmla="*/ 1509843 h 2935368"/>
                  <a:gd name="connsiteX6" fmla="*/ 2723584 w 3148750"/>
                  <a:gd name="connsiteY6" fmla="*/ 1643816 h 2935368"/>
                  <a:gd name="connsiteX7" fmla="*/ 2664086 w 3148750"/>
                  <a:gd name="connsiteY7" fmla="*/ 2221080 h 2935368"/>
                  <a:gd name="connsiteX8" fmla="*/ 3148750 w 3148750"/>
                  <a:gd name="connsiteY8" fmla="*/ 2447059 h 2935368"/>
                  <a:gd name="connsiteX9" fmla="*/ 3096275 w 3148750"/>
                  <a:gd name="connsiteY9" fmla="*/ 2790631 h 2935368"/>
                  <a:gd name="connsiteX10" fmla="*/ 2983649 w 3148750"/>
                  <a:gd name="connsiteY10" fmla="*/ 2906393 h 2935368"/>
                  <a:gd name="connsiteX11" fmla="*/ 874143 w 3148750"/>
                  <a:gd name="connsiteY11" fmla="*/ 2935358 h 2935368"/>
                  <a:gd name="connsiteX12" fmla="*/ 758381 w 3148750"/>
                  <a:gd name="connsiteY12" fmla="*/ 2822732 h 2935368"/>
                  <a:gd name="connsiteX13" fmla="*/ 750127 w 3148750"/>
                  <a:gd name="connsiteY13" fmla="*/ 2221600 h 2935368"/>
                  <a:gd name="connsiteX14" fmla="*/ 181200 w 3148750"/>
                  <a:gd name="connsiteY14" fmla="*/ 2277320 h 2935368"/>
                  <a:gd name="connsiteX15" fmla="*/ 394351 w 3148750"/>
                  <a:gd name="connsiteY15" fmla="*/ 1541377 h 2935368"/>
                  <a:gd name="connsiteX16" fmla="*/ 742815 w 3148750"/>
                  <a:gd name="connsiteY16" fmla="*/ 1689069 h 2935368"/>
                  <a:gd name="connsiteX17" fmla="*/ 732115 w 3148750"/>
                  <a:gd name="connsiteY17" fmla="*/ 909853 h 2935368"/>
                  <a:gd name="connsiteX18" fmla="*/ 844742 w 3148750"/>
                  <a:gd name="connsiteY18" fmla="*/ 794091 h 2935368"/>
                  <a:gd name="connsiteX19" fmla="*/ 1599561 w 3148750"/>
                  <a:gd name="connsiteY19" fmla="*/ 783727 h 2935368"/>
                  <a:gd name="connsiteX20" fmla="*/ 1599561 w 3148750"/>
                  <a:gd name="connsiteY20" fmla="*/ 646886 h 2935368"/>
                  <a:gd name="connsiteX21" fmla="*/ 1595963 w 3148750"/>
                  <a:gd name="connsiteY21" fmla="*/ 644381 h 2935368"/>
                  <a:gd name="connsiteX0" fmla="*/ 1595963 w 3148750"/>
                  <a:gd name="connsiteY0" fmla="*/ 644381 h 2935368"/>
                  <a:gd name="connsiteX1" fmla="*/ 2137852 w 3148750"/>
                  <a:gd name="connsiteY1" fmla="*/ 603709 h 2935368"/>
                  <a:gd name="connsiteX2" fmla="*/ 2132430 w 3148750"/>
                  <a:gd name="connsiteY2" fmla="*/ 776410 h 2935368"/>
                  <a:gd name="connsiteX3" fmla="*/ 2998821 w 3148750"/>
                  <a:gd name="connsiteY3" fmla="*/ 773490 h 2935368"/>
                  <a:gd name="connsiteX4" fmla="*/ 3070010 w 3148750"/>
                  <a:gd name="connsiteY4" fmla="*/ 877752 h 2935368"/>
                  <a:gd name="connsiteX5" fmla="*/ 3070583 w 3148750"/>
                  <a:gd name="connsiteY5" fmla="*/ 1509843 h 2935368"/>
                  <a:gd name="connsiteX6" fmla="*/ 2723584 w 3148750"/>
                  <a:gd name="connsiteY6" fmla="*/ 1643816 h 2935368"/>
                  <a:gd name="connsiteX7" fmla="*/ 2664086 w 3148750"/>
                  <a:gd name="connsiteY7" fmla="*/ 2221080 h 2935368"/>
                  <a:gd name="connsiteX8" fmla="*/ 3148750 w 3148750"/>
                  <a:gd name="connsiteY8" fmla="*/ 2447059 h 2935368"/>
                  <a:gd name="connsiteX9" fmla="*/ 3096275 w 3148750"/>
                  <a:gd name="connsiteY9" fmla="*/ 2790631 h 2935368"/>
                  <a:gd name="connsiteX10" fmla="*/ 2983649 w 3148750"/>
                  <a:gd name="connsiteY10" fmla="*/ 2906393 h 2935368"/>
                  <a:gd name="connsiteX11" fmla="*/ 874143 w 3148750"/>
                  <a:gd name="connsiteY11" fmla="*/ 2935358 h 2935368"/>
                  <a:gd name="connsiteX12" fmla="*/ 758381 w 3148750"/>
                  <a:gd name="connsiteY12" fmla="*/ 2822732 h 2935368"/>
                  <a:gd name="connsiteX13" fmla="*/ 750127 w 3148750"/>
                  <a:gd name="connsiteY13" fmla="*/ 2221600 h 2935368"/>
                  <a:gd name="connsiteX14" fmla="*/ 181200 w 3148750"/>
                  <a:gd name="connsiteY14" fmla="*/ 2277320 h 2935368"/>
                  <a:gd name="connsiteX15" fmla="*/ 394351 w 3148750"/>
                  <a:gd name="connsiteY15" fmla="*/ 1541377 h 2935368"/>
                  <a:gd name="connsiteX16" fmla="*/ 742815 w 3148750"/>
                  <a:gd name="connsiteY16" fmla="*/ 1689069 h 2935368"/>
                  <a:gd name="connsiteX17" fmla="*/ 732115 w 3148750"/>
                  <a:gd name="connsiteY17" fmla="*/ 909853 h 2935368"/>
                  <a:gd name="connsiteX18" fmla="*/ 844742 w 3148750"/>
                  <a:gd name="connsiteY18" fmla="*/ 794091 h 2935368"/>
                  <a:gd name="connsiteX19" fmla="*/ 1599561 w 3148750"/>
                  <a:gd name="connsiteY19" fmla="*/ 783727 h 2935368"/>
                  <a:gd name="connsiteX20" fmla="*/ 1599561 w 3148750"/>
                  <a:gd name="connsiteY20" fmla="*/ 646886 h 2935368"/>
                  <a:gd name="connsiteX21" fmla="*/ 1595963 w 3148750"/>
                  <a:gd name="connsiteY21" fmla="*/ 644381 h 2935368"/>
                  <a:gd name="connsiteX0" fmla="*/ 1595963 w 3148750"/>
                  <a:gd name="connsiteY0" fmla="*/ 644381 h 2935368"/>
                  <a:gd name="connsiteX1" fmla="*/ 2137852 w 3148750"/>
                  <a:gd name="connsiteY1" fmla="*/ 603709 h 2935368"/>
                  <a:gd name="connsiteX2" fmla="*/ 2132430 w 3148750"/>
                  <a:gd name="connsiteY2" fmla="*/ 776410 h 2935368"/>
                  <a:gd name="connsiteX3" fmla="*/ 2998821 w 3148750"/>
                  <a:gd name="connsiteY3" fmla="*/ 773490 h 2935368"/>
                  <a:gd name="connsiteX4" fmla="*/ 3070010 w 3148750"/>
                  <a:gd name="connsiteY4" fmla="*/ 877752 h 2935368"/>
                  <a:gd name="connsiteX5" fmla="*/ 3070583 w 3148750"/>
                  <a:gd name="connsiteY5" fmla="*/ 1509843 h 2935368"/>
                  <a:gd name="connsiteX6" fmla="*/ 2723584 w 3148750"/>
                  <a:gd name="connsiteY6" fmla="*/ 1643816 h 2935368"/>
                  <a:gd name="connsiteX7" fmla="*/ 2664086 w 3148750"/>
                  <a:gd name="connsiteY7" fmla="*/ 2221080 h 2935368"/>
                  <a:gd name="connsiteX8" fmla="*/ 3148750 w 3148750"/>
                  <a:gd name="connsiteY8" fmla="*/ 2447059 h 2935368"/>
                  <a:gd name="connsiteX9" fmla="*/ 3034312 w 3148750"/>
                  <a:gd name="connsiteY9" fmla="*/ 2745268 h 2935368"/>
                  <a:gd name="connsiteX10" fmla="*/ 2983649 w 3148750"/>
                  <a:gd name="connsiteY10" fmla="*/ 2906393 h 2935368"/>
                  <a:gd name="connsiteX11" fmla="*/ 874143 w 3148750"/>
                  <a:gd name="connsiteY11" fmla="*/ 2935358 h 2935368"/>
                  <a:gd name="connsiteX12" fmla="*/ 758381 w 3148750"/>
                  <a:gd name="connsiteY12" fmla="*/ 2822732 h 2935368"/>
                  <a:gd name="connsiteX13" fmla="*/ 750127 w 3148750"/>
                  <a:gd name="connsiteY13" fmla="*/ 2221600 h 2935368"/>
                  <a:gd name="connsiteX14" fmla="*/ 181200 w 3148750"/>
                  <a:gd name="connsiteY14" fmla="*/ 2277320 h 2935368"/>
                  <a:gd name="connsiteX15" fmla="*/ 394351 w 3148750"/>
                  <a:gd name="connsiteY15" fmla="*/ 1541377 h 2935368"/>
                  <a:gd name="connsiteX16" fmla="*/ 742815 w 3148750"/>
                  <a:gd name="connsiteY16" fmla="*/ 1689069 h 2935368"/>
                  <a:gd name="connsiteX17" fmla="*/ 732115 w 3148750"/>
                  <a:gd name="connsiteY17" fmla="*/ 909853 h 2935368"/>
                  <a:gd name="connsiteX18" fmla="*/ 844742 w 3148750"/>
                  <a:gd name="connsiteY18" fmla="*/ 794091 h 2935368"/>
                  <a:gd name="connsiteX19" fmla="*/ 1599561 w 3148750"/>
                  <a:gd name="connsiteY19" fmla="*/ 783727 h 2935368"/>
                  <a:gd name="connsiteX20" fmla="*/ 1599561 w 3148750"/>
                  <a:gd name="connsiteY20" fmla="*/ 646886 h 2935368"/>
                  <a:gd name="connsiteX21" fmla="*/ 1595963 w 3148750"/>
                  <a:gd name="connsiteY21" fmla="*/ 644381 h 2935368"/>
                  <a:gd name="connsiteX0" fmla="*/ 1595963 w 3070583"/>
                  <a:gd name="connsiteY0" fmla="*/ 644381 h 2935368"/>
                  <a:gd name="connsiteX1" fmla="*/ 2137852 w 3070583"/>
                  <a:gd name="connsiteY1" fmla="*/ 603709 h 2935368"/>
                  <a:gd name="connsiteX2" fmla="*/ 2132430 w 3070583"/>
                  <a:gd name="connsiteY2" fmla="*/ 776410 h 2935368"/>
                  <a:gd name="connsiteX3" fmla="*/ 2998821 w 3070583"/>
                  <a:gd name="connsiteY3" fmla="*/ 773490 h 2935368"/>
                  <a:gd name="connsiteX4" fmla="*/ 3070010 w 3070583"/>
                  <a:gd name="connsiteY4" fmla="*/ 877752 h 2935368"/>
                  <a:gd name="connsiteX5" fmla="*/ 3070583 w 3070583"/>
                  <a:gd name="connsiteY5" fmla="*/ 1509843 h 2935368"/>
                  <a:gd name="connsiteX6" fmla="*/ 2723584 w 3070583"/>
                  <a:gd name="connsiteY6" fmla="*/ 1643816 h 2935368"/>
                  <a:gd name="connsiteX7" fmla="*/ 2664086 w 3070583"/>
                  <a:gd name="connsiteY7" fmla="*/ 2221080 h 2935368"/>
                  <a:gd name="connsiteX8" fmla="*/ 3034312 w 3070583"/>
                  <a:gd name="connsiteY8" fmla="*/ 2745268 h 2935368"/>
                  <a:gd name="connsiteX9" fmla="*/ 2983649 w 3070583"/>
                  <a:gd name="connsiteY9" fmla="*/ 2906393 h 2935368"/>
                  <a:gd name="connsiteX10" fmla="*/ 874143 w 3070583"/>
                  <a:gd name="connsiteY10" fmla="*/ 2935358 h 2935368"/>
                  <a:gd name="connsiteX11" fmla="*/ 758381 w 3070583"/>
                  <a:gd name="connsiteY11" fmla="*/ 2822732 h 2935368"/>
                  <a:gd name="connsiteX12" fmla="*/ 750127 w 3070583"/>
                  <a:gd name="connsiteY12" fmla="*/ 2221600 h 2935368"/>
                  <a:gd name="connsiteX13" fmla="*/ 181200 w 3070583"/>
                  <a:gd name="connsiteY13" fmla="*/ 2277320 h 2935368"/>
                  <a:gd name="connsiteX14" fmla="*/ 394351 w 3070583"/>
                  <a:gd name="connsiteY14" fmla="*/ 1541377 h 2935368"/>
                  <a:gd name="connsiteX15" fmla="*/ 742815 w 3070583"/>
                  <a:gd name="connsiteY15" fmla="*/ 1689069 h 2935368"/>
                  <a:gd name="connsiteX16" fmla="*/ 732115 w 3070583"/>
                  <a:gd name="connsiteY16" fmla="*/ 909853 h 2935368"/>
                  <a:gd name="connsiteX17" fmla="*/ 844742 w 3070583"/>
                  <a:gd name="connsiteY17" fmla="*/ 794091 h 2935368"/>
                  <a:gd name="connsiteX18" fmla="*/ 1599561 w 3070583"/>
                  <a:gd name="connsiteY18" fmla="*/ 783727 h 2935368"/>
                  <a:gd name="connsiteX19" fmla="*/ 1599561 w 3070583"/>
                  <a:gd name="connsiteY19" fmla="*/ 646886 h 2935368"/>
                  <a:gd name="connsiteX20" fmla="*/ 1595963 w 3070583"/>
                  <a:gd name="connsiteY20" fmla="*/ 644381 h 2935368"/>
                  <a:gd name="connsiteX0" fmla="*/ 1595963 w 3070583"/>
                  <a:gd name="connsiteY0" fmla="*/ 644381 h 2935368"/>
                  <a:gd name="connsiteX1" fmla="*/ 2137852 w 3070583"/>
                  <a:gd name="connsiteY1" fmla="*/ 603709 h 2935368"/>
                  <a:gd name="connsiteX2" fmla="*/ 2132430 w 3070583"/>
                  <a:gd name="connsiteY2" fmla="*/ 776410 h 2935368"/>
                  <a:gd name="connsiteX3" fmla="*/ 2998821 w 3070583"/>
                  <a:gd name="connsiteY3" fmla="*/ 773490 h 2935368"/>
                  <a:gd name="connsiteX4" fmla="*/ 3070010 w 3070583"/>
                  <a:gd name="connsiteY4" fmla="*/ 877752 h 2935368"/>
                  <a:gd name="connsiteX5" fmla="*/ 3070583 w 3070583"/>
                  <a:gd name="connsiteY5" fmla="*/ 1509843 h 2935368"/>
                  <a:gd name="connsiteX6" fmla="*/ 2723584 w 3070583"/>
                  <a:gd name="connsiteY6" fmla="*/ 1643816 h 2935368"/>
                  <a:gd name="connsiteX7" fmla="*/ 2664086 w 3070583"/>
                  <a:gd name="connsiteY7" fmla="*/ 2221080 h 2935368"/>
                  <a:gd name="connsiteX8" fmla="*/ 3013970 w 3070583"/>
                  <a:gd name="connsiteY8" fmla="*/ 2723054 h 2935368"/>
                  <a:gd name="connsiteX9" fmla="*/ 2983649 w 3070583"/>
                  <a:gd name="connsiteY9" fmla="*/ 2906393 h 2935368"/>
                  <a:gd name="connsiteX10" fmla="*/ 874143 w 3070583"/>
                  <a:gd name="connsiteY10" fmla="*/ 2935358 h 2935368"/>
                  <a:gd name="connsiteX11" fmla="*/ 758381 w 3070583"/>
                  <a:gd name="connsiteY11" fmla="*/ 2822732 h 2935368"/>
                  <a:gd name="connsiteX12" fmla="*/ 750127 w 3070583"/>
                  <a:gd name="connsiteY12" fmla="*/ 2221600 h 2935368"/>
                  <a:gd name="connsiteX13" fmla="*/ 181200 w 3070583"/>
                  <a:gd name="connsiteY13" fmla="*/ 2277320 h 2935368"/>
                  <a:gd name="connsiteX14" fmla="*/ 394351 w 3070583"/>
                  <a:gd name="connsiteY14" fmla="*/ 1541377 h 2935368"/>
                  <a:gd name="connsiteX15" fmla="*/ 742815 w 3070583"/>
                  <a:gd name="connsiteY15" fmla="*/ 1689069 h 2935368"/>
                  <a:gd name="connsiteX16" fmla="*/ 732115 w 3070583"/>
                  <a:gd name="connsiteY16" fmla="*/ 909853 h 2935368"/>
                  <a:gd name="connsiteX17" fmla="*/ 844742 w 3070583"/>
                  <a:gd name="connsiteY17" fmla="*/ 794091 h 2935368"/>
                  <a:gd name="connsiteX18" fmla="*/ 1599561 w 3070583"/>
                  <a:gd name="connsiteY18" fmla="*/ 783727 h 2935368"/>
                  <a:gd name="connsiteX19" fmla="*/ 1599561 w 3070583"/>
                  <a:gd name="connsiteY19" fmla="*/ 646886 h 2935368"/>
                  <a:gd name="connsiteX20" fmla="*/ 1595963 w 3070583"/>
                  <a:gd name="connsiteY20" fmla="*/ 644381 h 2935368"/>
                  <a:gd name="connsiteX0" fmla="*/ 1595963 w 3093732"/>
                  <a:gd name="connsiteY0" fmla="*/ 644381 h 2935368"/>
                  <a:gd name="connsiteX1" fmla="*/ 2137852 w 3093732"/>
                  <a:gd name="connsiteY1" fmla="*/ 603709 h 2935368"/>
                  <a:gd name="connsiteX2" fmla="*/ 2132430 w 3093732"/>
                  <a:gd name="connsiteY2" fmla="*/ 776410 h 2935368"/>
                  <a:gd name="connsiteX3" fmla="*/ 2998821 w 3093732"/>
                  <a:gd name="connsiteY3" fmla="*/ 773490 h 2935368"/>
                  <a:gd name="connsiteX4" fmla="*/ 3070010 w 3093732"/>
                  <a:gd name="connsiteY4" fmla="*/ 877752 h 2935368"/>
                  <a:gd name="connsiteX5" fmla="*/ 3070583 w 3093732"/>
                  <a:gd name="connsiteY5" fmla="*/ 1509843 h 2935368"/>
                  <a:gd name="connsiteX6" fmla="*/ 2723584 w 3093732"/>
                  <a:gd name="connsiteY6" fmla="*/ 1643816 h 2935368"/>
                  <a:gd name="connsiteX7" fmla="*/ 2664086 w 3093732"/>
                  <a:gd name="connsiteY7" fmla="*/ 2221080 h 2935368"/>
                  <a:gd name="connsiteX8" fmla="*/ 3013970 w 3093732"/>
                  <a:gd name="connsiteY8" fmla="*/ 2723054 h 2935368"/>
                  <a:gd name="connsiteX9" fmla="*/ 2983649 w 3093732"/>
                  <a:gd name="connsiteY9" fmla="*/ 2906393 h 2935368"/>
                  <a:gd name="connsiteX10" fmla="*/ 874143 w 3093732"/>
                  <a:gd name="connsiteY10" fmla="*/ 2935358 h 2935368"/>
                  <a:gd name="connsiteX11" fmla="*/ 758381 w 3093732"/>
                  <a:gd name="connsiteY11" fmla="*/ 2822732 h 2935368"/>
                  <a:gd name="connsiteX12" fmla="*/ 750127 w 3093732"/>
                  <a:gd name="connsiteY12" fmla="*/ 2221600 h 2935368"/>
                  <a:gd name="connsiteX13" fmla="*/ 181200 w 3093732"/>
                  <a:gd name="connsiteY13" fmla="*/ 2277320 h 2935368"/>
                  <a:gd name="connsiteX14" fmla="*/ 394351 w 3093732"/>
                  <a:gd name="connsiteY14" fmla="*/ 1541377 h 2935368"/>
                  <a:gd name="connsiteX15" fmla="*/ 742815 w 3093732"/>
                  <a:gd name="connsiteY15" fmla="*/ 1689069 h 2935368"/>
                  <a:gd name="connsiteX16" fmla="*/ 732115 w 3093732"/>
                  <a:gd name="connsiteY16" fmla="*/ 909853 h 2935368"/>
                  <a:gd name="connsiteX17" fmla="*/ 844742 w 3093732"/>
                  <a:gd name="connsiteY17" fmla="*/ 794091 h 2935368"/>
                  <a:gd name="connsiteX18" fmla="*/ 1599561 w 3093732"/>
                  <a:gd name="connsiteY18" fmla="*/ 783727 h 2935368"/>
                  <a:gd name="connsiteX19" fmla="*/ 1599561 w 3093732"/>
                  <a:gd name="connsiteY19" fmla="*/ 646886 h 2935368"/>
                  <a:gd name="connsiteX20" fmla="*/ 1595963 w 3093732"/>
                  <a:gd name="connsiteY20" fmla="*/ 644381 h 2935368"/>
                  <a:gd name="connsiteX0" fmla="*/ 1595963 w 3101058"/>
                  <a:gd name="connsiteY0" fmla="*/ 644381 h 2935368"/>
                  <a:gd name="connsiteX1" fmla="*/ 2137852 w 3101058"/>
                  <a:gd name="connsiteY1" fmla="*/ 603709 h 2935368"/>
                  <a:gd name="connsiteX2" fmla="*/ 2132430 w 3101058"/>
                  <a:gd name="connsiteY2" fmla="*/ 776410 h 2935368"/>
                  <a:gd name="connsiteX3" fmla="*/ 2998821 w 3101058"/>
                  <a:gd name="connsiteY3" fmla="*/ 773490 h 2935368"/>
                  <a:gd name="connsiteX4" fmla="*/ 3070010 w 3101058"/>
                  <a:gd name="connsiteY4" fmla="*/ 877752 h 2935368"/>
                  <a:gd name="connsiteX5" fmla="*/ 3070583 w 3101058"/>
                  <a:gd name="connsiteY5" fmla="*/ 1509843 h 2935368"/>
                  <a:gd name="connsiteX6" fmla="*/ 2723584 w 3101058"/>
                  <a:gd name="connsiteY6" fmla="*/ 1643816 h 2935368"/>
                  <a:gd name="connsiteX7" fmla="*/ 2664086 w 3101058"/>
                  <a:gd name="connsiteY7" fmla="*/ 2221080 h 2935368"/>
                  <a:gd name="connsiteX8" fmla="*/ 3013970 w 3101058"/>
                  <a:gd name="connsiteY8" fmla="*/ 2723054 h 2935368"/>
                  <a:gd name="connsiteX9" fmla="*/ 2983649 w 3101058"/>
                  <a:gd name="connsiteY9" fmla="*/ 2906393 h 2935368"/>
                  <a:gd name="connsiteX10" fmla="*/ 874143 w 3101058"/>
                  <a:gd name="connsiteY10" fmla="*/ 2935358 h 2935368"/>
                  <a:gd name="connsiteX11" fmla="*/ 758381 w 3101058"/>
                  <a:gd name="connsiteY11" fmla="*/ 2822732 h 2935368"/>
                  <a:gd name="connsiteX12" fmla="*/ 750127 w 3101058"/>
                  <a:gd name="connsiteY12" fmla="*/ 2221600 h 2935368"/>
                  <a:gd name="connsiteX13" fmla="*/ 181200 w 3101058"/>
                  <a:gd name="connsiteY13" fmla="*/ 2277320 h 2935368"/>
                  <a:gd name="connsiteX14" fmla="*/ 394351 w 3101058"/>
                  <a:gd name="connsiteY14" fmla="*/ 1541377 h 2935368"/>
                  <a:gd name="connsiteX15" fmla="*/ 742815 w 3101058"/>
                  <a:gd name="connsiteY15" fmla="*/ 1689069 h 2935368"/>
                  <a:gd name="connsiteX16" fmla="*/ 732115 w 3101058"/>
                  <a:gd name="connsiteY16" fmla="*/ 909853 h 2935368"/>
                  <a:gd name="connsiteX17" fmla="*/ 844742 w 3101058"/>
                  <a:gd name="connsiteY17" fmla="*/ 794091 h 2935368"/>
                  <a:gd name="connsiteX18" fmla="*/ 1599561 w 3101058"/>
                  <a:gd name="connsiteY18" fmla="*/ 783727 h 2935368"/>
                  <a:gd name="connsiteX19" fmla="*/ 1599561 w 3101058"/>
                  <a:gd name="connsiteY19" fmla="*/ 646886 h 2935368"/>
                  <a:gd name="connsiteX20" fmla="*/ 1595963 w 3101058"/>
                  <a:gd name="connsiteY20" fmla="*/ 644381 h 2935368"/>
                  <a:gd name="connsiteX0" fmla="*/ 1595963 w 3070583"/>
                  <a:gd name="connsiteY0" fmla="*/ 644381 h 2935368"/>
                  <a:gd name="connsiteX1" fmla="*/ 2137852 w 3070583"/>
                  <a:gd name="connsiteY1" fmla="*/ 603709 h 2935368"/>
                  <a:gd name="connsiteX2" fmla="*/ 2132430 w 3070583"/>
                  <a:gd name="connsiteY2" fmla="*/ 776410 h 2935368"/>
                  <a:gd name="connsiteX3" fmla="*/ 2998821 w 3070583"/>
                  <a:gd name="connsiteY3" fmla="*/ 773490 h 2935368"/>
                  <a:gd name="connsiteX4" fmla="*/ 3070010 w 3070583"/>
                  <a:gd name="connsiteY4" fmla="*/ 877752 h 2935368"/>
                  <a:gd name="connsiteX5" fmla="*/ 3070583 w 3070583"/>
                  <a:gd name="connsiteY5" fmla="*/ 1509843 h 2935368"/>
                  <a:gd name="connsiteX6" fmla="*/ 2723584 w 3070583"/>
                  <a:gd name="connsiteY6" fmla="*/ 1643816 h 2935368"/>
                  <a:gd name="connsiteX7" fmla="*/ 2664086 w 3070583"/>
                  <a:gd name="connsiteY7" fmla="*/ 2221080 h 2935368"/>
                  <a:gd name="connsiteX8" fmla="*/ 3013970 w 3070583"/>
                  <a:gd name="connsiteY8" fmla="*/ 2723054 h 2935368"/>
                  <a:gd name="connsiteX9" fmla="*/ 2983649 w 3070583"/>
                  <a:gd name="connsiteY9" fmla="*/ 2906393 h 2935368"/>
                  <a:gd name="connsiteX10" fmla="*/ 874143 w 3070583"/>
                  <a:gd name="connsiteY10" fmla="*/ 2935358 h 2935368"/>
                  <a:gd name="connsiteX11" fmla="*/ 758381 w 3070583"/>
                  <a:gd name="connsiteY11" fmla="*/ 2822732 h 2935368"/>
                  <a:gd name="connsiteX12" fmla="*/ 750127 w 3070583"/>
                  <a:gd name="connsiteY12" fmla="*/ 2221600 h 2935368"/>
                  <a:gd name="connsiteX13" fmla="*/ 181200 w 3070583"/>
                  <a:gd name="connsiteY13" fmla="*/ 2277320 h 2935368"/>
                  <a:gd name="connsiteX14" fmla="*/ 394351 w 3070583"/>
                  <a:gd name="connsiteY14" fmla="*/ 1541377 h 2935368"/>
                  <a:gd name="connsiteX15" fmla="*/ 742815 w 3070583"/>
                  <a:gd name="connsiteY15" fmla="*/ 1689069 h 2935368"/>
                  <a:gd name="connsiteX16" fmla="*/ 732115 w 3070583"/>
                  <a:gd name="connsiteY16" fmla="*/ 909853 h 2935368"/>
                  <a:gd name="connsiteX17" fmla="*/ 844742 w 3070583"/>
                  <a:gd name="connsiteY17" fmla="*/ 794091 h 2935368"/>
                  <a:gd name="connsiteX18" fmla="*/ 1599561 w 3070583"/>
                  <a:gd name="connsiteY18" fmla="*/ 783727 h 2935368"/>
                  <a:gd name="connsiteX19" fmla="*/ 1599561 w 3070583"/>
                  <a:gd name="connsiteY19" fmla="*/ 646886 h 2935368"/>
                  <a:gd name="connsiteX20" fmla="*/ 1595963 w 3070583"/>
                  <a:gd name="connsiteY20" fmla="*/ 644381 h 2935368"/>
                  <a:gd name="connsiteX0" fmla="*/ 1595963 w 3070583"/>
                  <a:gd name="connsiteY0" fmla="*/ 644381 h 2935368"/>
                  <a:gd name="connsiteX1" fmla="*/ 2137852 w 3070583"/>
                  <a:gd name="connsiteY1" fmla="*/ 603709 h 2935368"/>
                  <a:gd name="connsiteX2" fmla="*/ 2132430 w 3070583"/>
                  <a:gd name="connsiteY2" fmla="*/ 776410 h 2935368"/>
                  <a:gd name="connsiteX3" fmla="*/ 2998821 w 3070583"/>
                  <a:gd name="connsiteY3" fmla="*/ 773490 h 2935368"/>
                  <a:gd name="connsiteX4" fmla="*/ 3070010 w 3070583"/>
                  <a:gd name="connsiteY4" fmla="*/ 877752 h 2935368"/>
                  <a:gd name="connsiteX5" fmla="*/ 3070583 w 3070583"/>
                  <a:gd name="connsiteY5" fmla="*/ 1509843 h 2935368"/>
                  <a:gd name="connsiteX6" fmla="*/ 2723584 w 3070583"/>
                  <a:gd name="connsiteY6" fmla="*/ 1643816 h 2935368"/>
                  <a:gd name="connsiteX7" fmla="*/ 2664086 w 3070583"/>
                  <a:gd name="connsiteY7" fmla="*/ 2221080 h 2935368"/>
                  <a:gd name="connsiteX8" fmla="*/ 3013970 w 3070583"/>
                  <a:gd name="connsiteY8" fmla="*/ 2723054 h 2935368"/>
                  <a:gd name="connsiteX9" fmla="*/ 2892085 w 3070583"/>
                  <a:gd name="connsiteY9" fmla="*/ 2855464 h 2935368"/>
                  <a:gd name="connsiteX10" fmla="*/ 874143 w 3070583"/>
                  <a:gd name="connsiteY10" fmla="*/ 2935358 h 2935368"/>
                  <a:gd name="connsiteX11" fmla="*/ 758381 w 3070583"/>
                  <a:gd name="connsiteY11" fmla="*/ 2822732 h 2935368"/>
                  <a:gd name="connsiteX12" fmla="*/ 750127 w 3070583"/>
                  <a:gd name="connsiteY12" fmla="*/ 2221600 h 2935368"/>
                  <a:gd name="connsiteX13" fmla="*/ 181200 w 3070583"/>
                  <a:gd name="connsiteY13" fmla="*/ 2277320 h 2935368"/>
                  <a:gd name="connsiteX14" fmla="*/ 394351 w 3070583"/>
                  <a:gd name="connsiteY14" fmla="*/ 1541377 h 2935368"/>
                  <a:gd name="connsiteX15" fmla="*/ 742815 w 3070583"/>
                  <a:gd name="connsiteY15" fmla="*/ 1689069 h 2935368"/>
                  <a:gd name="connsiteX16" fmla="*/ 732115 w 3070583"/>
                  <a:gd name="connsiteY16" fmla="*/ 909853 h 2935368"/>
                  <a:gd name="connsiteX17" fmla="*/ 844742 w 3070583"/>
                  <a:gd name="connsiteY17" fmla="*/ 794091 h 2935368"/>
                  <a:gd name="connsiteX18" fmla="*/ 1599561 w 3070583"/>
                  <a:gd name="connsiteY18" fmla="*/ 783727 h 2935368"/>
                  <a:gd name="connsiteX19" fmla="*/ 1599561 w 3070583"/>
                  <a:gd name="connsiteY19" fmla="*/ 646886 h 2935368"/>
                  <a:gd name="connsiteX20" fmla="*/ 1595963 w 3070583"/>
                  <a:gd name="connsiteY20" fmla="*/ 644381 h 2935368"/>
                  <a:gd name="connsiteX0" fmla="*/ 1595963 w 3070583"/>
                  <a:gd name="connsiteY0" fmla="*/ 644381 h 2935368"/>
                  <a:gd name="connsiteX1" fmla="*/ 2137852 w 3070583"/>
                  <a:gd name="connsiteY1" fmla="*/ 603709 h 2935368"/>
                  <a:gd name="connsiteX2" fmla="*/ 2132430 w 3070583"/>
                  <a:gd name="connsiteY2" fmla="*/ 776410 h 2935368"/>
                  <a:gd name="connsiteX3" fmla="*/ 2998821 w 3070583"/>
                  <a:gd name="connsiteY3" fmla="*/ 773490 h 2935368"/>
                  <a:gd name="connsiteX4" fmla="*/ 3070010 w 3070583"/>
                  <a:gd name="connsiteY4" fmla="*/ 877752 h 2935368"/>
                  <a:gd name="connsiteX5" fmla="*/ 3070583 w 3070583"/>
                  <a:gd name="connsiteY5" fmla="*/ 1509843 h 2935368"/>
                  <a:gd name="connsiteX6" fmla="*/ 2723584 w 3070583"/>
                  <a:gd name="connsiteY6" fmla="*/ 1643816 h 2935368"/>
                  <a:gd name="connsiteX7" fmla="*/ 2664086 w 3070583"/>
                  <a:gd name="connsiteY7" fmla="*/ 2221080 h 2935368"/>
                  <a:gd name="connsiteX8" fmla="*/ 3013970 w 3070583"/>
                  <a:gd name="connsiteY8" fmla="*/ 2723054 h 2935368"/>
                  <a:gd name="connsiteX9" fmla="*/ 2892085 w 3070583"/>
                  <a:gd name="connsiteY9" fmla="*/ 2855464 h 2935368"/>
                  <a:gd name="connsiteX10" fmla="*/ 874143 w 3070583"/>
                  <a:gd name="connsiteY10" fmla="*/ 2935358 h 2935368"/>
                  <a:gd name="connsiteX11" fmla="*/ 758381 w 3070583"/>
                  <a:gd name="connsiteY11" fmla="*/ 2822732 h 2935368"/>
                  <a:gd name="connsiteX12" fmla="*/ 750127 w 3070583"/>
                  <a:gd name="connsiteY12" fmla="*/ 2221600 h 2935368"/>
                  <a:gd name="connsiteX13" fmla="*/ 181200 w 3070583"/>
                  <a:gd name="connsiteY13" fmla="*/ 2277320 h 2935368"/>
                  <a:gd name="connsiteX14" fmla="*/ 394351 w 3070583"/>
                  <a:gd name="connsiteY14" fmla="*/ 1541377 h 2935368"/>
                  <a:gd name="connsiteX15" fmla="*/ 742815 w 3070583"/>
                  <a:gd name="connsiteY15" fmla="*/ 1689069 h 2935368"/>
                  <a:gd name="connsiteX16" fmla="*/ 732115 w 3070583"/>
                  <a:gd name="connsiteY16" fmla="*/ 909853 h 2935368"/>
                  <a:gd name="connsiteX17" fmla="*/ 844742 w 3070583"/>
                  <a:gd name="connsiteY17" fmla="*/ 794091 h 2935368"/>
                  <a:gd name="connsiteX18" fmla="*/ 1599561 w 3070583"/>
                  <a:gd name="connsiteY18" fmla="*/ 783727 h 2935368"/>
                  <a:gd name="connsiteX19" fmla="*/ 1599561 w 3070583"/>
                  <a:gd name="connsiteY19" fmla="*/ 646886 h 2935368"/>
                  <a:gd name="connsiteX20" fmla="*/ 1595963 w 3070583"/>
                  <a:gd name="connsiteY20" fmla="*/ 644381 h 2935368"/>
                  <a:gd name="connsiteX0" fmla="*/ 1595963 w 3070583"/>
                  <a:gd name="connsiteY0" fmla="*/ 644381 h 2935368"/>
                  <a:gd name="connsiteX1" fmla="*/ 2137852 w 3070583"/>
                  <a:gd name="connsiteY1" fmla="*/ 603709 h 2935368"/>
                  <a:gd name="connsiteX2" fmla="*/ 2132430 w 3070583"/>
                  <a:gd name="connsiteY2" fmla="*/ 776410 h 2935368"/>
                  <a:gd name="connsiteX3" fmla="*/ 2998821 w 3070583"/>
                  <a:gd name="connsiteY3" fmla="*/ 773490 h 2935368"/>
                  <a:gd name="connsiteX4" fmla="*/ 3070010 w 3070583"/>
                  <a:gd name="connsiteY4" fmla="*/ 877752 h 2935368"/>
                  <a:gd name="connsiteX5" fmla="*/ 3070583 w 3070583"/>
                  <a:gd name="connsiteY5" fmla="*/ 1509843 h 2935368"/>
                  <a:gd name="connsiteX6" fmla="*/ 2723584 w 3070583"/>
                  <a:gd name="connsiteY6" fmla="*/ 1643816 h 2935368"/>
                  <a:gd name="connsiteX7" fmla="*/ 2664086 w 3070583"/>
                  <a:gd name="connsiteY7" fmla="*/ 2221080 h 2935368"/>
                  <a:gd name="connsiteX8" fmla="*/ 3013970 w 3070583"/>
                  <a:gd name="connsiteY8" fmla="*/ 2723054 h 2935368"/>
                  <a:gd name="connsiteX9" fmla="*/ 2892085 w 3070583"/>
                  <a:gd name="connsiteY9" fmla="*/ 2855464 h 2935368"/>
                  <a:gd name="connsiteX10" fmla="*/ 874143 w 3070583"/>
                  <a:gd name="connsiteY10" fmla="*/ 2935358 h 2935368"/>
                  <a:gd name="connsiteX11" fmla="*/ 758381 w 3070583"/>
                  <a:gd name="connsiteY11" fmla="*/ 2822732 h 2935368"/>
                  <a:gd name="connsiteX12" fmla="*/ 750127 w 3070583"/>
                  <a:gd name="connsiteY12" fmla="*/ 2221600 h 2935368"/>
                  <a:gd name="connsiteX13" fmla="*/ 181200 w 3070583"/>
                  <a:gd name="connsiteY13" fmla="*/ 2277320 h 2935368"/>
                  <a:gd name="connsiteX14" fmla="*/ 394351 w 3070583"/>
                  <a:gd name="connsiteY14" fmla="*/ 1541377 h 2935368"/>
                  <a:gd name="connsiteX15" fmla="*/ 742815 w 3070583"/>
                  <a:gd name="connsiteY15" fmla="*/ 1689069 h 2935368"/>
                  <a:gd name="connsiteX16" fmla="*/ 732115 w 3070583"/>
                  <a:gd name="connsiteY16" fmla="*/ 909853 h 2935368"/>
                  <a:gd name="connsiteX17" fmla="*/ 844742 w 3070583"/>
                  <a:gd name="connsiteY17" fmla="*/ 794091 h 2935368"/>
                  <a:gd name="connsiteX18" fmla="*/ 1599561 w 3070583"/>
                  <a:gd name="connsiteY18" fmla="*/ 783727 h 2935368"/>
                  <a:gd name="connsiteX19" fmla="*/ 1599561 w 3070583"/>
                  <a:gd name="connsiteY19" fmla="*/ 646886 h 2935368"/>
                  <a:gd name="connsiteX20" fmla="*/ 1595963 w 3070583"/>
                  <a:gd name="connsiteY20" fmla="*/ 644381 h 2935368"/>
                  <a:gd name="connsiteX0" fmla="*/ 1595963 w 3070583"/>
                  <a:gd name="connsiteY0" fmla="*/ 644381 h 2949585"/>
                  <a:gd name="connsiteX1" fmla="*/ 2137852 w 3070583"/>
                  <a:gd name="connsiteY1" fmla="*/ 603709 h 2949585"/>
                  <a:gd name="connsiteX2" fmla="*/ 2132430 w 3070583"/>
                  <a:gd name="connsiteY2" fmla="*/ 776410 h 2949585"/>
                  <a:gd name="connsiteX3" fmla="*/ 2998821 w 3070583"/>
                  <a:gd name="connsiteY3" fmla="*/ 773490 h 2949585"/>
                  <a:gd name="connsiteX4" fmla="*/ 3070010 w 3070583"/>
                  <a:gd name="connsiteY4" fmla="*/ 877752 h 2949585"/>
                  <a:gd name="connsiteX5" fmla="*/ 3070583 w 3070583"/>
                  <a:gd name="connsiteY5" fmla="*/ 1509843 h 2949585"/>
                  <a:gd name="connsiteX6" fmla="*/ 2723584 w 3070583"/>
                  <a:gd name="connsiteY6" fmla="*/ 1643816 h 2949585"/>
                  <a:gd name="connsiteX7" fmla="*/ 2664086 w 3070583"/>
                  <a:gd name="connsiteY7" fmla="*/ 2221080 h 2949585"/>
                  <a:gd name="connsiteX8" fmla="*/ 3013970 w 3070583"/>
                  <a:gd name="connsiteY8" fmla="*/ 2723054 h 2949585"/>
                  <a:gd name="connsiteX9" fmla="*/ 2892085 w 3070583"/>
                  <a:gd name="connsiteY9" fmla="*/ 2855464 h 2949585"/>
                  <a:gd name="connsiteX10" fmla="*/ 1930391 w 3070583"/>
                  <a:gd name="connsiteY10" fmla="*/ 2939246 h 2949585"/>
                  <a:gd name="connsiteX11" fmla="*/ 874143 w 3070583"/>
                  <a:gd name="connsiteY11" fmla="*/ 2935358 h 2949585"/>
                  <a:gd name="connsiteX12" fmla="*/ 758381 w 3070583"/>
                  <a:gd name="connsiteY12" fmla="*/ 2822732 h 2949585"/>
                  <a:gd name="connsiteX13" fmla="*/ 750127 w 3070583"/>
                  <a:gd name="connsiteY13" fmla="*/ 2221600 h 2949585"/>
                  <a:gd name="connsiteX14" fmla="*/ 181200 w 3070583"/>
                  <a:gd name="connsiteY14" fmla="*/ 2277320 h 2949585"/>
                  <a:gd name="connsiteX15" fmla="*/ 394351 w 3070583"/>
                  <a:gd name="connsiteY15" fmla="*/ 1541377 h 2949585"/>
                  <a:gd name="connsiteX16" fmla="*/ 742815 w 3070583"/>
                  <a:gd name="connsiteY16" fmla="*/ 1689069 h 2949585"/>
                  <a:gd name="connsiteX17" fmla="*/ 732115 w 3070583"/>
                  <a:gd name="connsiteY17" fmla="*/ 909853 h 2949585"/>
                  <a:gd name="connsiteX18" fmla="*/ 844742 w 3070583"/>
                  <a:gd name="connsiteY18" fmla="*/ 794091 h 2949585"/>
                  <a:gd name="connsiteX19" fmla="*/ 1599561 w 3070583"/>
                  <a:gd name="connsiteY19" fmla="*/ 783727 h 2949585"/>
                  <a:gd name="connsiteX20" fmla="*/ 1599561 w 3070583"/>
                  <a:gd name="connsiteY20" fmla="*/ 646886 h 2949585"/>
                  <a:gd name="connsiteX21" fmla="*/ 1595963 w 3070583"/>
                  <a:gd name="connsiteY21" fmla="*/ 644381 h 2949585"/>
                  <a:gd name="connsiteX0" fmla="*/ 1595963 w 3070583"/>
                  <a:gd name="connsiteY0" fmla="*/ 644381 h 2936966"/>
                  <a:gd name="connsiteX1" fmla="*/ 2137852 w 3070583"/>
                  <a:gd name="connsiteY1" fmla="*/ 603709 h 2936966"/>
                  <a:gd name="connsiteX2" fmla="*/ 2132430 w 3070583"/>
                  <a:gd name="connsiteY2" fmla="*/ 776410 h 2936966"/>
                  <a:gd name="connsiteX3" fmla="*/ 2998821 w 3070583"/>
                  <a:gd name="connsiteY3" fmla="*/ 773490 h 2936966"/>
                  <a:gd name="connsiteX4" fmla="*/ 3070010 w 3070583"/>
                  <a:gd name="connsiteY4" fmla="*/ 877752 h 2936966"/>
                  <a:gd name="connsiteX5" fmla="*/ 3070583 w 3070583"/>
                  <a:gd name="connsiteY5" fmla="*/ 1509843 h 2936966"/>
                  <a:gd name="connsiteX6" fmla="*/ 2723584 w 3070583"/>
                  <a:gd name="connsiteY6" fmla="*/ 1643816 h 2936966"/>
                  <a:gd name="connsiteX7" fmla="*/ 2664086 w 3070583"/>
                  <a:gd name="connsiteY7" fmla="*/ 2221080 h 2936966"/>
                  <a:gd name="connsiteX8" fmla="*/ 3013970 w 3070583"/>
                  <a:gd name="connsiteY8" fmla="*/ 2723054 h 2936966"/>
                  <a:gd name="connsiteX9" fmla="*/ 2892085 w 3070583"/>
                  <a:gd name="connsiteY9" fmla="*/ 2855464 h 2936966"/>
                  <a:gd name="connsiteX10" fmla="*/ 1968711 w 3070583"/>
                  <a:gd name="connsiteY10" fmla="*/ 2778906 h 2936966"/>
                  <a:gd name="connsiteX11" fmla="*/ 874143 w 3070583"/>
                  <a:gd name="connsiteY11" fmla="*/ 2935358 h 2936966"/>
                  <a:gd name="connsiteX12" fmla="*/ 758381 w 3070583"/>
                  <a:gd name="connsiteY12" fmla="*/ 2822732 h 2936966"/>
                  <a:gd name="connsiteX13" fmla="*/ 750127 w 3070583"/>
                  <a:gd name="connsiteY13" fmla="*/ 2221600 h 2936966"/>
                  <a:gd name="connsiteX14" fmla="*/ 181200 w 3070583"/>
                  <a:gd name="connsiteY14" fmla="*/ 2277320 h 2936966"/>
                  <a:gd name="connsiteX15" fmla="*/ 394351 w 3070583"/>
                  <a:gd name="connsiteY15" fmla="*/ 1541377 h 2936966"/>
                  <a:gd name="connsiteX16" fmla="*/ 742815 w 3070583"/>
                  <a:gd name="connsiteY16" fmla="*/ 1689069 h 2936966"/>
                  <a:gd name="connsiteX17" fmla="*/ 732115 w 3070583"/>
                  <a:gd name="connsiteY17" fmla="*/ 909853 h 2936966"/>
                  <a:gd name="connsiteX18" fmla="*/ 844742 w 3070583"/>
                  <a:gd name="connsiteY18" fmla="*/ 794091 h 2936966"/>
                  <a:gd name="connsiteX19" fmla="*/ 1599561 w 3070583"/>
                  <a:gd name="connsiteY19" fmla="*/ 783727 h 2936966"/>
                  <a:gd name="connsiteX20" fmla="*/ 1599561 w 3070583"/>
                  <a:gd name="connsiteY20" fmla="*/ 646886 h 2936966"/>
                  <a:gd name="connsiteX21" fmla="*/ 1595963 w 3070583"/>
                  <a:gd name="connsiteY21" fmla="*/ 644381 h 2936966"/>
                  <a:gd name="connsiteX0" fmla="*/ 1595963 w 3070583"/>
                  <a:gd name="connsiteY0" fmla="*/ 644381 h 2937062"/>
                  <a:gd name="connsiteX1" fmla="*/ 2137852 w 3070583"/>
                  <a:gd name="connsiteY1" fmla="*/ 603709 h 2937062"/>
                  <a:gd name="connsiteX2" fmla="*/ 2132430 w 3070583"/>
                  <a:gd name="connsiteY2" fmla="*/ 776410 h 2937062"/>
                  <a:gd name="connsiteX3" fmla="*/ 2998821 w 3070583"/>
                  <a:gd name="connsiteY3" fmla="*/ 773490 h 2937062"/>
                  <a:gd name="connsiteX4" fmla="*/ 3070010 w 3070583"/>
                  <a:gd name="connsiteY4" fmla="*/ 877752 h 2937062"/>
                  <a:gd name="connsiteX5" fmla="*/ 3070583 w 3070583"/>
                  <a:gd name="connsiteY5" fmla="*/ 1509843 h 2937062"/>
                  <a:gd name="connsiteX6" fmla="*/ 2723584 w 3070583"/>
                  <a:gd name="connsiteY6" fmla="*/ 1643816 h 2937062"/>
                  <a:gd name="connsiteX7" fmla="*/ 2664086 w 3070583"/>
                  <a:gd name="connsiteY7" fmla="*/ 2221080 h 2937062"/>
                  <a:gd name="connsiteX8" fmla="*/ 3013970 w 3070583"/>
                  <a:gd name="connsiteY8" fmla="*/ 2723054 h 2937062"/>
                  <a:gd name="connsiteX9" fmla="*/ 2892085 w 3070583"/>
                  <a:gd name="connsiteY9" fmla="*/ 2855464 h 2937062"/>
                  <a:gd name="connsiteX10" fmla="*/ 2257967 w 3070583"/>
                  <a:gd name="connsiteY10" fmla="*/ 2794470 h 2937062"/>
                  <a:gd name="connsiteX11" fmla="*/ 1968711 w 3070583"/>
                  <a:gd name="connsiteY11" fmla="*/ 2778906 h 2937062"/>
                  <a:gd name="connsiteX12" fmla="*/ 874143 w 3070583"/>
                  <a:gd name="connsiteY12" fmla="*/ 2935358 h 2937062"/>
                  <a:gd name="connsiteX13" fmla="*/ 758381 w 3070583"/>
                  <a:gd name="connsiteY13" fmla="*/ 2822732 h 2937062"/>
                  <a:gd name="connsiteX14" fmla="*/ 750127 w 3070583"/>
                  <a:gd name="connsiteY14" fmla="*/ 2221600 h 2937062"/>
                  <a:gd name="connsiteX15" fmla="*/ 181200 w 3070583"/>
                  <a:gd name="connsiteY15" fmla="*/ 2277320 h 2937062"/>
                  <a:gd name="connsiteX16" fmla="*/ 394351 w 3070583"/>
                  <a:gd name="connsiteY16" fmla="*/ 1541377 h 2937062"/>
                  <a:gd name="connsiteX17" fmla="*/ 742815 w 3070583"/>
                  <a:gd name="connsiteY17" fmla="*/ 1689069 h 2937062"/>
                  <a:gd name="connsiteX18" fmla="*/ 732115 w 3070583"/>
                  <a:gd name="connsiteY18" fmla="*/ 909853 h 2937062"/>
                  <a:gd name="connsiteX19" fmla="*/ 844742 w 3070583"/>
                  <a:gd name="connsiteY19" fmla="*/ 794091 h 2937062"/>
                  <a:gd name="connsiteX20" fmla="*/ 1599561 w 3070583"/>
                  <a:gd name="connsiteY20" fmla="*/ 783727 h 2937062"/>
                  <a:gd name="connsiteX21" fmla="*/ 1599561 w 3070583"/>
                  <a:gd name="connsiteY21" fmla="*/ 646886 h 2937062"/>
                  <a:gd name="connsiteX22" fmla="*/ 1595963 w 3070583"/>
                  <a:gd name="connsiteY22" fmla="*/ 644381 h 2937062"/>
                  <a:gd name="connsiteX0" fmla="*/ 1595963 w 3070583"/>
                  <a:gd name="connsiteY0" fmla="*/ 644381 h 2937062"/>
                  <a:gd name="connsiteX1" fmla="*/ 2137852 w 3070583"/>
                  <a:gd name="connsiteY1" fmla="*/ 603709 h 2937062"/>
                  <a:gd name="connsiteX2" fmla="*/ 2132430 w 3070583"/>
                  <a:gd name="connsiteY2" fmla="*/ 776410 h 2937062"/>
                  <a:gd name="connsiteX3" fmla="*/ 2998821 w 3070583"/>
                  <a:gd name="connsiteY3" fmla="*/ 773490 h 2937062"/>
                  <a:gd name="connsiteX4" fmla="*/ 3070010 w 3070583"/>
                  <a:gd name="connsiteY4" fmla="*/ 877752 h 2937062"/>
                  <a:gd name="connsiteX5" fmla="*/ 3070583 w 3070583"/>
                  <a:gd name="connsiteY5" fmla="*/ 1509843 h 2937062"/>
                  <a:gd name="connsiteX6" fmla="*/ 2723584 w 3070583"/>
                  <a:gd name="connsiteY6" fmla="*/ 1643816 h 2937062"/>
                  <a:gd name="connsiteX7" fmla="*/ 2664086 w 3070583"/>
                  <a:gd name="connsiteY7" fmla="*/ 2221080 h 2937062"/>
                  <a:gd name="connsiteX8" fmla="*/ 3013970 w 3070583"/>
                  <a:gd name="connsiteY8" fmla="*/ 2723054 h 2937062"/>
                  <a:gd name="connsiteX9" fmla="*/ 2892085 w 3070583"/>
                  <a:gd name="connsiteY9" fmla="*/ 2855464 h 2937062"/>
                  <a:gd name="connsiteX10" fmla="*/ 2078418 w 3070583"/>
                  <a:gd name="connsiteY10" fmla="*/ 2934386 h 2937062"/>
                  <a:gd name="connsiteX11" fmla="*/ 1968711 w 3070583"/>
                  <a:gd name="connsiteY11" fmla="*/ 2778906 h 2937062"/>
                  <a:gd name="connsiteX12" fmla="*/ 874143 w 3070583"/>
                  <a:gd name="connsiteY12" fmla="*/ 2935358 h 2937062"/>
                  <a:gd name="connsiteX13" fmla="*/ 758381 w 3070583"/>
                  <a:gd name="connsiteY13" fmla="*/ 2822732 h 2937062"/>
                  <a:gd name="connsiteX14" fmla="*/ 750127 w 3070583"/>
                  <a:gd name="connsiteY14" fmla="*/ 2221600 h 2937062"/>
                  <a:gd name="connsiteX15" fmla="*/ 181200 w 3070583"/>
                  <a:gd name="connsiteY15" fmla="*/ 2277320 h 2937062"/>
                  <a:gd name="connsiteX16" fmla="*/ 394351 w 3070583"/>
                  <a:gd name="connsiteY16" fmla="*/ 1541377 h 2937062"/>
                  <a:gd name="connsiteX17" fmla="*/ 742815 w 3070583"/>
                  <a:gd name="connsiteY17" fmla="*/ 1689069 h 2937062"/>
                  <a:gd name="connsiteX18" fmla="*/ 732115 w 3070583"/>
                  <a:gd name="connsiteY18" fmla="*/ 909853 h 2937062"/>
                  <a:gd name="connsiteX19" fmla="*/ 844742 w 3070583"/>
                  <a:gd name="connsiteY19" fmla="*/ 794091 h 2937062"/>
                  <a:gd name="connsiteX20" fmla="*/ 1599561 w 3070583"/>
                  <a:gd name="connsiteY20" fmla="*/ 783727 h 2937062"/>
                  <a:gd name="connsiteX21" fmla="*/ 1599561 w 3070583"/>
                  <a:gd name="connsiteY21" fmla="*/ 646886 h 2937062"/>
                  <a:gd name="connsiteX22" fmla="*/ 1595963 w 3070583"/>
                  <a:gd name="connsiteY22" fmla="*/ 644381 h 2937062"/>
                  <a:gd name="connsiteX0" fmla="*/ 1595963 w 3070583"/>
                  <a:gd name="connsiteY0" fmla="*/ 644381 h 2936774"/>
                  <a:gd name="connsiteX1" fmla="*/ 2137852 w 3070583"/>
                  <a:gd name="connsiteY1" fmla="*/ 603709 h 2936774"/>
                  <a:gd name="connsiteX2" fmla="*/ 2132430 w 3070583"/>
                  <a:gd name="connsiteY2" fmla="*/ 776410 h 2936774"/>
                  <a:gd name="connsiteX3" fmla="*/ 2998821 w 3070583"/>
                  <a:gd name="connsiteY3" fmla="*/ 773490 h 2936774"/>
                  <a:gd name="connsiteX4" fmla="*/ 3070010 w 3070583"/>
                  <a:gd name="connsiteY4" fmla="*/ 877752 h 2936774"/>
                  <a:gd name="connsiteX5" fmla="*/ 3070583 w 3070583"/>
                  <a:gd name="connsiteY5" fmla="*/ 1509843 h 2936774"/>
                  <a:gd name="connsiteX6" fmla="*/ 2723584 w 3070583"/>
                  <a:gd name="connsiteY6" fmla="*/ 1643816 h 2936774"/>
                  <a:gd name="connsiteX7" fmla="*/ 2664086 w 3070583"/>
                  <a:gd name="connsiteY7" fmla="*/ 2221080 h 2936774"/>
                  <a:gd name="connsiteX8" fmla="*/ 3013970 w 3070583"/>
                  <a:gd name="connsiteY8" fmla="*/ 2723054 h 2936774"/>
                  <a:gd name="connsiteX9" fmla="*/ 2892085 w 3070583"/>
                  <a:gd name="connsiteY9" fmla="*/ 2855464 h 2936774"/>
                  <a:gd name="connsiteX10" fmla="*/ 2078418 w 3070583"/>
                  <a:gd name="connsiteY10" fmla="*/ 2934386 h 2936774"/>
                  <a:gd name="connsiteX11" fmla="*/ 1973046 w 3070583"/>
                  <a:gd name="connsiteY11" fmla="*/ 2744986 h 2936774"/>
                  <a:gd name="connsiteX12" fmla="*/ 874143 w 3070583"/>
                  <a:gd name="connsiteY12" fmla="*/ 2935358 h 2936774"/>
                  <a:gd name="connsiteX13" fmla="*/ 758381 w 3070583"/>
                  <a:gd name="connsiteY13" fmla="*/ 2822732 h 2936774"/>
                  <a:gd name="connsiteX14" fmla="*/ 750127 w 3070583"/>
                  <a:gd name="connsiteY14" fmla="*/ 2221600 h 2936774"/>
                  <a:gd name="connsiteX15" fmla="*/ 181200 w 3070583"/>
                  <a:gd name="connsiteY15" fmla="*/ 2277320 h 2936774"/>
                  <a:gd name="connsiteX16" fmla="*/ 394351 w 3070583"/>
                  <a:gd name="connsiteY16" fmla="*/ 1541377 h 2936774"/>
                  <a:gd name="connsiteX17" fmla="*/ 742815 w 3070583"/>
                  <a:gd name="connsiteY17" fmla="*/ 1689069 h 2936774"/>
                  <a:gd name="connsiteX18" fmla="*/ 732115 w 3070583"/>
                  <a:gd name="connsiteY18" fmla="*/ 909853 h 2936774"/>
                  <a:gd name="connsiteX19" fmla="*/ 844742 w 3070583"/>
                  <a:gd name="connsiteY19" fmla="*/ 794091 h 2936774"/>
                  <a:gd name="connsiteX20" fmla="*/ 1599561 w 3070583"/>
                  <a:gd name="connsiteY20" fmla="*/ 783727 h 2936774"/>
                  <a:gd name="connsiteX21" fmla="*/ 1599561 w 3070583"/>
                  <a:gd name="connsiteY21" fmla="*/ 646886 h 2936774"/>
                  <a:gd name="connsiteX22" fmla="*/ 1595963 w 3070583"/>
                  <a:gd name="connsiteY22" fmla="*/ 644381 h 2936774"/>
                  <a:gd name="connsiteX0" fmla="*/ 1595963 w 3070583"/>
                  <a:gd name="connsiteY0" fmla="*/ 644381 h 2935368"/>
                  <a:gd name="connsiteX1" fmla="*/ 2137852 w 3070583"/>
                  <a:gd name="connsiteY1" fmla="*/ 603709 h 2935368"/>
                  <a:gd name="connsiteX2" fmla="*/ 2132430 w 3070583"/>
                  <a:gd name="connsiteY2" fmla="*/ 776410 h 2935368"/>
                  <a:gd name="connsiteX3" fmla="*/ 2998821 w 3070583"/>
                  <a:gd name="connsiteY3" fmla="*/ 773490 h 2935368"/>
                  <a:gd name="connsiteX4" fmla="*/ 3070010 w 3070583"/>
                  <a:gd name="connsiteY4" fmla="*/ 877752 h 2935368"/>
                  <a:gd name="connsiteX5" fmla="*/ 3070583 w 3070583"/>
                  <a:gd name="connsiteY5" fmla="*/ 1509843 h 2935368"/>
                  <a:gd name="connsiteX6" fmla="*/ 2723584 w 3070583"/>
                  <a:gd name="connsiteY6" fmla="*/ 1643816 h 2935368"/>
                  <a:gd name="connsiteX7" fmla="*/ 2664086 w 3070583"/>
                  <a:gd name="connsiteY7" fmla="*/ 2221080 h 2935368"/>
                  <a:gd name="connsiteX8" fmla="*/ 3013970 w 3070583"/>
                  <a:gd name="connsiteY8" fmla="*/ 2723054 h 2935368"/>
                  <a:gd name="connsiteX9" fmla="*/ 2892085 w 3070583"/>
                  <a:gd name="connsiteY9" fmla="*/ 2855464 h 2935368"/>
                  <a:gd name="connsiteX10" fmla="*/ 2078418 w 3070583"/>
                  <a:gd name="connsiteY10" fmla="*/ 2934386 h 2935368"/>
                  <a:gd name="connsiteX11" fmla="*/ 1973046 w 3070583"/>
                  <a:gd name="connsiteY11" fmla="*/ 2744986 h 2935368"/>
                  <a:gd name="connsiteX12" fmla="*/ 1600484 w 3070583"/>
                  <a:gd name="connsiteY12" fmla="*/ 2813877 h 2935368"/>
                  <a:gd name="connsiteX13" fmla="*/ 874143 w 3070583"/>
                  <a:gd name="connsiteY13" fmla="*/ 2935358 h 2935368"/>
                  <a:gd name="connsiteX14" fmla="*/ 758381 w 3070583"/>
                  <a:gd name="connsiteY14" fmla="*/ 2822732 h 2935368"/>
                  <a:gd name="connsiteX15" fmla="*/ 750127 w 3070583"/>
                  <a:gd name="connsiteY15" fmla="*/ 2221600 h 2935368"/>
                  <a:gd name="connsiteX16" fmla="*/ 181200 w 3070583"/>
                  <a:gd name="connsiteY16" fmla="*/ 2277320 h 2935368"/>
                  <a:gd name="connsiteX17" fmla="*/ 394351 w 3070583"/>
                  <a:gd name="connsiteY17" fmla="*/ 1541377 h 2935368"/>
                  <a:gd name="connsiteX18" fmla="*/ 742815 w 3070583"/>
                  <a:gd name="connsiteY18" fmla="*/ 1689069 h 2935368"/>
                  <a:gd name="connsiteX19" fmla="*/ 732115 w 3070583"/>
                  <a:gd name="connsiteY19" fmla="*/ 909853 h 2935368"/>
                  <a:gd name="connsiteX20" fmla="*/ 844742 w 3070583"/>
                  <a:gd name="connsiteY20" fmla="*/ 794091 h 2935368"/>
                  <a:gd name="connsiteX21" fmla="*/ 1599561 w 3070583"/>
                  <a:gd name="connsiteY21" fmla="*/ 783727 h 2935368"/>
                  <a:gd name="connsiteX22" fmla="*/ 1599561 w 3070583"/>
                  <a:gd name="connsiteY22" fmla="*/ 646886 h 2935368"/>
                  <a:gd name="connsiteX23" fmla="*/ 1595963 w 3070583"/>
                  <a:gd name="connsiteY23" fmla="*/ 644381 h 2935368"/>
                  <a:gd name="connsiteX0" fmla="*/ 1595963 w 3070583"/>
                  <a:gd name="connsiteY0" fmla="*/ 644381 h 2935368"/>
                  <a:gd name="connsiteX1" fmla="*/ 2137852 w 3070583"/>
                  <a:gd name="connsiteY1" fmla="*/ 603709 h 2935368"/>
                  <a:gd name="connsiteX2" fmla="*/ 2132430 w 3070583"/>
                  <a:gd name="connsiteY2" fmla="*/ 776410 h 2935368"/>
                  <a:gd name="connsiteX3" fmla="*/ 2998821 w 3070583"/>
                  <a:gd name="connsiteY3" fmla="*/ 773490 h 2935368"/>
                  <a:gd name="connsiteX4" fmla="*/ 3070010 w 3070583"/>
                  <a:gd name="connsiteY4" fmla="*/ 877752 h 2935368"/>
                  <a:gd name="connsiteX5" fmla="*/ 3070583 w 3070583"/>
                  <a:gd name="connsiteY5" fmla="*/ 1509843 h 2935368"/>
                  <a:gd name="connsiteX6" fmla="*/ 2723584 w 3070583"/>
                  <a:gd name="connsiteY6" fmla="*/ 1643816 h 2935368"/>
                  <a:gd name="connsiteX7" fmla="*/ 2664086 w 3070583"/>
                  <a:gd name="connsiteY7" fmla="*/ 2221080 h 2935368"/>
                  <a:gd name="connsiteX8" fmla="*/ 3013970 w 3070583"/>
                  <a:gd name="connsiteY8" fmla="*/ 2723054 h 2935368"/>
                  <a:gd name="connsiteX9" fmla="*/ 2892085 w 3070583"/>
                  <a:gd name="connsiteY9" fmla="*/ 2855464 h 2935368"/>
                  <a:gd name="connsiteX10" fmla="*/ 2078418 w 3070583"/>
                  <a:gd name="connsiteY10" fmla="*/ 2934386 h 2935368"/>
                  <a:gd name="connsiteX11" fmla="*/ 1973046 w 3070583"/>
                  <a:gd name="connsiteY11" fmla="*/ 2744986 h 2935368"/>
                  <a:gd name="connsiteX12" fmla="*/ 1491401 w 3070583"/>
                  <a:gd name="connsiteY12" fmla="*/ 2644211 h 2935368"/>
                  <a:gd name="connsiteX13" fmla="*/ 874143 w 3070583"/>
                  <a:gd name="connsiteY13" fmla="*/ 2935358 h 2935368"/>
                  <a:gd name="connsiteX14" fmla="*/ 758381 w 3070583"/>
                  <a:gd name="connsiteY14" fmla="*/ 2822732 h 2935368"/>
                  <a:gd name="connsiteX15" fmla="*/ 750127 w 3070583"/>
                  <a:gd name="connsiteY15" fmla="*/ 2221600 h 2935368"/>
                  <a:gd name="connsiteX16" fmla="*/ 181200 w 3070583"/>
                  <a:gd name="connsiteY16" fmla="*/ 2277320 h 2935368"/>
                  <a:gd name="connsiteX17" fmla="*/ 394351 w 3070583"/>
                  <a:gd name="connsiteY17" fmla="*/ 1541377 h 2935368"/>
                  <a:gd name="connsiteX18" fmla="*/ 742815 w 3070583"/>
                  <a:gd name="connsiteY18" fmla="*/ 1689069 h 2935368"/>
                  <a:gd name="connsiteX19" fmla="*/ 732115 w 3070583"/>
                  <a:gd name="connsiteY19" fmla="*/ 909853 h 2935368"/>
                  <a:gd name="connsiteX20" fmla="*/ 844742 w 3070583"/>
                  <a:gd name="connsiteY20" fmla="*/ 794091 h 2935368"/>
                  <a:gd name="connsiteX21" fmla="*/ 1599561 w 3070583"/>
                  <a:gd name="connsiteY21" fmla="*/ 783727 h 2935368"/>
                  <a:gd name="connsiteX22" fmla="*/ 1599561 w 3070583"/>
                  <a:gd name="connsiteY22" fmla="*/ 646886 h 2935368"/>
                  <a:gd name="connsiteX23" fmla="*/ 1595963 w 3070583"/>
                  <a:gd name="connsiteY23" fmla="*/ 644381 h 2935368"/>
                  <a:gd name="connsiteX0" fmla="*/ 1595963 w 3070583"/>
                  <a:gd name="connsiteY0" fmla="*/ 644381 h 2935368"/>
                  <a:gd name="connsiteX1" fmla="*/ 2137852 w 3070583"/>
                  <a:gd name="connsiteY1" fmla="*/ 603709 h 2935368"/>
                  <a:gd name="connsiteX2" fmla="*/ 2132430 w 3070583"/>
                  <a:gd name="connsiteY2" fmla="*/ 776410 h 2935368"/>
                  <a:gd name="connsiteX3" fmla="*/ 2998821 w 3070583"/>
                  <a:gd name="connsiteY3" fmla="*/ 773490 h 2935368"/>
                  <a:gd name="connsiteX4" fmla="*/ 3070010 w 3070583"/>
                  <a:gd name="connsiteY4" fmla="*/ 877752 h 2935368"/>
                  <a:gd name="connsiteX5" fmla="*/ 3070583 w 3070583"/>
                  <a:gd name="connsiteY5" fmla="*/ 1509843 h 2935368"/>
                  <a:gd name="connsiteX6" fmla="*/ 2723584 w 3070583"/>
                  <a:gd name="connsiteY6" fmla="*/ 1643816 h 2935368"/>
                  <a:gd name="connsiteX7" fmla="*/ 2664086 w 3070583"/>
                  <a:gd name="connsiteY7" fmla="*/ 2221080 h 2935368"/>
                  <a:gd name="connsiteX8" fmla="*/ 3013970 w 3070583"/>
                  <a:gd name="connsiteY8" fmla="*/ 2723054 h 2935368"/>
                  <a:gd name="connsiteX9" fmla="*/ 2892085 w 3070583"/>
                  <a:gd name="connsiteY9" fmla="*/ 2855464 h 2935368"/>
                  <a:gd name="connsiteX10" fmla="*/ 2078418 w 3070583"/>
                  <a:gd name="connsiteY10" fmla="*/ 2934386 h 2935368"/>
                  <a:gd name="connsiteX11" fmla="*/ 1973046 w 3070583"/>
                  <a:gd name="connsiteY11" fmla="*/ 2744986 h 2935368"/>
                  <a:gd name="connsiteX12" fmla="*/ 1491401 w 3070583"/>
                  <a:gd name="connsiteY12" fmla="*/ 2644211 h 2935368"/>
                  <a:gd name="connsiteX13" fmla="*/ 874143 w 3070583"/>
                  <a:gd name="connsiteY13" fmla="*/ 2935358 h 2935368"/>
                  <a:gd name="connsiteX14" fmla="*/ 758381 w 3070583"/>
                  <a:gd name="connsiteY14" fmla="*/ 2822732 h 2935368"/>
                  <a:gd name="connsiteX15" fmla="*/ 750127 w 3070583"/>
                  <a:gd name="connsiteY15" fmla="*/ 2221600 h 2935368"/>
                  <a:gd name="connsiteX16" fmla="*/ 181200 w 3070583"/>
                  <a:gd name="connsiteY16" fmla="*/ 2277320 h 2935368"/>
                  <a:gd name="connsiteX17" fmla="*/ 394351 w 3070583"/>
                  <a:gd name="connsiteY17" fmla="*/ 1541377 h 2935368"/>
                  <a:gd name="connsiteX18" fmla="*/ 742815 w 3070583"/>
                  <a:gd name="connsiteY18" fmla="*/ 1689069 h 2935368"/>
                  <a:gd name="connsiteX19" fmla="*/ 732115 w 3070583"/>
                  <a:gd name="connsiteY19" fmla="*/ 909853 h 2935368"/>
                  <a:gd name="connsiteX20" fmla="*/ 844742 w 3070583"/>
                  <a:gd name="connsiteY20" fmla="*/ 794091 h 2935368"/>
                  <a:gd name="connsiteX21" fmla="*/ 1599561 w 3070583"/>
                  <a:gd name="connsiteY21" fmla="*/ 783727 h 2935368"/>
                  <a:gd name="connsiteX22" fmla="*/ 1599561 w 3070583"/>
                  <a:gd name="connsiteY22" fmla="*/ 646886 h 2935368"/>
                  <a:gd name="connsiteX23" fmla="*/ 1595963 w 3070583"/>
                  <a:gd name="connsiteY23" fmla="*/ 644381 h 2935368"/>
                  <a:gd name="connsiteX0" fmla="*/ 1595963 w 3070583"/>
                  <a:gd name="connsiteY0" fmla="*/ 644381 h 2935368"/>
                  <a:gd name="connsiteX1" fmla="*/ 2137852 w 3070583"/>
                  <a:gd name="connsiteY1" fmla="*/ 603709 h 2935368"/>
                  <a:gd name="connsiteX2" fmla="*/ 2132430 w 3070583"/>
                  <a:gd name="connsiteY2" fmla="*/ 776410 h 2935368"/>
                  <a:gd name="connsiteX3" fmla="*/ 2998821 w 3070583"/>
                  <a:gd name="connsiteY3" fmla="*/ 773490 h 2935368"/>
                  <a:gd name="connsiteX4" fmla="*/ 3070010 w 3070583"/>
                  <a:gd name="connsiteY4" fmla="*/ 877752 h 2935368"/>
                  <a:gd name="connsiteX5" fmla="*/ 3070583 w 3070583"/>
                  <a:gd name="connsiteY5" fmla="*/ 1509843 h 2935368"/>
                  <a:gd name="connsiteX6" fmla="*/ 2723584 w 3070583"/>
                  <a:gd name="connsiteY6" fmla="*/ 1643816 h 2935368"/>
                  <a:gd name="connsiteX7" fmla="*/ 2664086 w 3070583"/>
                  <a:gd name="connsiteY7" fmla="*/ 2221080 h 2935368"/>
                  <a:gd name="connsiteX8" fmla="*/ 3013970 w 3070583"/>
                  <a:gd name="connsiteY8" fmla="*/ 2723054 h 2935368"/>
                  <a:gd name="connsiteX9" fmla="*/ 2892085 w 3070583"/>
                  <a:gd name="connsiteY9" fmla="*/ 2855464 h 2935368"/>
                  <a:gd name="connsiteX10" fmla="*/ 2078418 w 3070583"/>
                  <a:gd name="connsiteY10" fmla="*/ 2934386 h 2935368"/>
                  <a:gd name="connsiteX11" fmla="*/ 1973046 w 3070583"/>
                  <a:gd name="connsiteY11" fmla="*/ 2744986 h 2935368"/>
                  <a:gd name="connsiteX12" fmla="*/ 1491401 w 3070583"/>
                  <a:gd name="connsiteY12" fmla="*/ 2644211 h 2935368"/>
                  <a:gd name="connsiteX13" fmla="*/ 874143 w 3070583"/>
                  <a:gd name="connsiteY13" fmla="*/ 2935358 h 2935368"/>
                  <a:gd name="connsiteX14" fmla="*/ 758381 w 3070583"/>
                  <a:gd name="connsiteY14" fmla="*/ 2822732 h 2935368"/>
                  <a:gd name="connsiteX15" fmla="*/ 750127 w 3070583"/>
                  <a:gd name="connsiteY15" fmla="*/ 2221600 h 2935368"/>
                  <a:gd name="connsiteX16" fmla="*/ 181200 w 3070583"/>
                  <a:gd name="connsiteY16" fmla="*/ 2277320 h 2935368"/>
                  <a:gd name="connsiteX17" fmla="*/ 394351 w 3070583"/>
                  <a:gd name="connsiteY17" fmla="*/ 1541377 h 2935368"/>
                  <a:gd name="connsiteX18" fmla="*/ 742815 w 3070583"/>
                  <a:gd name="connsiteY18" fmla="*/ 1689069 h 2935368"/>
                  <a:gd name="connsiteX19" fmla="*/ 732115 w 3070583"/>
                  <a:gd name="connsiteY19" fmla="*/ 909853 h 2935368"/>
                  <a:gd name="connsiteX20" fmla="*/ 844742 w 3070583"/>
                  <a:gd name="connsiteY20" fmla="*/ 794091 h 2935368"/>
                  <a:gd name="connsiteX21" fmla="*/ 1599561 w 3070583"/>
                  <a:gd name="connsiteY21" fmla="*/ 783727 h 2935368"/>
                  <a:gd name="connsiteX22" fmla="*/ 1599561 w 3070583"/>
                  <a:gd name="connsiteY22" fmla="*/ 646886 h 2935368"/>
                  <a:gd name="connsiteX23" fmla="*/ 1595963 w 3070583"/>
                  <a:gd name="connsiteY23" fmla="*/ 644381 h 2935368"/>
                  <a:gd name="connsiteX0" fmla="*/ 1595963 w 3070583"/>
                  <a:gd name="connsiteY0" fmla="*/ 644381 h 2935368"/>
                  <a:gd name="connsiteX1" fmla="*/ 2137852 w 3070583"/>
                  <a:gd name="connsiteY1" fmla="*/ 603709 h 2935368"/>
                  <a:gd name="connsiteX2" fmla="*/ 2132430 w 3070583"/>
                  <a:gd name="connsiteY2" fmla="*/ 776410 h 2935368"/>
                  <a:gd name="connsiteX3" fmla="*/ 2998821 w 3070583"/>
                  <a:gd name="connsiteY3" fmla="*/ 773490 h 2935368"/>
                  <a:gd name="connsiteX4" fmla="*/ 3070010 w 3070583"/>
                  <a:gd name="connsiteY4" fmla="*/ 877752 h 2935368"/>
                  <a:gd name="connsiteX5" fmla="*/ 3070583 w 3070583"/>
                  <a:gd name="connsiteY5" fmla="*/ 1509843 h 2935368"/>
                  <a:gd name="connsiteX6" fmla="*/ 2723584 w 3070583"/>
                  <a:gd name="connsiteY6" fmla="*/ 1643816 h 2935368"/>
                  <a:gd name="connsiteX7" fmla="*/ 2664086 w 3070583"/>
                  <a:gd name="connsiteY7" fmla="*/ 2221080 h 2935368"/>
                  <a:gd name="connsiteX8" fmla="*/ 3013970 w 3070583"/>
                  <a:gd name="connsiteY8" fmla="*/ 2723054 h 2935368"/>
                  <a:gd name="connsiteX9" fmla="*/ 2892085 w 3070583"/>
                  <a:gd name="connsiteY9" fmla="*/ 2855464 h 2935368"/>
                  <a:gd name="connsiteX10" fmla="*/ 2078418 w 3070583"/>
                  <a:gd name="connsiteY10" fmla="*/ 2934386 h 2935368"/>
                  <a:gd name="connsiteX11" fmla="*/ 1973046 w 3070583"/>
                  <a:gd name="connsiteY11" fmla="*/ 2744986 h 2935368"/>
                  <a:gd name="connsiteX12" fmla="*/ 1491401 w 3070583"/>
                  <a:gd name="connsiteY12" fmla="*/ 2644211 h 2935368"/>
                  <a:gd name="connsiteX13" fmla="*/ 874143 w 3070583"/>
                  <a:gd name="connsiteY13" fmla="*/ 2935358 h 2935368"/>
                  <a:gd name="connsiteX14" fmla="*/ 758381 w 3070583"/>
                  <a:gd name="connsiteY14" fmla="*/ 2822732 h 2935368"/>
                  <a:gd name="connsiteX15" fmla="*/ 750127 w 3070583"/>
                  <a:gd name="connsiteY15" fmla="*/ 2221600 h 2935368"/>
                  <a:gd name="connsiteX16" fmla="*/ 181200 w 3070583"/>
                  <a:gd name="connsiteY16" fmla="*/ 2277320 h 2935368"/>
                  <a:gd name="connsiteX17" fmla="*/ 394351 w 3070583"/>
                  <a:gd name="connsiteY17" fmla="*/ 1541377 h 2935368"/>
                  <a:gd name="connsiteX18" fmla="*/ 742815 w 3070583"/>
                  <a:gd name="connsiteY18" fmla="*/ 1689069 h 2935368"/>
                  <a:gd name="connsiteX19" fmla="*/ 732115 w 3070583"/>
                  <a:gd name="connsiteY19" fmla="*/ 909853 h 2935368"/>
                  <a:gd name="connsiteX20" fmla="*/ 844742 w 3070583"/>
                  <a:gd name="connsiteY20" fmla="*/ 794091 h 2935368"/>
                  <a:gd name="connsiteX21" fmla="*/ 1599561 w 3070583"/>
                  <a:gd name="connsiteY21" fmla="*/ 783727 h 2935368"/>
                  <a:gd name="connsiteX22" fmla="*/ 1599561 w 3070583"/>
                  <a:gd name="connsiteY22" fmla="*/ 646886 h 2935368"/>
                  <a:gd name="connsiteX23" fmla="*/ 1595963 w 3070583"/>
                  <a:gd name="connsiteY23" fmla="*/ 644381 h 2935368"/>
                  <a:gd name="connsiteX0" fmla="*/ 1595963 w 3070583"/>
                  <a:gd name="connsiteY0" fmla="*/ 644381 h 2935368"/>
                  <a:gd name="connsiteX1" fmla="*/ 2137852 w 3070583"/>
                  <a:gd name="connsiteY1" fmla="*/ 603709 h 2935368"/>
                  <a:gd name="connsiteX2" fmla="*/ 2132430 w 3070583"/>
                  <a:gd name="connsiteY2" fmla="*/ 776410 h 2935368"/>
                  <a:gd name="connsiteX3" fmla="*/ 2998821 w 3070583"/>
                  <a:gd name="connsiteY3" fmla="*/ 773490 h 2935368"/>
                  <a:gd name="connsiteX4" fmla="*/ 3070010 w 3070583"/>
                  <a:gd name="connsiteY4" fmla="*/ 877752 h 2935368"/>
                  <a:gd name="connsiteX5" fmla="*/ 3070583 w 3070583"/>
                  <a:gd name="connsiteY5" fmla="*/ 1509843 h 2935368"/>
                  <a:gd name="connsiteX6" fmla="*/ 2723584 w 3070583"/>
                  <a:gd name="connsiteY6" fmla="*/ 1643816 h 2935368"/>
                  <a:gd name="connsiteX7" fmla="*/ 2664086 w 3070583"/>
                  <a:gd name="connsiteY7" fmla="*/ 2221080 h 2935368"/>
                  <a:gd name="connsiteX8" fmla="*/ 3013970 w 3070583"/>
                  <a:gd name="connsiteY8" fmla="*/ 2723054 h 2935368"/>
                  <a:gd name="connsiteX9" fmla="*/ 2892085 w 3070583"/>
                  <a:gd name="connsiteY9" fmla="*/ 2855464 h 2935368"/>
                  <a:gd name="connsiteX10" fmla="*/ 2078418 w 3070583"/>
                  <a:gd name="connsiteY10" fmla="*/ 2934386 h 2935368"/>
                  <a:gd name="connsiteX11" fmla="*/ 1973046 w 3070583"/>
                  <a:gd name="connsiteY11" fmla="*/ 2744986 h 2935368"/>
                  <a:gd name="connsiteX12" fmla="*/ 1491401 w 3070583"/>
                  <a:gd name="connsiteY12" fmla="*/ 2644211 h 2935368"/>
                  <a:gd name="connsiteX13" fmla="*/ 874143 w 3070583"/>
                  <a:gd name="connsiteY13" fmla="*/ 2935358 h 2935368"/>
                  <a:gd name="connsiteX14" fmla="*/ 758381 w 3070583"/>
                  <a:gd name="connsiteY14" fmla="*/ 2822732 h 2935368"/>
                  <a:gd name="connsiteX15" fmla="*/ 750127 w 3070583"/>
                  <a:gd name="connsiteY15" fmla="*/ 2221600 h 2935368"/>
                  <a:gd name="connsiteX16" fmla="*/ 181200 w 3070583"/>
                  <a:gd name="connsiteY16" fmla="*/ 2277320 h 2935368"/>
                  <a:gd name="connsiteX17" fmla="*/ 394351 w 3070583"/>
                  <a:gd name="connsiteY17" fmla="*/ 1541377 h 2935368"/>
                  <a:gd name="connsiteX18" fmla="*/ 742815 w 3070583"/>
                  <a:gd name="connsiteY18" fmla="*/ 1689069 h 2935368"/>
                  <a:gd name="connsiteX19" fmla="*/ 732115 w 3070583"/>
                  <a:gd name="connsiteY19" fmla="*/ 909853 h 2935368"/>
                  <a:gd name="connsiteX20" fmla="*/ 844742 w 3070583"/>
                  <a:gd name="connsiteY20" fmla="*/ 794091 h 2935368"/>
                  <a:gd name="connsiteX21" fmla="*/ 1599561 w 3070583"/>
                  <a:gd name="connsiteY21" fmla="*/ 783727 h 2935368"/>
                  <a:gd name="connsiteX22" fmla="*/ 1599561 w 3070583"/>
                  <a:gd name="connsiteY22" fmla="*/ 646886 h 2935368"/>
                  <a:gd name="connsiteX23" fmla="*/ 1595963 w 3070583"/>
                  <a:gd name="connsiteY23" fmla="*/ 644381 h 2935368"/>
                  <a:gd name="connsiteX0" fmla="*/ 1595963 w 3070583"/>
                  <a:gd name="connsiteY0" fmla="*/ 644381 h 2935368"/>
                  <a:gd name="connsiteX1" fmla="*/ 2137852 w 3070583"/>
                  <a:gd name="connsiteY1" fmla="*/ 603709 h 2935368"/>
                  <a:gd name="connsiteX2" fmla="*/ 2132430 w 3070583"/>
                  <a:gd name="connsiteY2" fmla="*/ 776410 h 2935368"/>
                  <a:gd name="connsiteX3" fmla="*/ 2998821 w 3070583"/>
                  <a:gd name="connsiteY3" fmla="*/ 773490 h 2935368"/>
                  <a:gd name="connsiteX4" fmla="*/ 3070010 w 3070583"/>
                  <a:gd name="connsiteY4" fmla="*/ 877752 h 2935368"/>
                  <a:gd name="connsiteX5" fmla="*/ 3070583 w 3070583"/>
                  <a:gd name="connsiteY5" fmla="*/ 1509843 h 2935368"/>
                  <a:gd name="connsiteX6" fmla="*/ 2723584 w 3070583"/>
                  <a:gd name="connsiteY6" fmla="*/ 1643816 h 2935368"/>
                  <a:gd name="connsiteX7" fmla="*/ 2664086 w 3070583"/>
                  <a:gd name="connsiteY7" fmla="*/ 2221080 h 2935368"/>
                  <a:gd name="connsiteX8" fmla="*/ 3013970 w 3070583"/>
                  <a:gd name="connsiteY8" fmla="*/ 2723054 h 2935368"/>
                  <a:gd name="connsiteX9" fmla="*/ 2892085 w 3070583"/>
                  <a:gd name="connsiteY9" fmla="*/ 2855464 h 2935368"/>
                  <a:gd name="connsiteX10" fmla="*/ 2078418 w 3070583"/>
                  <a:gd name="connsiteY10" fmla="*/ 2934386 h 2935368"/>
                  <a:gd name="connsiteX11" fmla="*/ 1973046 w 3070583"/>
                  <a:gd name="connsiteY11" fmla="*/ 2744986 h 2935368"/>
                  <a:gd name="connsiteX12" fmla="*/ 1491401 w 3070583"/>
                  <a:gd name="connsiteY12" fmla="*/ 2644211 h 2935368"/>
                  <a:gd name="connsiteX13" fmla="*/ 874143 w 3070583"/>
                  <a:gd name="connsiteY13" fmla="*/ 2935358 h 2935368"/>
                  <a:gd name="connsiteX14" fmla="*/ 758381 w 3070583"/>
                  <a:gd name="connsiteY14" fmla="*/ 2822732 h 2935368"/>
                  <a:gd name="connsiteX15" fmla="*/ 750127 w 3070583"/>
                  <a:gd name="connsiteY15" fmla="*/ 2221600 h 2935368"/>
                  <a:gd name="connsiteX16" fmla="*/ 181200 w 3070583"/>
                  <a:gd name="connsiteY16" fmla="*/ 2277320 h 2935368"/>
                  <a:gd name="connsiteX17" fmla="*/ 394351 w 3070583"/>
                  <a:gd name="connsiteY17" fmla="*/ 1541377 h 2935368"/>
                  <a:gd name="connsiteX18" fmla="*/ 742815 w 3070583"/>
                  <a:gd name="connsiteY18" fmla="*/ 1689069 h 2935368"/>
                  <a:gd name="connsiteX19" fmla="*/ 732115 w 3070583"/>
                  <a:gd name="connsiteY19" fmla="*/ 909853 h 2935368"/>
                  <a:gd name="connsiteX20" fmla="*/ 844742 w 3070583"/>
                  <a:gd name="connsiteY20" fmla="*/ 794091 h 2935368"/>
                  <a:gd name="connsiteX21" fmla="*/ 1599561 w 3070583"/>
                  <a:gd name="connsiteY21" fmla="*/ 783727 h 2935368"/>
                  <a:gd name="connsiteX22" fmla="*/ 1599561 w 3070583"/>
                  <a:gd name="connsiteY22" fmla="*/ 646886 h 2935368"/>
                  <a:gd name="connsiteX23" fmla="*/ 1595963 w 3070583"/>
                  <a:gd name="connsiteY23" fmla="*/ 644381 h 2935368"/>
                  <a:gd name="connsiteX0" fmla="*/ 1595963 w 3070583"/>
                  <a:gd name="connsiteY0" fmla="*/ 644381 h 2935368"/>
                  <a:gd name="connsiteX1" fmla="*/ 2137852 w 3070583"/>
                  <a:gd name="connsiteY1" fmla="*/ 603709 h 2935368"/>
                  <a:gd name="connsiteX2" fmla="*/ 2132430 w 3070583"/>
                  <a:gd name="connsiteY2" fmla="*/ 776410 h 2935368"/>
                  <a:gd name="connsiteX3" fmla="*/ 2998821 w 3070583"/>
                  <a:gd name="connsiteY3" fmla="*/ 773490 h 2935368"/>
                  <a:gd name="connsiteX4" fmla="*/ 3070010 w 3070583"/>
                  <a:gd name="connsiteY4" fmla="*/ 877752 h 2935368"/>
                  <a:gd name="connsiteX5" fmla="*/ 3070583 w 3070583"/>
                  <a:gd name="connsiteY5" fmla="*/ 1509843 h 2935368"/>
                  <a:gd name="connsiteX6" fmla="*/ 2723584 w 3070583"/>
                  <a:gd name="connsiteY6" fmla="*/ 1643816 h 2935368"/>
                  <a:gd name="connsiteX7" fmla="*/ 2664086 w 3070583"/>
                  <a:gd name="connsiteY7" fmla="*/ 2221080 h 2935368"/>
                  <a:gd name="connsiteX8" fmla="*/ 3013970 w 3070583"/>
                  <a:gd name="connsiteY8" fmla="*/ 2723054 h 2935368"/>
                  <a:gd name="connsiteX9" fmla="*/ 2892085 w 3070583"/>
                  <a:gd name="connsiteY9" fmla="*/ 2855464 h 2935368"/>
                  <a:gd name="connsiteX10" fmla="*/ 2078418 w 3070583"/>
                  <a:gd name="connsiteY10" fmla="*/ 2934386 h 2935368"/>
                  <a:gd name="connsiteX11" fmla="*/ 1973046 w 3070583"/>
                  <a:gd name="connsiteY11" fmla="*/ 2744986 h 2935368"/>
                  <a:gd name="connsiteX12" fmla="*/ 1491401 w 3070583"/>
                  <a:gd name="connsiteY12" fmla="*/ 2644211 h 2935368"/>
                  <a:gd name="connsiteX13" fmla="*/ 874143 w 3070583"/>
                  <a:gd name="connsiteY13" fmla="*/ 2935358 h 2935368"/>
                  <a:gd name="connsiteX14" fmla="*/ 758381 w 3070583"/>
                  <a:gd name="connsiteY14" fmla="*/ 2822732 h 2935368"/>
                  <a:gd name="connsiteX15" fmla="*/ 750127 w 3070583"/>
                  <a:gd name="connsiteY15" fmla="*/ 2221600 h 2935368"/>
                  <a:gd name="connsiteX16" fmla="*/ 181200 w 3070583"/>
                  <a:gd name="connsiteY16" fmla="*/ 2277320 h 2935368"/>
                  <a:gd name="connsiteX17" fmla="*/ 394351 w 3070583"/>
                  <a:gd name="connsiteY17" fmla="*/ 1541377 h 2935368"/>
                  <a:gd name="connsiteX18" fmla="*/ 742815 w 3070583"/>
                  <a:gd name="connsiteY18" fmla="*/ 1689069 h 2935368"/>
                  <a:gd name="connsiteX19" fmla="*/ 732115 w 3070583"/>
                  <a:gd name="connsiteY19" fmla="*/ 909853 h 2935368"/>
                  <a:gd name="connsiteX20" fmla="*/ 844742 w 3070583"/>
                  <a:gd name="connsiteY20" fmla="*/ 794091 h 2935368"/>
                  <a:gd name="connsiteX21" fmla="*/ 1599561 w 3070583"/>
                  <a:gd name="connsiteY21" fmla="*/ 783727 h 2935368"/>
                  <a:gd name="connsiteX22" fmla="*/ 1599561 w 3070583"/>
                  <a:gd name="connsiteY22" fmla="*/ 646886 h 2935368"/>
                  <a:gd name="connsiteX23" fmla="*/ 1595963 w 3070583"/>
                  <a:gd name="connsiteY23" fmla="*/ 644381 h 2935368"/>
                  <a:gd name="connsiteX0" fmla="*/ 1595963 w 3070583"/>
                  <a:gd name="connsiteY0" fmla="*/ 644381 h 2935368"/>
                  <a:gd name="connsiteX1" fmla="*/ 2137852 w 3070583"/>
                  <a:gd name="connsiteY1" fmla="*/ 603709 h 2935368"/>
                  <a:gd name="connsiteX2" fmla="*/ 2132430 w 3070583"/>
                  <a:gd name="connsiteY2" fmla="*/ 776410 h 2935368"/>
                  <a:gd name="connsiteX3" fmla="*/ 2998821 w 3070583"/>
                  <a:gd name="connsiteY3" fmla="*/ 773490 h 2935368"/>
                  <a:gd name="connsiteX4" fmla="*/ 3070010 w 3070583"/>
                  <a:gd name="connsiteY4" fmla="*/ 877752 h 2935368"/>
                  <a:gd name="connsiteX5" fmla="*/ 3070583 w 3070583"/>
                  <a:gd name="connsiteY5" fmla="*/ 1509843 h 2935368"/>
                  <a:gd name="connsiteX6" fmla="*/ 2723584 w 3070583"/>
                  <a:gd name="connsiteY6" fmla="*/ 1643816 h 2935368"/>
                  <a:gd name="connsiteX7" fmla="*/ 2664086 w 3070583"/>
                  <a:gd name="connsiteY7" fmla="*/ 2221080 h 2935368"/>
                  <a:gd name="connsiteX8" fmla="*/ 3013970 w 3070583"/>
                  <a:gd name="connsiteY8" fmla="*/ 2723054 h 2935368"/>
                  <a:gd name="connsiteX9" fmla="*/ 2892085 w 3070583"/>
                  <a:gd name="connsiteY9" fmla="*/ 2855464 h 2935368"/>
                  <a:gd name="connsiteX10" fmla="*/ 2078418 w 3070583"/>
                  <a:gd name="connsiteY10" fmla="*/ 2934386 h 2935368"/>
                  <a:gd name="connsiteX11" fmla="*/ 1973046 w 3070583"/>
                  <a:gd name="connsiteY11" fmla="*/ 2744986 h 2935368"/>
                  <a:gd name="connsiteX12" fmla="*/ 1491401 w 3070583"/>
                  <a:gd name="connsiteY12" fmla="*/ 2644211 h 2935368"/>
                  <a:gd name="connsiteX13" fmla="*/ 1337793 w 3070583"/>
                  <a:gd name="connsiteY13" fmla="*/ 2711362 h 2935368"/>
                  <a:gd name="connsiteX14" fmla="*/ 874143 w 3070583"/>
                  <a:gd name="connsiteY14" fmla="*/ 2935358 h 2935368"/>
                  <a:gd name="connsiteX15" fmla="*/ 758381 w 3070583"/>
                  <a:gd name="connsiteY15" fmla="*/ 2822732 h 2935368"/>
                  <a:gd name="connsiteX16" fmla="*/ 750127 w 3070583"/>
                  <a:gd name="connsiteY16" fmla="*/ 2221600 h 2935368"/>
                  <a:gd name="connsiteX17" fmla="*/ 181200 w 3070583"/>
                  <a:gd name="connsiteY17" fmla="*/ 2277320 h 2935368"/>
                  <a:gd name="connsiteX18" fmla="*/ 394351 w 3070583"/>
                  <a:gd name="connsiteY18" fmla="*/ 1541377 h 2935368"/>
                  <a:gd name="connsiteX19" fmla="*/ 742815 w 3070583"/>
                  <a:gd name="connsiteY19" fmla="*/ 1689069 h 2935368"/>
                  <a:gd name="connsiteX20" fmla="*/ 732115 w 3070583"/>
                  <a:gd name="connsiteY20" fmla="*/ 909853 h 2935368"/>
                  <a:gd name="connsiteX21" fmla="*/ 844742 w 3070583"/>
                  <a:gd name="connsiteY21" fmla="*/ 794091 h 2935368"/>
                  <a:gd name="connsiteX22" fmla="*/ 1599561 w 3070583"/>
                  <a:gd name="connsiteY22" fmla="*/ 783727 h 2935368"/>
                  <a:gd name="connsiteX23" fmla="*/ 1599561 w 3070583"/>
                  <a:gd name="connsiteY23" fmla="*/ 646886 h 2935368"/>
                  <a:gd name="connsiteX24" fmla="*/ 1595963 w 3070583"/>
                  <a:gd name="connsiteY24" fmla="*/ 644381 h 2935368"/>
                  <a:gd name="connsiteX0" fmla="*/ 1595963 w 3070583"/>
                  <a:gd name="connsiteY0" fmla="*/ 644381 h 2935368"/>
                  <a:gd name="connsiteX1" fmla="*/ 2137852 w 3070583"/>
                  <a:gd name="connsiteY1" fmla="*/ 603709 h 2935368"/>
                  <a:gd name="connsiteX2" fmla="*/ 2132430 w 3070583"/>
                  <a:gd name="connsiteY2" fmla="*/ 776410 h 2935368"/>
                  <a:gd name="connsiteX3" fmla="*/ 2998821 w 3070583"/>
                  <a:gd name="connsiteY3" fmla="*/ 773490 h 2935368"/>
                  <a:gd name="connsiteX4" fmla="*/ 3070010 w 3070583"/>
                  <a:gd name="connsiteY4" fmla="*/ 877752 h 2935368"/>
                  <a:gd name="connsiteX5" fmla="*/ 3070583 w 3070583"/>
                  <a:gd name="connsiteY5" fmla="*/ 1509843 h 2935368"/>
                  <a:gd name="connsiteX6" fmla="*/ 2723584 w 3070583"/>
                  <a:gd name="connsiteY6" fmla="*/ 1643816 h 2935368"/>
                  <a:gd name="connsiteX7" fmla="*/ 2664086 w 3070583"/>
                  <a:gd name="connsiteY7" fmla="*/ 2221080 h 2935368"/>
                  <a:gd name="connsiteX8" fmla="*/ 3013970 w 3070583"/>
                  <a:gd name="connsiteY8" fmla="*/ 2723054 h 2935368"/>
                  <a:gd name="connsiteX9" fmla="*/ 2892085 w 3070583"/>
                  <a:gd name="connsiteY9" fmla="*/ 2855464 h 2935368"/>
                  <a:gd name="connsiteX10" fmla="*/ 2078418 w 3070583"/>
                  <a:gd name="connsiteY10" fmla="*/ 2934386 h 2935368"/>
                  <a:gd name="connsiteX11" fmla="*/ 1973046 w 3070583"/>
                  <a:gd name="connsiteY11" fmla="*/ 2744986 h 2935368"/>
                  <a:gd name="connsiteX12" fmla="*/ 1491401 w 3070583"/>
                  <a:gd name="connsiteY12" fmla="*/ 2644211 h 2935368"/>
                  <a:gd name="connsiteX13" fmla="*/ 1483882 w 3070583"/>
                  <a:gd name="connsiteY13" fmla="*/ 2879813 h 2935368"/>
                  <a:gd name="connsiteX14" fmla="*/ 874143 w 3070583"/>
                  <a:gd name="connsiteY14" fmla="*/ 2935358 h 2935368"/>
                  <a:gd name="connsiteX15" fmla="*/ 758381 w 3070583"/>
                  <a:gd name="connsiteY15" fmla="*/ 2822732 h 2935368"/>
                  <a:gd name="connsiteX16" fmla="*/ 750127 w 3070583"/>
                  <a:gd name="connsiteY16" fmla="*/ 2221600 h 2935368"/>
                  <a:gd name="connsiteX17" fmla="*/ 181200 w 3070583"/>
                  <a:gd name="connsiteY17" fmla="*/ 2277320 h 2935368"/>
                  <a:gd name="connsiteX18" fmla="*/ 394351 w 3070583"/>
                  <a:gd name="connsiteY18" fmla="*/ 1541377 h 2935368"/>
                  <a:gd name="connsiteX19" fmla="*/ 742815 w 3070583"/>
                  <a:gd name="connsiteY19" fmla="*/ 1689069 h 2935368"/>
                  <a:gd name="connsiteX20" fmla="*/ 732115 w 3070583"/>
                  <a:gd name="connsiteY20" fmla="*/ 909853 h 2935368"/>
                  <a:gd name="connsiteX21" fmla="*/ 844742 w 3070583"/>
                  <a:gd name="connsiteY21" fmla="*/ 794091 h 2935368"/>
                  <a:gd name="connsiteX22" fmla="*/ 1599561 w 3070583"/>
                  <a:gd name="connsiteY22" fmla="*/ 783727 h 2935368"/>
                  <a:gd name="connsiteX23" fmla="*/ 1599561 w 3070583"/>
                  <a:gd name="connsiteY23" fmla="*/ 646886 h 2935368"/>
                  <a:gd name="connsiteX24" fmla="*/ 1595963 w 3070583"/>
                  <a:gd name="connsiteY24" fmla="*/ 644381 h 2935368"/>
                  <a:gd name="connsiteX0" fmla="*/ 1595963 w 3070583"/>
                  <a:gd name="connsiteY0" fmla="*/ 644381 h 2935368"/>
                  <a:gd name="connsiteX1" fmla="*/ 2137852 w 3070583"/>
                  <a:gd name="connsiteY1" fmla="*/ 603709 h 2935368"/>
                  <a:gd name="connsiteX2" fmla="*/ 2132430 w 3070583"/>
                  <a:gd name="connsiteY2" fmla="*/ 776410 h 2935368"/>
                  <a:gd name="connsiteX3" fmla="*/ 2998821 w 3070583"/>
                  <a:gd name="connsiteY3" fmla="*/ 773490 h 2935368"/>
                  <a:gd name="connsiteX4" fmla="*/ 3070010 w 3070583"/>
                  <a:gd name="connsiteY4" fmla="*/ 877752 h 2935368"/>
                  <a:gd name="connsiteX5" fmla="*/ 3070583 w 3070583"/>
                  <a:gd name="connsiteY5" fmla="*/ 1509843 h 2935368"/>
                  <a:gd name="connsiteX6" fmla="*/ 2723584 w 3070583"/>
                  <a:gd name="connsiteY6" fmla="*/ 1643816 h 2935368"/>
                  <a:gd name="connsiteX7" fmla="*/ 2664086 w 3070583"/>
                  <a:gd name="connsiteY7" fmla="*/ 2221080 h 2935368"/>
                  <a:gd name="connsiteX8" fmla="*/ 3013970 w 3070583"/>
                  <a:gd name="connsiteY8" fmla="*/ 2723054 h 2935368"/>
                  <a:gd name="connsiteX9" fmla="*/ 2892085 w 3070583"/>
                  <a:gd name="connsiteY9" fmla="*/ 2855464 h 2935368"/>
                  <a:gd name="connsiteX10" fmla="*/ 2078418 w 3070583"/>
                  <a:gd name="connsiteY10" fmla="*/ 2934386 h 2935368"/>
                  <a:gd name="connsiteX11" fmla="*/ 1973046 w 3070583"/>
                  <a:gd name="connsiteY11" fmla="*/ 2744986 h 2935368"/>
                  <a:gd name="connsiteX12" fmla="*/ 1491401 w 3070583"/>
                  <a:gd name="connsiteY12" fmla="*/ 2644211 h 2935368"/>
                  <a:gd name="connsiteX13" fmla="*/ 1483882 w 3070583"/>
                  <a:gd name="connsiteY13" fmla="*/ 2879813 h 2935368"/>
                  <a:gd name="connsiteX14" fmla="*/ 874143 w 3070583"/>
                  <a:gd name="connsiteY14" fmla="*/ 2935358 h 2935368"/>
                  <a:gd name="connsiteX15" fmla="*/ 758381 w 3070583"/>
                  <a:gd name="connsiteY15" fmla="*/ 2822732 h 2935368"/>
                  <a:gd name="connsiteX16" fmla="*/ 750127 w 3070583"/>
                  <a:gd name="connsiteY16" fmla="*/ 2221600 h 2935368"/>
                  <a:gd name="connsiteX17" fmla="*/ 181200 w 3070583"/>
                  <a:gd name="connsiteY17" fmla="*/ 2277320 h 2935368"/>
                  <a:gd name="connsiteX18" fmla="*/ 394351 w 3070583"/>
                  <a:gd name="connsiteY18" fmla="*/ 1541377 h 2935368"/>
                  <a:gd name="connsiteX19" fmla="*/ 742815 w 3070583"/>
                  <a:gd name="connsiteY19" fmla="*/ 1689069 h 2935368"/>
                  <a:gd name="connsiteX20" fmla="*/ 732115 w 3070583"/>
                  <a:gd name="connsiteY20" fmla="*/ 909853 h 2935368"/>
                  <a:gd name="connsiteX21" fmla="*/ 844742 w 3070583"/>
                  <a:gd name="connsiteY21" fmla="*/ 794091 h 2935368"/>
                  <a:gd name="connsiteX22" fmla="*/ 1599561 w 3070583"/>
                  <a:gd name="connsiteY22" fmla="*/ 783727 h 2935368"/>
                  <a:gd name="connsiteX23" fmla="*/ 1599561 w 3070583"/>
                  <a:gd name="connsiteY23" fmla="*/ 646886 h 2935368"/>
                  <a:gd name="connsiteX24" fmla="*/ 1595963 w 3070583"/>
                  <a:gd name="connsiteY24" fmla="*/ 644381 h 2935368"/>
                  <a:gd name="connsiteX0" fmla="*/ 1595963 w 3070583"/>
                  <a:gd name="connsiteY0" fmla="*/ 644381 h 2935368"/>
                  <a:gd name="connsiteX1" fmla="*/ 2137852 w 3070583"/>
                  <a:gd name="connsiteY1" fmla="*/ 603709 h 2935368"/>
                  <a:gd name="connsiteX2" fmla="*/ 2132430 w 3070583"/>
                  <a:gd name="connsiteY2" fmla="*/ 776410 h 2935368"/>
                  <a:gd name="connsiteX3" fmla="*/ 2998821 w 3070583"/>
                  <a:gd name="connsiteY3" fmla="*/ 773490 h 2935368"/>
                  <a:gd name="connsiteX4" fmla="*/ 3070010 w 3070583"/>
                  <a:gd name="connsiteY4" fmla="*/ 877752 h 2935368"/>
                  <a:gd name="connsiteX5" fmla="*/ 3070583 w 3070583"/>
                  <a:gd name="connsiteY5" fmla="*/ 1509843 h 2935368"/>
                  <a:gd name="connsiteX6" fmla="*/ 2723584 w 3070583"/>
                  <a:gd name="connsiteY6" fmla="*/ 1643816 h 2935368"/>
                  <a:gd name="connsiteX7" fmla="*/ 2664086 w 3070583"/>
                  <a:gd name="connsiteY7" fmla="*/ 2221080 h 2935368"/>
                  <a:gd name="connsiteX8" fmla="*/ 3013970 w 3070583"/>
                  <a:gd name="connsiteY8" fmla="*/ 2723054 h 2935368"/>
                  <a:gd name="connsiteX9" fmla="*/ 2892085 w 3070583"/>
                  <a:gd name="connsiteY9" fmla="*/ 2855464 h 2935368"/>
                  <a:gd name="connsiteX10" fmla="*/ 2078418 w 3070583"/>
                  <a:gd name="connsiteY10" fmla="*/ 2934386 h 2935368"/>
                  <a:gd name="connsiteX11" fmla="*/ 1973046 w 3070583"/>
                  <a:gd name="connsiteY11" fmla="*/ 2744986 h 2935368"/>
                  <a:gd name="connsiteX12" fmla="*/ 1491401 w 3070583"/>
                  <a:gd name="connsiteY12" fmla="*/ 2644211 h 2935368"/>
                  <a:gd name="connsiteX13" fmla="*/ 1483882 w 3070583"/>
                  <a:gd name="connsiteY13" fmla="*/ 2879813 h 2935368"/>
                  <a:gd name="connsiteX14" fmla="*/ 874143 w 3070583"/>
                  <a:gd name="connsiteY14" fmla="*/ 2935358 h 2935368"/>
                  <a:gd name="connsiteX15" fmla="*/ 758381 w 3070583"/>
                  <a:gd name="connsiteY15" fmla="*/ 2822732 h 2935368"/>
                  <a:gd name="connsiteX16" fmla="*/ 750127 w 3070583"/>
                  <a:gd name="connsiteY16" fmla="*/ 2221600 h 2935368"/>
                  <a:gd name="connsiteX17" fmla="*/ 181200 w 3070583"/>
                  <a:gd name="connsiteY17" fmla="*/ 2277320 h 2935368"/>
                  <a:gd name="connsiteX18" fmla="*/ 394351 w 3070583"/>
                  <a:gd name="connsiteY18" fmla="*/ 1541377 h 2935368"/>
                  <a:gd name="connsiteX19" fmla="*/ 742815 w 3070583"/>
                  <a:gd name="connsiteY19" fmla="*/ 1689069 h 2935368"/>
                  <a:gd name="connsiteX20" fmla="*/ 732115 w 3070583"/>
                  <a:gd name="connsiteY20" fmla="*/ 909853 h 2935368"/>
                  <a:gd name="connsiteX21" fmla="*/ 844742 w 3070583"/>
                  <a:gd name="connsiteY21" fmla="*/ 794091 h 2935368"/>
                  <a:gd name="connsiteX22" fmla="*/ 1599561 w 3070583"/>
                  <a:gd name="connsiteY22" fmla="*/ 783727 h 2935368"/>
                  <a:gd name="connsiteX23" fmla="*/ 1599561 w 3070583"/>
                  <a:gd name="connsiteY23" fmla="*/ 646886 h 2935368"/>
                  <a:gd name="connsiteX24" fmla="*/ 1595963 w 3070583"/>
                  <a:gd name="connsiteY24" fmla="*/ 644381 h 2935368"/>
                  <a:gd name="connsiteX0" fmla="*/ 1595963 w 3070583"/>
                  <a:gd name="connsiteY0" fmla="*/ 644381 h 2935368"/>
                  <a:gd name="connsiteX1" fmla="*/ 2137852 w 3070583"/>
                  <a:gd name="connsiteY1" fmla="*/ 603709 h 2935368"/>
                  <a:gd name="connsiteX2" fmla="*/ 2132430 w 3070583"/>
                  <a:gd name="connsiteY2" fmla="*/ 776410 h 2935368"/>
                  <a:gd name="connsiteX3" fmla="*/ 2998821 w 3070583"/>
                  <a:gd name="connsiteY3" fmla="*/ 773490 h 2935368"/>
                  <a:gd name="connsiteX4" fmla="*/ 3070010 w 3070583"/>
                  <a:gd name="connsiteY4" fmla="*/ 877752 h 2935368"/>
                  <a:gd name="connsiteX5" fmla="*/ 3070583 w 3070583"/>
                  <a:gd name="connsiteY5" fmla="*/ 1509843 h 2935368"/>
                  <a:gd name="connsiteX6" fmla="*/ 2723584 w 3070583"/>
                  <a:gd name="connsiteY6" fmla="*/ 1643816 h 2935368"/>
                  <a:gd name="connsiteX7" fmla="*/ 2664086 w 3070583"/>
                  <a:gd name="connsiteY7" fmla="*/ 2221080 h 2935368"/>
                  <a:gd name="connsiteX8" fmla="*/ 3013970 w 3070583"/>
                  <a:gd name="connsiteY8" fmla="*/ 2723054 h 2935368"/>
                  <a:gd name="connsiteX9" fmla="*/ 2892085 w 3070583"/>
                  <a:gd name="connsiteY9" fmla="*/ 2855464 h 2935368"/>
                  <a:gd name="connsiteX10" fmla="*/ 2078418 w 3070583"/>
                  <a:gd name="connsiteY10" fmla="*/ 2934386 h 2935368"/>
                  <a:gd name="connsiteX11" fmla="*/ 1973046 w 3070583"/>
                  <a:gd name="connsiteY11" fmla="*/ 2744986 h 2935368"/>
                  <a:gd name="connsiteX12" fmla="*/ 1491401 w 3070583"/>
                  <a:gd name="connsiteY12" fmla="*/ 2644211 h 2935368"/>
                  <a:gd name="connsiteX13" fmla="*/ 1483882 w 3070583"/>
                  <a:gd name="connsiteY13" fmla="*/ 2879813 h 2935368"/>
                  <a:gd name="connsiteX14" fmla="*/ 874143 w 3070583"/>
                  <a:gd name="connsiteY14" fmla="*/ 2935358 h 2935368"/>
                  <a:gd name="connsiteX15" fmla="*/ 758381 w 3070583"/>
                  <a:gd name="connsiteY15" fmla="*/ 2822732 h 2935368"/>
                  <a:gd name="connsiteX16" fmla="*/ 750127 w 3070583"/>
                  <a:gd name="connsiteY16" fmla="*/ 2221600 h 2935368"/>
                  <a:gd name="connsiteX17" fmla="*/ 181200 w 3070583"/>
                  <a:gd name="connsiteY17" fmla="*/ 2277320 h 2935368"/>
                  <a:gd name="connsiteX18" fmla="*/ 394351 w 3070583"/>
                  <a:gd name="connsiteY18" fmla="*/ 1541377 h 2935368"/>
                  <a:gd name="connsiteX19" fmla="*/ 742815 w 3070583"/>
                  <a:gd name="connsiteY19" fmla="*/ 1689069 h 2935368"/>
                  <a:gd name="connsiteX20" fmla="*/ 732115 w 3070583"/>
                  <a:gd name="connsiteY20" fmla="*/ 909853 h 2935368"/>
                  <a:gd name="connsiteX21" fmla="*/ 844742 w 3070583"/>
                  <a:gd name="connsiteY21" fmla="*/ 794091 h 2935368"/>
                  <a:gd name="connsiteX22" fmla="*/ 1599561 w 3070583"/>
                  <a:gd name="connsiteY22" fmla="*/ 783727 h 2935368"/>
                  <a:gd name="connsiteX23" fmla="*/ 1599561 w 3070583"/>
                  <a:gd name="connsiteY23" fmla="*/ 646886 h 2935368"/>
                  <a:gd name="connsiteX24" fmla="*/ 1595963 w 3070583"/>
                  <a:gd name="connsiteY24" fmla="*/ 644381 h 2935368"/>
                  <a:gd name="connsiteX0" fmla="*/ 1595963 w 3070583"/>
                  <a:gd name="connsiteY0" fmla="*/ 644381 h 2935368"/>
                  <a:gd name="connsiteX1" fmla="*/ 2137852 w 3070583"/>
                  <a:gd name="connsiteY1" fmla="*/ 603709 h 2935368"/>
                  <a:gd name="connsiteX2" fmla="*/ 2132430 w 3070583"/>
                  <a:gd name="connsiteY2" fmla="*/ 776410 h 2935368"/>
                  <a:gd name="connsiteX3" fmla="*/ 2998821 w 3070583"/>
                  <a:gd name="connsiteY3" fmla="*/ 773490 h 2935368"/>
                  <a:gd name="connsiteX4" fmla="*/ 3070010 w 3070583"/>
                  <a:gd name="connsiteY4" fmla="*/ 877752 h 2935368"/>
                  <a:gd name="connsiteX5" fmla="*/ 3070583 w 3070583"/>
                  <a:gd name="connsiteY5" fmla="*/ 1509843 h 2935368"/>
                  <a:gd name="connsiteX6" fmla="*/ 2723584 w 3070583"/>
                  <a:gd name="connsiteY6" fmla="*/ 1643816 h 2935368"/>
                  <a:gd name="connsiteX7" fmla="*/ 2664086 w 3070583"/>
                  <a:gd name="connsiteY7" fmla="*/ 2221080 h 2935368"/>
                  <a:gd name="connsiteX8" fmla="*/ 3013970 w 3070583"/>
                  <a:gd name="connsiteY8" fmla="*/ 2723054 h 2935368"/>
                  <a:gd name="connsiteX9" fmla="*/ 2892085 w 3070583"/>
                  <a:gd name="connsiteY9" fmla="*/ 2855464 h 2935368"/>
                  <a:gd name="connsiteX10" fmla="*/ 2078418 w 3070583"/>
                  <a:gd name="connsiteY10" fmla="*/ 2934386 h 2935368"/>
                  <a:gd name="connsiteX11" fmla="*/ 1973046 w 3070583"/>
                  <a:gd name="connsiteY11" fmla="*/ 2744986 h 2935368"/>
                  <a:gd name="connsiteX12" fmla="*/ 1491401 w 3070583"/>
                  <a:gd name="connsiteY12" fmla="*/ 2644211 h 2935368"/>
                  <a:gd name="connsiteX13" fmla="*/ 1483882 w 3070583"/>
                  <a:gd name="connsiteY13" fmla="*/ 2879813 h 2935368"/>
                  <a:gd name="connsiteX14" fmla="*/ 874143 w 3070583"/>
                  <a:gd name="connsiteY14" fmla="*/ 2935358 h 2935368"/>
                  <a:gd name="connsiteX15" fmla="*/ 758381 w 3070583"/>
                  <a:gd name="connsiteY15" fmla="*/ 2822732 h 2935368"/>
                  <a:gd name="connsiteX16" fmla="*/ 750127 w 3070583"/>
                  <a:gd name="connsiteY16" fmla="*/ 2221600 h 2935368"/>
                  <a:gd name="connsiteX17" fmla="*/ 181200 w 3070583"/>
                  <a:gd name="connsiteY17" fmla="*/ 2277320 h 2935368"/>
                  <a:gd name="connsiteX18" fmla="*/ 394351 w 3070583"/>
                  <a:gd name="connsiteY18" fmla="*/ 1541377 h 2935368"/>
                  <a:gd name="connsiteX19" fmla="*/ 742815 w 3070583"/>
                  <a:gd name="connsiteY19" fmla="*/ 1689069 h 2935368"/>
                  <a:gd name="connsiteX20" fmla="*/ 732115 w 3070583"/>
                  <a:gd name="connsiteY20" fmla="*/ 909853 h 2935368"/>
                  <a:gd name="connsiteX21" fmla="*/ 844742 w 3070583"/>
                  <a:gd name="connsiteY21" fmla="*/ 794091 h 2935368"/>
                  <a:gd name="connsiteX22" fmla="*/ 1599561 w 3070583"/>
                  <a:gd name="connsiteY22" fmla="*/ 783727 h 2935368"/>
                  <a:gd name="connsiteX23" fmla="*/ 1599561 w 3070583"/>
                  <a:gd name="connsiteY23" fmla="*/ 646886 h 2935368"/>
                  <a:gd name="connsiteX24" fmla="*/ 1595963 w 3070583"/>
                  <a:gd name="connsiteY24" fmla="*/ 644381 h 2935368"/>
                  <a:gd name="connsiteX0" fmla="*/ 1595963 w 3070583"/>
                  <a:gd name="connsiteY0" fmla="*/ 644381 h 2935368"/>
                  <a:gd name="connsiteX1" fmla="*/ 2137852 w 3070583"/>
                  <a:gd name="connsiteY1" fmla="*/ 603709 h 2935368"/>
                  <a:gd name="connsiteX2" fmla="*/ 2132430 w 3070583"/>
                  <a:gd name="connsiteY2" fmla="*/ 776410 h 2935368"/>
                  <a:gd name="connsiteX3" fmla="*/ 2998821 w 3070583"/>
                  <a:gd name="connsiteY3" fmla="*/ 773490 h 2935368"/>
                  <a:gd name="connsiteX4" fmla="*/ 3070010 w 3070583"/>
                  <a:gd name="connsiteY4" fmla="*/ 877752 h 2935368"/>
                  <a:gd name="connsiteX5" fmla="*/ 3070583 w 3070583"/>
                  <a:gd name="connsiteY5" fmla="*/ 1509843 h 2935368"/>
                  <a:gd name="connsiteX6" fmla="*/ 2723584 w 3070583"/>
                  <a:gd name="connsiteY6" fmla="*/ 1643816 h 2935368"/>
                  <a:gd name="connsiteX7" fmla="*/ 2664086 w 3070583"/>
                  <a:gd name="connsiteY7" fmla="*/ 2221080 h 2935368"/>
                  <a:gd name="connsiteX8" fmla="*/ 3013970 w 3070583"/>
                  <a:gd name="connsiteY8" fmla="*/ 2723054 h 2935368"/>
                  <a:gd name="connsiteX9" fmla="*/ 2892085 w 3070583"/>
                  <a:gd name="connsiteY9" fmla="*/ 2855464 h 2935368"/>
                  <a:gd name="connsiteX10" fmla="*/ 2078418 w 3070583"/>
                  <a:gd name="connsiteY10" fmla="*/ 2934386 h 2935368"/>
                  <a:gd name="connsiteX11" fmla="*/ 1973046 w 3070583"/>
                  <a:gd name="connsiteY11" fmla="*/ 2744986 h 2935368"/>
                  <a:gd name="connsiteX12" fmla="*/ 1491401 w 3070583"/>
                  <a:gd name="connsiteY12" fmla="*/ 2644211 h 2935368"/>
                  <a:gd name="connsiteX13" fmla="*/ 1483882 w 3070583"/>
                  <a:gd name="connsiteY13" fmla="*/ 2879813 h 2935368"/>
                  <a:gd name="connsiteX14" fmla="*/ 874143 w 3070583"/>
                  <a:gd name="connsiteY14" fmla="*/ 2935358 h 2935368"/>
                  <a:gd name="connsiteX15" fmla="*/ 758381 w 3070583"/>
                  <a:gd name="connsiteY15" fmla="*/ 2822732 h 2935368"/>
                  <a:gd name="connsiteX16" fmla="*/ 750127 w 3070583"/>
                  <a:gd name="connsiteY16" fmla="*/ 2221600 h 2935368"/>
                  <a:gd name="connsiteX17" fmla="*/ 181200 w 3070583"/>
                  <a:gd name="connsiteY17" fmla="*/ 2277320 h 2935368"/>
                  <a:gd name="connsiteX18" fmla="*/ 394351 w 3070583"/>
                  <a:gd name="connsiteY18" fmla="*/ 1541377 h 2935368"/>
                  <a:gd name="connsiteX19" fmla="*/ 742815 w 3070583"/>
                  <a:gd name="connsiteY19" fmla="*/ 1689069 h 2935368"/>
                  <a:gd name="connsiteX20" fmla="*/ 732115 w 3070583"/>
                  <a:gd name="connsiteY20" fmla="*/ 909853 h 2935368"/>
                  <a:gd name="connsiteX21" fmla="*/ 844742 w 3070583"/>
                  <a:gd name="connsiteY21" fmla="*/ 794091 h 2935368"/>
                  <a:gd name="connsiteX22" fmla="*/ 1599561 w 3070583"/>
                  <a:gd name="connsiteY22" fmla="*/ 783727 h 2935368"/>
                  <a:gd name="connsiteX23" fmla="*/ 1599561 w 3070583"/>
                  <a:gd name="connsiteY23" fmla="*/ 646886 h 2935368"/>
                  <a:gd name="connsiteX24" fmla="*/ 1595963 w 3070583"/>
                  <a:gd name="connsiteY24" fmla="*/ 644381 h 2935368"/>
                  <a:gd name="connsiteX0" fmla="*/ 1595963 w 3070583"/>
                  <a:gd name="connsiteY0" fmla="*/ 644381 h 2935368"/>
                  <a:gd name="connsiteX1" fmla="*/ 2137852 w 3070583"/>
                  <a:gd name="connsiteY1" fmla="*/ 603709 h 2935368"/>
                  <a:gd name="connsiteX2" fmla="*/ 2132430 w 3070583"/>
                  <a:gd name="connsiteY2" fmla="*/ 776410 h 2935368"/>
                  <a:gd name="connsiteX3" fmla="*/ 2998821 w 3070583"/>
                  <a:gd name="connsiteY3" fmla="*/ 773490 h 2935368"/>
                  <a:gd name="connsiteX4" fmla="*/ 3070010 w 3070583"/>
                  <a:gd name="connsiteY4" fmla="*/ 877752 h 2935368"/>
                  <a:gd name="connsiteX5" fmla="*/ 3070583 w 3070583"/>
                  <a:gd name="connsiteY5" fmla="*/ 1509843 h 2935368"/>
                  <a:gd name="connsiteX6" fmla="*/ 2723584 w 3070583"/>
                  <a:gd name="connsiteY6" fmla="*/ 1643816 h 2935368"/>
                  <a:gd name="connsiteX7" fmla="*/ 2664086 w 3070583"/>
                  <a:gd name="connsiteY7" fmla="*/ 2221080 h 2935368"/>
                  <a:gd name="connsiteX8" fmla="*/ 3013970 w 3070583"/>
                  <a:gd name="connsiteY8" fmla="*/ 2723054 h 2935368"/>
                  <a:gd name="connsiteX9" fmla="*/ 2892085 w 3070583"/>
                  <a:gd name="connsiteY9" fmla="*/ 2855464 h 2935368"/>
                  <a:gd name="connsiteX10" fmla="*/ 2078418 w 3070583"/>
                  <a:gd name="connsiteY10" fmla="*/ 2934386 h 2935368"/>
                  <a:gd name="connsiteX11" fmla="*/ 1973046 w 3070583"/>
                  <a:gd name="connsiteY11" fmla="*/ 2744986 h 2935368"/>
                  <a:gd name="connsiteX12" fmla="*/ 1491401 w 3070583"/>
                  <a:gd name="connsiteY12" fmla="*/ 2644211 h 2935368"/>
                  <a:gd name="connsiteX13" fmla="*/ 1483882 w 3070583"/>
                  <a:gd name="connsiteY13" fmla="*/ 2879813 h 2935368"/>
                  <a:gd name="connsiteX14" fmla="*/ 874143 w 3070583"/>
                  <a:gd name="connsiteY14" fmla="*/ 2935358 h 2935368"/>
                  <a:gd name="connsiteX15" fmla="*/ 758381 w 3070583"/>
                  <a:gd name="connsiteY15" fmla="*/ 2822732 h 2935368"/>
                  <a:gd name="connsiteX16" fmla="*/ 750127 w 3070583"/>
                  <a:gd name="connsiteY16" fmla="*/ 2221600 h 2935368"/>
                  <a:gd name="connsiteX17" fmla="*/ 181200 w 3070583"/>
                  <a:gd name="connsiteY17" fmla="*/ 2277320 h 2935368"/>
                  <a:gd name="connsiteX18" fmla="*/ 394351 w 3070583"/>
                  <a:gd name="connsiteY18" fmla="*/ 1541377 h 2935368"/>
                  <a:gd name="connsiteX19" fmla="*/ 742815 w 3070583"/>
                  <a:gd name="connsiteY19" fmla="*/ 1689069 h 2935368"/>
                  <a:gd name="connsiteX20" fmla="*/ 732115 w 3070583"/>
                  <a:gd name="connsiteY20" fmla="*/ 909853 h 2935368"/>
                  <a:gd name="connsiteX21" fmla="*/ 844742 w 3070583"/>
                  <a:gd name="connsiteY21" fmla="*/ 794091 h 2935368"/>
                  <a:gd name="connsiteX22" fmla="*/ 1599561 w 3070583"/>
                  <a:gd name="connsiteY22" fmla="*/ 783727 h 2935368"/>
                  <a:gd name="connsiteX23" fmla="*/ 1599561 w 3070583"/>
                  <a:gd name="connsiteY23" fmla="*/ 646886 h 2935368"/>
                  <a:gd name="connsiteX24" fmla="*/ 1595963 w 3070583"/>
                  <a:gd name="connsiteY24" fmla="*/ 644381 h 2935368"/>
                  <a:gd name="connsiteX0" fmla="*/ 1595963 w 3070583"/>
                  <a:gd name="connsiteY0" fmla="*/ 644381 h 2935368"/>
                  <a:gd name="connsiteX1" fmla="*/ 2137852 w 3070583"/>
                  <a:gd name="connsiteY1" fmla="*/ 603709 h 2935368"/>
                  <a:gd name="connsiteX2" fmla="*/ 2132430 w 3070583"/>
                  <a:gd name="connsiteY2" fmla="*/ 776410 h 2935368"/>
                  <a:gd name="connsiteX3" fmla="*/ 2998821 w 3070583"/>
                  <a:gd name="connsiteY3" fmla="*/ 773490 h 2935368"/>
                  <a:gd name="connsiteX4" fmla="*/ 3070010 w 3070583"/>
                  <a:gd name="connsiteY4" fmla="*/ 877752 h 2935368"/>
                  <a:gd name="connsiteX5" fmla="*/ 3070583 w 3070583"/>
                  <a:gd name="connsiteY5" fmla="*/ 1509843 h 2935368"/>
                  <a:gd name="connsiteX6" fmla="*/ 2723584 w 3070583"/>
                  <a:gd name="connsiteY6" fmla="*/ 1643816 h 2935368"/>
                  <a:gd name="connsiteX7" fmla="*/ 2664086 w 3070583"/>
                  <a:gd name="connsiteY7" fmla="*/ 2221080 h 2935368"/>
                  <a:gd name="connsiteX8" fmla="*/ 3013970 w 3070583"/>
                  <a:gd name="connsiteY8" fmla="*/ 2723054 h 2935368"/>
                  <a:gd name="connsiteX9" fmla="*/ 2892085 w 3070583"/>
                  <a:gd name="connsiteY9" fmla="*/ 2855464 h 2935368"/>
                  <a:gd name="connsiteX10" fmla="*/ 2078418 w 3070583"/>
                  <a:gd name="connsiteY10" fmla="*/ 2934386 h 2935368"/>
                  <a:gd name="connsiteX11" fmla="*/ 1973046 w 3070583"/>
                  <a:gd name="connsiteY11" fmla="*/ 2744986 h 2935368"/>
                  <a:gd name="connsiteX12" fmla="*/ 1491401 w 3070583"/>
                  <a:gd name="connsiteY12" fmla="*/ 2644211 h 2935368"/>
                  <a:gd name="connsiteX13" fmla="*/ 1483882 w 3070583"/>
                  <a:gd name="connsiteY13" fmla="*/ 2879813 h 2935368"/>
                  <a:gd name="connsiteX14" fmla="*/ 874143 w 3070583"/>
                  <a:gd name="connsiteY14" fmla="*/ 2935358 h 2935368"/>
                  <a:gd name="connsiteX15" fmla="*/ 758381 w 3070583"/>
                  <a:gd name="connsiteY15" fmla="*/ 2822732 h 2935368"/>
                  <a:gd name="connsiteX16" fmla="*/ 750127 w 3070583"/>
                  <a:gd name="connsiteY16" fmla="*/ 2221600 h 2935368"/>
                  <a:gd name="connsiteX17" fmla="*/ 181200 w 3070583"/>
                  <a:gd name="connsiteY17" fmla="*/ 2277320 h 2935368"/>
                  <a:gd name="connsiteX18" fmla="*/ 394351 w 3070583"/>
                  <a:gd name="connsiteY18" fmla="*/ 1541377 h 2935368"/>
                  <a:gd name="connsiteX19" fmla="*/ 742815 w 3070583"/>
                  <a:gd name="connsiteY19" fmla="*/ 1689069 h 2935368"/>
                  <a:gd name="connsiteX20" fmla="*/ 732115 w 3070583"/>
                  <a:gd name="connsiteY20" fmla="*/ 909853 h 2935368"/>
                  <a:gd name="connsiteX21" fmla="*/ 844742 w 3070583"/>
                  <a:gd name="connsiteY21" fmla="*/ 794091 h 2935368"/>
                  <a:gd name="connsiteX22" fmla="*/ 1599561 w 3070583"/>
                  <a:gd name="connsiteY22" fmla="*/ 783727 h 2935368"/>
                  <a:gd name="connsiteX23" fmla="*/ 1599561 w 3070583"/>
                  <a:gd name="connsiteY23" fmla="*/ 646886 h 2935368"/>
                  <a:gd name="connsiteX24" fmla="*/ 1595963 w 3070583"/>
                  <a:gd name="connsiteY24" fmla="*/ 644381 h 2935368"/>
                  <a:gd name="connsiteX0" fmla="*/ 1595963 w 3070583"/>
                  <a:gd name="connsiteY0" fmla="*/ 644381 h 2935368"/>
                  <a:gd name="connsiteX1" fmla="*/ 2137852 w 3070583"/>
                  <a:gd name="connsiteY1" fmla="*/ 603709 h 2935368"/>
                  <a:gd name="connsiteX2" fmla="*/ 2132430 w 3070583"/>
                  <a:gd name="connsiteY2" fmla="*/ 776410 h 2935368"/>
                  <a:gd name="connsiteX3" fmla="*/ 2998821 w 3070583"/>
                  <a:gd name="connsiteY3" fmla="*/ 773490 h 2935368"/>
                  <a:gd name="connsiteX4" fmla="*/ 3070010 w 3070583"/>
                  <a:gd name="connsiteY4" fmla="*/ 877752 h 2935368"/>
                  <a:gd name="connsiteX5" fmla="*/ 3070583 w 3070583"/>
                  <a:gd name="connsiteY5" fmla="*/ 1509843 h 2935368"/>
                  <a:gd name="connsiteX6" fmla="*/ 2723584 w 3070583"/>
                  <a:gd name="connsiteY6" fmla="*/ 1643816 h 2935368"/>
                  <a:gd name="connsiteX7" fmla="*/ 2664086 w 3070583"/>
                  <a:gd name="connsiteY7" fmla="*/ 2221080 h 2935368"/>
                  <a:gd name="connsiteX8" fmla="*/ 3013970 w 3070583"/>
                  <a:gd name="connsiteY8" fmla="*/ 2723054 h 2935368"/>
                  <a:gd name="connsiteX9" fmla="*/ 2892085 w 3070583"/>
                  <a:gd name="connsiteY9" fmla="*/ 2855464 h 2935368"/>
                  <a:gd name="connsiteX10" fmla="*/ 2078418 w 3070583"/>
                  <a:gd name="connsiteY10" fmla="*/ 2934386 h 2935368"/>
                  <a:gd name="connsiteX11" fmla="*/ 1973046 w 3070583"/>
                  <a:gd name="connsiteY11" fmla="*/ 2744986 h 2935368"/>
                  <a:gd name="connsiteX12" fmla="*/ 1491401 w 3070583"/>
                  <a:gd name="connsiteY12" fmla="*/ 2644211 h 2935368"/>
                  <a:gd name="connsiteX13" fmla="*/ 1483882 w 3070583"/>
                  <a:gd name="connsiteY13" fmla="*/ 2879813 h 2935368"/>
                  <a:gd name="connsiteX14" fmla="*/ 874143 w 3070583"/>
                  <a:gd name="connsiteY14" fmla="*/ 2935358 h 2935368"/>
                  <a:gd name="connsiteX15" fmla="*/ 758381 w 3070583"/>
                  <a:gd name="connsiteY15" fmla="*/ 2822732 h 2935368"/>
                  <a:gd name="connsiteX16" fmla="*/ 750127 w 3070583"/>
                  <a:gd name="connsiteY16" fmla="*/ 2221600 h 2935368"/>
                  <a:gd name="connsiteX17" fmla="*/ 181200 w 3070583"/>
                  <a:gd name="connsiteY17" fmla="*/ 2277320 h 2935368"/>
                  <a:gd name="connsiteX18" fmla="*/ 394351 w 3070583"/>
                  <a:gd name="connsiteY18" fmla="*/ 1541377 h 2935368"/>
                  <a:gd name="connsiteX19" fmla="*/ 742815 w 3070583"/>
                  <a:gd name="connsiteY19" fmla="*/ 1689069 h 2935368"/>
                  <a:gd name="connsiteX20" fmla="*/ 732115 w 3070583"/>
                  <a:gd name="connsiteY20" fmla="*/ 909853 h 2935368"/>
                  <a:gd name="connsiteX21" fmla="*/ 844742 w 3070583"/>
                  <a:gd name="connsiteY21" fmla="*/ 794091 h 2935368"/>
                  <a:gd name="connsiteX22" fmla="*/ 1599561 w 3070583"/>
                  <a:gd name="connsiteY22" fmla="*/ 783727 h 2935368"/>
                  <a:gd name="connsiteX23" fmla="*/ 1599561 w 3070583"/>
                  <a:gd name="connsiteY23" fmla="*/ 646886 h 2935368"/>
                  <a:gd name="connsiteX24" fmla="*/ 1595963 w 3070583"/>
                  <a:gd name="connsiteY24" fmla="*/ 644381 h 2935368"/>
                  <a:gd name="connsiteX0" fmla="*/ 1595963 w 3070583"/>
                  <a:gd name="connsiteY0" fmla="*/ 644381 h 2935368"/>
                  <a:gd name="connsiteX1" fmla="*/ 2137852 w 3070583"/>
                  <a:gd name="connsiteY1" fmla="*/ 603709 h 2935368"/>
                  <a:gd name="connsiteX2" fmla="*/ 2132430 w 3070583"/>
                  <a:gd name="connsiteY2" fmla="*/ 776410 h 2935368"/>
                  <a:gd name="connsiteX3" fmla="*/ 2998821 w 3070583"/>
                  <a:gd name="connsiteY3" fmla="*/ 773490 h 2935368"/>
                  <a:gd name="connsiteX4" fmla="*/ 3070010 w 3070583"/>
                  <a:gd name="connsiteY4" fmla="*/ 877752 h 2935368"/>
                  <a:gd name="connsiteX5" fmla="*/ 3070583 w 3070583"/>
                  <a:gd name="connsiteY5" fmla="*/ 1509843 h 2935368"/>
                  <a:gd name="connsiteX6" fmla="*/ 2723584 w 3070583"/>
                  <a:gd name="connsiteY6" fmla="*/ 1643816 h 2935368"/>
                  <a:gd name="connsiteX7" fmla="*/ 2664086 w 3070583"/>
                  <a:gd name="connsiteY7" fmla="*/ 2221080 h 2935368"/>
                  <a:gd name="connsiteX8" fmla="*/ 3013970 w 3070583"/>
                  <a:gd name="connsiteY8" fmla="*/ 2723054 h 2935368"/>
                  <a:gd name="connsiteX9" fmla="*/ 2892085 w 3070583"/>
                  <a:gd name="connsiteY9" fmla="*/ 2855464 h 2935368"/>
                  <a:gd name="connsiteX10" fmla="*/ 2078418 w 3070583"/>
                  <a:gd name="connsiteY10" fmla="*/ 2934386 h 2935368"/>
                  <a:gd name="connsiteX11" fmla="*/ 1973046 w 3070583"/>
                  <a:gd name="connsiteY11" fmla="*/ 2744986 h 2935368"/>
                  <a:gd name="connsiteX12" fmla="*/ 1491401 w 3070583"/>
                  <a:gd name="connsiteY12" fmla="*/ 2644211 h 2935368"/>
                  <a:gd name="connsiteX13" fmla="*/ 1483882 w 3070583"/>
                  <a:gd name="connsiteY13" fmla="*/ 2879813 h 2935368"/>
                  <a:gd name="connsiteX14" fmla="*/ 874143 w 3070583"/>
                  <a:gd name="connsiteY14" fmla="*/ 2935358 h 2935368"/>
                  <a:gd name="connsiteX15" fmla="*/ 758381 w 3070583"/>
                  <a:gd name="connsiteY15" fmla="*/ 2822732 h 2935368"/>
                  <a:gd name="connsiteX16" fmla="*/ 750127 w 3070583"/>
                  <a:gd name="connsiteY16" fmla="*/ 2221600 h 2935368"/>
                  <a:gd name="connsiteX17" fmla="*/ 181200 w 3070583"/>
                  <a:gd name="connsiteY17" fmla="*/ 2277320 h 2935368"/>
                  <a:gd name="connsiteX18" fmla="*/ 394351 w 3070583"/>
                  <a:gd name="connsiteY18" fmla="*/ 1541377 h 2935368"/>
                  <a:gd name="connsiteX19" fmla="*/ 742815 w 3070583"/>
                  <a:gd name="connsiteY19" fmla="*/ 1689069 h 2935368"/>
                  <a:gd name="connsiteX20" fmla="*/ 732115 w 3070583"/>
                  <a:gd name="connsiteY20" fmla="*/ 909853 h 2935368"/>
                  <a:gd name="connsiteX21" fmla="*/ 844742 w 3070583"/>
                  <a:gd name="connsiteY21" fmla="*/ 794091 h 2935368"/>
                  <a:gd name="connsiteX22" fmla="*/ 1599561 w 3070583"/>
                  <a:gd name="connsiteY22" fmla="*/ 783727 h 2935368"/>
                  <a:gd name="connsiteX23" fmla="*/ 1599561 w 3070583"/>
                  <a:gd name="connsiteY23" fmla="*/ 646886 h 2935368"/>
                  <a:gd name="connsiteX24" fmla="*/ 1595963 w 3070583"/>
                  <a:gd name="connsiteY24" fmla="*/ 644381 h 2935368"/>
                  <a:gd name="connsiteX0" fmla="*/ 1595963 w 3070583"/>
                  <a:gd name="connsiteY0" fmla="*/ 644381 h 2935368"/>
                  <a:gd name="connsiteX1" fmla="*/ 2137852 w 3070583"/>
                  <a:gd name="connsiteY1" fmla="*/ 603709 h 2935368"/>
                  <a:gd name="connsiteX2" fmla="*/ 2132430 w 3070583"/>
                  <a:gd name="connsiteY2" fmla="*/ 776410 h 2935368"/>
                  <a:gd name="connsiteX3" fmla="*/ 2998821 w 3070583"/>
                  <a:gd name="connsiteY3" fmla="*/ 773490 h 2935368"/>
                  <a:gd name="connsiteX4" fmla="*/ 3070010 w 3070583"/>
                  <a:gd name="connsiteY4" fmla="*/ 877752 h 2935368"/>
                  <a:gd name="connsiteX5" fmla="*/ 3070583 w 3070583"/>
                  <a:gd name="connsiteY5" fmla="*/ 1509843 h 2935368"/>
                  <a:gd name="connsiteX6" fmla="*/ 2723584 w 3070583"/>
                  <a:gd name="connsiteY6" fmla="*/ 1643816 h 2935368"/>
                  <a:gd name="connsiteX7" fmla="*/ 2664086 w 3070583"/>
                  <a:gd name="connsiteY7" fmla="*/ 2221080 h 2935368"/>
                  <a:gd name="connsiteX8" fmla="*/ 3013970 w 3070583"/>
                  <a:gd name="connsiteY8" fmla="*/ 2723054 h 2935368"/>
                  <a:gd name="connsiteX9" fmla="*/ 2892085 w 3070583"/>
                  <a:gd name="connsiteY9" fmla="*/ 2855464 h 2935368"/>
                  <a:gd name="connsiteX10" fmla="*/ 2078418 w 3070583"/>
                  <a:gd name="connsiteY10" fmla="*/ 2934386 h 2935368"/>
                  <a:gd name="connsiteX11" fmla="*/ 1973046 w 3070583"/>
                  <a:gd name="connsiteY11" fmla="*/ 2744986 h 2935368"/>
                  <a:gd name="connsiteX12" fmla="*/ 1491401 w 3070583"/>
                  <a:gd name="connsiteY12" fmla="*/ 2644211 h 2935368"/>
                  <a:gd name="connsiteX13" fmla="*/ 1483882 w 3070583"/>
                  <a:gd name="connsiteY13" fmla="*/ 2879813 h 2935368"/>
                  <a:gd name="connsiteX14" fmla="*/ 874143 w 3070583"/>
                  <a:gd name="connsiteY14" fmla="*/ 2935358 h 2935368"/>
                  <a:gd name="connsiteX15" fmla="*/ 758381 w 3070583"/>
                  <a:gd name="connsiteY15" fmla="*/ 2822732 h 2935368"/>
                  <a:gd name="connsiteX16" fmla="*/ 750127 w 3070583"/>
                  <a:gd name="connsiteY16" fmla="*/ 2221600 h 2935368"/>
                  <a:gd name="connsiteX17" fmla="*/ 181200 w 3070583"/>
                  <a:gd name="connsiteY17" fmla="*/ 2277320 h 2935368"/>
                  <a:gd name="connsiteX18" fmla="*/ 394351 w 3070583"/>
                  <a:gd name="connsiteY18" fmla="*/ 1541377 h 2935368"/>
                  <a:gd name="connsiteX19" fmla="*/ 742815 w 3070583"/>
                  <a:gd name="connsiteY19" fmla="*/ 1689069 h 2935368"/>
                  <a:gd name="connsiteX20" fmla="*/ 732115 w 3070583"/>
                  <a:gd name="connsiteY20" fmla="*/ 909853 h 2935368"/>
                  <a:gd name="connsiteX21" fmla="*/ 844742 w 3070583"/>
                  <a:gd name="connsiteY21" fmla="*/ 794091 h 2935368"/>
                  <a:gd name="connsiteX22" fmla="*/ 1599561 w 3070583"/>
                  <a:gd name="connsiteY22" fmla="*/ 783727 h 2935368"/>
                  <a:gd name="connsiteX23" fmla="*/ 1599561 w 3070583"/>
                  <a:gd name="connsiteY23" fmla="*/ 646886 h 2935368"/>
                  <a:gd name="connsiteX24" fmla="*/ 1595963 w 3070583"/>
                  <a:gd name="connsiteY24" fmla="*/ 644381 h 2935368"/>
                  <a:gd name="connsiteX0" fmla="*/ 1595963 w 3070583"/>
                  <a:gd name="connsiteY0" fmla="*/ 644381 h 2935368"/>
                  <a:gd name="connsiteX1" fmla="*/ 2137852 w 3070583"/>
                  <a:gd name="connsiteY1" fmla="*/ 603709 h 2935368"/>
                  <a:gd name="connsiteX2" fmla="*/ 2132430 w 3070583"/>
                  <a:gd name="connsiteY2" fmla="*/ 776410 h 2935368"/>
                  <a:gd name="connsiteX3" fmla="*/ 2998821 w 3070583"/>
                  <a:gd name="connsiteY3" fmla="*/ 773490 h 2935368"/>
                  <a:gd name="connsiteX4" fmla="*/ 3070010 w 3070583"/>
                  <a:gd name="connsiteY4" fmla="*/ 877752 h 2935368"/>
                  <a:gd name="connsiteX5" fmla="*/ 3070583 w 3070583"/>
                  <a:gd name="connsiteY5" fmla="*/ 1509843 h 2935368"/>
                  <a:gd name="connsiteX6" fmla="*/ 2723584 w 3070583"/>
                  <a:gd name="connsiteY6" fmla="*/ 1643816 h 2935368"/>
                  <a:gd name="connsiteX7" fmla="*/ 2664086 w 3070583"/>
                  <a:gd name="connsiteY7" fmla="*/ 2221080 h 2935368"/>
                  <a:gd name="connsiteX8" fmla="*/ 3013970 w 3070583"/>
                  <a:gd name="connsiteY8" fmla="*/ 2723054 h 2935368"/>
                  <a:gd name="connsiteX9" fmla="*/ 2892085 w 3070583"/>
                  <a:gd name="connsiteY9" fmla="*/ 2855464 h 2935368"/>
                  <a:gd name="connsiteX10" fmla="*/ 2078418 w 3070583"/>
                  <a:gd name="connsiteY10" fmla="*/ 2934386 h 2935368"/>
                  <a:gd name="connsiteX11" fmla="*/ 1973046 w 3070583"/>
                  <a:gd name="connsiteY11" fmla="*/ 2744986 h 2935368"/>
                  <a:gd name="connsiteX12" fmla="*/ 1491401 w 3070583"/>
                  <a:gd name="connsiteY12" fmla="*/ 2644211 h 2935368"/>
                  <a:gd name="connsiteX13" fmla="*/ 1483882 w 3070583"/>
                  <a:gd name="connsiteY13" fmla="*/ 2879813 h 2935368"/>
                  <a:gd name="connsiteX14" fmla="*/ 874143 w 3070583"/>
                  <a:gd name="connsiteY14" fmla="*/ 2935358 h 2935368"/>
                  <a:gd name="connsiteX15" fmla="*/ 758381 w 3070583"/>
                  <a:gd name="connsiteY15" fmla="*/ 2822732 h 2935368"/>
                  <a:gd name="connsiteX16" fmla="*/ 750127 w 3070583"/>
                  <a:gd name="connsiteY16" fmla="*/ 2221600 h 2935368"/>
                  <a:gd name="connsiteX17" fmla="*/ 181200 w 3070583"/>
                  <a:gd name="connsiteY17" fmla="*/ 2277320 h 2935368"/>
                  <a:gd name="connsiteX18" fmla="*/ 394351 w 3070583"/>
                  <a:gd name="connsiteY18" fmla="*/ 1541377 h 2935368"/>
                  <a:gd name="connsiteX19" fmla="*/ 742815 w 3070583"/>
                  <a:gd name="connsiteY19" fmla="*/ 1689069 h 2935368"/>
                  <a:gd name="connsiteX20" fmla="*/ 732115 w 3070583"/>
                  <a:gd name="connsiteY20" fmla="*/ 909853 h 2935368"/>
                  <a:gd name="connsiteX21" fmla="*/ 844742 w 3070583"/>
                  <a:gd name="connsiteY21" fmla="*/ 794091 h 2935368"/>
                  <a:gd name="connsiteX22" fmla="*/ 1599561 w 3070583"/>
                  <a:gd name="connsiteY22" fmla="*/ 783727 h 2935368"/>
                  <a:gd name="connsiteX23" fmla="*/ 1599561 w 3070583"/>
                  <a:gd name="connsiteY23" fmla="*/ 646886 h 2935368"/>
                  <a:gd name="connsiteX24" fmla="*/ 1595963 w 3070583"/>
                  <a:gd name="connsiteY24" fmla="*/ 644381 h 2935368"/>
                  <a:gd name="connsiteX0" fmla="*/ 1595963 w 3070583"/>
                  <a:gd name="connsiteY0" fmla="*/ 644381 h 2935368"/>
                  <a:gd name="connsiteX1" fmla="*/ 2137852 w 3070583"/>
                  <a:gd name="connsiteY1" fmla="*/ 603709 h 2935368"/>
                  <a:gd name="connsiteX2" fmla="*/ 2132430 w 3070583"/>
                  <a:gd name="connsiteY2" fmla="*/ 776410 h 2935368"/>
                  <a:gd name="connsiteX3" fmla="*/ 2998821 w 3070583"/>
                  <a:gd name="connsiteY3" fmla="*/ 773490 h 2935368"/>
                  <a:gd name="connsiteX4" fmla="*/ 3070010 w 3070583"/>
                  <a:gd name="connsiteY4" fmla="*/ 877752 h 2935368"/>
                  <a:gd name="connsiteX5" fmla="*/ 3070583 w 3070583"/>
                  <a:gd name="connsiteY5" fmla="*/ 1509843 h 2935368"/>
                  <a:gd name="connsiteX6" fmla="*/ 2723584 w 3070583"/>
                  <a:gd name="connsiteY6" fmla="*/ 1643816 h 2935368"/>
                  <a:gd name="connsiteX7" fmla="*/ 2664086 w 3070583"/>
                  <a:gd name="connsiteY7" fmla="*/ 2221080 h 2935368"/>
                  <a:gd name="connsiteX8" fmla="*/ 3013970 w 3070583"/>
                  <a:gd name="connsiteY8" fmla="*/ 2723054 h 2935368"/>
                  <a:gd name="connsiteX9" fmla="*/ 2892085 w 3070583"/>
                  <a:gd name="connsiteY9" fmla="*/ 2855464 h 2935368"/>
                  <a:gd name="connsiteX10" fmla="*/ 2078418 w 3070583"/>
                  <a:gd name="connsiteY10" fmla="*/ 2934386 h 2935368"/>
                  <a:gd name="connsiteX11" fmla="*/ 1973046 w 3070583"/>
                  <a:gd name="connsiteY11" fmla="*/ 2744986 h 2935368"/>
                  <a:gd name="connsiteX12" fmla="*/ 1491401 w 3070583"/>
                  <a:gd name="connsiteY12" fmla="*/ 2644211 h 2935368"/>
                  <a:gd name="connsiteX13" fmla="*/ 1483882 w 3070583"/>
                  <a:gd name="connsiteY13" fmla="*/ 2879813 h 2935368"/>
                  <a:gd name="connsiteX14" fmla="*/ 874143 w 3070583"/>
                  <a:gd name="connsiteY14" fmla="*/ 2935358 h 2935368"/>
                  <a:gd name="connsiteX15" fmla="*/ 758381 w 3070583"/>
                  <a:gd name="connsiteY15" fmla="*/ 2822732 h 2935368"/>
                  <a:gd name="connsiteX16" fmla="*/ 750127 w 3070583"/>
                  <a:gd name="connsiteY16" fmla="*/ 2221600 h 2935368"/>
                  <a:gd name="connsiteX17" fmla="*/ 181200 w 3070583"/>
                  <a:gd name="connsiteY17" fmla="*/ 2277320 h 2935368"/>
                  <a:gd name="connsiteX18" fmla="*/ 394351 w 3070583"/>
                  <a:gd name="connsiteY18" fmla="*/ 1541377 h 2935368"/>
                  <a:gd name="connsiteX19" fmla="*/ 742815 w 3070583"/>
                  <a:gd name="connsiteY19" fmla="*/ 1689069 h 2935368"/>
                  <a:gd name="connsiteX20" fmla="*/ 732115 w 3070583"/>
                  <a:gd name="connsiteY20" fmla="*/ 909853 h 2935368"/>
                  <a:gd name="connsiteX21" fmla="*/ 844742 w 3070583"/>
                  <a:gd name="connsiteY21" fmla="*/ 794091 h 2935368"/>
                  <a:gd name="connsiteX22" fmla="*/ 1599561 w 3070583"/>
                  <a:gd name="connsiteY22" fmla="*/ 783727 h 2935368"/>
                  <a:gd name="connsiteX23" fmla="*/ 1599561 w 3070583"/>
                  <a:gd name="connsiteY23" fmla="*/ 646886 h 2935368"/>
                  <a:gd name="connsiteX24" fmla="*/ 1595963 w 3070583"/>
                  <a:gd name="connsiteY24" fmla="*/ 644381 h 2935368"/>
                  <a:gd name="connsiteX0" fmla="*/ 1595963 w 3070583"/>
                  <a:gd name="connsiteY0" fmla="*/ 644381 h 2935368"/>
                  <a:gd name="connsiteX1" fmla="*/ 2137852 w 3070583"/>
                  <a:gd name="connsiteY1" fmla="*/ 603709 h 2935368"/>
                  <a:gd name="connsiteX2" fmla="*/ 2132430 w 3070583"/>
                  <a:gd name="connsiteY2" fmla="*/ 776410 h 2935368"/>
                  <a:gd name="connsiteX3" fmla="*/ 2998821 w 3070583"/>
                  <a:gd name="connsiteY3" fmla="*/ 773490 h 2935368"/>
                  <a:gd name="connsiteX4" fmla="*/ 3070010 w 3070583"/>
                  <a:gd name="connsiteY4" fmla="*/ 877752 h 2935368"/>
                  <a:gd name="connsiteX5" fmla="*/ 3070583 w 3070583"/>
                  <a:gd name="connsiteY5" fmla="*/ 1509843 h 2935368"/>
                  <a:gd name="connsiteX6" fmla="*/ 2723584 w 3070583"/>
                  <a:gd name="connsiteY6" fmla="*/ 1643816 h 2935368"/>
                  <a:gd name="connsiteX7" fmla="*/ 2664086 w 3070583"/>
                  <a:gd name="connsiteY7" fmla="*/ 2221080 h 2935368"/>
                  <a:gd name="connsiteX8" fmla="*/ 3013970 w 3070583"/>
                  <a:gd name="connsiteY8" fmla="*/ 2723054 h 2935368"/>
                  <a:gd name="connsiteX9" fmla="*/ 2892085 w 3070583"/>
                  <a:gd name="connsiteY9" fmla="*/ 2855464 h 2935368"/>
                  <a:gd name="connsiteX10" fmla="*/ 2078418 w 3070583"/>
                  <a:gd name="connsiteY10" fmla="*/ 2934386 h 2935368"/>
                  <a:gd name="connsiteX11" fmla="*/ 1973046 w 3070583"/>
                  <a:gd name="connsiteY11" fmla="*/ 2744986 h 2935368"/>
                  <a:gd name="connsiteX12" fmla="*/ 1491401 w 3070583"/>
                  <a:gd name="connsiteY12" fmla="*/ 2644211 h 2935368"/>
                  <a:gd name="connsiteX13" fmla="*/ 1483882 w 3070583"/>
                  <a:gd name="connsiteY13" fmla="*/ 2879813 h 2935368"/>
                  <a:gd name="connsiteX14" fmla="*/ 874143 w 3070583"/>
                  <a:gd name="connsiteY14" fmla="*/ 2935358 h 2935368"/>
                  <a:gd name="connsiteX15" fmla="*/ 758381 w 3070583"/>
                  <a:gd name="connsiteY15" fmla="*/ 2822732 h 2935368"/>
                  <a:gd name="connsiteX16" fmla="*/ 750127 w 3070583"/>
                  <a:gd name="connsiteY16" fmla="*/ 2221600 h 2935368"/>
                  <a:gd name="connsiteX17" fmla="*/ 181200 w 3070583"/>
                  <a:gd name="connsiteY17" fmla="*/ 2277320 h 2935368"/>
                  <a:gd name="connsiteX18" fmla="*/ 394351 w 3070583"/>
                  <a:gd name="connsiteY18" fmla="*/ 1541377 h 2935368"/>
                  <a:gd name="connsiteX19" fmla="*/ 742815 w 3070583"/>
                  <a:gd name="connsiteY19" fmla="*/ 1689069 h 2935368"/>
                  <a:gd name="connsiteX20" fmla="*/ 732115 w 3070583"/>
                  <a:gd name="connsiteY20" fmla="*/ 909853 h 2935368"/>
                  <a:gd name="connsiteX21" fmla="*/ 844742 w 3070583"/>
                  <a:gd name="connsiteY21" fmla="*/ 794091 h 2935368"/>
                  <a:gd name="connsiteX22" fmla="*/ 1599561 w 3070583"/>
                  <a:gd name="connsiteY22" fmla="*/ 783727 h 2935368"/>
                  <a:gd name="connsiteX23" fmla="*/ 1599561 w 3070583"/>
                  <a:gd name="connsiteY23" fmla="*/ 646886 h 2935368"/>
                  <a:gd name="connsiteX24" fmla="*/ 1595963 w 3070583"/>
                  <a:gd name="connsiteY24" fmla="*/ 644381 h 2935368"/>
                  <a:gd name="connsiteX0" fmla="*/ 1595963 w 3070583"/>
                  <a:gd name="connsiteY0" fmla="*/ 644381 h 2935368"/>
                  <a:gd name="connsiteX1" fmla="*/ 2137852 w 3070583"/>
                  <a:gd name="connsiteY1" fmla="*/ 603709 h 2935368"/>
                  <a:gd name="connsiteX2" fmla="*/ 2132430 w 3070583"/>
                  <a:gd name="connsiteY2" fmla="*/ 776410 h 2935368"/>
                  <a:gd name="connsiteX3" fmla="*/ 2998821 w 3070583"/>
                  <a:gd name="connsiteY3" fmla="*/ 773490 h 2935368"/>
                  <a:gd name="connsiteX4" fmla="*/ 3070010 w 3070583"/>
                  <a:gd name="connsiteY4" fmla="*/ 877752 h 2935368"/>
                  <a:gd name="connsiteX5" fmla="*/ 3070583 w 3070583"/>
                  <a:gd name="connsiteY5" fmla="*/ 1509843 h 2935368"/>
                  <a:gd name="connsiteX6" fmla="*/ 2723584 w 3070583"/>
                  <a:gd name="connsiteY6" fmla="*/ 1643816 h 2935368"/>
                  <a:gd name="connsiteX7" fmla="*/ 2664086 w 3070583"/>
                  <a:gd name="connsiteY7" fmla="*/ 2221080 h 2935368"/>
                  <a:gd name="connsiteX8" fmla="*/ 3013970 w 3070583"/>
                  <a:gd name="connsiteY8" fmla="*/ 2723054 h 2935368"/>
                  <a:gd name="connsiteX9" fmla="*/ 2892085 w 3070583"/>
                  <a:gd name="connsiteY9" fmla="*/ 2855464 h 2935368"/>
                  <a:gd name="connsiteX10" fmla="*/ 2078418 w 3070583"/>
                  <a:gd name="connsiteY10" fmla="*/ 2934386 h 2935368"/>
                  <a:gd name="connsiteX11" fmla="*/ 1973046 w 3070583"/>
                  <a:gd name="connsiteY11" fmla="*/ 2744986 h 2935368"/>
                  <a:gd name="connsiteX12" fmla="*/ 1491401 w 3070583"/>
                  <a:gd name="connsiteY12" fmla="*/ 2644211 h 2935368"/>
                  <a:gd name="connsiteX13" fmla="*/ 1483882 w 3070583"/>
                  <a:gd name="connsiteY13" fmla="*/ 2879813 h 2935368"/>
                  <a:gd name="connsiteX14" fmla="*/ 874143 w 3070583"/>
                  <a:gd name="connsiteY14" fmla="*/ 2935358 h 2935368"/>
                  <a:gd name="connsiteX15" fmla="*/ 758381 w 3070583"/>
                  <a:gd name="connsiteY15" fmla="*/ 2822732 h 2935368"/>
                  <a:gd name="connsiteX16" fmla="*/ 750127 w 3070583"/>
                  <a:gd name="connsiteY16" fmla="*/ 2221600 h 2935368"/>
                  <a:gd name="connsiteX17" fmla="*/ 181200 w 3070583"/>
                  <a:gd name="connsiteY17" fmla="*/ 2277320 h 2935368"/>
                  <a:gd name="connsiteX18" fmla="*/ 394351 w 3070583"/>
                  <a:gd name="connsiteY18" fmla="*/ 1541377 h 2935368"/>
                  <a:gd name="connsiteX19" fmla="*/ 742815 w 3070583"/>
                  <a:gd name="connsiteY19" fmla="*/ 1689069 h 2935368"/>
                  <a:gd name="connsiteX20" fmla="*/ 732115 w 3070583"/>
                  <a:gd name="connsiteY20" fmla="*/ 909853 h 2935368"/>
                  <a:gd name="connsiteX21" fmla="*/ 844742 w 3070583"/>
                  <a:gd name="connsiteY21" fmla="*/ 794091 h 2935368"/>
                  <a:gd name="connsiteX22" fmla="*/ 1599561 w 3070583"/>
                  <a:gd name="connsiteY22" fmla="*/ 783727 h 2935368"/>
                  <a:gd name="connsiteX23" fmla="*/ 1599561 w 3070583"/>
                  <a:gd name="connsiteY23" fmla="*/ 646886 h 2935368"/>
                  <a:gd name="connsiteX24" fmla="*/ 1595963 w 3070583"/>
                  <a:gd name="connsiteY24" fmla="*/ 644381 h 2935368"/>
                  <a:gd name="connsiteX0" fmla="*/ 1595963 w 3070583"/>
                  <a:gd name="connsiteY0" fmla="*/ 644381 h 2935368"/>
                  <a:gd name="connsiteX1" fmla="*/ 2137852 w 3070583"/>
                  <a:gd name="connsiteY1" fmla="*/ 603709 h 2935368"/>
                  <a:gd name="connsiteX2" fmla="*/ 2132430 w 3070583"/>
                  <a:gd name="connsiteY2" fmla="*/ 776410 h 2935368"/>
                  <a:gd name="connsiteX3" fmla="*/ 2998821 w 3070583"/>
                  <a:gd name="connsiteY3" fmla="*/ 773490 h 2935368"/>
                  <a:gd name="connsiteX4" fmla="*/ 3070010 w 3070583"/>
                  <a:gd name="connsiteY4" fmla="*/ 877752 h 2935368"/>
                  <a:gd name="connsiteX5" fmla="*/ 3070583 w 3070583"/>
                  <a:gd name="connsiteY5" fmla="*/ 1509843 h 2935368"/>
                  <a:gd name="connsiteX6" fmla="*/ 2723584 w 3070583"/>
                  <a:gd name="connsiteY6" fmla="*/ 1643816 h 2935368"/>
                  <a:gd name="connsiteX7" fmla="*/ 2664086 w 3070583"/>
                  <a:gd name="connsiteY7" fmla="*/ 2221080 h 2935368"/>
                  <a:gd name="connsiteX8" fmla="*/ 3013970 w 3070583"/>
                  <a:gd name="connsiteY8" fmla="*/ 2723054 h 2935368"/>
                  <a:gd name="connsiteX9" fmla="*/ 2892085 w 3070583"/>
                  <a:gd name="connsiteY9" fmla="*/ 2855464 h 2935368"/>
                  <a:gd name="connsiteX10" fmla="*/ 2078418 w 3070583"/>
                  <a:gd name="connsiteY10" fmla="*/ 2934386 h 2935368"/>
                  <a:gd name="connsiteX11" fmla="*/ 1973046 w 3070583"/>
                  <a:gd name="connsiteY11" fmla="*/ 2744986 h 2935368"/>
                  <a:gd name="connsiteX12" fmla="*/ 1491401 w 3070583"/>
                  <a:gd name="connsiteY12" fmla="*/ 2644211 h 2935368"/>
                  <a:gd name="connsiteX13" fmla="*/ 1483882 w 3070583"/>
                  <a:gd name="connsiteY13" fmla="*/ 2879813 h 2935368"/>
                  <a:gd name="connsiteX14" fmla="*/ 874143 w 3070583"/>
                  <a:gd name="connsiteY14" fmla="*/ 2935358 h 2935368"/>
                  <a:gd name="connsiteX15" fmla="*/ 758381 w 3070583"/>
                  <a:gd name="connsiteY15" fmla="*/ 2822732 h 2935368"/>
                  <a:gd name="connsiteX16" fmla="*/ 750127 w 3070583"/>
                  <a:gd name="connsiteY16" fmla="*/ 2221600 h 2935368"/>
                  <a:gd name="connsiteX17" fmla="*/ 181200 w 3070583"/>
                  <a:gd name="connsiteY17" fmla="*/ 2277320 h 2935368"/>
                  <a:gd name="connsiteX18" fmla="*/ 394351 w 3070583"/>
                  <a:gd name="connsiteY18" fmla="*/ 1541377 h 2935368"/>
                  <a:gd name="connsiteX19" fmla="*/ 742815 w 3070583"/>
                  <a:gd name="connsiteY19" fmla="*/ 1689069 h 2935368"/>
                  <a:gd name="connsiteX20" fmla="*/ 732115 w 3070583"/>
                  <a:gd name="connsiteY20" fmla="*/ 909853 h 2935368"/>
                  <a:gd name="connsiteX21" fmla="*/ 844742 w 3070583"/>
                  <a:gd name="connsiteY21" fmla="*/ 794091 h 2935368"/>
                  <a:gd name="connsiteX22" fmla="*/ 1599561 w 3070583"/>
                  <a:gd name="connsiteY22" fmla="*/ 783727 h 2935368"/>
                  <a:gd name="connsiteX23" fmla="*/ 1599561 w 3070583"/>
                  <a:gd name="connsiteY23" fmla="*/ 646886 h 2935368"/>
                  <a:gd name="connsiteX24" fmla="*/ 1595963 w 3070583"/>
                  <a:gd name="connsiteY24" fmla="*/ 644381 h 2935368"/>
                  <a:gd name="connsiteX0" fmla="*/ 1595963 w 3070583"/>
                  <a:gd name="connsiteY0" fmla="*/ 644381 h 2935368"/>
                  <a:gd name="connsiteX1" fmla="*/ 2137852 w 3070583"/>
                  <a:gd name="connsiteY1" fmla="*/ 603709 h 2935368"/>
                  <a:gd name="connsiteX2" fmla="*/ 2132430 w 3070583"/>
                  <a:gd name="connsiteY2" fmla="*/ 776410 h 2935368"/>
                  <a:gd name="connsiteX3" fmla="*/ 2998821 w 3070583"/>
                  <a:gd name="connsiteY3" fmla="*/ 773490 h 2935368"/>
                  <a:gd name="connsiteX4" fmla="*/ 3070010 w 3070583"/>
                  <a:gd name="connsiteY4" fmla="*/ 877752 h 2935368"/>
                  <a:gd name="connsiteX5" fmla="*/ 3070583 w 3070583"/>
                  <a:gd name="connsiteY5" fmla="*/ 1509843 h 2935368"/>
                  <a:gd name="connsiteX6" fmla="*/ 2723584 w 3070583"/>
                  <a:gd name="connsiteY6" fmla="*/ 1643816 h 2935368"/>
                  <a:gd name="connsiteX7" fmla="*/ 2664086 w 3070583"/>
                  <a:gd name="connsiteY7" fmla="*/ 2221080 h 2935368"/>
                  <a:gd name="connsiteX8" fmla="*/ 3013970 w 3070583"/>
                  <a:gd name="connsiteY8" fmla="*/ 2723054 h 2935368"/>
                  <a:gd name="connsiteX9" fmla="*/ 2892085 w 3070583"/>
                  <a:gd name="connsiteY9" fmla="*/ 2855464 h 2935368"/>
                  <a:gd name="connsiteX10" fmla="*/ 2078418 w 3070583"/>
                  <a:gd name="connsiteY10" fmla="*/ 2934386 h 2935368"/>
                  <a:gd name="connsiteX11" fmla="*/ 1973046 w 3070583"/>
                  <a:gd name="connsiteY11" fmla="*/ 2744986 h 2935368"/>
                  <a:gd name="connsiteX12" fmla="*/ 1491401 w 3070583"/>
                  <a:gd name="connsiteY12" fmla="*/ 2644211 h 2935368"/>
                  <a:gd name="connsiteX13" fmla="*/ 1483882 w 3070583"/>
                  <a:gd name="connsiteY13" fmla="*/ 2879813 h 2935368"/>
                  <a:gd name="connsiteX14" fmla="*/ 874143 w 3070583"/>
                  <a:gd name="connsiteY14" fmla="*/ 2935358 h 2935368"/>
                  <a:gd name="connsiteX15" fmla="*/ 758381 w 3070583"/>
                  <a:gd name="connsiteY15" fmla="*/ 2822732 h 2935368"/>
                  <a:gd name="connsiteX16" fmla="*/ 750127 w 3070583"/>
                  <a:gd name="connsiteY16" fmla="*/ 2221600 h 2935368"/>
                  <a:gd name="connsiteX17" fmla="*/ 181200 w 3070583"/>
                  <a:gd name="connsiteY17" fmla="*/ 2277320 h 2935368"/>
                  <a:gd name="connsiteX18" fmla="*/ 394351 w 3070583"/>
                  <a:gd name="connsiteY18" fmla="*/ 1541377 h 2935368"/>
                  <a:gd name="connsiteX19" fmla="*/ 742815 w 3070583"/>
                  <a:gd name="connsiteY19" fmla="*/ 1689069 h 2935368"/>
                  <a:gd name="connsiteX20" fmla="*/ 732115 w 3070583"/>
                  <a:gd name="connsiteY20" fmla="*/ 909853 h 2935368"/>
                  <a:gd name="connsiteX21" fmla="*/ 844742 w 3070583"/>
                  <a:gd name="connsiteY21" fmla="*/ 794091 h 2935368"/>
                  <a:gd name="connsiteX22" fmla="*/ 1599561 w 3070583"/>
                  <a:gd name="connsiteY22" fmla="*/ 783727 h 2935368"/>
                  <a:gd name="connsiteX23" fmla="*/ 1599561 w 3070583"/>
                  <a:gd name="connsiteY23" fmla="*/ 646886 h 2935368"/>
                  <a:gd name="connsiteX24" fmla="*/ 1595963 w 3070583"/>
                  <a:gd name="connsiteY24" fmla="*/ 644381 h 2935368"/>
                  <a:gd name="connsiteX0" fmla="*/ 1595963 w 3070583"/>
                  <a:gd name="connsiteY0" fmla="*/ 644381 h 2935368"/>
                  <a:gd name="connsiteX1" fmla="*/ 2137852 w 3070583"/>
                  <a:gd name="connsiteY1" fmla="*/ 603709 h 2935368"/>
                  <a:gd name="connsiteX2" fmla="*/ 2132430 w 3070583"/>
                  <a:gd name="connsiteY2" fmla="*/ 776410 h 2935368"/>
                  <a:gd name="connsiteX3" fmla="*/ 2998821 w 3070583"/>
                  <a:gd name="connsiteY3" fmla="*/ 773490 h 2935368"/>
                  <a:gd name="connsiteX4" fmla="*/ 3070010 w 3070583"/>
                  <a:gd name="connsiteY4" fmla="*/ 877752 h 2935368"/>
                  <a:gd name="connsiteX5" fmla="*/ 3070583 w 3070583"/>
                  <a:gd name="connsiteY5" fmla="*/ 1509843 h 2935368"/>
                  <a:gd name="connsiteX6" fmla="*/ 2723584 w 3070583"/>
                  <a:gd name="connsiteY6" fmla="*/ 1643816 h 2935368"/>
                  <a:gd name="connsiteX7" fmla="*/ 2664086 w 3070583"/>
                  <a:gd name="connsiteY7" fmla="*/ 2221080 h 2935368"/>
                  <a:gd name="connsiteX8" fmla="*/ 3013970 w 3070583"/>
                  <a:gd name="connsiteY8" fmla="*/ 2723054 h 2935368"/>
                  <a:gd name="connsiteX9" fmla="*/ 2892085 w 3070583"/>
                  <a:gd name="connsiteY9" fmla="*/ 2855464 h 2935368"/>
                  <a:gd name="connsiteX10" fmla="*/ 2078418 w 3070583"/>
                  <a:gd name="connsiteY10" fmla="*/ 2934386 h 2935368"/>
                  <a:gd name="connsiteX11" fmla="*/ 1973046 w 3070583"/>
                  <a:gd name="connsiteY11" fmla="*/ 2744986 h 2935368"/>
                  <a:gd name="connsiteX12" fmla="*/ 1491401 w 3070583"/>
                  <a:gd name="connsiteY12" fmla="*/ 2644211 h 2935368"/>
                  <a:gd name="connsiteX13" fmla="*/ 1483882 w 3070583"/>
                  <a:gd name="connsiteY13" fmla="*/ 2879813 h 2935368"/>
                  <a:gd name="connsiteX14" fmla="*/ 874143 w 3070583"/>
                  <a:gd name="connsiteY14" fmla="*/ 2935358 h 2935368"/>
                  <a:gd name="connsiteX15" fmla="*/ 758381 w 3070583"/>
                  <a:gd name="connsiteY15" fmla="*/ 2822732 h 2935368"/>
                  <a:gd name="connsiteX16" fmla="*/ 750127 w 3070583"/>
                  <a:gd name="connsiteY16" fmla="*/ 2221600 h 2935368"/>
                  <a:gd name="connsiteX17" fmla="*/ 181200 w 3070583"/>
                  <a:gd name="connsiteY17" fmla="*/ 2277320 h 2935368"/>
                  <a:gd name="connsiteX18" fmla="*/ 394351 w 3070583"/>
                  <a:gd name="connsiteY18" fmla="*/ 1541377 h 2935368"/>
                  <a:gd name="connsiteX19" fmla="*/ 742815 w 3070583"/>
                  <a:gd name="connsiteY19" fmla="*/ 1689069 h 2935368"/>
                  <a:gd name="connsiteX20" fmla="*/ 732115 w 3070583"/>
                  <a:gd name="connsiteY20" fmla="*/ 909853 h 2935368"/>
                  <a:gd name="connsiteX21" fmla="*/ 844742 w 3070583"/>
                  <a:gd name="connsiteY21" fmla="*/ 794091 h 2935368"/>
                  <a:gd name="connsiteX22" fmla="*/ 1599561 w 3070583"/>
                  <a:gd name="connsiteY22" fmla="*/ 783727 h 2935368"/>
                  <a:gd name="connsiteX23" fmla="*/ 1599561 w 3070583"/>
                  <a:gd name="connsiteY23" fmla="*/ 646886 h 2935368"/>
                  <a:gd name="connsiteX24" fmla="*/ 1595963 w 3070583"/>
                  <a:gd name="connsiteY24" fmla="*/ 644381 h 2935368"/>
                  <a:gd name="connsiteX0" fmla="*/ 1595963 w 3070583"/>
                  <a:gd name="connsiteY0" fmla="*/ 644381 h 2935368"/>
                  <a:gd name="connsiteX1" fmla="*/ 2137852 w 3070583"/>
                  <a:gd name="connsiteY1" fmla="*/ 603709 h 2935368"/>
                  <a:gd name="connsiteX2" fmla="*/ 2132430 w 3070583"/>
                  <a:gd name="connsiteY2" fmla="*/ 776410 h 2935368"/>
                  <a:gd name="connsiteX3" fmla="*/ 2998821 w 3070583"/>
                  <a:gd name="connsiteY3" fmla="*/ 773490 h 2935368"/>
                  <a:gd name="connsiteX4" fmla="*/ 3070010 w 3070583"/>
                  <a:gd name="connsiteY4" fmla="*/ 877752 h 2935368"/>
                  <a:gd name="connsiteX5" fmla="*/ 3070583 w 3070583"/>
                  <a:gd name="connsiteY5" fmla="*/ 1509843 h 2935368"/>
                  <a:gd name="connsiteX6" fmla="*/ 2723584 w 3070583"/>
                  <a:gd name="connsiteY6" fmla="*/ 1643816 h 2935368"/>
                  <a:gd name="connsiteX7" fmla="*/ 2664086 w 3070583"/>
                  <a:gd name="connsiteY7" fmla="*/ 2221080 h 2935368"/>
                  <a:gd name="connsiteX8" fmla="*/ 3013970 w 3070583"/>
                  <a:gd name="connsiteY8" fmla="*/ 2723054 h 2935368"/>
                  <a:gd name="connsiteX9" fmla="*/ 2892085 w 3070583"/>
                  <a:gd name="connsiteY9" fmla="*/ 2855464 h 2935368"/>
                  <a:gd name="connsiteX10" fmla="*/ 2078418 w 3070583"/>
                  <a:gd name="connsiteY10" fmla="*/ 2934386 h 2935368"/>
                  <a:gd name="connsiteX11" fmla="*/ 1973046 w 3070583"/>
                  <a:gd name="connsiteY11" fmla="*/ 2744986 h 2935368"/>
                  <a:gd name="connsiteX12" fmla="*/ 1491401 w 3070583"/>
                  <a:gd name="connsiteY12" fmla="*/ 2644211 h 2935368"/>
                  <a:gd name="connsiteX13" fmla="*/ 1483882 w 3070583"/>
                  <a:gd name="connsiteY13" fmla="*/ 2879813 h 2935368"/>
                  <a:gd name="connsiteX14" fmla="*/ 874143 w 3070583"/>
                  <a:gd name="connsiteY14" fmla="*/ 2935358 h 2935368"/>
                  <a:gd name="connsiteX15" fmla="*/ 758381 w 3070583"/>
                  <a:gd name="connsiteY15" fmla="*/ 2822732 h 2935368"/>
                  <a:gd name="connsiteX16" fmla="*/ 750127 w 3070583"/>
                  <a:gd name="connsiteY16" fmla="*/ 2221600 h 2935368"/>
                  <a:gd name="connsiteX17" fmla="*/ 181200 w 3070583"/>
                  <a:gd name="connsiteY17" fmla="*/ 2277320 h 2935368"/>
                  <a:gd name="connsiteX18" fmla="*/ 394351 w 3070583"/>
                  <a:gd name="connsiteY18" fmla="*/ 1541377 h 2935368"/>
                  <a:gd name="connsiteX19" fmla="*/ 742815 w 3070583"/>
                  <a:gd name="connsiteY19" fmla="*/ 1689069 h 2935368"/>
                  <a:gd name="connsiteX20" fmla="*/ 732115 w 3070583"/>
                  <a:gd name="connsiteY20" fmla="*/ 909853 h 2935368"/>
                  <a:gd name="connsiteX21" fmla="*/ 844742 w 3070583"/>
                  <a:gd name="connsiteY21" fmla="*/ 794091 h 2935368"/>
                  <a:gd name="connsiteX22" fmla="*/ 1599561 w 3070583"/>
                  <a:gd name="connsiteY22" fmla="*/ 783727 h 2935368"/>
                  <a:gd name="connsiteX23" fmla="*/ 1599561 w 3070583"/>
                  <a:gd name="connsiteY23" fmla="*/ 646886 h 2935368"/>
                  <a:gd name="connsiteX24" fmla="*/ 1595963 w 3070583"/>
                  <a:gd name="connsiteY24" fmla="*/ 644381 h 2935368"/>
                  <a:gd name="connsiteX0" fmla="*/ 1595963 w 3070583"/>
                  <a:gd name="connsiteY0" fmla="*/ 644381 h 2935368"/>
                  <a:gd name="connsiteX1" fmla="*/ 2137852 w 3070583"/>
                  <a:gd name="connsiteY1" fmla="*/ 603709 h 2935368"/>
                  <a:gd name="connsiteX2" fmla="*/ 2132430 w 3070583"/>
                  <a:gd name="connsiteY2" fmla="*/ 776410 h 2935368"/>
                  <a:gd name="connsiteX3" fmla="*/ 2998821 w 3070583"/>
                  <a:gd name="connsiteY3" fmla="*/ 773490 h 2935368"/>
                  <a:gd name="connsiteX4" fmla="*/ 3070010 w 3070583"/>
                  <a:gd name="connsiteY4" fmla="*/ 877752 h 2935368"/>
                  <a:gd name="connsiteX5" fmla="*/ 3070583 w 3070583"/>
                  <a:gd name="connsiteY5" fmla="*/ 1509843 h 2935368"/>
                  <a:gd name="connsiteX6" fmla="*/ 2723584 w 3070583"/>
                  <a:gd name="connsiteY6" fmla="*/ 1643816 h 2935368"/>
                  <a:gd name="connsiteX7" fmla="*/ 2664086 w 3070583"/>
                  <a:gd name="connsiteY7" fmla="*/ 2221080 h 2935368"/>
                  <a:gd name="connsiteX8" fmla="*/ 3013970 w 3070583"/>
                  <a:gd name="connsiteY8" fmla="*/ 2723054 h 2935368"/>
                  <a:gd name="connsiteX9" fmla="*/ 2892085 w 3070583"/>
                  <a:gd name="connsiteY9" fmla="*/ 2855464 h 2935368"/>
                  <a:gd name="connsiteX10" fmla="*/ 2078418 w 3070583"/>
                  <a:gd name="connsiteY10" fmla="*/ 2934386 h 2935368"/>
                  <a:gd name="connsiteX11" fmla="*/ 1973046 w 3070583"/>
                  <a:gd name="connsiteY11" fmla="*/ 2744986 h 2935368"/>
                  <a:gd name="connsiteX12" fmla="*/ 1491401 w 3070583"/>
                  <a:gd name="connsiteY12" fmla="*/ 2644211 h 2935368"/>
                  <a:gd name="connsiteX13" fmla="*/ 1483882 w 3070583"/>
                  <a:gd name="connsiteY13" fmla="*/ 2879813 h 2935368"/>
                  <a:gd name="connsiteX14" fmla="*/ 874143 w 3070583"/>
                  <a:gd name="connsiteY14" fmla="*/ 2935358 h 2935368"/>
                  <a:gd name="connsiteX15" fmla="*/ 758381 w 3070583"/>
                  <a:gd name="connsiteY15" fmla="*/ 2822732 h 2935368"/>
                  <a:gd name="connsiteX16" fmla="*/ 750127 w 3070583"/>
                  <a:gd name="connsiteY16" fmla="*/ 2221600 h 2935368"/>
                  <a:gd name="connsiteX17" fmla="*/ 181200 w 3070583"/>
                  <a:gd name="connsiteY17" fmla="*/ 2277320 h 2935368"/>
                  <a:gd name="connsiteX18" fmla="*/ 394351 w 3070583"/>
                  <a:gd name="connsiteY18" fmla="*/ 1541377 h 2935368"/>
                  <a:gd name="connsiteX19" fmla="*/ 742815 w 3070583"/>
                  <a:gd name="connsiteY19" fmla="*/ 1689069 h 2935368"/>
                  <a:gd name="connsiteX20" fmla="*/ 732115 w 3070583"/>
                  <a:gd name="connsiteY20" fmla="*/ 909853 h 2935368"/>
                  <a:gd name="connsiteX21" fmla="*/ 844742 w 3070583"/>
                  <a:gd name="connsiteY21" fmla="*/ 794091 h 2935368"/>
                  <a:gd name="connsiteX22" fmla="*/ 1599561 w 3070583"/>
                  <a:gd name="connsiteY22" fmla="*/ 783727 h 2935368"/>
                  <a:gd name="connsiteX23" fmla="*/ 1599561 w 3070583"/>
                  <a:gd name="connsiteY23" fmla="*/ 646886 h 2935368"/>
                  <a:gd name="connsiteX24" fmla="*/ 1595963 w 3070583"/>
                  <a:gd name="connsiteY24" fmla="*/ 644381 h 2935368"/>
                  <a:gd name="connsiteX0" fmla="*/ 1589005 w 3070583"/>
                  <a:gd name="connsiteY0" fmla="*/ 631734 h 2947120"/>
                  <a:gd name="connsiteX1" fmla="*/ 2137852 w 3070583"/>
                  <a:gd name="connsiteY1" fmla="*/ 615461 h 2947120"/>
                  <a:gd name="connsiteX2" fmla="*/ 2132430 w 3070583"/>
                  <a:gd name="connsiteY2" fmla="*/ 788162 h 2947120"/>
                  <a:gd name="connsiteX3" fmla="*/ 2998821 w 3070583"/>
                  <a:gd name="connsiteY3" fmla="*/ 785242 h 2947120"/>
                  <a:gd name="connsiteX4" fmla="*/ 3070010 w 3070583"/>
                  <a:gd name="connsiteY4" fmla="*/ 889504 h 2947120"/>
                  <a:gd name="connsiteX5" fmla="*/ 3070583 w 3070583"/>
                  <a:gd name="connsiteY5" fmla="*/ 1521595 h 2947120"/>
                  <a:gd name="connsiteX6" fmla="*/ 2723584 w 3070583"/>
                  <a:gd name="connsiteY6" fmla="*/ 1655568 h 2947120"/>
                  <a:gd name="connsiteX7" fmla="*/ 2664086 w 3070583"/>
                  <a:gd name="connsiteY7" fmla="*/ 2232832 h 2947120"/>
                  <a:gd name="connsiteX8" fmla="*/ 3013970 w 3070583"/>
                  <a:gd name="connsiteY8" fmla="*/ 2734806 h 2947120"/>
                  <a:gd name="connsiteX9" fmla="*/ 2892085 w 3070583"/>
                  <a:gd name="connsiteY9" fmla="*/ 2867216 h 2947120"/>
                  <a:gd name="connsiteX10" fmla="*/ 2078418 w 3070583"/>
                  <a:gd name="connsiteY10" fmla="*/ 2946138 h 2947120"/>
                  <a:gd name="connsiteX11" fmla="*/ 1973046 w 3070583"/>
                  <a:gd name="connsiteY11" fmla="*/ 2756738 h 2947120"/>
                  <a:gd name="connsiteX12" fmla="*/ 1491401 w 3070583"/>
                  <a:gd name="connsiteY12" fmla="*/ 2655963 h 2947120"/>
                  <a:gd name="connsiteX13" fmla="*/ 1483882 w 3070583"/>
                  <a:gd name="connsiteY13" fmla="*/ 2891565 h 2947120"/>
                  <a:gd name="connsiteX14" fmla="*/ 874143 w 3070583"/>
                  <a:gd name="connsiteY14" fmla="*/ 2947110 h 2947120"/>
                  <a:gd name="connsiteX15" fmla="*/ 758381 w 3070583"/>
                  <a:gd name="connsiteY15" fmla="*/ 2834484 h 2947120"/>
                  <a:gd name="connsiteX16" fmla="*/ 750127 w 3070583"/>
                  <a:gd name="connsiteY16" fmla="*/ 2233352 h 2947120"/>
                  <a:gd name="connsiteX17" fmla="*/ 181200 w 3070583"/>
                  <a:gd name="connsiteY17" fmla="*/ 2289072 h 2947120"/>
                  <a:gd name="connsiteX18" fmla="*/ 394351 w 3070583"/>
                  <a:gd name="connsiteY18" fmla="*/ 1553129 h 2947120"/>
                  <a:gd name="connsiteX19" fmla="*/ 742815 w 3070583"/>
                  <a:gd name="connsiteY19" fmla="*/ 1700821 h 2947120"/>
                  <a:gd name="connsiteX20" fmla="*/ 732115 w 3070583"/>
                  <a:gd name="connsiteY20" fmla="*/ 921605 h 2947120"/>
                  <a:gd name="connsiteX21" fmla="*/ 844742 w 3070583"/>
                  <a:gd name="connsiteY21" fmla="*/ 805843 h 2947120"/>
                  <a:gd name="connsiteX22" fmla="*/ 1599561 w 3070583"/>
                  <a:gd name="connsiteY22" fmla="*/ 795479 h 2947120"/>
                  <a:gd name="connsiteX23" fmla="*/ 1599561 w 3070583"/>
                  <a:gd name="connsiteY23" fmla="*/ 658638 h 2947120"/>
                  <a:gd name="connsiteX24" fmla="*/ 1589005 w 3070583"/>
                  <a:gd name="connsiteY24" fmla="*/ 631734 h 2947120"/>
                  <a:gd name="connsiteX0" fmla="*/ 1589005 w 3070583"/>
                  <a:gd name="connsiteY0" fmla="*/ 631738 h 2947124"/>
                  <a:gd name="connsiteX1" fmla="*/ 2137852 w 3070583"/>
                  <a:gd name="connsiteY1" fmla="*/ 615465 h 2947124"/>
                  <a:gd name="connsiteX2" fmla="*/ 2132430 w 3070583"/>
                  <a:gd name="connsiteY2" fmla="*/ 788166 h 2947124"/>
                  <a:gd name="connsiteX3" fmla="*/ 2998821 w 3070583"/>
                  <a:gd name="connsiteY3" fmla="*/ 785246 h 2947124"/>
                  <a:gd name="connsiteX4" fmla="*/ 3070010 w 3070583"/>
                  <a:gd name="connsiteY4" fmla="*/ 889508 h 2947124"/>
                  <a:gd name="connsiteX5" fmla="*/ 3070583 w 3070583"/>
                  <a:gd name="connsiteY5" fmla="*/ 1521599 h 2947124"/>
                  <a:gd name="connsiteX6" fmla="*/ 2723584 w 3070583"/>
                  <a:gd name="connsiteY6" fmla="*/ 1655572 h 2947124"/>
                  <a:gd name="connsiteX7" fmla="*/ 2664086 w 3070583"/>
                  <a:gd name="connsiteY7" fmla="*/ 2232836 h 2947124"/>
                  <a:gd name="connsiteX8" fmla="*/ 3013970 w 3070583"/>
                  <a:gd name="connsiteY8" fmla="*/ 2734810 h 2947124"/>
                  <a:gd name="connsiteX9" fmla="*/ 2892085 w 3070583"/>
                  <a:gd name="connsiteY9" fmla="*/ 2867220 h 2947124"/>
                  <a:gd name="connsiteX10" fmla="*/ 2078418 w 3070583"/>
                  <a:gd name="connsiteY10" fmla="*/ 2946142 h 2947124"/>
                  <a:gd name="connsiteX11" fmla="*/ 1973046 w 3070583"/>
                  <a:gd name="connsiteY11" fmla="*/ 2756742 h 2947124"/>
                  <a:gd name="connsiteX12" fmla="*/ 1491401 w 3070583"/>
                  <a:gd name="connsiteY12" fmla="*/ 2655967 h 2947124"/>
                  <a:gd name="connsiteX13" fmla="*/ 1483882 w 3070583"/>
                  <a:gd name="connsiteY13" fmla="*/ 2891569 h 2947124"/>
                  <a:gd name="connsiteX14" fmla="*/ 874143 w 3070583"/>
                  <a:gd name="connsiteY14" fmla="*/ 2947114 h 2947124"/>
                  <a:gd name="connsiteX15" fmla="*/ 758381 w 3070583"/>
                  <a:gd name="connsiteY15" fmla="*/ 2834488 h 2947124"/>
                  <a:gd name="connsiteX16" fmla="*/ 750127 w 3070583"/>
                  <a:gd name="connsiteY16" fmla="*/ 2233356 h 2947124"/>
                  <a:gd name="connsiteX17" fmla="*/ 181200 w 3070583"/>
                  <a:gd name="connsiteY17" fmla="*/ 2289076 h 2947124"/>
                  <a:gd name="connsiteX18" fmla="*/ 394351 w 3070583"/>
                  <a:gd name="connsiteY18" fmla="*/ 1553133 h 2947124"/>
                  <a:gd name="connsiteX19" fmla="*/ 742815 w 3070583"/>
                  <a:gd name="connsiteY19" fmla="*/ 1700825 h 2947124"/>
                  <a:gd name="connsiteX20" fmla="*/ 732115 w 3070583"/>
                  <a:gd name="connsiteY20" fmla="*/ 921609 h 2947124"/>
                  <a:gd name="connsiteX21" fmla="*/ 844742 w 3070583"/>
                  <a:gd name="connsiteY21" fmla="*/ 805847 h 2947124"/>
                  <a:gd name="connsiteX22" fmla="*/ 1599561 w 3070583"/>
                  <a:gd name="connsiteY22" fmla="*/ 795483 h 2947124"/>
                  <a:gd name="connsiteX23" fmla="*/ 1599561 w 3070583"/>
                  <a:gd name="connsiteY23" fmla="*/ 658642 h 2947124"/>
                  <a:gd name="connsiteX24" fmla="*/ 1589005 w 3070583"/>
                  <a:gd name="connsiteY24" fmla="*/ 631738 h 2947124"/>
                  <a:gd name="connsiteX0" fmla="*/ 1589005 w 3070583"/>
                  <a:gd name="connsiteY0" fmla="*/ 631738 h 2947124"/>
                  <a:gd name="connsiteX1" fmla="*/ 2137852 w 3070583"/>
                  <a:gd name="connsiteY1" fmla="*/ 615465 h 2947124"/>
                  <a:gd name="connsiteX2" fmla="*/ 2132430 w 3070583"/>
                  <a:gd name="connsiteY2" fmla="*/ 788166 h 2947124"/>
                  <a:gd name="connsiteX3" fmla="*/ 2998821 w 3070583"/>
                  <a:gd name="connsiteY3" fmla="*/ 785246 h 2947124"/>
                  <a:gd name="connsiteX4" fmla="*/ 3070010 w 3070583"/>
                  <a:gd name="connsiteY4" fmla="*/ 889508 h 2947124"/>
                  <a:gd name="connsiteX5" fmla="*/ 3070583 w 3070583"/>
                  <a:gd name="connsiteY5" fmla="*/ 1521599 h 2947124"/>
                  <a:gd name="connsiteX6" fmla="*/ 2723584 w 3070583"/>
                  <a:gd name="connsiteY6" fmla="*/ 1655572 h 2947124"/>
                  <a:gd name="connsiteX7" fmla="*/ 2664086 w 3070583"/>
                  <a:gd name="connsiteY7" fmla="*/ 2232836 h 2947124"/>
                  <a:gd name="connsiteX8" fmla="*/ 3013970 w 3070583"/>
                  <a:gd name="connsiteY8" fmla="*/ 2734810 h 2947124"/>
                  <a:gd name="connsiteX9" fmla="*/ 2892085 w 3070583"/>
                  <a:gd name="connsiteY9" fmla="*/ 2867220 h 2947124"/>
                  <a:gd name="connsiteX10" fmla="*/ 2078418 w 3070583"/>
                  <a:gd name="connsiteY10" fmla="*/ 2946142 h 2947124"/>
                  <a:gd name="connsiteX11" fmla="*/ 1973046 w 3070583"/>
                  <a:gd name="connsiteY11" fmla="*/ 2756742 h 2947124"/>
                  <a:gd name="connsiteX12" fmla="*/ 1491401 w 3070583"/>
                  <a:gd name="connsiteY12" fmla="*/ 2655967 h 2947124"/>
                  <a:gd name="connsiteX13" fmla="*/ 1483882 w 3070583"/>
                  <a:gd name="connsiteY13" fmla="*/ 2891569 h 2947124"/>
                  <a:gd name="connsiteX14" fmla="*/ 874143 w 3070583"/>
                  <a:gd name="connsiteY14" fmla="*/ 2947114 h 2947124"/>
                  <a:gd name="connsiteX15" fmla="*/ 758381 w 3070583"/>
                  <a:gd name="connsiteY15" fmla="*/ 2834488 h 2947124"/>
                  <a:gd name="connsiteX16" fmla="*/ 750127 w 3070583"/>
                  <a:gd name="connsiteY16" fmla="*/ 2233356 h 2947124"/>
                  <a:gd name="connsiteX17" fmla="*/ 181200 w 3070583"/>
                  <a:gd name="connsiteY17" fmla="*/ 2289076 h 2947124"/>
                  <a:gd name="connsiteX18" fmla="*/ 394351 w 3070583"/>
                  <a:gd name="connsiteY18" fmla="*/ 1553133 h 2947124"/>
                  <a:gd name="connsiteX19" fmla="*/ 742815 w 3070583"/>
                  <a:gd name="connsiteY19" fmla="*/ 1700825 h 2947124"/>
                  <a:gd name="connsiteX20" fmla="*/ 732115 w 3070583"/>
                  <a:gd name="connsiteY20" fmla="*/ 921609 h 2947124"/>
                  <a:gd name="connsiteX21" fmla="*/ 844742 w 3070583"/>
                  <a:gd name="connsiteY21" fmla="*/ 805847 h 2947124"/>
                  <a:gd name="connsiteX22" fmla="*/ 1599561 w 3070583"/>
                  <a:gd name="connsiteY22" fmla="*/ 795483 h 2947124"/>
                  <a:gd name="connsiteX23" fmla="*/ 1589005 w 3070583"/>
                  <a:gd name="connsiteY23" fmla="*/ 631738 h 2947124"/>
                  <a:gd name="connsiteX0" fmla="*/ 1589005 w 3070583"/>
                  <a:gd name="connsiteY0" fmla="*/ 631738 h 2947124"/>
                  <a:gd name="connsiteX1" fmla="*/ 2137852 w 3070583"/>
                  <a:gd name="connsiteY1" fmla="*/ 615465 h 2947124"/>
                  <a:gd name="connsiteX2" fmla="*/ 2132430 w 3070583"/>
                  <a:gd name="connsiteY2" fmla="*/ 788166 h 2947124"/>
                  <a:gd name="connsiteX3" fmla="*/ 2998821 w 3070583"/>
                  <a:gd name="connsiteY3" fmla="*/ 785246 h 2947124"/>
                  <a:gd name="connsiteX4" fmla="*/ 3070010 w 3070583"/>
                  <a:gd name="connsiteY4" fmla="*/ 889508 h 2947124"/>
                  <a:gd name="connsiteX5" fmla="*/ 3070583 w 3070583"/>
                  <a:gd name="connsiteY5" fmla="*/ 1521599 h 2947124"/>
                  <a:gd name="connsiteX6" fmla="*/ 2723584 w 3070583"/>
                  <a:gd name="connsiteY6" fmla="*/ 1655572 h 2947124"/>
                  <a:gd name="connsiteX7" fmla="*/ 2664086 w 3070583"/>
                  <a:gd name="connsiteY7" fmla="*/ 2232836 h 2947124"/>
                  <a:gd name="connsiteX8" fmla="*/ 3013970 w 3070583"/>
                  <a:gd name="connsiteY8" fmla="*/ 2734810 h 2947124"/>
                  <a:gd name="connsiteX9" fmla="*/ 2892085 w 3070583"/>
                  <a:gd name="connsiteY9" fmla="*/ 2867220 h 2947124"/>
                  <a:gd name="connsiteX10" fmla="*/ 2078418 w 3070583"/>
                  <a:gd name="connsiteY10" fmla="*/ 2946142 h 2947124"/>
                  <a:gd name="connsiteX11" fmla="*/ 1973046 w 3070583"/>
                  <a:gd name="connsiteY11" fmla="*/ 2756742 h 2947124"/>
                  <a:gd name="connsiteX12" fmla="*/ 1491401 w 3070583"/>
                  <a:gd name="connsiteY12" fmla="*/ 2655967 h 2947124"/>
                  <a:gd name="connsiteX13" fmla="*/ 1483882 w 3070583"/>
                  <a:gd name="connsiteY13" fmla="*/ 2891569 h 2947124"/>
                  <a:gd name="connsiteX14" fmla="*/ 874143 w 3070583"/>
                  <a:gd name="connsiteY14" fmla="*/ 2947114 h 2947124"/>
                  <a:gd name="connsiteX15" fmla="*/ 758381 w 3070583"/>
                  <a:gd name="connsiteY15" fmla="*/ 2834488 h 2947124"/>
                  <a:gd name="connsiteX16" fmla="*/ 750127 w 3070583"/>
                  <a:gd name="connsiteY16" fmla="*/ 2233356 h 2947124"/>
                  <a:gd name="connsiteX17" fmla="*/ 181200 w 3070583"/>
                  <a:gd name="connsiteY17" fmla="*/ 2289076 h 2947124"/>
                  <a:gd name="connsiteX18" fmla="*/ 394351 w 3070583"/>
                  <a:gd name="connsiteY18" fmla="*/ 1553133 h 2947124"/>
                  <a:gd name="connsiteX19" fmla="*/ 742815 w 3070583"/>
                  <a:gd name="connsiteY19" fmla="*/ 1700825 h 2947124"/>
                  <a:gd name="connsiteX20" fmla="*/ 732115 w 3070583"/>
                  <a:gd name="connsiteY20" fmla="*/ 921609 h 2947124"/>
                  <a:gd name="connsiteX21" fmla="*/ 844742 w 3070583"/>
                  <a:gd name="connsiteY21" fmla="*/ 805847 h 2947124"/>
                  <a:gd name="connsiteX22" fmla="*/ 1599561 w 3070583"/>
                  <a:gd name="connsiteY22" fmla="*/ 795483 h 2947124"/>
                  <a:gd name="connsiteX23" fmla="*/ 1589005 w 3070583"/>
                  <a:gd name="connsiteY23" fmla="*/ 631738 h 2947124"/>
                  <a:gd name="connsiteX0" fmla="*/ 1589005 w 3070583"/>
                  <a:gd name="connsiteY0" fmla="*/ 631738 h 2947124"/>
                  <a:gd name="connsiteX1" fmla="*/ 2137852 w 3070583"/>
                  <a:gd name="connsiteY1" fmla="*/ 615465 h 2947124"/>
                  <a:gd name="connsiteX2" fmla="*/ 2132430 w 3070583"/>
                  <a:gd name="connsiteY2" fmla="*/ 788166 h 2947124"/>
                  <a:gd name="connsiteX3" fmla="*/ 2998821 w 3070583"/>
                  <a:gd name="connsiteY3" fmla="*/ 785246 h 2947124"/>
                  <a:gd name="connsiteX4" fmla="*/ 3070010 w 3070583"/>
                  <a:gd name="connsiteY4" fmla="*/ 889508 h 2947124"/>
                  <a:gd name="connsiteX5" fmla="*/ 3070583 w 3070583"/>
                  <a:gd name="connsiteY5" fmla="*/ 1521599 h 2947124"/>
                  <a:gd name="connsiteX6" fmla="*/ 2723584 w 3070583"/>
                  <a:gd name="connsiteY6" fmla="*/ 1655572 h 2947124"/>
                  <a:gd name="connsiteX7" fmla="*/ 2664086 w 3070583"/>
                  <a:gd name="connsiteY7" fmla="*/ 2232836 h 2947124"/>
                  <a:gd name="connsiteX8" fmla="*/ 3013970 w 3070583"/>
                  <a:gd name="connsiteY8" fmla="*/ 2734810 h 2947124"/>
                  <a:gd name="connsiteX9" fmla="*/ 2892085 w 3070583"/>
                  <a:gd name="connsiteY9" fmla="*/ 2867220 h 2947124"/>
                  <a:gd name="connsiteX10" fmla="*/ 2078418 w 3070583"/>
                  <a:gd name="connsiteY10" fmla="*/ 2946142 h 2947124"/>
                  <a:gd name="connsiteX11" fmla="*/ 1973046 w 3070583"/>
                  <a:gd name="connsiteY11" fmla="*/ 2756742 h 2947124"/>
                  <a:gd name="connsiteX12" fmla="*/ 1491401 w 3070583"/>
                  <a:gd name="connsiteY12" fmla="*/ 2655967 h 2947124"/>
                  <a:gd name="connsiteX13" fmla="*/ 1483882 w 3070583"/>
                  <a:gd name="connsiteY13" fmla="*/ 2891569 h 2947124"/>
                  <a:gd name="connsiteX14" fmla="*/ 874143 w 3070583"/>
                  <a:gd name="connsiteY14" fmla="*/ 2947114 h 2947124"/>
                  <a:gd name="connsiteX15" fmla="*/ 758381 w 3070583"/>
                  <a:gd name="connsiteY15" fmla="*/ 2834488 h 2947124"/>
                  <a:gd name="connsiteX16" fmla="*/ 750127 w 3070583"/>
                  <a:gd name="connsiteY16" fmla="*/ 2233356 h 2947124"/>
                  <a:gd name="connsiteX17" fmla="*/ 181200 w 3070583"/>
                  <a:gd name="connsiteY17" fmla="*/ 2289076 h 2947124"/>
                  <a:gd name="connsiteX18" fmla="*/ 394351 w 3070583"/>
                  <a:gd name="connsiteY18" fmla="*/ 1553133 h 2947124"/>
                  <a:gd name="connsiteX19" fmla="*/ 742815 w 3070583"/>
                  <a:gd name="connsiteY19" fmla="*/ 1700825 h 2947124"/>
                  <a:gd name="connsiteX20" fmla="*/ 732115 w 3070583"/>
                  <a:gd name="connsiteY20" fmla="*/ 921609 h 2947124"/>
                  <a:gd name="connsiteX21" fmla="*/ 844742 w 3070583"/>
                  <a:gd name="connsiteY21" fmla="*/ 805847 h 2947124"/>
                  <a:gd name="connsiteX22" fmla="*/ 1599561 w 3070583"/>
                  <a:gd name="connsiteY22" fmla="*/ 795483 h 2947124"/>
                  <a:gd name="connsiteX23" fmla="*/ 1589005 w 3070583"/>
                  <a:gd name="connsiteY23" fmla="*/ 631738 h 2947124"/>
                  <a:gd name="connsiteX0" fmla="*/ 1589005 w 3070583"/>
                  <a:gd name="connsiteY0" fmla="*/ 625963 h 2941349"/>
                  <a:gd name="connsiteX1" fmla="*/ 2121293 w 3070583"/>
                  <a:gd name="connsiteY1" fmla="*/ 621010 h 2941349"/>
                  <a:gd name="connsiteX2" fmla="*/ 2132430 w 3070583"/>
                  <a:gd name="connsiteY2" fmla="*/ 782391 h 2941349"/>
                  <a:gd name="connsiteX3" fmla="*/ 2998821 w 3070583"/>
                  <a:gd name="connsiteY3" fmla="*/ 779471 h 2941349"/>
                  <a:gd name="connsiteX4" fmla="*/ 3070010 w 3070583"/>
                  <a:gd name="connsiteY4" fmla="*/ 883733 h 2941349"/>
                  <a:gd name="connsiteX5" fmla="*/ 3070583 w 3070583"/>
                  <a:gd name="connsiteY5" fmla="*/ 1515824 h 2941349"/>
                  <a:gd name="connsiteX6" fmla="*/ 2723584 w 3070583"/>
                  <a:gd name="connsiteY6" fmla="*/ 1649797 h 2941349"/>
                  <a:gd name="connsiteX7" fmla="*/ 2664086 w 3070583"/>
                  <a:gd name="connsiteY7" fmla="*/ 2227061 h 2941349"/>
                  <a:gd name="connsiteX8" fmla="*/ 3013970 w 3070583"/>
                  <a:gd name="connsiteY8" fmla="*/ 2729035 h 2941349"/>
                  <a:gd name="connsiteX9" fmla="*/ 2892085 w 3070583"/>
                  <a:gd name="connsiteY9" fmla="*/ 2861445 h 2941349"/>
                  <a:gd name="connsiteX10" fmla="*/ 2078418 w 3070583"/>
                  <a:gd name="connsiteY10" fmla="*/ 2940367 h 2941349"/>
                  <a:gd name="connsiteX11" fmla="*/ 1973046 w 3070583"/>
                  <a:gd name="connsiteY11" fmla="*/ 2750967 h 2941349"/>
                  <a:gd name="connsiteX12" fmla="*/ 1491401 w 3070583"/>
                  <a:gd name="connsiteY12" fmla="*/ 2650192 h 2941349"/>
                  <a:gd name="connsiteX13" fmla="*/ 1483882 w 3070583"/>
                  <a:gd name="connsiteY13" fmla="*/ 2885794 h 2941349"/>
                  <a:gd name="connsiteX14" fmla="*/ 874143 w 3070583"/>
                  <a:gd name="connsiteY14" fmla="*/ 2941339 h 2941349"/>
                  <a:gd name="connsiteX15" fmla="*/ 758381 w 3070583"/>
                  <a:gd name="connsiteY15" fmla="*/ 2828713 h 2941349"/>
                  <a:gd name="connsiteX16" fmla="*/ 750127 w 3070583"/>
                  <a:gd name="connsiteY16" fmla="*/ 2227581 h 2941349"/>
                  <a:gd name="connsiteX17" fmla="*/ 181200 w 3070583"/>
                  <a:gd name="connsiteY17" fmla="*/ 2283301 h 2941349"/>
                  <a:gd name="connsiteX18" fmla="*/ 394351 w 3070583"/>
                  <a:gd name="connsiteY18" fmla="*/ 1547358 h 2941349"/>
                  <a:gd name="connsiteX19" fmla="*/ 742815 w 3070583"/>
                  <a:gd name="connsiteY19" fmla="*/ 1695050 h 2941349"/>
                  <a:gd name="connsiteX20" fmla="*/ 732115 w 3070583"/>
                  <a:gd name="connsiteY20" fmla="*/ 915834 h 2941349"/>
                  <a:gd name="connsiteX21" fmla="*/ 844742 w 3070583"/>
                  <a:gd name="connsiteY21" fmla="*/ 800072 h 2941349"/>
                  <a:gd name="connsiteX22" fmla="*/ 1599561 w 3070583"/>
                  <a:gd name="connsiteY22" fmla="*/ 789708 h 2941349"/>
                  <a:gd name="connsiteX23" fmla="*/ 1589005 w 3070583"/>
                  <a:gd name="connsiteY23" fmla="*/ 625963 h 2941349"/>
                  <a:gd name="connsiteX0" fmla="*/ 1589007 w 3070583"/>
                  <a:gd name="connsiteY0" fmla="*/ 625961 h 2941349"/>
                  <a:gd name="connsiteX1" fmla="*/ 2121293 w 3070583"/>
                  <a:gd name="connsiteY1" fmla="*/ 621010 h 2941349"/>
                  <a:gd name="connsiteX2" fmla="*/ 2132430 w 3070583"/>
                  <a:gd name="connsiteY2" fmla="*/ 782391 h 2941349"/>
                  <a:gd name="connsiteX3" fmla="*/ 2998821 w 3070583"/>
                  <a:gd name="connsiteY3" fmla="*/ 779471 h 2941349"/>
                  <a:gd name="connsiteX4" fmla="*/ 3070010 w 3070583"/>
                  <a:gd name="connsiteY4" fmla="*/ 883733 h 2941349"/>
                  <a:gd name="connsiteX5" fmla="*/ 3070583 w 3070583"/>
                  <a:gd name="connsiteY5" fmla="*/ 1515824 h 2941349"/>
                  <a:gd name="connsiteX6" fmla="*/ 2723584 w 3070583"/>
                  <a:gd name="connsiteY6" fmla="*/ 1649797 h 2941349"/>
                  <a:gd name="connsiteX7" fmla="*/ 2664086 w 3070583"/>
                  <a:gd name="connsiteY7" fmla="*/ 2227061 h 2941349"/>
                  <a:gd name="connsiteX8" fmla="*/ 3013970 w 3070583"/>
                  <a:gd name="connsiteY8" fmla="*/ 2729035 h 2941349"/>
                  <a:gd name="connsiteX9" fmla="*/ 2892085 w 3070583"/>
                  <a:gd name="connsiteY9" fmla="*/ 2861445 h 2941349"/>
                  <a:gd name="connsiteX10" fmla="*/ 2078418 w 3070583"/>
                  <a:gd name="connsiteY10" fmla="*/ 2940367 h 2941349"/>
                  <a:gd name="connsiteX11" fmla="*/ 1973046 w 3070583"/>
                  <a:gd name="connsiteY11" fmla="*/ 2750967 h 2941349"/>
                  <a:gd name="connsiteX12" fmla="*/ 1491401 w 3070583"/>
                  <a:gd name="connsiteY12" fmla="*/ 2650192 h 2941349"/>
                  <a:gd name="connsiteX13" fmla="*/ 1483882 w 3070583"/>
                  <a:gd name="connsiteY13" fmla="*/ 2885794 h 2941349"/>
                  <a:gd name="connsiteX14" fmla="*/ 874143 w 3070583"/>
                  <a:gd name="connsiteY14" fmla="*/ 2941339 h 2941349"/>
                  <a:gd name="connsiteX15" fmla="*/ 758381 w 3070583"/>
                  <a:gd name="connsiteY15" fmla="*/ 2828713 h 2941349"/>
                  <a:gd name="connsiteX16" fmla="*/ 750127 w 3070583"/>
                  <a:gd name="connsiteY16" fmla="*/ 2227581 h 2941349"/>
                  <a:gd name="connsiteX17" fmla="*/ 181200 w 3070583"/>
                  <a:gd name="connsiteY17" fmla="*/ 2283301 h 2941349"/>
                  <a:gd name="connsiteX18" fmla="*/ 394351 w 3070583"/>
                  <a:gd name="connsiteY18" fmla="*/ 1547358 h 2941349"/>
                  <a:gd name="connsiteX19" fmla="*/ 742815 w 3070583"/>
                  <a:gd name="connsiteY19" fmla="*/ 1695050 h 2941349"/>
                  <a:gd name="connsiteX20" fmla="*/ 732115 w 3070583"/>
                  <a:gd name="connsiteY20" fmla="*/ 915834 h 2941349"/>
                  <a:gd name="connsiteX21" fmla="*/ 844742 w 3070583"/>
                  <a:gd name="connsiteY21" fmla="*/ 800072 h 2941349"/>
                  <a:gd name="connsiteX22" fmla="*/ 1599561 w 3070583"/>
                  <a:gd name="connsiteY22" fmla="*/ 789708 h 2941349"/>
                  <a:gd name="connsiteX23" fmla="*/ 1589007 w 3070583"/>
                  <a:gd name="connsiteY23" fmla="*/ 625961 h 2941349"/>
                  <a:gd name="connsiteX0" fmla="*/ 1589007 w 3070583"/>
                  <a:gd name="connsiteY0" fmla="*/ 636663 h 2952051"/>
                  <a:gd name="connsiteX1" fmla="*/ 2121293 w 3070583"/>
                  <a:gd name="connsiteY1" fmla="*/ 631712 h 2952051"/>
                  <a:gd name="connsiteX2" fmla="*/ 2132430 w 3070583"/>
                  <a:gd name="connsiteY2" fmla="*/ 793093 h 2952051"/>
                  <a:gd name="connsiteX3" fmla="*/ 2998821 w 3070583"/>
                  <a:gd name="connsiteY3" fmla="*/ 790173 h 2952051"/>
                  <a:gd name="connsiteX4" fmla="*/ 3070010 w 3070583"/>
                  <a:gd name="connsiteY4" fmla="*/ 894435 h 2952051"/>
                  <a:gd name="connsiteX5" fmla="*/ 3070583 w 3070583"/>
                  <a:gd name="connsiteY5" fmla="*/ 1526526 h 2952051"/>
                  <a:gd name="connsiteX6" fmla="*/ 2723584 w 3070583"/>
                  <a:gd name="connsiteY6" fmla="*/ 1660499 h 2952051"/>
                  <a:gd name="connsiteX7" fmla="*/ 2664086 w 3070583"/>
                  <a:gd name="connsiteY7" fmla="*/ 2237763 h 2952051"/>
                  <a:gd name="connsiteX8" fmla="*/ 3013970 w 3070583"/>
                  <a:gd name="connsiteY8" fmla="*/ 2739737 h 2952051"/>
                  <a:gd name="connsiteX9" fmla="*/ 2892085 w 3070583"/>
                  <a:gd name="connsiteY9" fmla="*/ 2872147 h 2952051"/>
                  <a:gd name="connsiteX10" fmla="*/ 2078418 w 3070583"/>
                  <a:gd name="connsiteY10" fmla="*/ 2951069 h 2952051"/>
                  <a:gd name="connsiteX11" fmla="*/ 1973046 w 3070583"/>
                  <a:gd name="connsiteY11" fmla="*/ 2761669 h 2952051"/>
                  <a:gd name="connsiteX12" fmla="*/ 1491401 w 3070583"/>
                  <a:gd name="connsiteY12" fmla="*/ 2660894 h 2952051"/>
                  <a:gd name="connsiteX13" fmla="*/ 1483882 w 3070583"/>
                  <a:gd name="connsiteY13" fmla="*/ 2896496 h 2952051"/>
                  <a:gd name="connsiteX14" fmla="*/ 874143 w 3070583"/>
                  <a:gd name="connsiteY14" fmla="*/ 2952041 h 2952051"/>
                  <a:gd name="connsiteX15" fmla="*/ 758381 w 3070583"/>
                  <a:gd name="connsiteY15" fmla="*/ 2839415 h 2952051"/>
                  <a:gd name="connsiteX16" fmla="*/ 750127 w 3070583"/>
                  <a:gd name="connsiteY16" fmla="*/ 2238283 h 2952051"/>
                  <a:gd name="connsiteX17" fmla="*/ 181200 w 3070583"/>
                  <a:gd name="connsiteY17" fmla="*/ 2294003 h 2952051"/>
                  <a:gd name="connsiteX18" fmla="*/ 394351 w 3070583"/>
                  <a:gd name="connsiteY18" fmla="*/ 1558060 h 2952051"/>
                  <a:gd name="connsiteX19" fmla="*/ 742815 w 3070583"/>
                  <a:gd name="connsiteY19" fmla="*/ 1705752 h 2952051"/>
                  <a:gd name="connsiteX20" fmla="*/ 732115 w 3070583"/>
                  <a:gd name="connsiteY20" fmla="*/ 926536 h 2952051"/>
                  <a:gd name="connsiteX21" fmla="*/ 844742 w 3070583"/>
                  <a:gd name="connsiteY21" fmla="*/ 810774 h 2952051"/>
                  <a:gd name="connsiteX22" fmla="*/ 1599561 w 3070583"/>
                  <a:gd name="connsiteY22" fmla="*/ 800410 h 2952051"/>
                  <a:gd name="connsiteX23" fmla="*/ 1589007 w 3070583"/>
                  <a:gd name="connsiteY23" fmla="*/ 636663 h 2952051"/>
                  <a:gd name="connsiteX0" fmla="*/ 1589007 w 3070583"/>
                  <a:gd name="connsiteY0" fmla="*/ 643526 h 2958914"/>
                  <a:gd name="connsiteX1" fmla="*/ 2121293 w 3070583"/>
                  <a:gd name="connsiteY1" fmla="*/ 638575 h 2958914"/>
                  <a:gd name="connsiteX2" fmla="*/ 2132430 w 3070583"/>
                  <a:gd name="connsiteY2" fmla="*/ 799956 h 2958914"/>
                  <a:gd name="connsiteX3" fmla="*/ 2998821 w 3070583"/>
                  <a:gd name="connsiteY3" fmla="*/ 797036 h 2958914"/>
                  <a:gd name="connsiteX4" fmla="*/ 3070010 w 3070583"/>
                  <a:gd name="connsiteY4" fmla="*/ 901298 h 2958914"/>
                  <a:gd name="connsiteX5" fmla="*/ 3070583 w 3070583"/>
                  <a:gd name="connsiteY5" fmla="*/ 1533389 h 2958914"/>
                  <a:gd name="connsiteX6" fmla="*/ 2723584 w 3070583"/>
                  <a:gd name="connsiteY6" fmla="*/ 1667362 h 2958914"/>
                  <a:gd name="connsiteX7" fmla="*/ 2664086 w 3070583"/>
                  <a:gd name="connsiteY7" fmla="*/ 2244626 h 2958914"/>
                  <a:gd name="connsiteX8" fmla="*/ 3013970 w 3070583"/>
                  <a:gd name="connsiteY8" fmla="*/ 2746600 h 2958914"/>
                  <a:gd name="connsiteX9" fmla="*/ 2892085 w 3070583"/>
                  <a:gd name="connsiteY9" fmla="*/ 2879010 h 2958914"/>
                  <a:gd name="connsiteX10" fmla="*/ 2078418 w 3070583"/>
                  <a:gd name="connsiteY10" fmla="*/ 2957932 h 2958914"/>
                  <a:gd name="connsiteX11" fmla="*/ 1973046 w 3070583"/>
                  <a:gd name="connsiteY11" fmla="*/ 2768532 h 2958914"/>
                  <a:gd name="connsiteX12" fmla="*/ 1491401 w 3070583"/>
                  <a:gd name="connsiteY12" fmla="*/ 2667757 h 2958914"/>
                  <a:gd name="connsiteX13" fmla="*/ 1483882 w 3070583"/>
                  <a:gd name="connsiteY13" fmla="*/ 2903359 h 2958914"/>
                  <a:gd name="connsiteX14" fmla="*/ 874143 w 3070583"/>
                  <a:gd name="connsiteY14" fmla="*/ 2958904 h 2958914"/>
                  <a:gd name="connsiteX15" fmla="*/ 758381 w 3070583"/>
                  <a:gd name="connsiteY15" fmla="*/ 2846278 h 2958914"/>
                  <a:gd name="connsiteX16" fmla="*/ 750127 w 3070583"/>
                  <a:gd name="connsiteY16" fmla="*/ 2245146 h 2958914"/>
                  <a:gd name="connsiteX17" fmla="*/ 181200 w 3070583"/>
                  <a:gd name="connsiteY17" fmla="*/ 2300866 h 2958914"/>
                  <a:gd name="connsiteX18" fmla="*/ 394351 w 3070583"/>
                  <a:gd name="connsiteY18" fmla="*/ 1564923 h 2958914"/>
                  <a:gd name="connsiteX19" fmla="*/ 742815 w 3070583"/>
                  <a:gd name="connsiteY19" fmla="*/ 1712615 h 2958914"/>
                  <a:gd name="connsiteX20" fmla="*/ 732115 w 3070583"/>
                  <a:gd name="connsiteY20" fmla="*/ 933399 h 2958914"/>
                  <a:gd name="connsiteX21" fmla="*/ 844742 w 3070583"/>
                  <a:gd name="connsiteY21" fmla="*/ 817637 h 2958914"/>
                  <a:gd name="connsiteX22" fmla="*/ 1599561 w 3070583"/>
                  <a:gd name="connsiteY22" fmla="*/ 807273 h 2958914"/>
                  <a:gd name="connsiteX23" fmla="*/ 1589007 w 3070583"/>
                  <a:gd name="connsiteY23" fmla="*/ 643526 h 2958914"/>
                  <a:gd name="connsiteX0" fmla="*/ 1589007 w 3070583"/>
                  <a:gd name="connsiteY0" fmla="*/ 643526 h 2958914"/>
                  <a:gd name="connsiteX1" fmla="*/ 2121293 w 3070583"/>
                  <a:gd name="connsiteY1" fmla="*/ 638575 h 2958914"/>
                  <a:gd name="connsiteX2" fmla="*/ 2132430 w 3070583"/>
                  <a:gd name="connsiteY2" fmla="*/ 799956 h 2958914"/>
                  <a:gd name="connsiteX3" fmla="*/ 2998821 w 3070583"/>
                  <a:gd name="connsiteY3" fmla="*/ 797036 h 2958914"/>
                  <a:gd name="connsiteX4" fmla="*/ 3070010 w 3070583"/>
                  <a:gd name="connsiteY4" fmla="*/ 901298 h 2958914"/>
                  <a:gd name="connsiteX5" fmla="*/ 3070583 w 3070583"/>
                  <a:gd name="connsiteY5" fmla="*/ 1533389 h 2958914"/>
                  <a:gd name="connsiteX6" fmla="*/ 2723584 w 3070583"/>
                  <a:gd name="connsiteY6" fmla="*/ 1667362 h 2958914"/>
                  <a:gd name="connsiteX7" fmla="*/ 2664086 w 3070583"/>
                  <a:gd name="connsiteY7" fmla="*/ 2244626 h 2958914"/>
                  <a:gd name="connsiteX8" fmla="*/ 3013970 w 3070583"/>
                  <a:gd name="connsiteY8" fmla="*/ 2746600 h 2958914"/>
                  <a:gd name="connsiteX9" fmla="*/ 2892085 w 3070583"/>
                  <a:gd name="connsiteY9" fmla="*/ 2879010 h 2958914"/>
                  <a:gd name="connsiteX10" fmla="*/ 2078418 w 3070583"/>
                  <a:gd name="connsiteY10" fmla="*/ 2957932 h 2958914"/>
                  <a:gd name="connsiteX11" fmla="*/ 1973046 w 3070583"/>
                  <a:gd name="connsiteY11" fmla="*/ 2768532 h 2958914"/>
                  <a:gd name="connsiteX12" fmla="*/ 1491401 w 3070583"/>
                  <a:gd name="connsiteY12" fmla="*/ 2667757 h 2958914"/>
                  <a:gd name="connsiteX13" fmla="*/ 1483882 w 3070583"/>
                  <a:gd name="connsiteY13" fmla="*/ 2903359 h 2958914"/>
                  <a:gd name="connsiteX14" fmla="*/ 874143 w 3070583"/>
                  <a:gd name="connsiteY14" fmla="*/ 2958904 h 2958914"/>
                  <a:gd name="connsiteX15" fmla="*/ 758381 w 3070583"/>
                  <a:gd name="connsiteY15" fmla="*/ 2846278 h 2958914"/>
                  <a:gd name="connsiteX16" fmla="*/ 750127 w 3070583"/>
                  <a:gd name="connsiteY16" fmla="*/ 2245146 h 2958914"/>
                  <a:gd name="connsiteX17" fmla="*/ 181200 w 3070583"/>
                  <a:gd name="connsiteY17" fmla="*/ 2300866 h 2958914"/>
                  <a:gd name="connsiteX18" fmla="*/ 394351 w 3070583"/>
                  <a:gd name="connsiteY18" fmla="*/ 1564923 h 2958914"/>
                  <a:gd name="connsiteX19" fmla="*/ 742815 w 3070583"/>
                  <a:gd name="connsiteY19" fmla="*/ 1712615 h 2958914"/>
                  <a:gd name="connsiteX20" fmla="*/ 732115 w 3070583"/>
                  <a:gd name="connsiteY20" fmla="*/ 933399 h 2958914"/>
                  <a:gd name="connsiteX21" fmla="*/ 844742 w 3070583"/>
                  <a:gd name="connsiteY21" fmla="*/ 817637 h 2958914"/>
                  <a:gd name="connsiteX22" fmla="*/ 1599561 w 3070583"/>
                  <a:gd name="connsiteY22" fmla="*/ 807273 h 2958914"/>
                  <a:gd name="connsiteX23" fmla="*/ 1589007 w 3070583"/>
                  <a:gd name="connsiteY23" fmla="*/ 643526 h 2958914"/>
                  <a:gd name="connsiteX0" fmla="*/ 1589007 w 3070583"/>
                  <a:gd name="connsiteY0" fmla="*/ 643526 h 2958914"/>
                  <a:gd name="connsiteX1" fmla="*/ 2121293 w 3070583"/>
                  <a:gd name="connsiteY1" fmla="*/ 638575 h 2958914"/>
                  <a:gd name="connsiteX2" fmla="*/ 2132430 w 3070583"/>
                  <a:gd name="connsiteY2" fmla="*/ 799956 h 2958914"/>
                  <a:gd name="connsiteX3" fmla="*/ 2998821 w 3070583"/>
                  <a:gd name="connsiteY3" fmla="*/ 797036 h 2958914"/>
                  <a:gd name="connsiteX4" fmla="*/ 3070010 w 3070583"/>
                  <a:gd name="connsiteY4" fmla="*/ 901298 h 2958914"/>
                  <a:gd name="connsiteX5" fmla="*/ 3070583 w 3070583"/>
                  <a:gd name="connsiteY5" fmla="*/ 1533389 h 2958914"/>
                  <a:gd name="connsiteX6" fmla="*/ 2723584 w 3070583"/>
                  <a:gd name="connsiteY6" fmla="*/ 1667362 h 2958914"/>
                  <a:gd name="connsiteX7" fmla="*/ 2664086 w 3070583"/>
                  <a:gd name="connsiteY7" fmla="*/ 2244626 h 2958914"/>
                  <a:gd name="connsiteX8" fmla="*/ 3013970 w 3070583"/>
                  <a:gd name="connsiteY8" fmla="*/ 2746600 h 2958914"/>
                  <a:gd name="connsiteX9" fmla="*/ 2892085 w 3070583"/>
                  <a:gd name="connsiteY9" fmla="*/ 2879010 h 2958914"/>
                  <a:gd name="connsiteX10" fmla="*/ 2078418 w 3070583"/>
                  <a:gd name="connsiteY10" fmla="*/ 2957932 h 2958914"/>
                  <a:gd name="connsiteX11" fmla="*/ 1973046 w 3070583"/>
                  <a:gd name="connsiteY11" fmla="*/ 2768532 h 2958914"/>
                  <a:gd name="connsiteX12" fmla="*/ 1491401 w 3070583"/>
                  <a:gd name="connsiteY12" fmla="*/ 2667757 h 2958914"/>
                  <a:gd name="connsiteX13" fmla="*/ 1483882 w 3070583"/>
                  <a:gd name="connsiteY13" fmla="*/ 2903359 h 2958914"/>
                  <a:gd name="connsiteX14" fmla="*/ 874143 w 3070583"/>
                  <a:gd name="connsiteY14" fmla="*/ 2958904 h 2958914"/>
                  <a:gd name="connsiteX15" fmla="*/ 758381 w 3070583"/>
                  <a:gd name="connsiteY15" fmla="*/ 2846278 h 2958914"/>
                  <a:gd name="connsiteX16" fmla="*/ 750127 w 3070583"/>
                  <a:gd name="connsiteY16" fmla="*/ 2245146 h 2958914"/>
                  <a:gd name="connsiteX17" fmla="*/ 181200 w 3070583"/>
                  <a:gd name="connsiteY17" fmla="*/ 2300866 h 2958914"/>
                  <a:gd name="connsiteX18" fmla="*/ 394351 w 3070583"/>
                  <a:gd name="connsiteY18" fmla="*/ 1564923 h 2958914"/>
                  <a:gd name="connsiteX19" fmla="*/ 742815 w 3070583"/>
                  <a:gd name="connsiteY19" fmla="*/ 1712615 h 2958914"/>
                  <a:gd name="connsiteX20" fmla="*/ 732115 w 3070583"/>
                  <a:gd name="connsiteY20" fmla="*/ 933399 h 2958914"/>
                  <a:gd name="connsiteX21" fmla="*/ 844742 w 3070583"/>
                  <a:gd name="connsiteY21" fmla="*/ 817637 h 2958914"/>
                  <a:gd name="connsiteX22" fmla="*/ 1599561 w 3070583"/>
                  <a:gd name="connsiteY22" fmla="*/ 807273 h 2958914"/>
                  <a:gd name="connsiteX23" fmla="*/ 1589007 w 3070583"/>
                  <a:gd name="connsiteY23" fmla="*/ 643526 h 2958914"/>
                  <a:gd name="connsiteX0" fmla="*/ 1589007 w 3070583"/>
                  <a:gd name="connsiteY0" fmla="*/ 643526 h 2958914"/>
                  <a:gd name="connsiteX1" fmla="*/ 2121293 w 3070583"/>
                  <a:gd name="connsiteY1" fmla="*/ 638575 h 2958914"/>
                  <a:gd name="connsiteX2" fmla="*/ 2132430 w 3070583"/>
                  <a:gd name="connsiteY2" fmla="*/ 799956 h 2958914"/>
                  <a:gd name="connsiteX3" fmla="*/ 2998821 w 3070583"/>
                  <a:gd name="connsiteY3" fmla="*/ 797036 h 2958914"/>
                  <a:gd name="connsiteX4" fmla="*/ 3070010 w 3070583"/>
                  <a:gd name="connsiteY4" fmla="*/ 901298 h 2958914"/>
                  <a:gd name="connsiteX5" fmla="*/ 3070583 w 3070583"/>
                  <a:gd name="connsiteY5" fmla="*/ 1533389 h 2958914"/>
                  <a:gd name="connsiteX6" fmla="*/ 2723584 w 3070583"/>
                  <a:gd name="connsiteY6" fmla="*/ 1667362 h 2958914"/>
                  <a:gd name="connsiteX7" fmla="*/ 2664086 w 3070583"/>
                  <a:gd name="connsiteY7" fmla="*/ 2244626 h 2958914"/>
                  <a:gd name="connsiteX8" fmla="*/ 3013970 w 3070583"/>
                  <a:gd name="connsiteY8" fmla="*/ 2746600 h 2958914"/>
                  <a:gd name="connsiteX9" fmla="*/ 2892085 w 3070583"/>
                  <a:gd name="connsiteY9" fmla="*/ 2879010 h 2958914"/>
                  <a:gd name="connsiteX10" fmla="*/ 2078418 w 3070583"/>
                  <a:gd name="connsiteY10" fmla="*/ 2957932 h 2958914"/>
                  <a:gd name="connsiteX11" fmla="*/ 1973046 w 3070583"/>
                  <a:gd name="connsiteY11" fmla="*/ 2768532 h 2958914"/>
                  <a:gd name="connsiteX12" fmla="*/ 1491401 w 3070583"/>
                  <a:gd name="connsiteY12" fmla="*/ 2667757 h 2958914"/>
                  <a:gd name="connsiteX13" fmla="*/ 1483882 w 3070583"/>
                  <a:gd name="connsiteY13" fmla="*/ 2903359 h 2958914"/>
                  <a:gd name="connsiteX14" fmla="*/ 874143 w 3070583"/>
                  <a:gd name="connsiteY14" fmla="*/ 2958904 h 2958914"/>
                  <a:gd name="connsiteX15" fmla="*/ 758381 w 3070583"/>
                  <a:gd name="connsiteY15" fmla="*/ 2846278 h 2958914"/>
                  <a:gd name="connsiteX16" fmla="*/ 750127 w 3070583"/>
                  <a:gd name="connsiteY16" fmla="*/ 2245146 h 2958914"/>
                  <a:gd name="connsiteX17" fmla="*/ 181200 w 3070583"/>
                  <a:gd name="connsiteY17" fmla="*/ 2300866 h 2958914"/>
                  <a:gd name="connsiteX18" fmla="*/ 394351 w 3070583"/>
                  <a:gd name="connsiteY18" fmla="*/ 1564923 h 2958914"/>
                  <a:gd name="connsiteX19" fmla="*/ 742815 w 3070583"/>
                  <a:gd name="connsiteY19" fmla="*/ 1712615 h 2958914"/>
                  <a:gd name="connsiteX20" fmla="*/ 732115 w 3070583"/>
                  <a:gd name="connsiteY20" fmla="*/ 933399 h 2958914"/>
                  <a:gd name="connsiteX21" fmla="*/ 844742 w 3070583"/>
                  <a:gd name="connsiteY21" fmla="*/ 817637 h 2958914"/>
                  <a:gd name="connsiteX22" fmla="*/ 1599561 w 3070583"/>
                  <a:gd name="connsiteY22" fmla="*/ 807273 h 2958914"/>
                  <a:gd name="connsiteX23" fmla="*/ 1589007 w 3070583"/>
                  <a:gd name="connsiteY23" fmla="*/ 643526 h 2958914"/>
                  <a:gd name="connsiteX0" fmla="*/ 1583037 w 3070583"/>
                  <a:gd name="connsiteY0" fmla="*/ 636914 h 2965680"/>
                  <a:gd name="connsiteX1" fmla="*/ 2121293 w 3070583"/>
                  <a:gd name="connsiteY1" fmla="*/ 645341 h 2965680"/>
                  <a:gd name="connsiteX2" fmla="*/ 2132430 w 3070583"/>
                  <a:gd name="connsiteY2" fmla="*/ 806722 h 2965680"/>
                  <a:gd name="connsiteX3" fmla="*/ 2998821 w 3070583"/>
                  <a:gd name="connsiteY3" fmla="*/ 803802 h 2965680"/>
                  <a:gd name="connsiteX4" fmla="*/ 3070010 w 3070583"/>
                  <a:gd name="connsiteY4" fmla="*/ 908064 h 2965680"/>
                  <a:gd name="connsiteX5" fmla="*/ 3070583 w 3070583"/>
                  <a:gd name="connsiteY5" fmla="*/ 1540155 h 2965680"/>
                  <a:gd name="connsiteX6" fmla="*/ 2723584 w 3070583"/>
                  <a:gd name="connsiteY6" fmla="*/ 1674128 h 2965680"/>
                  <a:gd name="connsiteX7" fmla="*/ 2664086 w 3070583"/>
                  <a:gd name="connsiteY7" fmla="*/ 2251392 h 2965680"/>
                  <a:gd name="connsiteX8" fmla="*/ 3013970 w 3070583"/>
                  <a:gd name="connsiteY8" fmla="*/ 2753366 h 2965680"/>
                  <a:gd name="connsiteX9" fmla="*/ 2892085 w 3070583"/>
                  <a:gd name="connsiteY9" fmla="*/ 2885776 h 2965680"/>
                  <a:gd name="connsiteX10" fmla="*/ 2078418 w 3070583"/>
                  <a:gd name="connsiteY10" fmla="*/ 2964698 h 2965680"/>
                  <a:gd name="connsiteX11" fmla="*/ 1973046 w 3070583"/>
                  <a:gd name="connsiteY11" fmla="*/ 2775298 h 2965680"/>
                  <a:gd name="connsiteX12" fmla="*/ 1491401 w 3070583"/>
                  <a:gd name="connsiteY12" fmla="*/ 2674523 h 2965680"/>
                  <a:gd name="connsiteX13" fmla="*/ 1483882 w 3070583"/>
                  <a:gd name="connsiteY13" fmla="*/ 2910125 h 2965680"/>
                  <a:gd name="connsiteX14" fmla="*/ 874143 w 3070583"/>
                  <a:gd name="connsiteY14" fmla="*/ 2965670 h 2965680"/>
                  <a:gd name="connsiteX15" fmla="*/ 758381 w 3070583"/>
                  <a:gd name="connsiteY15" fmla="*/ 2853044 h 2965680"/>
                  <a:gd name="connsiteX16" fmla="*/ 750127 w 3070583"/>
                  <a:gd name="connsiteY16" fmla="*/ 2251912 h 2965680"/>
                  <a:gd name="connsiteX17" fmla="*/ 181200 w 3070583"/>
                  <a:gd name="connsiteY17" fmla="*/ 2307632 h 2965680"/>
                  <a:gd name="connsiteX18" fmla="*/ 394351 w 3070583"/>
                  <a:gd name="connsiteY18" fmla="*/ 1571689 h 2965680"/>
                  <a:gd name="connsiteX19" fmla="*/ 742815 w 3070583"/>
                  <a:gd name="connsiteY19" fmla="*/ 1719381 h 2965680"/>
                  <a:gd name="connsiteX20" fmla="*/ 732115 w 3070583"/>
                  <a:gd name="connsiteY20" fmla="*/ 940165 h 2965680"/>
                  <a:gd name="connsiteX21" fmla="*/ 844742 w 3070583"/>
                  <a:gd name="connsiteY21" fmla="*/ 824403 h 2965680"/>
                  <a:gd name="connsiteX22" fmla="*/ 1599561 w 3070583"/>
                  <a:gd name="connsiteY22" fmla="*/ 814039 h 2965680"/>
                  <a:gd name="connsiteX23" fmla="*/ 1583037 w 3070583"/>
                  <a:gd name="connsiteY23" fmla="*/ 636914 h 2965680"/>
                  <a:gd name="connsiteX0" fmla="*/ 1583037 w 3070583"/>
                  <a:gd name="connsiteY0" fmla="*/ 636914 h 2965680"/>
                  <a:gd name="connsiteX1" fmla="*/ 2121293 w 3070583"/>
                  <a:gd name="connsiteY1" fmla="*/ 645341 h 2965680"/>
                  <a:gd name="connsiteX2" fmla="*/ 2132430 w 3070583"/>
                  <a:gd name="connsiteY2" fmla="*/ 806722 h 2965680"/>
                  <a:gd name="connsiteX3" fmla="*/ 2998821 w 3070583"/>
                  <a:gd name="connsiteY3" fmla="*/ 803802 h 2965680"/>
                  <a:gd name="connsiteX4" fmla="*/ 3070010 w 3070583"/>
                  <a:gd name="connsiteY4" fmla="*/ 908064 h 2965680"/>
                  <a:gd name="connsiteX5" fmla="*/ 3070583 w 3070583"/>
                  <a:gd name="connsiteY5" fmla="*/ 1540155 h 2965680"/>
                  <a:gd name="connsiteX6" fmla="*/ 2723584 w 3070583"/>
                  <a:gd name="connsiteY6" fmla="*/ 1674128 h 2965680"/>
                  <a:gd name="connsiteX7" fmla="*/ 2664086 w 3070583"/>
                  <a:gd name="connsiteY7" fmla="*/ 2251392 h 2965680"/>
                  <a:gd name="connsiteX8" fmla="*/ 3013970 w 3070583"/>
                  <a:gd name="connsiteY8" fmla="*/ 2753366 h 2965680"/>
                  <a:gd name="connsiteX9" fmla="*/ 2892085 w 3070583"/>
                  <a:gd name="connsiteY9" fmla="*/ 2885776 h 2965680"/>
                  <a:gd name="connsiteX10" fmla="*/ 2078418 w 3070583"/>
                  <a:gd name="connsiteY10" fmla="*/ 2964698 h 2965680"/>
                  <a:gd name="connsiteX11" fmla="*/ 1973046 w 3070583"/>
                  <a:gd name="connsiteY11" fmla="*/ 2775298 h 2965680"/>
                  <a:gd name="connsiteX12" fmla="*/ 1491401 w 3070583"/>
                  <a:gd name="connsiteY12" fmla="*/ 2674523 h 2965680"/>
                  <a:gd name="connsiteX13" fmla="*/ 1483882 w 3070583"/>
                  <a:gd name="connsiteY13" fmla="*/ 2910125 h 2965680"/>
                  <a:gd name="connsiteX14" fmla="*/ 874143 w 3070583"/>
                  <a:gd name="connsiteY14" fmla="*/ 2965670 h 2965680"/>
                  <a:gd name="connsiteX15" fmla="*/ 758381 w 3070583"/>
                  <a:gd name="connsiteY15" fmla="*/ 2853044 h 2965680"/>
                  <a:gd name="connsiteX16" fmla="*/ 750127 w 3070583"/>
                  <a:gd name="connsiteY16" fmla="*/ 2251912 h 2965680"/>
                  <a:gd name="connsiteX17" fmla="*/ 181200 w 3070583"/>
                  <a:gd name="connsiteY17" fmla="*/ 2307632 h 2965680"/>
                  <a:gd name="connsiteX18" fmla="*/ 394351 w 3070583"/>
                  <a:gd name="connsiteY18" fmla="*/ 1571689 h 2965680"/>
                  <a:gd name="connsiteX19" fmla="*/ 742815 w 3070583"/>
                  <a:gd name="connsiteY19" fmla="*/ 1719381 h 2965680"/>
                  <a:gd name="connsiteX20" fmla="*/ 732115 w 3070583"/>
                  <a:gd name="connsiteY20" fmla="*/ 940165 h 2965680"/>
                  <a:gd name="connsiteX21" fmla="*/ 844742 w 3070583"/>
                  <a:gd name="connsiteY21" fmla="*/ 824403 h 2965680"/>
                  <a:gd name="connsiteX22" fmla="*/ 1599561 w 3070583"/>
                  <a:gd name="connsiteY22" fmla="*/ 814039 h 2965680"/>
                  <a:gd name="connsiteX23" fmla="*/ 1583037 w 3070583"/>
                  <a:gd name="connsiteY23" fmla="*/ 636914 h 2965680"/>
                  <a:gd name="connsiteX0" fmla="*/ 1583037 w 3070583"/>
                  <a:gd name="connsiteY0" fmla="*/ 636914 h 2965680"/>
                  <a:gd name="connsiteX1" fmla="*/ 2121293 w 3070583"/>
                  <a:gd name="connsiteY1" fmla="*/ 645341 h 2965680"/>
                  <a:gd name="connsiteX2" fmla="*/ 2132430 w 3070583"/>
                  <a:gd name="connsiteY2" fmla="*/ 806722 h 2965680"/>
                  <a:gd name="connsiteX3" fmla="*/ 2998821 w 3070583"/>
                  <a:gd name="connsiteY3" fmla="*/ 803802 h 2965680"/>
                  <a:gd name="connsiteX4" fmla="*/ 3070010 w 3070583"/>
                  <a:gd name="connsiteY4" fmla="*/ 908064 h 2965680"/>
                  <a:gd name="connsiteX5" fmla="*/ 3070583 w 3070583"/>
                  <a:gd name="connsiteY5" fmla="*/ 1540155 h 2965680"/>
                  <a:gd name="connsiteX6" fmla="*/ 2723584 w 3070583"/>
                  <a:gd name="connsiteY6" fmla="*/ 1674128 h 2965680"/>
                  <a:gd name="connsiteX7" fmla="*/ 2664086 w 3070583"/>
                  <a:gd name="connsiteY7" fmla="*/ 2251392 h 2965680"/>
                  <a:gd name="connsiteX8" fmla="*/ 3013970 w 3070583"/>
                  <a:gd name="connsiteY8" fmla="*/ 2753366 h 2965680"/>
                  <a:gd name="connsiteX9" fmla="*/ 2892085 w 3070583"/>
                  <a:gd name="connsiteY9" fmla="*/ 2885776 h 2965680"/>
                  <a:gd name="connsiteX10" fmla="*/ 2078418 w 3070583"/>
                  <a:gd name="connsiteY10" fmla="*/ 2964698 h 2965680"/>
                  <a:gd name="connsiteX11" fmla="*/ 1973046 w 3070583"/>
                  <a:gd name="connsiteY11" fmla="*/ 2775298 h 2965680"/>
                  <a:gd name="connsiteX12" fmla="*/ 1491401 w 3070583"/>
                  <a:gd name="connsiteY12" fmla="*/ 2674523 h 2965680"/>
                  <a:gd name="connsiteX13" fmla="*/ 1483882 w 3070583"/>
                  <a:gd name="connsiteY13" fmla="*/ 2910125 h 2965680"/>
                  <a:gd name="connsiteX14" fmla="*/ 874143 w 3070583"/>
                  <a:gd name="connsiteY14" fmla="*/ 2965670 h 2965680"/>
                  <a:gd name="connsiteX15" fmla="*/ 758381 w 3070583"/>
                  <a:gd name="connsiteY15" fmla="*/ 2853044 h 2965680"/>
                  <a:gd name="connsiteX16" fmla="*/ 750127 w 3070583"/>
                  <a:gd name="connsiteY16" fmla="*/ 2251912 h 2965680"/>
                  <a:gd name="connsiteX17" fmla="*/ 181200 w 3070583"/>
                  <a:gd name="connsiteY17" fmla="*/ 2307632 h 2965680"/>
                  <a:gd name="connsiteX18" fmla="*/ 394351 w 3070583"/>
                  <a:gd name="connsiteY18" fmla="*/ 1571689 h 2965680"/>
                  <a:gd name="connsiteX19" fmla="*/ 742815 w 3070583"/>
                  <a:gd name="connsiteY19" fmla="*/ 1719381 h 2965680"/>
                  <a:gd name="connsiteX20" fmla="*/ 732115 w 3070583"/>
                  <a:gd name="connsiteY20" fmla="*/ 940165 h 2965680"/>
                  <a:gd name="connsiteX21" fmla="*/ 844742 w 3070583"/>
                  <a:gd name="connsiteY21" fmla="*/ 824403 h 2965680"/>
                  <a:gd name="connsiteX22" fmla="*/ 1599561 w 3070583"/>
                  <a:gd name="connsiteY22" fmla="*/ 814039 h 2965680"/>
                  <a:gd name="connsiteX23" fmla="*/ 1583037 w 3070583"/>
                  <a:gd name="connsiteY23" fmla="*/ 636914 h 2965680"/>
                  <a:gd name="connsiteX0" fmla="*/ 1583037 w 3070583"/>
                  <a:gd name="connsiteY0" fmla="*/ 636914 h 2965680"/>
                  <a:gd name="connsiteX1" fmla="*/ 2121293 w 3070583"/>
                  <a:gd name="connsiteY1" fmla="*/ 645341 h 2965680"/>
                  <a:gd name="connsiteX2" fmla="*/ 2132430 w 3070583"/>
                  <a:gd name="connsiteY2" fmla="*/ 806722 h 2965680"/>
                  <a:gd name="connsiteX3" fmla="*/ 2998821 w 3070583"/>
                  <a:gd name="connsiteY3" fmla="*/ 803802 h 2965680"/>
                  <a:gd name="connsiteX4" fmla="*/ 3070010 w 3070583"/>
                  <a:gd name="connsiteY4" fmla="*/ 908064 h 2965680"/>
                  <a:gd name="connsiteX5" fmla="*/ 3070583 w 3070583"/>
                  <a:gd name="connsiteY5" fmla="*/ 1540155 h 2965680"/>
                  <a:gd name="connsiteX6" fmla="*/ 2723584 w 3070583"/>
                  <a:gd name="connsiteY6" fmla="*/ 1674128 h 2965680"/>
                  <a:gd name="connsiteX7" fmla="*/ 2664086 w 3070583"/>
                  <a:gd name="connsiteY7" fmla="*/ 2251392 h 2965680"/>
                  <a:gd name="connsiteX8" fmla="*/ 3013970 w 3070583"/>
                  <a:gd name="connsiteY8" fmla="*/ 2753366 h 2965680"/>
                  <a:gd name="connsiteX9" fmla="*/ 2892085 w 3070583"/>
                  <a:gd name="connsiteY9" fmla="*/ 2885776 h 2965680"/>
                  <a:gd name="connsiteX10" fmla="*/ 2078418 w 3070583"/>
                  <a:gd name="connsiteY10" fmla="*/ 2964698 h 2965680"/>
                  <a:gd name="connsiteX11" fmla="*/ 1973046 w 3070583"/>
                  <a:gd name="connsiteY11" fmla="*/ 2775298 h 2965680"/>
                  <a:gd name="connsiteX12" fmla="*/ 1491401 w 3070583"/>
                  <a:gd name="connsiteY12" fmla="*/ 2674523 h 2965680"/>
                  <a:gd name="connsiteX13" fmla="*/ 1483882 w 3070583"/>
                  <a:gd name="connsiteY13" fmla="*/ 2910125 h 2965680"/>
                  <a:gd name="connsiteX14" fmla="*/ 874143 w 3070583"/>
                  <a:gd name="connsiteY14" fmla="*/ 2965670 h 2965680"/>
                  <a:gd name="connsiteX15" fmla="*/ 758381 w 3070583"/>
                  <a:gd name="connsiteY15" fmla="*/ 2853044 h 2965680"/>
                  <a:gd name="connsiteX16" fmla="*/ 750127 w 3070583"/>
                  <a:gd name="connsiteY16" fmla="*/ 2251912 h 2965680"/>
                  <a:gd name="connsiteX17" fmla="*/ 181200 w 3070583"/>
                  <a:gd name="connsiteY17" fmla="*/ 2307632 h 2965680"/>
                  <a:gd name="connsiteX18" fmla="*/ 394351 w 3070583"/>
                  <a:gd name="connsiteY18" fmla="*/ 1571689 h 2965680"/>
                  <a:gd name="connsiteX19" fmla="*/ 742815 w 3070583"/>
                  <a:gd name="connsiteY19" fmla="*/ 1719381 h 2965680"/>
                  <a:gd name="connsiteX20" fmla="*/ 732115 w 3070583"/>
                  <a:gd name="connsiteY20" fmla="*/ 940165 h 2965680"/>
                  <a:gd name="connsiteX21" fmla="*/ 844742 w 3070583"/>
                  <a:gd name="connsiteY21" fmla="*/ 824403 h 2965680"/>
                  <a:gd name="connsiteX22" fmla="*/ 1599561 w 3070583"/>
                  <a:gd name="connsiteY22" fmla="*/ 814039 h 2965680"/>
                  <a:gd name="connsiteX23" fmla="*/ 1583037 w 3070583"/>
                  <a:gd name="connsiteY23" fmla="*/ 636914 h 2965680"/>
                  <a:gd name="connsiteX0" fmla="*/ 1583037 w 3070583"/>
                  <a:gd name="connsiteY0" fmla="*/ 636914 h 2965680"/>
                  <a:gd name="connsiteX1" fmla="*/ 2121293 w 3070583"/>
                  <a:gd name="connsiteY1" fmla="*/ 645341 h 2965680"/>
                  <a:gd name="connsiteX2" fmla="*/ 2132430 w 3070583"/>
                  <a:gd name="connsiteY2" fmla="*/ 806722 h 2965680"/>
                  <a:gd name="connsiteX3" fmla="*/ 2998821 w 3070583"/>
                  <a:gd name="connsiteY3" fmla="*/ 803802 h 2965680"/>
                  <a:gd name="connsiteX4" fmla="*/ 3070010 w 3070583"/>
                  <a:gd name="connsiteY4" fmla="*/ 908064 h 2965680"/>
                  <a:gd name="connsiteX5" fmla="*/ 3070583 w 3070583"/>
                  <a:gd name="connsiteY5" fmla="*/ 1540155 h 2965680"/>
                  <a:gd name="connsiteX6" fmla="*/ 2723584 w 3070583"/>
                  <a:gd name="connsiteY6" fmla="*/ 1674128 h 2965680"/>
                  <a:gd name="connsiteX7" fmla="*/ 2664086 w 3070583"/>
                  <a:gd name="connsiteY7" fmla="*/ 2251392 h 2965680"/>
                  <a:gd name="connsiteX8" fmla="*/ 3013970 w 3070583"/>
                  <a:gd name="connsiteY8" fmla="*/ 2753366 h 2965680"/>
                  <a:gd name="connsiteX9" fmla="*/ 2892085 w 3070583"/>
                  <a:gd name="connsiteY9" fmla="*/ 2885776 h 2965680"/>
                  <a:gd name="connsiteX10" fmla="*/ 2078418 w 3070583"/>
                  <a:gd name="connsiteY10" fmla="*/ 2964698 h 2965680"/>
                  <a:gd name="connsiteX11" fmla="*/ 1973046 w 3070583"/>
                  <a:gd name="connsiteY11" fmla="*/ 2775298 h 2965680"/>
                  <a:gd name="connsiteX12" fmla="*/ 1491401 w 3070583"/>
                  <a:gd name="connsiteY12" fmla="*/ 2674523 h 2965680"/>
                  <a:gd name="connsiteX13" fmla="*/ 1483882 w 3070583"/>
                  <a:gd name="connsiteY13" fmla="*/ 2910125 h 2965680"/>
                  <a:gd name="connsiteX14" fmla="*/ 874143 w 3070583"/>
                  <a:gd name="connsiteY14" fmla="*/ 2965670 h 2965680"/>
                  <a:gd name="connsiteX15" fmla="*/ 758381 w 3070583"/>
                  <a:gd name="connsiteY15" fmla="*/ 2853044 h 2965680"/>
                  <a:gd name="connsiteX16" fmla="*/ 750127 w 3070583"/>
                  <a:gd name="connsiteY16" fmla="*/ 2251912 h 2965680"/>
                  <a:gd name="connsiteX17" fmla="*/ 181200 w 3070583"/>
                  <a:gd name="connsiteY17" fmla="*/ 2307632 h 2965680"/>
                  <a:gd name="connsiteX18" fmla="*/ 394351 w 3070583"/>
                  <a:gd name="connsiteY18" fmla="*/ 1571689 h 2965680"/>
                  <a:gd name="connsiteX19" fmla="*/ 742815 w 3070583"/>
                  <a:gd name="connsiteY19" fmla="*/ 1719381 h 2965680"/>
                  <a:gd name="connsiteX20" fmla="*/ 732115 w 3070583"/>
                  <a:gd name="connsiteY20" fmla="*/ 940165 h 2965680"/>
                  <a:gd name="connsiteX21" fmla="*/ 844742 w 3070583"/>
                  <a:gd name="connsiteY21" fmla="*/ 824403 h 2965680"/>
                  <a:gd name="connsiteX22" fmla="*/ 1599561 w 3070583"/>
                  <a:gd name="connsiteY22" fmla="*/ 814039 h 2965680"/>
                  <a:gd name="connsiteX23" fmla="*/ 1583037 w 3070583"/>
                  <a:gd name="connsiteY23" fmla="*/ 636914 h 2965680"/>
                  <a:gd name="connsiteX0" fmla="*/ 1583037 w 3070583"/>
                  <a:gd name="connsiteY0" fmla="*/ 636914 h 2965680"/>
                  <a:gd name="connsiteX1" fmla="*/ 2121293 w 3070583"/>
                  <a:gd name="connsiteY1" fmla="*/ 645341 h 2965680"/>
                  <a:gd name="connsiteX2" fmla="*/ 2132430 w 3070583"/>
                  <a:gd name="connsiteY2" fmla="*/ 806722 h 2965680"/>
                  <a:gd name="connsiteX3" fmla="*/ 2998821 w 3070583"/>
                  <a:gd name="connsiteY3" fmla="*/ 803802 h 2965680"/>
                  <a:gd name="connsiteX4" fmla="*/ 3070010 w 3070583"/>
                  <a:gd name="connsiteY4" fmla="*/ 908064 h 2965680"/>
                  <a:gd name="connsiteX5" fmla="*/ 3070583 w 3070583"/>
                  <a:gd name="connsiteY5" fmla="*/ 1540155 h 2965680"/>
                  <a:gd name="connsiteX6" fmla="*/ 2723584 w 3070583"/>
                  <a:gd name="connsiteY6" fmla="*/ 1674128 h 2965680"/>
                  <a:gd name="connsiteX7" fmla="*/ 2664086 w 3070583"/>
                  <a:gd name="connsiteY7" fmla="*/ 2251392 h 2965680"/>
                  <a:gd name="connsiteX8" fmla="*/ 3013970 w 3070583"/>
                  <a:gd name="connsiteY8" fmla="*/ 2753366 h 2965680"/>
                  <a:gd name="connsiteX9" fmla="*/ 2892085 w 3070583"/>
                  <a:gd name="connsiteY9" fmla="*/ 2885776 h 2965680"/>
                  <a:gd name="connsiteX10" fmla="*/ 2078418 w 3070583"/>
                  <a:gd name="connsiteY10" fmla="*/ 2964698 h 2965680"/>
                  <a:gd name="connsiteX11" fmla="*/ 1973046 w 3070583"/>
                  <a:gd name="connsiteY11" fmla="*/ 2775298 h 2965680"/>
                  <a:gd name="connsiteX12" fmla="*/ 1491401 w 3070583"/>
                  <a:gd name="connsiteY12" fmla="*/ 2674523 h 2965680"/>
                  <a:gd name="connsiteX13" fmla="*/ 1483882 w 3070583"/>
                  <a:gd name="connsiteY13" fmla="*/ 2910125 h 2965680"/>
                  <a:gd name="connsiteX14" fmla="*/ 874143 w 3070583"/>
                  <a:gd name="connsiteY14" fmla="*/ 2965670 h 2965680"/>
                  <a:gd name="connsiteX15" fmla="*/ 758381 w 3070583"/>
                  <a:gd name="connsiteY15" fmla="*/ 2853044 h 2965680"/>
                  <a:gd name="connsiteX16" fmla="*/ 750127 w 3070583"/>
                  <a:gd name="connsiteY16" fmla="*/ 2251912 h 2965680"/>
                  <a:gd name="connsiteX17" fmla="*/ 181200 w 3070583"/>
                  <a:gd name="connsiteY17" fmla="*/ 2307632 h 2965680"/>
                  <a:gd name="connsiteX18" fmla="*/ 394351 w 3070583"/>
                  <a:gd name="connsiteY18" fmla="*/ 1571689 h 2965680"/>
                  <a:gd name="connsiteX19" fmla="*/ 742815 w 3070583"/>
                  <a:gd name="connsiteY19" fmla="*/ 1719381 h 2965680"/>
                  <a:gd name="connsiteX20" fmla="*/ 732115 w 3070583"/>
                  <a:gd name="connsiteY20" fmla="*/ 940165 h 2965680"/>
                  <a:gd name="connsiteX21" fmla="*/ 844742 w 3070583"/>
                  <a:gd name="connsiteY21" fmla="*/ 824403 h 2965680"/>
                  <a:gd name="connsiteX22" fmla="*/ 1599561 w 3070583"/>
                  <a:gd name="connsiteY22" fmla="*/ 814039 h 2965680"/>
                  <a:gd name="connsiteX23" fmla="*/ 1583037 w 3070583"/>
                  <a:gd name="connsiteY23" fmla="*/ 636914 h 2965680"/>
                  <a:gd name="connsiteX0" fmla="*/ 1583037 w 3070583"/>
                  <a:gd name="connsiteY0" fmla="*/ 636914 h 2965680"/>
                  <a:gd name="connsiteX1" fmla="*/ 2121293 w 3070583"/>
                  <a:gd name="connsiteY1" fmla="*/ 645341 h 2965680"/>
                  <a:gd name="connsiteX2" fmla="*/ 2132430 w 3070583"/>
                  <a:gd name="connsiteY2" fmla="*/ 806722 h 2965680"/>
                  <a:gd name="connsiteX3" fmla="*/ 2998821 w 3070583"/>
                  <a:gd name="connsiteY3" fmla="*/ 803802 h 2965680"/>
                  <a:gd name="connsiteX4" fmla="*/ 3070010 w 3070583"/>
                  <a:gd name="connsiteY4" fmla="*/ 908064 h 2965680"/>
                  <a:gd name="connsiteX5" fmla="*/ 3070583 w 3070583"/>
                  <a:gd name="connsiteY5" fmla="*/ 1540155 h 2965680"/>
                  <a:gd name="connsiteX6" fmla="*/ 2723584 w 3070583"/>
                  <a:gd name="connsiteY6" fmla="*/ 1674128 h 2965680"/>
                  <a:gd name="connsiteX7" fmla="*/ 2664086 w 3070583"/>
                  <a:gd name="connsiteY7" fmla="*/ 2251392 h 2965680"/>
                  <a:gd name="connsiteX8" fmla="*/ 3013970 w 3070583"/>
                  <a:gd name="connsiteY8" fmla="*/ 2753366 h 2965680"/>
                  <a:gd name="connsiteX9" fmla="*/ 2892085 w 3070583"/>
                  <a:gd name="connsiteY9" fmla="*/ 2885776 h 2965680"/>
                  <a:gd name="connsiteX10" fmla="*/ 2078418 w 3070583"/>
                  <a:gd name="connsiteY10" fmla="*/ 2964698 h 2965680"/>
                  <a:gd name="connsiteX11" fmla="*/ 1973046 w 3070583"/>
                  <a:gd name="connsiteY11" fmla="*/ 2775298 h 2965680"/>
                  <a:gd name="connsiteX12" fmla="*/ 1491401 w 3070583"/>
                  <a:gd name="connsiteY12" fmla="*/ 2674523 h 2965680"/>
                  <a:gd name="connsiteX13" fmla="*/ 1483882 w 3070583"/>
                  <a:gd name="connsiteY13" fmla="*/ 2910125 h 2965680"/>
                  <a:gd name="connsiteX14" fmla="*/ 874143 w 3070583"/>
                  <a:gd name="connsiteY14" fmla="*/ 2965670 h 2965680"/>
                  <a:gd name="connsiteX15" fmla="*/ 758381 w 3070583"/>
                  <a:gd name="connsiteY15" fmla="*/ 2853044 h 2965680"/>
                  <a:gd name="connsiteX16" fmla="*/ 750127 w 3070583"/>
                  <a:gd name="connsiteY16" fmla="*/ 2251912 h 2965680"/>
                  <a:gd name="connsiteX17" fmla="*/ 181200 w 3070583"/>
                  <a:gd name="connsiteY17" fmla="*/ 2307632 h 2965680"/>
                  <a:gd name="connsiteX18" fmla="*/ 394351 w 3070583"/>
                  <a:gd name="connsiteY18" fmla="*/ 1571689 h 2965680"/>
                  <a:gd name="connsiteX19" fmla="*/ 742815 w 3070583"/>
                  <a:gd name="connsiteY19" fmla="*/ 1719381 h 2965680"/>
                  <a:gd name="connsiteX20" fmla="*/ 732115 w 3070583"/>
                  <a:gd name="connsiteY20" fmla="*/ 940165 h 2965680"/>
                  <a:gd name="connsiteX21" fmla="*/ 844742 w 3070583"/>
                  <a:gd name="connsiteY21" fmla="*/ 824403 h 2965680"/>
                  <a:gd name="connsiteX22" fmla="*/ 1599561 w 3070583"/>
                  <a:gd name="connsiteY22" fmla="*/ 814039 h 2965680"/>
                  <a:gd name="connsiteX23" fmla="*/ 1583037 w 3070583"/>
                  <a:gd name="connsiteY23" fmla="*/ 636914 h 2965680"/>
                  <a:gd name="connsiteX0" fmla="*/ 1583037 w 3070583"/>
                  <a:gd name="connsiteY0" fmla="*/ 636914 h 2965680"/>
                  <a:gd name="connsiteX1" fmla="*/ 2121293 w 3070583"/>
                  <a:gd name="connsiteY1" fmla="*/ 645341 h 2965680"/>
                  <a:gd name="connsiteX2" fmla="*/ 2132430 w 3070583"/>
                  <a:gd name="connsiteY2" fmla="*/ 806722 h 2965680"/>
                  <a:gd name="connsiteX3" fmla="*/ 2998821 w 3070583"/>
                  <a:gd name="connsiteY3" fmla="*/ 803802 h 2965680"/>
                  <a:gd name="connsiteX4" fmla="*/ 3070010 w 3070583"/>
                  <a:gd name="connsiteY4" fmla="*/ 908064 h 2965680"/>
                  <a:gd name="connsiteX5" fmla="*/ 3070583 w 3070583"/>
                  <a:gd name="connsiteY5" fmla="*/ 1540155 h 2965680"/>
                  <a:gd name="connsiteX6" fmla="*/ 2764550 w 3070583"/>
                  <a:gd name="connsiteY6" fmla="*/ 1696914 h 2965680"/>
                  <a:gd name="connsiteX7" fmla="*/ 2664086 w 3070583"/>
                  <a:gd name="connsiteY7" fmla="*/ 2251392 h 2965680"/>
                  <a:gd name="connsiteX8" fmla="*/ 3013970 w 3070583"/>
                  <a:gd name="connsiteY8" fmla="*/ 2753366 h 2965680"/>
                  <a:gd name="connsiteX9" fmla="*/ 2892085 w 3070583"/>
                  <a:gd name="connsiteY9" fmla="*/ 2885776 h 2965680"/>
                  <a:gd name="connsiteX10" fmla="*/ 2078418 w 3070583"/>
                  <a:gd name="connsiteY10" fmla="*/ 2964698 h 2965680"/>
                  <a:gd name="connsiteX11" fmla="*/ 1973046 w 3070583"/>
                  <a:gd name="connsiteY11" fmla="*/ 2775298 h 2965680"/>
                  <a:gd name="connsiteX12" fmla="*/ 1491401 w 3070583"/>
                  <a:gd name="connsiteY12" fmla="*/ 2674523 h 2965680"/>
                  <a:gd name="connsiteX13" fmla="*/ 1483882 w 3070583"/>
                  <a:gd name="connsiteY13" fmla="*/ 2910125 h 2965680"/>
                  <a:gd name="connsiteX14" fmla="*/ 874143 w 3070583"/>
                  <a:gd name="connsiteY14" fmla="*/ 2965670 h 2965680"/>
                  <a:gd name="connsiteX15" fmla="*/ 758381 w 3070583"/>
                  <a:gd name="connsiteY15" fmla="*/ 2853044 h 2965680"/>
                  <a:gd name="connsiteX16" fmla="*/ 750127 w 3070583"/>
                  <a:gd name="connsiteY16" fmla="*/ 2251912 h 2965680"/>
                  <a:gd name="connsiteX17" fmla="*/ 181200 w 3070583"/>
                  <a:gd name="connsiteY17" fmla="*/ 2307632 h 2965680"/>
                  <a:gd name="connsiteX18" fmla="*/ 394351 w 3070583"/>
                  <a:gd name="connsiteY18" fmla="*/ 1571689 h 2965680"/>
                  <a:gd name="connsiteX19" fmla="*/ 742815 w 3070583"/>
                  <a:gd name="connsiteY19" fmla="*/ 1719381 h 2965680"/>
                  <a:gd name="connsiteX20" fmla="*/ 732115 w 3070583"/>
                  <a:gd name="connsiteY20" fmla="*/ 940165 h 2965680"/>
                  <a:gd name="connsiteX21" fmla="*/ 844742 w 3070583"/>
                  <a:gd name="connsiteY21" fmla="*/ 824403 h 2965680"/>
                  <a:gd name="connsiteX22" fmla="*/ 1599561 w 3070583"/>
                  <a:gd name="connsiteY22" fmla="*/ 814039 h 2965680"/>
                  <a:gd name="connsiteX23" fmla="*/ 1583037 w 3070583"/>
                  <a:gd name="connsiteY23" fmla="*/ 636914 h 2965680"/>
                  <a:gd name="connsiteX0" fmla="*/ 1583037 w 3070583"/>
                  <a:gd name="connsiteY0" fmla="*/ 636914 h 2965680"/>
                  <a:gd name="connsiteX1" fmla="*/ 2121293 w 3070583"/>
                  <a:gd name="connsiteY1" fmla="*/ 645341 h 2965680"/>
                  <a:gd name="connsiteX2" fmla="*/ 2132430 w 3070583"/>
                  <a:gd name="connsiteY2" fmla="*/ 806722 h 2965680"/>
                  <a:gd name="connsiteX3" fmla="*/ 2998821 w 3070583"/>
                  <a:gd name="connsiteY3" fmla="*/ 803802 h 2965680"/>
                  <a:gd name="connsiteX4" fmla="*/ 3070010 w 3070583"/>
                  <a:gd name="connsiteY4" fmla="*/ 908064 h 2965680"/>
                  <a:gd name="connsiteX5" fmla="*/ 3070583 w 3070583"/>
                  <a:gd name="connsiteY5" fmla="*/ 1540155 h 2965680"/>
                  <a:gd name="connsiteX6" fmla="*/ 2764550 w 3070583"/>
                  <a:gd name="connsiteY6" fmla="*/ 1696914 h 2965680"/>
                  <a:gd name="connsiteX7" fmla="*/ 2664086 w 3070583"/>
                  <a:gd name="connsiteY7" fmla="*/ 2251392 h 2965680"/>
                  <a:gd name="connsiteX8" fmla="*/ 3013970 w 3070583"/>
                  <a:gd name="connsiteY8" fmla="*/ 2753366 h 2965680"/>
                  <a:gd name="connsiteX9" fmla="*/ 2892085 w 3070583"/>
                  <a:gd name="connsiteY9" fmla="*/ 2885776 h 2965680"/>
                  <a:gd name="connsiteX10" fmla="*/ 2078418 w 3070583"/>
                  <a:gd name="connsiteY10" fmla="*/ 2964698 h 2965680"/>
                  <a:gd name="connsiteX11" fmla="*/ 1973046 w 3070583"/>
                  <a:gd name="connsiteY11" fmla="*/ 2775298 h 2965680"/>
                  <a:gd name="connsiteX12" fmla="*/ 1491401 w 3070583"/>
                  <a:gd name="connsiteY12" fmla="*/ 2674523 h 2965680"/>
                  <a:gd name="connsiteX13" fmla="*/ 1483882 w 3070583"/>
                  <a:gd name="connsiteY13" fmla="*/ 2910125 h 2965680"/>
                  <a:gd name="connsiteX14" fmla="*/ 874143 w 3070583"/>
                  <a:gd name="connsiteY14" fmla="*/ 2965670 h 2965680"/>
                  <a:gd name="connsiteX15" fmla="*/ 758381 w 3070583"/>
                  <a:gd name="connsiteY15" fmla="*/ 2853044 h 2965680"/>
                  <a:gd name="connsiteX16" fmla="*/ 750127 w 3070583"/>
                  <a:gd name="connsiteY16" fmla="*/ 2251912 h 2965680"/>
                  <a:gd name="connsiteX17" fmla="*/ 181200 w 3070583"/>
                  <a:gd name="connsiteY17" fmla="*/ 2307632 h 2965680"/>
                  <a:gd name="connsiteX18" fmla="*/ 394351 w 3070583"/>
                  <a:gd name="connsiteY18" fmla="*/ 1571689 h 2965680"/>
                  <a:gd name="connsiteX19" fmla="*/ 742815 w 3070583"/>
                  <a:gd name="connsiteY19" fmla="*/ 1719381 h 2965680"/>
                  <a:gd name="connsiteX20" fmla="*/ 732115 w 3070583"/>
                  <a:gd name="connsiteY20" fmla="*/ 940165 h 2965680"/>
                  <a:gd name="connsiteX21" fmla="*/ 844742 w 3070583"/>
                  <a:gd name="connsiteY21" fmla="*/ 824403 h 2965680"/>
                  <a:gd name="connsiteX22" fmla="*/ 1599561 w 3070583"/>
                  <a:gd name="connsiteY22" fmla="*/ 814039 h 2965680"/>
                  <a:gd name="connsiteX23" fmla="*/ 1583037 w 3070583"/>
                  <a:gd name="connsiteY23" fmla="*/ 636914 h 2965680"/>
                  <a:gd name="connsiteX0" fmla="*/ 1583037 w 3070583"/>
                  <a:gd name="connsiteY0" fmla="*/ 636914 h 2965680"/>
                  <a:gd name="connsiteX1" fmla="*/ 2121293 w 3070583"/>
                  <a:gd name="connsiteY1" fmla="*/ 645341 h 2965680"/>
                  <a:gd name="connsiteX2" fmla="*/ 2132430 w 3070583"/>
                  <a:gd name="connsiteY2" fmla="*/ 806722 h 2965680"/>
                  <a:gd name="connsiteX3" fmla="*/ 2998821 w 3070583"/>
                  <a:gd name="connsiteY3" fmla="*/ 803802 h 2965680"/>
                  <a:gd name="connsiteX4" fmla="*/ 3070010 w 3070583"/>
                  <a:gd name="connsiteY4" fmla="*/ 908064 h 2965680"/>
                  <a:gd name="connsiteX5" fmla="*/ 3070583 w 3070583"/>
                  <a:gd name="connsiteY5" fmla="*/ 1540155 h 2965680"/>
                  <a:gd name="connsiteX6" fmla="*/ 2665528 w 3070583"/>
                  <a:gd name="connsiteY6" fmla="*/ 1682067 h 2965680"/>
                  <a:gd name="connsiteX7" fmla="*/ 2664086 w 3070583"/>
                  <a:gd name="connsiteY7" fmla="*/ 2251392 h 2965680"/>
                  <a:gd name="connsiteX8" fmla="*/ 3013970 w 3070583"/>
                  <a:gd name="connsiteY8" fmla="*/ 2753366 h 2965680"/>
                  <a:gd name="connsiteX9" fmla="*/ 2892085 w 3070583"/>
                  <a:gd name="connsiteY9" fmla="*/ 2885776 h 2965680"/>
                  <a:gd name="connsiteX10" fmla="*/ 2078418 w 3070583"/>
                  <a:gd name="connsiteY10" fmla="*/ 2964698 h 2965680"/>
                  <a:gd name="connsiteX11" fmla="*/ 1973046 w 3070583"/>
                  <a:gd name="connsiteY11" fmla="*/ 2775298 h 2965680"/>
                  <a:gd name="connsiteX12" fmla="*/ 1491401 w 3070583"/>
                  <a:gd name="connsiteY12" fmla="*/ 2674523 h 2965680"/>
                  <a:gd name="connsiteX13" fmla="*/ 1483882 w 3070583"/>
                  <a:gd name="connsiteY13" fmla="*/ 2910125 h 2965680"/>
                  <a:gd name="connsiteX14" fmla="*/ 874143 w 3070583"/>
                  <a:gd name="connsiteY14" fmla="*/ 2965670 h 2965680"/>
                  <a:gd name="connsiteX15" fmla="*/ 758381 w 3070583"/>
                  <a:gd name="connsiteY15" fmla="*/ 2853044 h 2965680"/>
                  <a:gd name="connsiteX16" fmla="*/ 750127 w 3070583"/>
                  <a:gd name="connsiteY16" fmla="*/ 2251912 h 2965680"/>
                  <a:gd name="connsiteX17" fmla="*/ 181200 w 3070583"/>
                  <a:gd name="connsiteY17" fmla="*/ 2307632 h 2965680"/>
                  <a:gd name="connsiteX18" fmla="*/ 394351 w 3070583"/>
                  <a:gd name="connsiteY18" fmla="*/ 1571689 h 2965680"/>
                  <a:gd name="connsiteX19" fmla="*/ 742815 w 3070583"/>
                  <a:gd name="connsiteY19" fmla="*/ 1719381 h 2965680"/>
                  <a:gd name="connsiteX20" fmla="*/ 732115 w 3070583"/>
                  <a:gd name="connsiteY20" fmla="*/ 940165 h 2965680"/>
                  <a:gd name="connsiteX21" fmla="*/ 844742 w 3070583"/>
                  <a:gd name="connsiteY21" fmla="*/ 824403 h 2965680"/>
                  <a:gd name="connsiteX22" fmla="*/ 1599561 w 3070583"/>
                  <a:gd name="connsiteY22" fmla="*/ 814039 h 2965680"/>
                  <a:gd name="connsiteX23" fmla="*/ 1583037 w 3070583"/>
                  <a:gd name="connsiteY23" fmla="*/ 636914 h 2965680"/>
                  <a:gd name="connsiteX0" fmla="*/ 1583037 w 3070583"/>
                  <a:gd name="connsiteY0" fmla="*/ 636914 h 2965680"/>
                  <a:gd name="connsiteX1" fmla="*/ 2121293 w 3070583"/>
                  <a:gd name="connsiteY1" fmla="*/ 645341 h 2965680"/>
                  <a:gd name="connsiteX2" fmla="*/ 2132430 w 3070583"/>
                  <a:gd name="connsiteY2" fmla="*/ 806722 h 2965680"/>
                  <a:gd name="connsiteX3" fmla="*/ 2998821 w 3070583"/>
                  <a:gd name="connsiteY3" fmla="*/ 803802 h 2965680"/>
                  <a:gd name="connsiteX4" fmla="*/ 3070010 w 3070583"/>
                  <a:gd name="connsiteY4" fmla="*/ 908064 h 2965680"/>
                  <a:gd name="connsiteX5" fmla="*/ 3070583 w 3070583"/>
                  <a:gd name="connsiteY5" fmla="*/ 1540155 h 2965680"/>
                  <a:gd name="connsiteX6" fmla="*/ 2696829 w 3070583"/>
                  <a:gd name="connsiteY6" fmla="*/ 1686067 h 2965680"/>
                  <a:gd name="connsiteX7" fmla="*/ 2664086 w 3070583"/>
                  <a:gd name="connsiteY7" fmla="*/ 2251392 h 2965680"/>
                  <a:gd name="connsiteX8" fmla="*/ 3013970 w 3070583"/>
                  <a:gd name="connsiteY8" fmla="*/ 2753366 h 2965680"/>
                  <a:gd name="connsiteX9" fmla="*/ 2892085 w 3070583"/>
                  <a:gd name="connsiteY9" fmla="*/ 2885776 h 2965680"/>
                  <a:gd name="connsiteX10" fmla="*/ 2078418 w 3070583"/>
                  <a:gd name="connsiteY10" fmla="*/ 2964698 h 2965680"/>
                  <a:gd name="connsiteX11" fmla="*/ 1973046 w 3070583"/>
                  <a:gd name="connsiteY11" fmla="*/ 2775298 h 2965680"/>
                  <a:gd name="connsiteX12" fmla="*/ 1491401 w 3070583"/>
                  <a:gd name="connsiteY12" fmla="*/ 2674523 h 2965680"/>
                  <a:gd name="connsiteX13" fmla="*/ 1483882 w 3070583"/>
                  <a:gd name="connsiteY13" fmla="*/ 2910125 h 2965680"/>
                  <a:gd name="connsiteX14" fmla="*/ 874143 w 3070583"/>
                  <a:gd name="connsiteY14" fmla="*/ 2965670 h 2965680"/>
                  <a:gd name="connsiteX15" fmla="*/ 758381 w 3070583"/>
                  <a:gd name="connsiteY15" fmla="*/ 2853044 h 2965680"/>
                  <a:gd name="connsiteX16" fmla="*/ 750127 w 3070583"/>
                  <a:gd name="connsiteY16" fmla="*/ 2251912 h 2965680"/>
                  <a:gd name="connsiteX17" fmla="*/ 181200 w 3070583"/>
                  <a:gd name="connsiteY17" fmla="*/ 2307632 h 2965680"/>
                  <a:gd name="connsiteX18" fmla="*/ 394351 w 3070583"/>
                  <a:gd name="connsiteY18" fmla="*/ 1571689 h 2965680"/>
                  <a:gd name="connsiteX19" fmla="*/ 742815 w 3070583"/>
                  <a:gd name="connsiteY19" fmla="*/ 1719381 h 2965680"/>
                  <a:gd name="connsiteX20" fmla="*/ 732115 w 3070583"/>
                  <a:gd name="connsiteY20" fmla="*/ 940165 h 2965680"/>
                  <a:gd name="connsiteX21" fmla="*/ 844742 w 3070583"/>
                  <a:gd name="connsiteY21" fmla="*/ 824403 h 2965680"/>
                  <a:gd name="connsiteX22" fmla="*/ 1599561 w 3070583"/>
                  <a:gd name="connsiteY22" fmla="*/ 814039 h 2965680"/>
                  <a:gd name="connsiteX23" fmla="*/ 1583037 w 3070583"/>
                  <a:gd name="connsiteY23" fmla="*/ 636914 h 2965680"/>
                  <a:gd name="connsiteX0" fmla="*/ 1583037 w 3070583"/>
                  <a:gd name="connsiteY0" fmla="*/ 636914 h 2965680"/>
                  <a:gd name="connsiteX1" fmla="*/ 2121293 w 3070583"/>
                  <a:gd name="connsiteY1" fmla="*/ 645341 h 2965680"/>
                  <a:gd name="connsiteX2" fmla="*/ 2132430 w 3070583"/>
                  <a:gd name="connsiteY2" fmla="*/ 806722 h 2965680"/>
                  <a:gd name="connsiteX3" fmla="*/ 2998821 w 3070583"/>
                  <a:gd name="connsiteY3" fmla="*/ 803802 h 2965680"/>
                  <a:gd name="connsiteX4" fmla="*/ 3070010 w 3070583"/>
                  <a:gd name="connsiteY4" fmla="*/ 908064 h 2965680"/>
                  <a:gd name="connsiteX5" fmla="*/ 3070583 w 3070583"/>
                  <a:gd name="connsiteY5" fmla="*/ 1540155 h 2965680"/>
                  <a:gd name="connsiteX6" fmla="*/ 2696829 w 3070583"/>
                  <a:gd name="connsiteY6" fmla="*/ 1686067 h 2965680"/>
                  <a:gd name="connsiteX7" fmla="*/ 2664086 w 3070583"/>
                  <a:gd name="connsiteY7" fmla="*/ 2251392 h 2965680"/>
                  <a:gd name="connsiteX8" fmla="*/ 3013970 w 3070583"/>
                  <a:gd name="connsiteY8" fmla="*/ 2753366 h 2965680"/>
                  <a:gd name="connsiteX9" fmla="*/ 2892085 w 3070583"/>
                  <a:gd name="connsiteY9" fmla="*/ 2885776 h 2965680"/>
                  <a:gd name="connsiteX10" fmla="*/ 2078418 w 3070583"/>
                  <a:gd name="connsiteY10" fmla="*/ 2964698 h 2965680"/>
                  <a:gd name="connsiteX11" fmla="*/ 1973046 w 3070583"/>
                  <a:gd name="connsiteY11" fmla="*/ 2775298 h 2965680"/>
                  <a:gd name="connsiteX12" fmla="*/ 1491401 w 3070583"/>
                  <a:gd name="connsiteY12" fmla="*/ 2674523 h 2965680"/>
                  <a:gd name="connsiteX13" fmla="*/ 1483882 w 3070583"/>
                  <a:gd name="connsiteY13" fmla="*/ 2910125 h 2965680"/>
                  <a:gd name="connsiteX14" fmla="*/ 874143 w 3070583"/>
                  <a:gd name="connsiteY14" fmla="*/ 2965670 h 2965680"/>
                  <a:gd name="connsiteX15" fmla="*/ 758381 w 3070583"/>
                  <a:gd name="connsiteY15" fmla="*/ 2853044 h 2965680"/>
                  <a:gd name="connsiteX16" fmla="*/ 750127 w 3070583"/>
                  <a:gd name="connsiteY16" fmla="*/ 2251912 h 2965680"/>
                  <a:gd name="connsiteX17" fmla="*/ 181200 w 3070583"/>
                  <a:gd name="connsiteY17" fmla="*/ 2307632 h 2965680"/>
                  <a:gd name="connsiteX18" fmla="*/ 394351 w 3070583"/>
                  <a:gd name="connsiteY18" fmla="*/ 1571689 h 2965680"/>
                  <a:gd name="connsiteX19" fmla="*/ 742815 w 3070583"/>
                  <a:gd name="connsiteY19" fmla="*/ 1719381 h 2965680"/>
                  <a:gd name="connsiteX20" fmla="*/ 732115 w 3070583"/>
                  <a:gd name="connsiteY20" fmla="*/ 940165 h 2965680"/>
                  <a:gd name="connsiteX21" fmla="*/ 844742 w 3070583"/>
                  <a:gd name="connsiteY21" fmla="*/ 824403 h 2965680"/>
                  <a:gd name="connsiteX22" fmla="*/ 1599561 w 3070583"/>
                  <a:gd name="connsiteY22" fmla="*/ 814039 h 2965680"/>
                  <a:gd name="connsiteX23" fmla="*/ 1583037 w 3070583"/>
                  <a:gd name="connsiteY23" fmla="*/ 636914 h 2965680"/>
                  <a:gd name="connsiteX0" fmla="*/ 1583037 w 3070583"/>
                  <a:gd name="connsiteY0" fmla="*/ 636914 h 2965680"/>
                  <a:gd name="connsiteX1" fmla="*/ 2121293 w 3070583"/>
                  <a:gd name="connsiteY1" fmla="*/ 645341 h 2965680"/>
                  <a:gd name="connsiteX2" fmla="*/ 2132430 w 3070583"/>
                  <a:gd name="connsiteY2" fmla="*/ 806722 h 2965680"/>
                  <a:gd name="connsiteX3" fmla="*/ 2998821 w 3070583"/>
                  <a:gd name="connsiteY3" fmla="*/ 803802 h 2965680"/>
                  <a:gd name="connsiteX4" fmla="*/ 3070010 w 3070583"/>
                  <a:gd name="connsiteY4" fmla="*/ 908064 h 2965680"/>
                  <a:gd name="connsiteX5" fmla="*/ 3070583 w 3070583"/>
                  <a:gd name="connsiteY5" fmla="*/ 1540155 h 2965680"/>
                  <a:gd name="connsiteX6" fmla="*/ 2696829 w 3070583"/>
                  <a:gd name="connsiteY6" fmla="*/ 1686067 h 2965680"/>
                  <a:gd name="connsiteX7" fmla="*/ 2664086 w 3070583"/>
                  <a:gd name="connsiteY7" fmla="*/ 2251392 h 2965680"/>
                  <a:gd name="connsiteX8" fmla="*/ 3013970 w 3070583"/>
                  <a:gd name="connsiteY8" fmla="*/ 2753366 h 2965680"/>
                  <a:gd name="connsiteX9" fmla="*/ 2892085 w 3070583"/>
                  <a:gd name="connsiteY9" fmla="*/ 2885776 h 2965680"/>
                  <a:gd name="connsiteX10" fmla="*/ 2078418 w 3070583"/>
                  <a:gd name="connsiteY10" fmla="*/ 2964698 h 2965680"/>
                  <a:gd name="connsiteX11" fmla="*/ 1973046 w 3070583"/>
                  <a:gd name="connsiteY11" fmla="*/ 2775298 h 2965680"/>
                  <a:gd name="connsiteX12" fmla="*/ 1491401 w 3070583"/>
                  <a:gd name="connsiteY12" fmla="*/ 2674523 h 2965680"/>
                  <a:gd name="connsiteX13" fmla="*/ 1483882 w 3070583"/>
                  <a:gd name="connsiteY13" fmla="*/ 2910125 h 2965680"/>
                  <a:gd name="connsiteX14" fmla="*/ 874143 w 3070583"/>
                  <a:gd name="connsiteY14" fmla="*/ 2965670 h 2965680"/>
                  <a:gd name="connsiteX15" fmla="*/ 758381 w 3070583"/>
                  <a:gd name="connsiteY15" fmla="*/ 2853044 h 2965680"/>
                  <a:gd name="connsiteX16" fmla="*/ 750127 w 3070583"/>
                  <a:gd name="connsiteY16" fmla="*/ 2251912 h 2965680"/>
                  <a:gd name="connsiteX17" fmla="*/ 181200 w 3070583"/>
                  <a:gd name="connsiteY17" fmla="*/ 2307632 h 2965680"/>
                  <a:gd name="connsiteX18" fmla="*/ 394351 w 3070583"/>
                  <a:gd name="connsiteY18" fmla="*/ 1571689 h 2965680"/>
                  <a:gd name="connsiteX19" fmla="*/ 742815 w 3070583"/>
                  <a:gd name="connsiteY19" fmla="*/ 1719381 h 2965680"/>
                  <a:gd name="connsiteX20" fmla="*/ 732115 w 3070583"/>
                  <a:gd name="connsiteY20" fmla="*/ 940165 h 2965680"/>
                  <a:gd name="connsiteX21" fmla="*/ 844742 w 3070583"/>
                  <a:gd name="connsiteY21" fmla="*/ 824403 h 2965680"/>
                  <a:gd name="connsiteX22" fmla="*/ 1599561 w 3070583"/>
                  <a:gd name="connsiteY22" fmla="*/ 814039 h 2965680"/>
                  <a:gd name="connsiteX23" fmla="*/ 1583037 w 3070583"/>
                  <a:gd name="connsiteY23" fmla="*/ 636914 h 2965680"/>
                  <a:gd name="connsiteX0" fmla="*/ 1583037 w 3070583"/>
                  <a:gd name="connsiteY0" fmla="*/ 636914 h 2965680"/>
                  <a:gd name="connsiteX1" fmla="*/ 2121293 w 3070583"/>
                  <a:gd name="connsiteY1" fmla="*/ 645341 h 2965680"/>
                  <a:gd name="connsiteX2" fmla="*/ 2132430 w 3070583"/>
                  <a:gd name="connsiteY2" fmla="*/ 806722 h 2965680"/>
                  <a:gd name="connsiteX3" fmla="*/ 2998821 w 3070583"/>
                  <a:gd name="connsiteY3" fmla="*/ 803802 h 2965680"/>
                  <a:gd name="connsiteX4" fmla="*/ 3070010 w 3070583"/>
                  <a:gd name="connsiteY4" fmla="*/ 908064 h 2965680"/>
                  <a:gd name="connsiteX5" fmla="*/ 3070583 w 3070583"/>
                  <a:gd name="connsiteY5" fmla="*/ 1540155 h 2965680"/>
                  <a:gd name="connsiteX6" fmla="*/ 2696829 w 3070583"/>
                  <a:gd name="connsiteY6" fmla="*/ 1686067 h 2965680"/>
                  <a:gd name="connsiteX7" fmla="*/ 2664086 w 3070583"/>
                  <a:gd name="connsiteY7" fmla="*/ 2251392 h 2965680"/>
                  <a:gd name="connsiteX8" fmla="*/ 3013970 w 3070583"/>
                  <a:gd name="connsiteY8" fmla="*/ 2753366 h 2965680"/>
                  <a:gd name="connsiteX9" fmla="*/ 2892085 w 3070583"/>
                  <a:gd name="connsiteY9" fmla="*/ 2885776 h 2965680"/>
                  <a:gd name="connsiteX10" fmla="*/ 2078418 w 3070583"/>
                  <a:gd name="connsiteY10" fmla="*/ 2964698 h 2965680"/>
                  <a:gd name="connsiteX11" fmla="*/ 1973046 w 3070583"/>
                  <a:gd name="connsiteY11" fmla="*/ 2775298 h 2965680"/>
                  <a:gd name="connsiteX12" fmla="*/ 1491401 w 3070583"/>
                  <a:gd name="connsiteY12" fmla="*/ 2674523 h 2965680"/>
                  <a:gd name="connsiteX13" fmla="*/ 1483882 w 3070583"/>
                  <a:gd name="connsiteY13" fmla="*/ 2910125 h 2965680"/>
                  <a:gd name="connsiteX14" fmla="*/ 874143 w 3070583"/>
                  <a:gd name="connsiteY14" fmla="*/ 2965670 h 2965680"/>
                  <a:gd name="connsiteX15" fmla="*/ 758381 w 3070583"/>
                  <a:gd name="connsiteY15" fmla="*/ 2853044 h 2965680"/>
                  <a:gd name="connsiteX16" fmla="*/ 750127 w 3070583"/>
                  <a:gd name="connsiteY16" fmla="*/ 2251912 h 2965680"/>
                  <a:gd name="connsiteX17" fmla="*/ 181200 w 3070583"/>
                  <a:gd name="connsiteY17" fmla="*/ 2307632 h 2965680"/>
                  <a:gd name="connsiteX18" fmla="*/ 394351 w 3070583"/>
                  <a:gd name="connsiteY18" fmla="*/ 1571689 h 2965680"/>
                  <a:gd name="connsiteX19" fmla="*/ 742815 w 3070583"/>
                  <a:gd name="connsiteY19" fmla="*/ 1719381 h 2965680"/>
                  <a:gd name="connsiteX20" fmla="*/ 732115 w 3070583"/>
                  <a:gd name="connsiteY20" fmla="*/ 940165 h 2965680"/>
                  <a:gd name="connsiteX21" fmla="*/ 844742 w 3070583"/>
                  <a:gd name="connsiteY21" fmla="*/ 824403 h 2965680"/>
                  <a:gd name="connsiteX22" fmla="*/ 1599561 w 3070583"/>
                  <a:gd name="connsiteY22" fmla="*/ 814039 h 2965680"/>
                  <a:gd name="connsiteX23" fmla="*/ 1583037 w 3070583"/>
                  <a:gd name="connsiteY23" fmla="*/ 636914 h 2965680"/>
                  <a:gd name="connsiteX0" fmla="*/ 1583037 w 3070583"/>
                  <a:gd name="connsiteY0" fmla="*/ 636914 h 2965680"/>
                  <a:gd name="connsiteX1" fmla="*/ 2121293 w 3070583"/>
                  <a:gd name="connsiteY1" fmla="*/ 645341 h 2965680"/>
                  <a:gd name="connsiteX2" fmla="*/ 2132430 w 3070583"/>
                  <a:gd name="connsiteY2" fmla="*/ 806722 h 2965680"/>
                  <a:gd name="connsiteX3" fmla="*/ 2998821 w 3070583"/>
                  <a:gd name="connsiteY3" fmla="*/ 803802 h 2965680"/>
                  <a:gd name="connsiteX4" fmla="*/ 3070010 w 3070583"/>
                  <a:gd name="connsiteY4" fmla="*/ 908064 h 2965680"/>
                  <a:gd name="connsiteX5" fmla="*/ 3070583 w 3070583"/>
                  <a:gd name="connsiteY5" fmla="*/ 1540155 h 2965680"/>
                  <a:gd name="connsiteX6" fmla="*/ 2696829 w 3070583"/>
                  <a:gd name="connsiteY6" fmla="*/ 1686067 h 2965680"/>
                  <a:gd name="connsiteX7" fmla="*/ 2664086 w 3070583"/>
                  <a:gd name="connsiteY7" fmla="*/ 2251392 h 2965680"/>
                  <a:gd name="connsiteX8" fmla="*/ 3013970 w 3070583"/>
                  <a:gd name="connsiteY8" fmla="*/ 2753366 h 2965680"/>
                  <a:gd name="connsiteX9" fmla="*/ 2892085 w 3070583"/>
                  <a:gd name="connsiteY9" fmla="*/ 2885776 h 2965680"/>
                  <a:gd name="connsiteX10" fmla="*/ 2078418 w 3070583"/>
                  <a:gd name="connsiteY10" fmla="*/ 2964698 h 2965680"/>
                  <a:gd name="connsiteX11" fmla="*/ 1973046 w 3070583"/>
                  <a:gd name="connsiteY11" fmla="*/ 2775298 h 2965680"/>
                  <a:gd name="connsiteX12" fmla="*/ 1491401 w 3070583"/>
                  <a:gd name="connsiteY12" fmla="*/ 2674523 h 2965680"/>
                  <a:gd name="connsiteX13" fmla="*/ 1483882 w 3070583"/>
                  <a:gd name="connsiteY13" fmla="*/ 2910125 h 2965680"/>
                  <a:gd name="connsiteX14" fmla="*/ 874143 w 3070583"/>
                  <a:gd name="connsiteY14" fmla="*/ 2965670 h 2965680"/>
                  <a:gd name="connsiteX15" fmla="*/ 758381 w 3070583"/>
                  <a:gd name="connsiteY15" fmla="*/ 2853044 h 2965680"/>
                  <a:gd name="connsiteX16" fmla="*/ 750127 w 3070583"/>
                  <a:gd name="connsiteY16" fmla="*/ 2251912 h 2965680"/>
                  <a:gd name="connsiteX17" fmla="*/ 181200 w 3070583"/>
                  <a:gd name="connsiteY17" fmla="*/ 2307632 h 2965680"/>
                  <a:gd name="connsiteX18" fmla="*/ 394351 w 3070583"/>
                  <a:gd name="connsiteY18" fmla="*/ 1571689 h 2965680"/>
                  <a:gd name="connsiteX19" fmla="*/ 742815 w 3070583"/>
                  <a:gd name="connsiteY19" fmla="*/ 1719381 h 2965680"/>
                  <a:gd name="connsiteX20" fmla="*/ 732115 w 3070583"/>
                  <a:gd name="connsiteY20" fmla="*/ 940165 h 2965680"/>
                  <a:gd name="connsiteX21" fmla="*/ 844742 w 3070583"/>
                  <a:gd name="connsiteY21" fmla="*/ 824403 h 2965680"/>
                  <a:gd name="connsiteX22" fmla="*/ 1599561 w 3070583"/>
                  <a:gd name="connsiteY22" fmla="*/ 814039 h 2965680"/>
                  <a:gd name="connsiteX23" fmla="*/ 1583037 w 3070583"/>
                  <a:gd name="connsiteY23" fmla="*/ 636914 h 2965680"/>
                  <a:gd name="connsiteX0" fmla="*/ 1595172 w 3082718"/>
                  <a:gd name="connsiteY0" fmla="*/ 636914 h 2965680"/>
                  <a:gd name="connsiteX1" fmla="*/ 2133428 w 3082718"/>
                  <a:gd name="connsiteY1" fmla="*/ 645341 h 2965680"/>
                  <a:gd name="connsiteX2" fmla="*/ 2144565 w 3082718"/>
                  <a:gd name="connsiteY2" fmla="*/ 806722 h 2965680"/>
                  <a:gd name="connsiteX3" fmla="*/ 3010956 w 3082718"/>
                  <a:gd name="connsiteY3" fmla="*/ 803802 h 2965680"/>
                  <a:gd name="connsiteX4" fmla="*/ 3082145 w 3082718"/>
                  <a:gd name="connsiteY4" fmla="*/ 908064 h 2965680"/>
                  <a:gd name="connsiteX5" fmla="*/ 3082718 w 3082718"/>
                  <a:gd name="connsiteY5" fmla="*/ 1540155 h 2965680"/>
                  <a:gd name="connsiteX6" fmla="*/ 2708964 w 3082718"/>
                  <a:gd name="connsiteY6" fmla="*/ 1686067 h 2965680"/>
                  <a:gd name="connsiteX7" fmla="*/ 2676221 w 3082718"/>
                  <a:gd name="connsiteY7" fmla="*/ 2251392 h 2965680"/>
                  <a:gd name="connsiteX8" fmla="*/ 3026105 w 3082718"/>
                  <a:gd name="connsiteY8" fmla="*/ 2753366 h 2965680"/>
                  <a:gd name="connsiteX9" fmla="*/ 2904220 w 3082718"/>
                  <a:gd name="connsiteY9" fmla="*/ 2885776 h 2965680"/>
                  <a:gd name="connsiteX10" fmla="*/ 2090553 w 3082718"/>
                  <a:gd name="connsiteY10" fmla="*/ 2964698 h 2965680"/>
                  <a:gd name="connsiteX11" fmla="*/ 1985181 w 3082718"/>
                  <a:gd name="connsiteY11" fmla="*/ 2775298 h 2965680"/>
                  <a:gd name="connsiteX12" fmla="*/ 1503536 w 3082718"/>
                  <a:gd name="connsiteY12" fmla="*/ 2674523 h 2965680"/>
                  <a:gd name="connsiteX13" fmla="*/ 1496017 w 3082718"/>
                  <a:gd name="connsiteY13" fmla="*/ 2910125 h 2965680"/>
                  <a:gd name="connsiteX14" fmla="*/ 886278 w 3082718"/>
                  <a:gd name="connsiteY14" fmla="*/ 2965670 h 2965680"/>
                  <a:gd name="connsiteX15" fmla="*/ 770516 w 3082718"/>
                  <a:gd name="connsiteY15" fmla="*/ 2853044 h 2965680"/>
                  <a:gd name="connsiteX16" fmla="*/ 762262 w 3082718"/>
                  <a:gd name="connsiteY16" fmla="*/ 2251912 h 2965680"/>
                  <a:gd name="connsiteX17" fmla="*/ 193335 w 3082718"/>
                  <a:gd name="connsiteY17" fmla="*/ 2307632 h 2965680"/>
                  <a:gd name="connsiteX18" fmla="*/ 406486 w 3082718"/>
                  <a:gd name="connsiteY18" fmla="*/ 1571689 h 2965680"/>
                  <a:gd name="connsiteX19" fmla="*/ 754950 w 3082718"/>
                  <a:gd name="connsiteY19" fmla="*/ 1719381 h 2965680"/>
                  <a:gd name="connsiteX20" fmla="*/ 744250 w 3082718"/>
                  <a:gd name="connsiteY20" fmla="*/ 940165 h 2965680"/>
                  <a:gd name="connsiteX21" fmla="*/ 856877 w 3082718"/>
                  <a:gd name="connsiteY21" fmla="*/ 824403 h 2965680"/>
                  <a:gd name="connsiteX22" fmla="*/ 1611696 w 3082718"/>
                  <a:gd name="connsiteY22" fmla="*/ 814039 h 2965680"/>
                  <a:gd name="connsiteX23" fmla="*/ 1595172 w 3082718"/>
                  <a:gd name="connsiteY23" fmla="*/ 636914 h 2965680"/>
                  <a:gd name="connsiteX0" fmla="*/ 1595172 w 3082718"/>
                  <a:gd name="connsiteY0" fmla="*/ 631803 h 2960569"/>
                  <a:gd name="connsiteX1" fmla="*/ 2133428 w 3082718"/>
                  <a:gd name="connsiteY1" fmla="*/ 640230 h 2960569"/>
                  <a:gd name="connsiteX2" fmla="*/ 2144565 w 3082718"/>
                  <a:gd name="connsiteY2" fmla="*/ 801611 h 2960569"/>
                  <a:gd name="connsiteX3" fmla="*/ 3010956 w 3082718"/>
                  <a:gd name="connsiteY3" fmla="*/ 798691 h 2960569"/>
                  <a:gd name="connsiteX4" fmla="*/ 3082145 w 3082718"/>
                  <a:gd name="connsiteY4" fmla="*/ 902953 h 2960569"/>
                  <a:gd name="connsiteX5" fmla="*/ 3082718 w 3082718"/>
                  <a:gd name="connsiteY5" fmla="*/ 1535044 h 2960569"/>
                  <a:gd name="connsiteX6" fmla="*/ 2708964 w 3082718"/>
                  <a:gd name="connsiteY6" fmla="*/ 1680956 h 2960569"/>
                  <a:gd name="connsiteX7" fmla="*/ 2676221 w 3082718"/>
                  <a:gd name="connsiteY7" fmla="*/ 2246281 h 2960569"/>
                  <a:gd name="connsiteX8" fmla="*/ 3026105 w 3082718"/>
                  <a:gd name="connsiteY8" fmla="*/ 2748255 h 2960569"/>
                  <a:gd name="connsiteX9" fmla="*/ 2904220 w 3082718"/>
                  <a:gd name="connsiteY9" fmla="*/ 2880665 h 2960569"/>
                  <a:gd name="connsiteX10" fmla="*/ 2090553 w 3082718"/>
                  <a:gd name="connsiteY10" fmla="*/ 2959587 h 2960569"/>
                  <a:gd name="connsiteX11" fmla="*/ 1985181 w 3082718"/>
                  <a:gd name="connsiteY11" fmla="*/ 2770187 h 2960569"/>
                  <a:gd name="connsiteX12" fmla="*/ 1503536 w 3082718"/>
                  <a:gd name="connsiteY12" fmla="*/ 2669412 h 2960569"/>
                  <a:gd name="connsiteX13" fmla="*/ 1496017 w 3082718"/>
                  <a:gd name="connsiteY13" fmla="*/ 2905014 h 2960569"/>
                  <a:gd name="connsiteX14" fmla="*/ 886278 w 3082718"/>
                  <a:gd name="connsiteY14" fmla="*/ 2960559 h 2960569"/>
                  <a:gd name="connsiteX15" fmla="*/ 770516 w 3082718"/>
                  <a:gd name="connsiteY15" fmla="*/ 2847933 h 2960569"/>
                  <a:gd name="connsiteX16" fmla="*/ 762262 w 3082718"/>
                  <a:gd name="connsiteY16" fmla="*/ 2246801 h 2960569"/>
                  <a:gd name="connsiteX17" fmla="*/ 193335 w 3082718"/>
                  <a:gd name="connsiteY17" fmla="*/ 2302521 h 2960569"/>
                  <a:gd name="connsiteX18" fmla="*/ 406486 w 3082718"/>
                  <a:gd name="connsiteY18" fmla="*/ 1566578 h 2960569"/>
                  <a:gd name="connsiteX19" fmla="*/ 754950 w 3082718"/>
                  <a:gd name="connsiteY19" fmla="*/ 1714270 h 2960569"/>
                  <a:gd name="connsiteX20" fmla="*/ 744250 w 3082718"/>
                  <a:gd name="connsiteY20" fmla="*/ 935054 h 2960569"/>
                  <a:gd name="connsiteX21" fmla="*/ 856877 w 3082718"/>
                  <a:gd name="connsiteY21" fmla="*/ 819292 h 2960569"/>
                  <a:gd name="connsiteX22" fmla="*/ 1611696 w 3082718"/>
                  <a:gd name="connsiteY22" fmla="*/ 808928 h 2960569"/>
                  <a:gd name="connsiteX23" fmla="*/ 1595172 w 3082718"/>
                  <a:gd name="connsiteY23" fmla="*/ 631803 h 2960569"/>
                  <a:gd name="connsiteX0" fmla="*/ 1595172 w 3082718"/>
                  <a:gd name="connsiteY0" fmla="*/ 609883 h 2938649"/>
                  <a:gd name="connsiteX1" fmla="*/ 2133428 w 3082718"/>
                  <a:gd name="connsiteY1" fmla="*/ 618310 h 2938649"/>
                  <a:gd name="connsiteX2" fmla="*/ 2144565 w 3082718"/>
                  <a:gd name="connsiteY2" fmla="*/ 779691 h 2938649"/>
                  <a:gd name="connsiteX3" fmla="*/ 3010956 w 3082718"/>
                  <a:gd name="connsiteY3" fmla="*/ 776771 h 2938649"/>
                  <a:gd name="connsiteX4" fmla="*/ 3082145 w 3082718"/>
                  <a:gd name="connsiteY4" fmla="*/ 881033 h 2938649"/>
                  <a:gd name="connsiteX5" fmla="*/ 3082718 w 3082718"/>
                  <a:gd name="connsiteY5" fmla="*/ 1513124 h 2938649"/>
                  <a:gd name="connsiteX6" fmla="*/ 2708964 w 3082718"/>
                  <a:gd name="connsiteY6" fmla="*/ 1659036 h 2938649"/>
                  <a:gd name="connsiteX7" fmla="*/ 2676221 w 3082718"/>
                  <a:gd name="connsiteY7" fmla="*/ 2224361 h 2938649"/>
                  <a:gd name="connsiteX8" fmla="*/ 3026105 w 3082718"/>
                  <a:gd name="connsiteY8" fmla="*/ 2726335 h 2938649"/>
                  <a:gd name="connsiteX9" fmla="*/ 2904220 w 3082718"/>
                  <a:gd name="connsiteY9" fmla="*/ 2858745 h 2938649"/>
                  <a:gd name="connsiteX10" fmla="*/ 2090553 w 3082718"/>
                  <a:gd name="connsiteY10" fmla="*/ 2937667 h 2938649"/>
                  <a:gd name="connsiteX11" fmla="*/ 1985181 w 3082718"/>
                  <a:gd name="connsiteY11" fmla="*/ 2748267 h 2938649"/>
                  <a:gd name="connsiteX12" fmla="*/ 1503536 w 3082718"/>
                  <a:gd name="connsiteY12" fmla="*/ 2647492 h 2938649"/>
                  <a:gd name="connsiteX13" fmla="*/ 1496017 w 3082718"/>
                  <a:gd name="connsiteY13" fmla="*/ 2883094 h 2938649"/>
                  <a:gd name="connsiteX14" fmla="*/ 886278 w 3082718"/>
                  <a:gd name="connsiteY14" fmla="*/ 2938639 h 2938649"/>
                  <a:gd name="connsiteX15" fmla="*/ 770516 w 3082718"/>
                  <a:gd name="connsiteY15" fmla="*/ 2826013 h 2938649"/>
                  <a:gd name="connsiteX16" fmla="*/ 762262 w 3082718"/>
                  <a:gd name="connsiteY16" fmla="*/ 2224881 h 2938649"/>
                  <a:gd name="connsiteX17" fmla="*/ 193335 w 3082718"/>
                  <a:gd name="connsiteY17" fmla="*/ 2280601 h 2938649"/>
                  <a:gd name="connsiteX18" fmla="*/ 406486 w 3082718"/>
                  <a:gd name="connsiteY18" fmla="*/ 1544658 h 2938649"/>
                  <a:gd name="connsiteX19" fmla="*/ 754950 w 3082718"/>
                  <a:gd name="connsiteY19" fmla="*/ 1692350 h 2938649"/>
                  <a:gd name="connsiteX20" fmla="*/ 744250 w 3082718"/>
                  <a:gd name="connsiteY20" fmla="*/ 913134 h 2938649"/>
                  <a:gd name="connsiteX21" fmla="*/ 856877 w 3082718"/>
                  <a:gd name="connsiteY21" fmla="*/ 797372 h 2938649"/>
                  <a:gd name="connsiteX22" fmla="*/ 1611696 w 3082718"/>
                  <a:gd name="connsiteY22" fmla="*/ 787008 h 2938649"/>
                  <a:gd name="connsiteX23" fmla="*/ 1595172 w 3082718"/>
                  <a:gd name="connsiteY23" fmla="*/ 609883 h 2938649"/>
                  <a:gd name="connsiteX0" fmla="*/ 1595172 w 3082718"/>
                  <a:gd name="connsiteY0" fmla="*/ 623489 h 2952255"/>
                  <a:gd name="connsiteX1" fmla="*/ 2133428 w 3082718"/>
                  <a:gd name="connsiteY1" fmla="*/ 631916 h 2952255"/>
                  <a:gd name="connsiteX2" fmla="*/ 2144565 w 3082718"/>
                  <a:gd name="connsiteY2" fmla="*/ 793297 h 2952255"/>
                  <a:gd name="connsiteX3" fmla="*/ 3010956 w 3082718"/>
                  <a:gd name="connsiteY3" fmla="*/ 790377 h 2952255"/>
                  <a:gd name="connsiteX4" fmla="*/ 3082145 w 3082718"/>
                  <a:gd name="connsiteY4" fmla="*/ 894639 h 2952255"/>
                  <a:gd name="connsiteX5" fmla="*/ 3082718 w 3082718"/>
                  <a:gd name="connsiteY5" fmla="*/ 1526730 h 2952255"/>
                  <a:gd name="connsiteX6" fmla="*/ 2708964 w 3082718"/>
                  <a:gd name="connsiteY6" fmla="*/ 1672642 h 2952255"/>
                  <a:gd name="connsiteX7" fmla="*/ 2676221 w 3082718"/>
                  <a:gd name="connsiteY7" fmla="*/ 2237967 h 2952255"/>
                  <a:gd name="connsiteX8" fmla="*/ 3026105 w 3082718"/>
                  <a:gd name="connsiteY8" fmla="*/ 2739941 h 2952255"/>
                  <a:gd name="connsiteX9" fmla="*/ 2904220 w 3082718"/>
                  <a:gd name="connsiteY9" fmla="*/ 2872351 h 2952255"/>
                  <a:gd name="connsiteX10" fmla="*/ 2090553 w 3082718"/>
                  <a:gd name="connsiteY10" fmla="*/ 2951273 h 2952255"/>
                  <a:gd name="connsiteX11" fmla="*/ 1985181 w 3082718"/>
                  <a:gd name="connsiteY11" fmla="*/ 2761873 h 2952255"/>
                  <a:gd name="connsiteX12" fmla="*/ 1503536 w 3082718"/>
                  <a:gd name="connsiteY12" fmla="*/ 2661098 h 2952255"/>
                  <a:gd name="connsiteX13" fmla="*/ 1496017 w 3082718"/>
                  <a:gd name="connsiteY13" fmla="*/ 2896700 h 2952255"/>
                  <a:gd name="connsiteX14" fmla="*/ 886278 w 3082718"/>
                  <a:gd name="connsiteY14" fmla="*/ 2952245 h 2952255"/>
                  <a:gd name="connsiteX15" fmla="*/ 770516 w 3082718"/>
                  <a:gd name="connsiteY15" fmla="*/ 2839619 h 2952255"/>
                  <a:gd name="connsiteX16" fmla="*/ 762262 w 3082718"/>
                  <a:gd name="connsiteY16" fmla="*/ 2238487 h 2952255"/>
                  <a:gd name="connsiteX17" fmla="*/ 193335 w 3082718"/>
                  <a:gd name="connsiteY17" fmla="*/ 2294207 h 2952255"/>
                  <a:gd name="connsiteX18" fmla="*/ 406486 w 3082718"/>
                  <a:gd name="connsiteY18" fmla="*/ 1558264 h 2952255"/>
                  <a:gd name="connsiteX19" fmla="*/ 754950 w 3082718"/>
                  <a:gd name="connsiteY19" fmla="*/ 1705956 h 2952255"/>
                  <a:gd name="connsiteX20" fmla="*/ 744250 w 3082718"/>
                  <a:gd name="connsiteY20" fmla="*/ 926740 h 2952255"/>
                  <a:gd name="connsiteX21" fmla="*/ 856877 w 3082718"/>
                  <a:gd name="connsiteY21" fmla="*/ 810978 h 2952255"/>
                  <a:gd name="connsiteX22" fmla="*/ 1611696 w 3082718"/>
                  <a:gd name="connsiteY22" fmla="*/ 800614 h 2952255"/>
                  <a:gd name="connsiteX23" fmla="*/ 1595172 w 3082718"/>
                  <a:gd name="connsiteY23" fmla="*/ 623489 h 2952255"/>
                  <a:gd name="connsiteX0" fmla="*/ 1595172 w 3082718"/>
                  <a:gd name="connsiteY0" fmla="*/ 619222 h 2947988"/>
                  <a:gd name="connsiteX1" fmla="*/ 2133428 w 3082718"/>
                  <a:gd name="connsiteY1" fmla="*/ 627649 h 2947988"/>
                  <a:gd name="connsiteX2" fmla="*/ 2144565 w 3082718"/>
                  <a:gd name="connsiteY2" fmla="*/ 789030 h 2947988"/>
                  <a:gd name="connsiteX3" fmla="*/ 3010956 w 3082718"/>
                  <a:gd name="connsiteY3" fmla="*/ 786110 h 2947988"/>
                  <a:gd name="connsiteX4" fmla="*/ 3082145 w 3082718"/>
                  <a:gd name="connsiteY4" fmla="*/ 890372 h 2947988"/>
                  <a:gd name="connsiteX5" fmla="*/ 3082718 w 3082718"/>
                  <a:gd name="connsiteY5" fmla="*/ 1522463 h 2947988"/>
                  <a:gd name="connsiteX6" fmla="*/ 2708964 w 3082718"/>
                  <a:gd name="connsiteY6" fmla="*/ 1668375 h 2947988"/>
                  <a:gd name="connsiteX7" fmla="*/ 2676221 w 3082718"/>
                  <a:gd name="connsiteY7" fmla="*/ 2233700 h 2947988"/>
                  <a:gd name="connsiteX8" fmla="*/ 3026105 w 3082718"/>
                  <a:gd name="connsiteY8" fmla="*/ 2735674 h 2947988"/>
                  <a:gd name="connsiteX9" fmla="*/ 2904220 w 3082718"/>
                  <a:gd name="connsiteY9" fmla="*/ 2868084 h 2947988"/>
                  <a:gd name="connsiteX10" fmla="*/ 2090553 w 3082718"/>
                  <a:gd name="connsiteY10" fmla="*/ 2947006 h 2947988"/>
                  <a:gd name="connsiteX11" fmla="*/ 1985181 w 3082718"/>
                  <a:gd name="connsiteY11" fmla="*/ 2757606 h 2947988"/>
                  <a:gd name="connsiteX12" fmla="*/ 1503536 w 3082718"/>
                  <a:gd name="connsiteY12" fmla="*/ 2656831 h 2947988"/>
                  <a:gd name="connsiteX13" fmla="*/ 1496017 w 3082718"/>
                  <a:gd name="connsiteY13" fmla="*/ 2892433 h 2947988"/>
                  <a:gd name="connsiteX14" fmla="*/ 886278 w 3082718"/>
                  <a:gd name="connsiteY14" fmla="*/ 2947978 h 2947988"/>
                  <a:gd name="connsiteX15" fmla="*/ 770516 w 3082718"/>
                  <a:gd name="connsiteY15" fmla="*/ 2835352 h 2947988"/>
                  <a:gd name="connsiteX16" fmla="*/ 762262 w 3082718"/>
                  <a:gd name="connsiteY16" fmla="*/ 2234220 h 2947988"/>
                  <a:gd name="connsiteX17" fmla="*/ 193335 w 3082718"/>
                  <a:gd name="connsiteY17" fmla="*/ 2289940 h 2947988"/>
                  <a:gd name="connsiteX18" fmla="*/ 406486 w 3082718"/>
                  <a:gd name="connsiteY18" fmla="*/ 1553997 h 2947988"/>
                  <a:gd name="connsiteX19" fmla="*/ 754950 w 3082718"/>
                  <a:gd name="connsiteY19" fmla="*/ 1701689 h 2947988"/>
                  <a:gd name="connsiteX20" fmla="*/ 744250 w 3082718"/>
                  <a:gd name="connsiteY20" fmla="*/ 922473 h 2947988"/>
                  <a:gd name="connsiteX21" fmla="*/ 856877 w 3082718"/>
                  <a:gd name="connsiteY21" fmla="*/ 806711 h 2947988"/>
                  <a:gd name="connsiteX22" fmla="*/ 1611696 w 3082718"/>
                  <a:gd name="connsiteY22" fmla="*/ 796347 h 2947988"/>
                  <a:gd name="connsiteX23" fmla="*/ 1595172 w 3082718"/>
                  <a:gd name="connsiteY23" fmla="*/ 619222 h 29479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3082718" h="2947988">
                    <a:moveTo>
                      <a:pt x="1595172" y="619222"/>
                    </a:moveTo>
                    <a:cubicBezTo>
                      <a:pt x="1140934" y="-222262"/>
                      <a:pt x="2618369" y="-193144"/>
                      <a:pt x="2133428" y="627649"/>
                    </a:cubicBezTo>
                    <a:cubicBezTo>
                      <a:pt x="2089786" y="723529"/>
                      <a:pt x="2125299" y="763324"/>
                      <a:pt x="2144565" y="789030"/>
                    </a:cubicBezTo>
                    <a:lnTo>
                      <a:pt x="3010956" y="786110"/>
                    </a:lnTo>
                    <a:cubicBezTo>
                      <a:pt x="3049138" y="786820"/>
                      <a:pt x="3086983" y="846125"/>
                      <a:pt x="3082145" y="890372"/>
                    </a:cubicBezTo>
                    <a:lnTo>
                      <a:pt x="3082718" y="1522463"/>
                    </a:lnTo>
                    <a:cubicBezTo>
                      <a:pt x="3076885" y="1719120"/>
                      <a:pt x="2920875" y="1780379"/>
                      <a:pt x="2708964" y="1668375"/>
                    </a:cubicBezTo>
                    <a:cubicBezTo>
                      <a:pt x="2119227" y="1484573"/>
                      <a:pt x="2280734" y="2438781"/>
                      <a:pt x="2676221" y="2233700"/>
                    </a:cubicBezTo>
                    <a:cubicBezTo>
                      <a:pt x="2801201" y="2207302"/>
                      <a:pt x="3193406" y="1872195"/>
                      <a:pt x="3026105" y="2735674"/>
                    </a:cubicBezTo>
                    <a:cubicBezTo>
                      <a:pt x="3016603" y="2800159"/>
                      <a:pt x="2980271" y="2857675"/>
                      <a:pt x="2904220" y="2868084"/>
                    </a:cubicBezTo>
                    <a:lnTo>
                      <a:pt x="2090553" y="2947006"/>
                    </a:lnTo>
                    <a:cubicBezTo>
                      <a:pt x="1935022" y="2950102"/>
                      <a:pt x="1914774" y="2857327"/>
                      <a:pt x="1985181" y="2757606"/>
                    </a:cubicBezTo>
                    <a:cubicBezTo>
                      <a:pt x="2385626" y="2227080"/>
                      <a:pt x="1330371" y="2061024"/>
                      <a:pt x="1503536" y="2656831"/>
                    </a:cubicBezTo>
                    <a:cubicBezTo>
                      <a:pt x="1568915" y="2789517"/>
                      <a:pt x="1598893" y="2843908"/>
                      <a:pt x="1496017" y="2892433"/>
                    </a:cubicBezTo>
                    <a:cubicBezTo>
                      <a:pt x="1393141" y="2940958"/>
                      <a:pt x="982847" y="2929416"/>
                      <a:pt x="886278" y="2947978"/>
                    </a:cubicBezTo>
                    <a:cubicBezTo>
                      <a:pt x="823210" y="2948844"/>
                      <a:pt x="771382" y="2898420"/>
                      <a:pt x="770516" y="2835352"/>
                    </a:cubicBezTo>
                    <a:lnTo>
                      <a:pt x="762262" y="2234220"/>
                    </a:lnTo>
                    <a:cubicBezTo>
                      <a:pt x="646848" y="2023001"/>
                      <a:pt x="498825" y="2481126"/>
                      <a:pt x="193335" y="2289940"/>
                    </a:cubicBezTo>
                    <a:cubicBezTo>
                      <a:pt x="-162064" y="2079692"/>
                      <a:pt x="9829" y="1537688"/>
                      <a:pt x="406486" y="1553997"/>
                    </a:cubicBezTo>
                    <a:cubicBezTo>
                      <a:pt x="592096" y="1579816"/>
                      <a:pt x="654705" y="1769519"/>
                      <a:pt x="754950" y="1701689"/>
                    </a:cubicBezTo>
                    <a:lnTo>
                      <a:pt x="744250" y="922473"/>
                    </a:lnTo>
                    <a:cubicBezTo>
                      <a:pt x="743384" y="859405"/>
                      <a:pt x="793809" y="807577"/>
                      <a:pt x="856877" y="806711"/>
                    </a:cubicBezTo>
                    <a:lnTo>
                      <a:pt x="1611696" y="796347"/>
                    </a:lnTo>
                    <a:cubicBezTo>
                      <a:pt x="1672148" y="752488"/>
                      <a:pt x="1618727" y="630116"/>
                      <a:pt x="1595172" y="619222"/>
                    </a:cubicBezTo>
                    <a:close/>
                  </a:path>
                </a:pathLst>
              </a:custGeom>
              <a:solidFill>
                <a:schemeClr val="bg1"/>
              </a:solidFill>
              <a:ln w="12700" cap="flat" cmpd="sng" algn="ctr">
                <a:noFill/>
                <a:prstDash val="solid"/>
                <a:miter lim="800000"/>
              </a:ln>
              <a:effectLst/>
            </p:spPr>
            <p:txBody>
              <a:bodyPr rtlCol="0" anchor="ctr"/>
              <a:lstStyle/>
              <a:p>
                <a:pPr algn="ctr"/>
                <a:endParaRPr lang="en-US" kern="0">
                  <a:solidFill>
                    <a:prstClr val="white"/>
                  </a:solidFill>
                  <a:latin typeface="Arial" panose="020B0604020202020204" pitchFamily="34" charset="0"/>
                  <a:cs typeface="Arial" panose="020B0604020202020204" pitchFamily="34" charset="0"/>
                </a:endParaRPr>
              </a:p>
            </p:txBody>
          </p:sp>
          <p:grpSp>
            <p:nvGrpSpPr>
              <p:cNvPr id="20" name="Group 89">
                <a:extLst>
                  <a:ext uri="{FF2B5EF4-FFF2-40B4-BE49-F238E27FC236}">
                    <a16:creationId xmlns:a16="http://schemas.microsoft.com/office/drawing/2014/main" id="{77055CEC-0215-4F2F-8E32-310B6D70C590}"/>
                  </a:ext>
                </a:extLst>
              </p:cNvPr>
              <p:cNvGrpSpPr/>
              <p:nvPr/>
            </p:nvGrpSpPr>
            <p:grpSpPr>
              <a:xfrm>
                <a:off x="4679844" y="5028123"/>
                <a:ext cx="252435" cy="229269"/>
                <a:chOff x="2691686" y="1471544"/>
                <a:chExt cx="4610636" cy="4105009"/>
              </a:xfrm>
              <a:solidFill>
                <a:schemeClr val="bg1"/>
              </a:solidFill>
            </p:grpSpPr>
            <p:sp>
              <p:nvSpPr>
                <p:cNvPr id="21" name="Freeform 90">
                  <a:extLst>
                    <a:ext uri="{FF2B5EF4-FFF2-40B4-BE49-F238E27FC236}">
                      <a16:creationId xmlns:a16="http://schemas.microsoft.com/office/drawing/2014/main" id="{F9766BCB-4094-44CB-8A1F-FB845DEB6166}"/>
                    </a:ext>
                  </a:extLst>
                </p:cNvPr>
                <p:cNvSpPr/>
                <p:nvPr/>
              </p:nvSpPr>
              <p:spPr>
                <a:xfrm>
                  <a:off x="2691686" y="1803043"/>
                  <a:ext cx="4610636" cy="3773510"/>
                </a:xfrm>
                <a:custGeom>
                  <a:avLst/>
                  <a:gdLst>
                    <a:gd name="connsiteX0" fmla="*/ 595581 w 4610636"/>
                    <a:gd name="connsiteY0" fmla="*/ 1063982 h 3773510"/>
                    <a:gd name="connsiteX1" fmla="*/ 595581 w 4610636"/>
                    <a:gd name="connsiteY1" fmla="*/ 3407132 h 3773510"/>
                    <a:gd name="connsiteX2" fmla="*/ 4015056 w 4610636"/>
                    <a:gd name="connsiteY2" fmla="*/ 3407132 h 3773510"/>
                    <a:gd name="connsiteX3" fmla="*/ 4015056 w 4610636"/>
                    <a:gd name="connsiteY3" fmla="*/ 1063982 h 3773510"/>
                    <a:gd name="connsiteX4" fmla="*/ 448633 w 4610636"/>
                    <a:gd name="connsiteY4" fmla="*/ 0 h 3773510"/>
                    <a:gd name="connsiteX5" fmla="*/ 1019251 w 4610636"/>
                    <a:gd name="connsiteY5" fmla="*/ 0 h 3773510"/>
                    <a:gd name="connsiteX6" fmla="*/ 1019251 w 4610636"/>
                    <a:gd name="connsiteY6" fmla="*/ 170957 h 3773510"/>
                    <a:gd name="connsiteX7" fmla="*/ 988643 w 4610636"/>
                    <a:gd name="connsiteY7" fmla="*/ 196211 h 3773510"/>
                    <a:gd name="connsiteX8" fmla="*/ 883364 w 4610636"/>
                    <a:gd name="connsiteY8" fmla="*/ 450378 h 3773510"/>
                    <a:gd name="connsiteX9" fmla="*/ 1242810 w 4610636"/>
                    <a:gd name="connsiteY9" fmla="*/ 809824 h 3773510"/>
                    <a:gd name="connsiteX10" fmla="*/ 1602256 w 4610636"/>
                    <a:gd name="connsiteY10" fmla="*/ 450378 h 3773510"/>
                    <a:gd name="connsiteX11" fmla="*/ 1496977 w 4610636"/>
                    <a:gd name="connsiteY11" fmla="*/ 196211 h 3773510"/>
                    <a:gd name="connsiteX12" fmla="*/ 1466369 w 4610636"/>
                    <a:gd name="connsiteY12" fmla="*/ 170957 h 3773510"/>
                    <a:gd name="connsiteX13" fmla="*/ 1466369 w 4610636"/>
                    <a:gd name="connsiteY13" fmla="*/ 0 h 3773510"/>
                    <a:gd name="connsiteX14" fmla="*/ 3172229 w 4610636"/>
                    <a:gd name="connsiteY14" fmla="*/ 0 h 3773510"/>
                    <a:gd name="connsiteX15" fmla="*/ 3172229 w 4610636"/>
                    <a:gd name="connsiteY15" fmla="*/ 170957 h 3773510"/>
                    <a:gd name="connsiteX16" fmla="*/ 3141621 w 4610636"/>
                    <a:gd name="connsiteY16" fmla="*/ 196211 h 3773510"/>
                    <a:gd name="connsiteX17" fmla="*/ 3036342 w 4610636"/>
                    <a:gd name="connsiteY17" fmla="*/ 450378 h 3773510"/>
                    <a:gd name="connsiteX18" fmla="*/ 3395788 w 4610636"/>
                    <a:gd name="connsiteY18" fmla="*/ 809824 h 3773510"/>
                    <a:gd name="connsiteX19" fmla="*/ 3755234 w 4610636"/>
                    <a:gd name="connsiteY19" fmla="*/ 450378 h 3773510"/>
                    <a:gd name="connsiteX20" fmla="*/ 3649955 w 4610636"/>
                    <a:gd name="connsiteY20" fmla="*/ 196211 h 3773510"/>
                    <a:gd name="connsiteX21" fmla="*/ 3619347 w 4610636"/>
                    <a:gd name="connsiteY21" fmla="*/ 170957 h 3773510"/>
                    <a:gd name="connsiteX22" fmla="*/ 3619347 w 4610636"/>
                    <a:gd name="connsiteY22" fmla="*/ 0 h 3773510"/>
                    <a:gd name="connsiteX23" fmla="*/ 4162003 w 4610636"/>
                    <a:gd name="connsiteY23" fmla="*/ 0 h 3773510"/>
                    <a:gd name="connsiteX24" fmla="*/ 4610636 w 4610636"/>
                    <a:gd name="connsiteY24" fmla="*/ 448633 h 3773510"/>
                    <a:gd name="connsiteX25" fmla="*/ 4610636 w 4610636"/>
                    <a:gd name="connsiteY25" fmla="*/ 3324877 h 3773510"/>
                    <a:gd name="connsiteX26" fmla="*/ 4162003 w 4610636"/>
                    <a:gd name="connsiteY26" fmla="*/ 3773510 h 3773510"/>
                    <a:gd name="connsiteX27" fmla="*/ 448633 w 4610636"/>
                    <a:gd name="connsiteY27" fmla="*/ 3773510 h 3773510"/>
                    <a:gd name="connsiteX28" fmla="*/ 0 w 4610636"/>
                    <a:gd name="connsiteY28" fmla="*/ 3324877 h 3773510"/>
                    <a:gd name="connsiteX29" fmla="*/ 0 w 4610636"/>
                    <a:gd name="connsiteY29" fmla="*/ 448633 h 3773510"/>
                    <a:gd name="connsiteX30" fmla="*/ 448633 w 4610636"/>
                    <a:gd name="connsiteY30" fmla="*/ 0 h 37735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Lst>
                  <a:rect l="l" t="t" r="r" b="b"/>
                  <a:pathLst>
                    <a:path w="4610636" h="3773510">
                      <a:moveTo>
                        <a:pt x="595581" y="1063982"/>
                      </a:moveTo>
                      <a:lnTo>
                        <a:pt x="595581" y="3407132"/>
                      </a:lnTo>
                      <a:lnTo>
                        <a:pt x="4015056" y="3407132"/>
                      </a:lnTo>
                      <a:lnTo>
                        <a:pt x="4015056" y="1063982"/>
                      </a:lnTo>
                      <a:close/>
                      <a:moveTo>
                        <a:pt x="448633" y="0"/>
                      </a:moveTo>
                      <a:lnTo>
                        <a:pt x="1019251" y="0"/>
                      </a:lnTo>
                      <a:lnTo>
                        <a:pt x="1019251" y="170957"/>
                      </a:lnTo>
                      <a:lnTo>
                        <a:pt x="988643" y="196211"/>
                      </a:lnTo>
                      <a:cubicBezTo>
                        <a:pt x="923596" y="261258"/>
                        <a:pt x="883364" y="351120"/>
                        <a:pt x="883364" y="450378"/>
                      </a:cubicBezTo>
                      <a:cubicBezTo>
                        <a:pt x="883364" y="648895"/>
                        <a:pt x="1044293" y="809824"/>
                        <a:pt x="1242810" y="809824"/>
                      </a:cubicBezTo>
                      <a:cubicBezTo>
                        <a:pt x="1441327" y="809824"/>
                        <a:pt x="1602256" y="648895"/>
                        <a:pt x="1602256" y="450378"/>
                      </a:cubicBezTo>
                      <a:cubicBezTo>
                        <a:pt x="1602256" y="351120"/>
                        <a:pt x="1562024" y="261258"/>
                        <a:pt x="1496977" y="196211"/>
                      </a:cubicBezTo>
                      <a:lnTo>
                        <a:pt x="1466369" y="170957"/>
                      </a:lnTo>
                      <a:lnTo>
                        <a:pt x="1466369" y="0"/>
                      </a:lnTo>
                      <a:lnTo>
                        <a:pt x="3172229" y="0"/>
                      </a:lnTo>
                      <a:lnTo>
                        <a:pt x="3172229" y="170957"/>
                      </a:lnTo>
                      <a:lnTo>
                        <a:pt x="3141621" y="196211"/>
                      </a:lnTo>
                      <a:cubicBezTo>
                        <a:pt x="3076575" y="261258"/>
                        <a:pt x="3036342" y="351120"/>
                        <a:pt x="3036342" y="450378"/>
                      </a:cubicBezTo>
                      <a:cubicBezTo>
                        <a:pt x="3036342" y="648895"/>
                        <a:pt x="3197271" y="809824"/>
                        <a:pt x="3395788" y="809824"/>
                      </a:cubicBezTo>
                      <a:cubicBezTo>
                        <a:pt x="3594305" y="809824"/>
                        <a:pt x="3755234" y="648895"/>
                        <a:pt x="3755234" y="450378"/>
                      </a:cubicBezTo>
                      <a:cubicBezTo>
                        <a:pt x="3755234" y="351120"/>
                        <a:pt x="3715002" y="261258"/>
                        <a:pt x="3649955" y="196211"/>
                      </a:cubicBezTo>
                      <a:lnTo>
                        <a:pt x="3619347" y="170957"/>
                      </a:lnTo>
                      <a:lnTo>
                        <a:pt x="3619347" y="0"/>
                      </a:lnTo>
                      <a:lnTo>
                        <a:pt x="4162003" y="0"/>
                      </a:lnTo>
                      <a:cubicBezTo>
                        <a:pt x="4409776" y="0"/>
                        <a:pt x="4610636" y="200860"/>
                        <a:pt x="4610636" y="448633"/>
                      </a:cubicBezTo>
                      <a:lnTo>
                        <a:pt x="4610636" y="3324877"/>
                      </a:lnTo>
                      <a:cubicBezTo>
                        <a:pt x="4610636" y="3572650"/>
                        <a:pt x="4409776" y="3773510"/>
                        <a:pt x="4162003" y="3773510"/>
                      </a:cubicBezTo>
                      <a:lnTo>
                        <a:pt x="448633" y="3773510"/>
                      </a:lnTo>
                      <a:cubicBezTo>
                        <a:pt x="200860" y="3773510"/>
                        <a:pt x="0" y="3572650"/>
                        <a:pt x="0" y="3324877"/>
                      </a:cubicBezTo>
                      <a:lnTo>
                        <a:pt x="0" y="448633"/>
                      </a:lnTo>
                      <a:cubicBezTo>
                        <a:pt x="0" y="200860"/>
                        <a:pt x="200860" y="0"/>
                        <a:pt x="448633" y="0"/>
                      </a:cubicBezTo>
                      <a:close/>
                    </a:path>
                  </a:pathLst>
                </a:custGeom>
                <a:grp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Arial" panose="020B0604020202020204" pitchFamily="34" charset="0"/>
                    <a:cs typeface="Arial" panose="020B0604020202020204" pitchFamily="34" charset="0"/>
                  </a:endParaRPr>
                </a:p>
              </p:txBody>
            </p:sp>
            <p:sp>
              <p:nvSpPr>
                <p:cNvPr id="22" name="Rounded Rectangle 91">
                  <a:extLst>
                    <a:ext uri="{FF2B5EF4-FFF2-40B4-BE49-F238E27FC236}">
                      <a16:creationId xmlns:a16="http://schemas.microsoft.com/office/drawing/2014/main" id="{09C7551C-56BF-494D-A6C6-3AAABAAEE765}"/>
                    </a:ext>
                  </a:extLst>
                </p:cNvPr>
                <p:cNvSpPr/>
                <p:nvPr/>
              </p:nvSpPr>
              <p:spPr>
                <a:xfrm>
                  <a:off x="3802561" y="1471544"/>
                  <a:ext cx="263871" cy="909705"/>
                </a:xfrm>
                <a:prstGeom prst="roundRect">
                  <a:avLst>
                    <a:gd name="adj" fmla="val 50000"/>
                  </a:avLst>
                </a:prstGeom>
                <a:grp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Arial" panose="020B0604020202020204" pitchFamily="34" charset="0"/>
                    <a:cs typeface="Arial" panose="020B0604020202020204" pitchFamily="34" charset="0"/>
                  </a:endParaRPr>
                </a:p>
              </p:txBody>
            </p:sp>
            <p:sp>
              <p:nvSpPr>
                <p:cNvPr id="23" name="Rounded Rectangle 92">
                  <a:extLst>
                    <a:ext uri="{FF2B5EF4-FFF2-40B4-BE49-F238E27FC236}">
                      <a16:creationId xmlns:a16="http://schemas.microsoft.com/office/drawing/2014/main" id="{B866A0B8-0A84-455A-BE38-97D956A4FB86}"/>
                    </a:ext>
                  </a:extLst>
                </p:cNvPr>
                <p:cNvSpPr/>
                <p:nvPr/>
              </p:nvSpPr>
              <p:spPr>
                <a:xfrm>
                  <a:off x="5955539" y="1471544"/>
                  <a:ext cx="263871" cy="909705"/>
                </a:xfrm>
                <a:prstGeom prst="roundRect">
                  <a:avLst>
                    <a:gd name="adj" fmla="val 50000"/>
                  </a:avLst>
                </a:prstGeom>
                <a:grp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Arial" panose="020B0604020202020204" pitchFamily="34" charset="0"/>
                    <a:cs typeface="Arial" panose="020B0604020202020204" pitchFamily="34" charset="0"/>
                  </a:endParaRPr>
                </a:p>
              </p:txBody>
            </p:sp>
            <p:sp>
              <p:nvSpPr>
                <p:cNvPr id="24" name="Rectangle 93">
                  <a:extLst>
                    <a:ext uri="{FF2B5EF4-FFF2-40B4-BE49-F238E27FC236}">
                      <a16:creationId xmlns:a16="http://schemas.microsoft.com/office/drawing/2014/main" id="{1894D116-DAEA-413B-B322-4EC147A05406}"/>
                    </a:ext>
                  </a:extLst>
                </p:cNvPr>
                <p:cNvSpPr/>
                <p:nvPr/>
              </p:nvSpPr>
              <p:spPr>
                <a:xfrm>
                  <a:off x="4410075" y="3081337"/>
                  <a:ext cx="447675" cy="495300"/>
                </a:xfrm>
                <a:prstGeom prst="rect">
                  <a:avLst/>
                </a:prstGeom>
                <a:grp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Arial" panose="020B0604020202020204" pitchFamily="34" charset="0"/>
                    <a:cs typeface="Arial" panose="020B0604020202020204" pitchFamily="34" charset="0"/>
                  </a:endParaRPr>
                </a:p>
              </p:txBody>
            </p:sp>
            <p:sp>
              <p:nvSpPr>
                <p:cNvPr id="25" name="Rectangle 94">
                  <a:extLst>
                    <a:ext uri="{FF2B5EF4-FFF2-40B4-BE49-F238E27FC236}">
                      <a16:creationId xmlns:a16="http://schemas.microsoft.com/office/drawing/2014/main" id="{5FB08941-C24A-4A35-8038-1208DE3E8531}"/>
                    </a:ext>
                  </a:extLst>
                </p:cNvPr>
                <p:cNvSpPr/>
                <p:nvPr/>
              </p:nvSpPr>
              <p:spPr>
                <a:xfrm>
                  <a:off x="5105715" y="3081337"/>
                  <a:ext cx="447675" cy="495300"/>
                </a:xfrm>
                <a:prstGeom prst="rect">
                  <a:avLst/>
                </a:prstGeom>
                <a:grp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Arial" panose="020B0604020202020204" pitchFamily="34" charset="0"/>
                    <a:cs typeface="Arial" panose="020B0604020202020204" pitchFamily="34" charset="0"/>
                  </a:endParaRPr>
                </a:p>
              </p:txBody>
            </p:sp>
            <p:sp>
              <p:nvSpPr>
                <p:cNvPr id="26" name="Rectangle 95">
                  <a:extLst>
                    <a:ext uri="{FF2B5EF4-FFF2-40B4-BE49-F238E27FC236}">
                      <a16:creationId xmlns:a16="http://schemas.microsoft.com/office/drawing/2014/main" id="{E97C95DF-B479-4F61-9392-D48F202FFA09}"/>
                    </a:ext>
                  </a:extLst>
                </p:cNvPr>
                <p:cNvSpPr/>
                <p:nvPr/>
              </p:nvSpPr>
              <p:spPr>
                <a:xfrm>
                  <a:off x="5801355" y="3081337"/>
                  <a:ext cx="447675" cy="495300"/>
                </a:xfrm>
                <a:prstGeom prst="rect">
                  <a:avLst/>
                </a:prstGeom>
                <a:grp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Arial" panose="020B0604020202020204" pitchFamily="34" charset="0"/>
                    <a:cs typeface="Arial" panose="020B0604020202020204" pitchFamily="34" charset="0"/>
                  </a:endParaRPr>
                </a:p>
              </p:txBody>
            </p:sp>
            <p:sp>
              <p:nvSpPr>
                <p:cNvPr id="27" name="Rectangle 96">
                  <a:extLst>
                    <a:ext uri="{FF2B5EF4-FFF2-40B4-BE49-F238E27FC236}">
                      <a16:creationId xmlns:a16="http://schemas.microsoft.com/office/drawing/2014/main" id="{003BC265-946E-4D14-9978-89CD20786849}"/>
                    </a:ext>
                  </a:extLst>
                </p:cNvPr>
                <p:cNvSpPr/>
                <p:nvPr/>
              </p:nvSpPr>
              <p:spPr>
                <a:xfrm>
                  <a:off x="5801355" y="3776566"/>
                  <a:ext cx="447675" cy="495300"/>
                </a:xfrm>
                <a:prstGeom prst="rect">
                  <a:avLst/>
                </a:prstGeom>
                <a:grp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Arial" panose="020B0604020202020204" pitchFamily="34" charset="0"/>
                    <a:cs typeface="Arial" panose="020B0604020202020204" pitchFamily="34" charset="0"/>
                  </a:endParaRPr>
                </a:p>
              </p:txBody>
            </p:sp>
            <p:sp>
              <p:nvSpPr>
                <p:cNvPr id="28" name="Rectangle 97">
                  <a:extLst>
                    <a:ext uri="{FF2B5EF4-FFF2-40B4-BE49-F238E27FC236}">
                      <a16:creationId xmlns:a16="http://schemas.microsoft.com/office/drawing/2014/main" id="{B5CCF724-BD45-4E4D-97E4-5CFE507F9A69}"/>
                    </a:ext>
                  </a:extLst>
                </p:cNvPr>
                <p:cNvSpPr/>
                <p:nvPr/>
              </p:nvSpPr>
              <p:spPr>
                <a:xfrm>
                  <a:off x="5106602" y="3776566"/>
                  <a:ext cx="447675" cy="495300"/>
                </a:xfrm>
                <a:prstGeom prst="rect">
                  <a:avLst/>
                </a:prstGeom>
                <a:grp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Arial" panose="020B0604020202020204" pitchFamily="34" charset="0"/>
                    <a:cs typeface="Arial" panose="020B0604020202020204" pitchFamily="34" charset="0"/>
                  </a:endParaRPr>
                </a:p>
              </p:txBody>
            </p:sp>
            <p:sp>
              <p:nvSpPr>
                <p:cNvPr id="29" name="Rectangle 98">
                  <a:extLst>
                    <a:ext uri="{FF2B5EF4-FFF2-40B4-BE49-F238E27FC236}">
                      <a16:creationId xmlns:a16="http://schemas.microsoft.com/office/drawing/2014/main" id="{F41F2204-A14C-4804-A8BF-17171C0D5E7A}"/>
                    </a:ext>
                  </a:extLst>
                </p:cNvPr>
                <p:cNvSpPr/>
                <p:nvPr/>
              </p:nvSpPr>
              <p:spPr>
                <a:xfrm>
                  <a:off x="4411848" y="3776566"/>
                  <a:ext cx="447675" cy="495300"/>
                </a:xfrm>
                <a:prstGeom prst="rect">
                  <a:avLst/>
                </a:prstGeom>
                <a:grp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Arial" panose="020B0604020202020204" pitchFamily="34" charset="0"/>
                    <a:cs typeface="Arial" panose="020B0604020202020204" pitchFamily="34" charset="0"/>
                  </a:endParaRPr>
                </a:p>
              </p:txBody>
            </p:sp>
            <p:sp>
              <p:nvSpPr>
                <p:cNvPr id="30" name="Rectangle 99">
                  <a:extLst>
                    <a:ext uri="{FF2B5EF4-FFF2-40B4-BE49-F238E27FC236}">
                      <a16:creationId xmlns:a16="http://schemas.microsoft.com/office/drawing/2014/main" id="{DEA65A9A-17F9-4198-A65F-4EAF82CCC6FE}"/>
                    </a:ext>
                  </a:extLst>
                </p:cNvPr>
                <p:cNvSpPr/>
                <p:nvPr/>
              </p:nvSpPr>
              <p:spPr>
                <a:xfrm>
                  <a:off x="3717094" y="3776566"/>
                  <a:ext cx="447675" cy="495300"/>
                </a:xfrm>
                <a:prstGeom prst="rect">
                  <a:avLst/>
                </a:prstGeom>
                <a:grp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Arial" panose="020B0604020202020204" pitchFamily="34" charset="0"/>
                    <a:cs typeface="Arial" panose="020B0604020202020204" pitchFamily="34" charset="0"/>
                  </a:endParaRPr>
                </a:p>
              </p:txBody>
            </p:sp>
            <p:sp>
              <p:nvSpPr>
                <p:cNvPr id="31" name="Rectangle 100">
                  <a:extLst>
                    <a:ext uri="{FF2B5EF4-FFF2-40B4-BE49-F238E27FC236}">
                      <a16:creationId xmlns:a16="http://schemas.microsoft.com/office/drawing/2014/main" id="{3101C55A-24D6-41F3-94F0-6A6FA8685365}"/>
                    </a:ext>
                  </a:extLst>
                </p:cNvPr>
                <p:cNvSpPr/>
                <p:nvPr/>
              </p:nvSpPr>
              <p:spPr>
                <a:xfrm>
                  <a:off x="3717094" y="4467033"/>
                  <a:ext cx="447675" cy="495300"/>
                </a:xfrm>
                <a:prstGeom prst="rect">
                  <a:avLst/>
                </a:prstGeom>
                <a:grp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Arial" panose="020B0604020202020204" pitchFamily="34" charset="0"/>
                    <a:cs typeface="Arial" panose="020B0604020202020204" pitchFamily="34" charset="0"/>
                  </a:endParaRPr>
                </a:p>
              </p:txBody>
            </p:sp>
            <p:sp>
              <p:nvSpPr>
                <p:cNvPr id="32" name="Rectangle 111">
                  <a:extLst>
                    <a:ext uri="{FF2B5EF4-FFF2-40B4-BE49-F238E27FC236}">
                      <a16:creationId xmlns:a16="http://schemas.microsoft.com/office/drawing/2014/main" id="{41229875-BF2E-445E-9301-9A21BCC6E81E}"/>
                    </a:ext>
                  </a:extLst>
                </p:cNvPr>
                <p:cNvSpPr/>
                <p:nvPr/>
              </p:nvSpPr>
              <p:spPr>
                <a:xfrm>
                  <a:off x="4410075" y="4467033"/>
                  <a:ext cx="447675" cy="495300"/>
                </a:xfrm>
                <a:prstGeom prst="rect">
                  <a:avLst/>
                </a:prstGeom>
                <a:grp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Arial" panose="020B0604020202020204" pitchFamily="34" charset="0"/>
                    <a:cs typeface="Arial" panose="020B0604020202020204" pitchFamily="34" charset="0"/>
                  </a:endParaRPr>
                </a:p>
              </p:txBody>
            </p:sp>
          </p:grpSp>
        </p:grpSp>
      </p:grpSp>
      <p:sp>
        <p:nvSpPr>
          <p:cNvPr id="84" name="TextBox 156">
            <a:extLst>
              <a:ext uri="{FF2B5EF4-FFF2-40B4-BE49-F238E27FC236}">
                <a16:creationId xmlns:a16="http://schemas.microsoft.com/office/drawing/2014/main" id="{583F1AC6-96B2-429E-9175-732613EDA153}"/>
              </a:ext>
            </a:extLst>
          </p:cNvPr>
          <p:cNvSpPr txBox="1"/>
          <p:nvPr/>
        </p:nvSpPr>
        <p:spPr>
          <a:xfrm>
            <a:off x="7849268" y="1677616"/>
            <a:ext cx="1997150" cy="369332"/>
          </a:xfrm>
          <a:prstGeom prst="rect">
            <a:avLst/>
          </a:prstGeom>
          <a:noFill/>
        </p:spPr>
        <p:txBody>
          <a:bodyPr wrap="square" rtlCol="0" anchor="ctr">
            <a:spAutoFit/>
          </a:bodyPr>
          <a:lstStyle/>
          <a:p>
            <a:r>
              <a:rPr lang="en-US" b="1" dirty="0">
                <a:solidFill>
                  <a:srgbClr val="45A5A1"/>
                </a:solidFill>
                <a:latin typeface="Arial Narrow" panose="020B0606020202030204" pitchFamily="34" charset="0"/>
              </a:rPr>
              <a:t>Measurements</a:t>
            </a:r>
          </a:p>
        </p:txBody>
      </p:sp>
      <p:sp>
        <p:nvSpPr>
          <p:cNvPr id="85" name="Rectangle 157">
            <a:extLst>
              <a:ext uri="{FF2B5EF4-FFF2-40B4-BE49-F238E27FC236}">
                <a16:creationId xmlns:a16="http://schemas.microsoft.com/office/drawing/2014/main" id="{C7A909BF-C3A3-4B34-B917-11487A3F85EF}"/>
              </a:ext>
            </a:extLst>
          </p:cNvPr>
          <p:cNvSpPr/>
          <p:nvPr/>
        </p:nvSpPr>
        <p:spPr>
          <a:xfrm>
            <a:off x="9322061" y="2471257"/>
            <a:ext cx="2192789" cy="369332"/>
          </a:xfrm>
          <a:prstGeom prst="rect">
            <a:avLst/>
          </a:prstGeom>
        </p:spPr>
        <p:txBody>
          <a:bodyPr wrap="square" anchor="ctr">
            <a:spAutoFit/>
          </a:bodyPr>
          <a:lstStyle/>
          <a:p>
            <a:r>
              <a:rPr lang="de-DE" dirty="0">
                <a:solidFill>
                  <a:schemeClr val="tx1">
                    <a:lumMod val="75000"/>
                    <a:lumOff val="25000"/>
                  </a:schemeClr>
                </a:solidFill>
                <a:latin typeface="Arial Narrow" panose="020B0606020202030204" pitchFamily="34" charset="0"/>
                <a:cs typeface="Arial" panose="020B0604020202020204" pitchFamily="34" charset="0"/>
              </a:rPr>
              <a:t>Rainer Haeßner</a:t>
            </a:r>
            <a:endParaRPr lang="en-US" dirty="0">
              <a:solidFill>
                <a:schemeClr val="tx1">
                  <a:lumMod val="75000"/>
                  <a:lumOff val="25000"/>
                </a:schemeClr>
              </a:solidFill>
              <a:latin typeface="Arial Narrow" panose="020B0606020202030204" pitchFamily="34" charset="0"/>
              <a:cs typeface="Arial" panose="020B0604020202020204" pitchFamily="34" charset="0"/>
            </a:endParaRPr>
          </a:p>
        </p:txBody>
      </p:sp>
      <p:sp>
        <p:nvSpPr>
          <p:cNvPr id="86" name="TextBox 156">
            <a:extLst>
              <a:ext uri="{FF2B5EF4-FFF2-40B4-BE49-F238E27FC236}">
                <a16:creationId xmlns:a16="http://schemas.microsoft.com/office/drawing/2014/main" id="{A1C02171-CFF6-43AB-A41A-0D4368E7070A}"/>
              </a:ext>
            </a:extLst>
          </p:cNvPr>
          <p:cNvSpPr txBox="1"/>
          <p:nvPr/>
        </p:nvSpPr>
        <p:spPr>
          <a:xfrm>
            <a:off x="1608020" y="1057797"/>
            <a:ext cx="1997150" cy="369332"/>
          </a:xfrm>
          <a:prstGeom prst="rect">
            <a:avLst/>
          </a:prstGeom>
          <a:noFill/>
        </p:spPr>
        <p:txBody>
          <a:bodyPr wrap="square" rtlCol="0" anchor="ctr">
            <a:spAutoFit/>
          </a:bodyPr>
          <a:lstStyle/>
          <a:p>
            <a:r>
              <a:rPr lang="en-US" b="1" dirty="0">
                <a:solidFill>
                  <a:srgbClr val="45A5A1"/>
                </a:solidFill>
                <a:latin typeface="Arial Narrow" panose="020B0606020202030204" pitchFamily="34" charset="0"/>
              </a:rPr>
              <a:t>Spectrometer time</a:t>
            </a:r>
          </a:p>
        </p:txBody>
      </p:sp>
      <p:sp>
        <p:nvSpPr>
          <p:cNvPr id="87" name="Rectangle 157">
            <a:extLst>
              <a:ext uri="{FF2B5EF4-FFF2-40B4-BE49-F238E27FC236}">
                <a16:creationId xmlns:a16="http://schemas.microsoft.com/office/drawing/2014/main" id="{38900A04-5211-4420-BD34-72CCDB3F66C1}"/>
              </a:ext>
            </a:extLst>
          </p:cNvPr>
          <p:cNvSpPr/>
          <p:nvPr/>
        </p:nvSpPr>
        <p:spPr>
          <a:xfrm>
            <a:off x="1259588" y="1620534"/>
            <a:ext cx="1318053" cy="369332"/>
          </a:xfrm>
          <a:prstGeom prst="rect">
            <a:avLst/>
          </a:prstGeom>
        </p:spPr>
        <p:txBody>
          <a:bodyPr wrap="square" anchor="ctr">
            <a:spAutoFit/>
          </a:bodyPr>
          <a:lstStyle/>
          <a:p>
            <a:r>
              <a:rPr lang="en-US" dirty="0">
                <a:solidFill>
                  <a:schemeClr val="tx1">
                    <a:lumMod val="75000"/>
                    <a:lumOff val="25000"/>
                  </a:schemeClr>
                </a:solidFill>
                <a:latin typeface="Arial Narrow" panose="020B0606020202030204" pitchFamily="34" charset="0"/>
                <a:cs typeface="Arial" panose="020B0604020202020204" pitchFamily="34" charset="0"/>
              </a:rPr>
              <a:t>TU Munich</a:t>
            </a:r>
          </a:p>
        </p:txBody>
      </p:sp>
      <p:sp>
        <p:nvSpPr>
          <p:cNvPr id="88" name="TextBox 156">
            <a:extLst>
              <a:ext uri="{FF2B5EF4-FFF2-40B4-BE49-F238E27FC236}">
                <a16:creationId xmlns:a16="http://schemas.microsoft.com/office/drawing/2014/main" id="{934CD3F7-6F24-48E5-A62A-B3AB88A87FEC}"/>
              </a:ext>
            </a:extLst>
          </p:cNvPr>
          <p:cNvSpPr txBox="1"/>
          <p:nvPr/>
        </p:nvSpPr>
        <p:spPr>
          <a:xfrm>
            <a:off x="1598436" y="3814445"/>
            <a:ext cx="1997150" cy="923330"/>
          </a:xfrm>
          <a:prstGeom prst="rect">
            <a:avLst/>
          </a:prstGeom>
          <a:noFill/>
        </p:spPr>
        <p:txBody>
          <a:bodyPr wrap="square" rtlCol="0" anchor="ctr">
            <a:spAutoFit/>
          </a:bodyPr>
          <a:lstStyle/>
          <a:p>
            <a:r>
              <a:rPr lang="en-US" b="1" dirty="0">
                <a:solidFill>
                  <a:srgbClr val="45A5A1"/>
                </a:solidFill>
                <a:latin typeface="Arial Narrow" panose="020B0606020202030204" pitchFamily="34" charset="0"/>
              </a:rPr>
              <a:t>Discussions and native English language support</a:t>
            </a:r>
          </a:p>
        </p:txBody>
      </p:sp>
      <p:sp>
        <p:nvSpPr>
          <p:cNvPr id="89" name="Rectangle 157">
            <a:extLst>
              <a:ext uri="{FF2B5EF4-FFF2-40B4-BE49-F238E27FC236}">
                <a16:creationId xmlns:a16="http://schemas.microsoft.com/office/drawing/2014/main" id="{502E75F2-65B5-4D99-9D15-B922FC0E04EF}"/>
              </a:ext>
            </a:extLst>
          </p:cNvPr>
          <p:cNvSpPr/>
          <p:nvPr/>
        </p:nvSpPr>
        <p:spPr>
          <a:xfrm>
            <a:off x="3465688" y="5752023"/>
            <a:ext cx="1789072" cy="369332"/>
          </a:xfrm>
          <a:prstGeom prst="rect">
            <a:avLst/>
          </a:prstGeom>
        </p:spPr>
        <p:txBody>
          <a:bodyPr wrap="square" anchor="ctr">
            <a:spAutoFit/>
          </a:bodyPr>
          <a:lstStyle/>
          <a:p>
            <a:r>
              <a:rPr lang="en-US" dirty="0">
                <a:solidFill>
                  <a:schemeClr val="tx1">
                    <a:lumMod val="75000"/>
                    <a:lumOff val="25000"/>
                  </a:schemeClr>
                </a:solidFill>
                <a:latin typeface="Arial Narrow" panose="020B0606020202030204" pitchFamily="34" charset="0"/>
                <a:cs typeface="Arial" panose="020B0604020202020204" pitchFamily="34" charset="0"/>
              </a:rPr>
              <a:t>Alan </a:t>
            </a:r>
            <a:r>
              <a:rPr lang="en-US" dirty="0" err="1">
                <a:solidFill>
                  <a:schemeClr val="tx1">
                    <a:lumMod val="75000"/>
                    <a:lumOff val="25000"/>
                  </a:schemeClr>
                </a:solidFill>
                <a:latin typeface="Arial Narrow" panose="020B0606020202030204" pitchFamily="34" charset="0"/>
                <a:cs typeface="Arial" panose="020B0604020202020204" pitchFamily="34" charset="0"/>
              </a:rPr>
              <a:t>Kenwright</a:t>
            </a:r>
            <a:endParaRPr lang="en-US" dirty="0">
              <a:solidFill>
                <a:schemeClr val="tx1">
                  <a:lumMod val="75000"/>
                  <a:lumOff val="25000"/>
                </a:schemeClr>
              </a:solidFill>
              <a:latin typeface="Arial Narrow" panose="020B0606020202030204" pitchFamily="34" charset="0"/>
              <a:cs typeface="Arial" panose="020B0604020202020204" pitchFamily="34" charset="0"/>
            </a:endParaRPr>
          </a:p>
        </p:txBody>
      </p:sp>
      <p:sp>
        <p:nvSpPr>
          <p:cNvPr id="90" name="TextBox 156">
            <a:extLst>
              <a:ext uri="{FF2B5EF4-FFF2-40B4-BE49-F238E27FC236}">
                <a16:creationId xmlns:a16="http://schemas.microsoft.com/office/drawing/2014/main" id="{6D6CA54C-D8C6-4BCC-BB9E-4FF980471EFD}"/>
              </a:ext>
            </a:extLst>
          </p:cNvPr>
          <p:cNvSpPr txBox="1"/>
          <p:nvPr/>
        </p:nvSpPr>
        <p:spPr>
          <a:xfrm>
            <a:off x="8298159" y="4195755"/>
            <a:ext cx="1997150" cy="369332"/>
          </a:xfrm>
          <a:prstGeom prst="rect">
            <a:avLst/>
          </a:prstGeom>
          <a:noFill/>
        </p:spPr>
        <p:txBody>
          <a:bodyPr wrap="square" rtlCol="0" anchor="ctr">
            <a:spAutoFit/>
          </a:bodyPr>
          <a:lstStyle/>
          <a:p>
            <a:r>
              <a:rPr lang="en-US" b="1" dirty="0">
                <a:solidFill>
                  <a:srgbClr val="45A5A1"/>
                </a:solidFill>
                <a:latin typeface="Arial Narrow" panose="020B0606020202030204" pitchFamily="34" charset="0"/>
              </a:rPr>
              <a:t>Compilation</a:t>
            </a:r>
          </a:p>
        </p:txBody>
      </p:sp>
      <p:sp>
        <p:nvSpPr>
          <p:cNvPr id="91" name="Rectangle 157">
            <a:extLst>
              <a:ext uri="{FF2B5EF4-FFF2-40B4-BE49-F238E27FC236}">
                <a16:creationId xmlns:a16="http://schemas.microsoft.com/office/drawing/2014/main" id="{2CCC6BBC-5E51-42F2-9A03-0F85FB531CD6}"/>
              </a:ext>
            </a:extLst>
          </p:cNvPr>
          <p:cNvSpPr/>
          <p:nvPr/>
        </p:nvSpPr>
        <p:spPr>
          <a:xfrm>
            <a:off x="7264379" y="5871857"/>
            <a:ext cx="1789072" cy="369332"/>
          </a:xfrm>
          <a:prstGeom prst="rect">
            <a:avLst/>
          </a:prstGeom>
        </p:spPr>
        <p:txBody>
          <a:bodyPr wrap="square" anchor="ctr">
            <a:spAutoFit/>
          </a:bodyPr>
          <a:lstStyle/>
          <a:p>
            <a:r>
              <a:rPr lang="en-US" dirty="0">
                <a:solidFill>
                  <a:schemeClr val="tx1">
                    <a:lumMod val="75000"/>
                    <a:lumOff val="25000"/>
                  </a:schemeClr>
                </a:solidFill>
                <a:latin typeface="Arial Narrow" panose="020B0606020202030204" pitchFamily="34" charset="0"/>
                <a:cs typeface="Arial" panose="020B0604020202020204" pitchFamily="34" charset="0"/>
              </a:rPr>
              <a:t>Rainer Haeßner</a:t>
            </a:r>
          </a:p>
        </p:txBody>
      </p:sp>
      <p:sp>
        <p:nvSpPr>
          <p:cNvPr id="92" name="Textfeld 91">
            <a:extLst>
              <a:ext uri="{FF2B5EF4-FFF2-40B4-BE49-F238E27FC236}">
                <a16:creationId xmlns:a16="http://schemas.microsoft.com/office/drawing/2014/main" id="{3A30104A-4F32-434C-BC15-AE0A7712F596}"/>
              </a:ext>
            </a:extLst>
          </p:cNvPr>
          <p:cNvSpPr txBox="1"/>
          <p:nvPr/>
        </p:nvSpPr>
        <p:spPr>
          <a:xfrm>
            <a:off x="9918356" y="6161002"/>
            <a:ext cx="1803764" cy="369332"/>
          </a:xfrm>
          <a:prstGeom prst="rect">
            <a:avLst/>
          </a:prstGeom>
          <a:noFill/>
        </p:spPr>
        <p:txBody>
          <a:bodyPr wrap="none" rtlCol="0">
            <a:spAutoFit/>
          </a:bodyPr>
          <a:lstStyle/>
          <a:p>
            <a:r>
              <a:rPr lang="de-DE" dirty="0">
                <a:solidFill>
                  <a:schemeClr val="tx1">
                    <a:lumMod val="50000"/>
                    <a:lumOff val="50000"/>
                  </a:schemeClr>
                </a:solidFill>
                <a:hlinkClick r:id="rId2"/>
              </a:rPr>
              <a:t>More </a:t>
            </a:r>
            <a:r>
              <a:rPr lang="de-DE" dirty="0" err="1">
                <a:solidFill>
                  <a:schemeClr val="tx1">
                    <a:lumMod val="50000"/>
                    <a:lumOff val="50000"/>
                  </a:schemeClr>
                </a:solidFill>
                <a:hlinkClick r:id="rId2"/>
              </a:rPr>
              <a:t>exercises</a:t>
            </a:r>
            <a:r>
              <a:rPr lang="de-DE" dirty="0">
                <a:solidFill>
                  <a:schemeClr val="tx1">
                    <a:lumMod val="50000"/>
                    <a:lumOff val="50000"/>
                  </a:schemeClr>
                </a:solidFill>
                <a:hlinkClick r:id="rId2"/>
              </a:rPr>
              <a:t> …</a:t>
            </a:r>
            <a:endParaRPr lang="de-DE" dirty="0">
              <a:solidFill>
                <a:schemeClr val="tx1">
                  <a:lumMod val="50000"/>
                  <a:lumOff val="50000"/>
                </a:schemeClr>
              </a:solidFill>
            </a:endParaRPr>
          </a:p>
        </p:txBody>
      </p:sp>
    </p:spTree>
    <p:extLst>
      <p:ext uri="{BB962C8B-B14F-4D97-AF65-F5344CB8AC3E}">
        <p14:creationId xmlns:p14="http://schemas.microsoft.com/office/powerpoint/2010/main" val="7905239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Grafik 3">
            <a:extLst>
              <a:ext uri="{FF2B5EF4-FFF2-40B4-BE49-F238E27FC236}">
                <a16:creationId xmlns:a16="http://schemas.microsoft.com/office/drawing/2014/main" id="{31EA42D4-AFDA-47FD-B7E7-9AAEDED25774}"/>
              </a:ext>
            </a:extLst>
          </p:cNvPr>
          <p:cNvPicPr>
            <a:picLocks noChangeAspect="1"/>
          </p:cNvPicPr>
          <p:nvPr/>
        </p:nvPicPr>
        <p:blipFill>
          <a:blip r:embed="rId2"/>
          <a:stretch>
            <a:fillRect/>
          </a:stretch>
        </p:blipFill>
        <p:spPr>
          <a:xfrm>
            <a:off x="14129" y="0"/>
            <a:ext cx="12163742" cy="6858000"/>
          </a:xfrm>
          <a:prstGeom prst="rect">
            <a:avLst/>
          </a:prstGeom>
        </p:spPr>
      </p:pic>
      <mc:AlternateContent xmlns:mc="http://schemas.openxmlformats.org/markup-compatibility/2006" xmlns:a14="http://schemas.microsoft.com/office/drawing/2010/main">
        <mc:Choice Requires="a14">
          <p:sp>
            <p:nvSpPr>
              <p:cNvPr id="5" name="Textfeld 4">
                <a:extLst>
                  <a:ext uri="{FF2B5EF4-FFF2-40B4-BE49-F238E27FC236}">
                    <a16:creationId xmlns:a16="http://schemas.microsoft.com/office/drawing/2014/main" id="{7EF8D2D6-AD42-41F4-B249-4468FEEFB876}"/>
                  </a:ext>
                </a:extLst>
              </p:cNvPr>
              <p:cNvSpPr txBox="1"/>
              <p:nvPr/>
            </p:nvSpPr>
            <p:spPr>
              <a:xfrm>
                <a:off x="5186484" y="2932797"/>
                <a:ext cx="2129044" cy="472052"/>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m:rPr>
                          <m:sty m:val="p"/>
                        </m:rPr>
                        <a:rPr lang="el-GR" b="0" i="1" smtClean="0">
                          <a:latin typeface="Cambria Math" panose="02040503050406030204" pitchFamily="18" charset="0"/>
                        </a:rPr>
                        <m:t>δ</m:t>
                      </m:r>
                      <m:r>
                        <a:rPr lang="pt-BR" i="1" smtClean="0">
                          <a:latin typeface="Cambria Math" panose="02040503050406030204" pitchFamily="18" charset="0"/>
                        </a:rPr>
                        <m:t>=</m:t>
                      </m:r>
                      <m:f>
                        <m:fPr>
                          <m:ctrlPr>
                            <a:rPr lang="pt-BR" i="1" smtClean="0">
                              <a:latin typeface="Cambria Math" panose="02040503050406030204" pitchFamily="18" charset="0"/>
                            </a:rPr>
                          </m:ctrlPr>
                        </m:fPr>
                        <m:num>
                          <m:r>
                            <m:rPr>
                              <m:sty m:val="p"/>
                            </m:rPr>
                            <a:rPr lang="el-GR" i="1" smtClean="0">
                              <a:latin typeface="Cambria Math" panose="02040503050406030204" pitchFamily="18" charset="0"/>
                            </a:rPr>
                            <m:t>ν</m:t>
                          </m:r>
                          <m:r>
                            <m:rPr>
                              <m:sty m:val="p"/>
                            </m:rPr>
                            <a:rPr lang="de-DE" b="0" i="0" baseline="-25000" smtClean="0">
                              <a:latin typeface="Cambria Math" panose="02040503050406030204" pitchFamily="18" charset="0"/>
                            </a:rPr>
                            <m:t>Sample</m:t>
                          </m:r>
                          <m:r>
                            <a:rPr lang="de-DE" b="0" i="1" smtClean="0">
                              <a:latin typeface="Cambria Math" panose="02040503050406030204" pitchFamily="18" charset="0"/>
                            </a:rPr>
                            <m:t>−</m:t>
                          </m:r>
                          <m:r>
                            <m:rPr>
                              <m:sty m:val="p"/>
                            </m:rPr>
                            <a:rPr lang="el-GR" i="1">
                              <a:latin typeface="Cambria Math" panose="02040503050406030204" pitchFamily="18" charset="0"/>
                            </a:rPr>
                            <m:t>ν</m:t>
                          </m:r>
                          <m:r>
                            <m:rPr>
                              <m:sty m:val="p"/>
                            </m:rPr>
                            <a:rPr lang="de-DE" b="0" i="0" baseline="-25000" smtClean="0">
                              <a:latin typeface="Cambria Math" panose="02040503050406030204" pitchFamily="18" charset="0"/>
                            </a:rPr>
                            <m:t>Refere</m:t>
                          </m:r>
                          <m:r>
                            <a:rPr lang="de-DE" b="0" i="1" baseline="-25000" smtClean="0">
                              <a:latin typeface="Cambria Math" panose="02040503050406030204" pitchFamily="18" charset="0"/>
                            </a:rPr>
                            <m:t>𝑛𝑐𝑒</m:t>
                          </m:r>
                        </m:num>
                        <m:den>
                          <m:r>
                            <m:rPr>
                              <m:sty m:val="p"/>
                            </m:rPr>
                            <a:rPr lang="el-GR" i="1">
                              <a:latin typeface="Cambria Math" panose="02040503050406030204" pitchFamily="18" charset="0"/>
                            </a:rPr>
                            <m:t>ν</m:t>
                          </m:r>
                          <m:r>
                            <m:rPr>
                              <m:sty m:val="p"/>
                            </m:rPr>
                            <a:rPr lang="de-DE" b="0" i="0" baseline="-25000" smtClean="0">
                              <a:latin typeface="Cambria Math" panose="02040503050406030204" pitchFamily="18" charset="0"/>
                            </a:rPr>
                            <m:t>Refere</m:t>
                          </m:r>
                          <m:r>
                            <a:rPr lang="de-DE" b="0" i="1" baseline="-25000" smtClean="0">
                              <a:latin typeface="Cambria Math" panose="02040503050406030204" pitchFamily="18" charset="0"/>
                            </a:rPr>
                            <m:t>𝑛𝑐𝑒</m:t>
                          </m:r>
                        </m:den>
                      </m:f>
                    </m:oMath>
                  </m:oMathPara>
                </a14:m>
                <a:endParaRPr lang="de-DE" b="1" dirty="0"/>
              </a:p>
            </p:txBody>
          </p:sp>
        </mc:Choice>
        <mc:Fallback xmlns="">
          <p:sp>
            <p:nvSpPr>
              <p:cNvPr id="5" name="Textfeld 4">
                <a:extLst>
                  <a:ext uri="{FF2B5EF4-FFF2-40B4-BE49-F238E27FC236}">
                    <a16:creationId xmlns:a16="http://schemas.microsoft.com/office/drawing/2014/main" id="{7EF8D2D6-AD42-41F4-B249-4468FEEFB876}"/>
                  </a:ext>
                </a:extLst>
              </p:cNvPr>
              <p:cNvSpPr txBox="1">
                <a:spLocks noRot="1" noChangeAspect="1" noMove="1" noResize="1" noEditPoints="1" noAdjustHandles="1" noChangeArrowheads="1" noChangeShapeType="1" noTextEdit="1"/>
              </p:cNvSpPr>
              <p:nvPr/>
            </p:nvSpPr>
            <p:spPr>
              <a:xfrm>
                <a:off x="5186484" y="2932797"/>
                <a:ext cx="2129044" cy="472052"/>
              </a:xfrm>
              <a:prstGeom prst="rect">
                <a:avLst/>
              </a:prstGeom>
              <a:blipFill>
                <a:blip r:embed="rId3"/>
                <a:stretch>
                  <a:fillRect b="-8974"/>
                </a:stretch>
              </a:blipFill>
            </p:spPr>
            <p:txBody>
              <a:bodyPr/>
              <a:lstStyle/>
              <a:p>
                <a:r>
                  <a:rPr lang="de-DE">
                    <a:noFill/>
                  </a:rPr>
                  <a:t> </a:t>
                </a:r>
              </a:p>
            </p:txBody>
          </p:sp>
        </mc:Fallback>
      </mc:AlternateContent>
      <p:sp>
        <p:nvSpPr>
          <p:cNvPr id="6" name="Textfeld 5">
            <a:extLst>
              <a:ext uri="{FF2B5EF4-FFF2-40B4-BE49-F238E27FC236}">
                <a16:creationId xmlns:a16="http://schemas.microsoft.com/office/drawing/2014/main" id="{17BF78B7-5363-4169-8BA9-138419A6EC81}"/>
              </a:ext>
            </a:extLst>
          </p:cNvPr>
          <p:cNvSpPr txBox="1"/>
          <p:nvPr/>
        </p:nvSpPr>
        <p:spPr>
          <a:xfrm>
            <a:off x="4456230" y="296562"/>
            <a:ext cx="2544286" cy="461665"/>
          </a:xfrm>
          <a:prstGeom prst="rect">
            <a:avLst/>
          </a:prstGeom>
          <a:noFill/>
        </p:spPr>
        <p:txBody>
          <a:bodyPr wrap="none" rtlCol="0">
            <a:spAutoFit/>
          </a:bodyPr>
          <a:lstStyle/>
          <a:p>
            <a:r>
              <a:rPr lang="de-DE" sz="2400" b="1" dirty="0">
                <a:latin typeface="Arial" panose="020B0604020202020204" pitchFamily="34" charset="0"/>
                <a:cs typeface="Arial" panose="020B0604020202020204" pitchFamily="34" charset="0"/>
              </a:rPr>
              <a:t>Chemical </a:t>
            </a:r>
            <a:r>
              <a:rPr lang="de-DE" sz="2400" b="1" dirty="0" err="1">
                <a:latin typeface="Arial" panose="020B0604020202020204" pitchFamily="34" charset="0"/>
                <a:cs typeface="Arial" panose="020B0604020202020204" pitchFamily="34" charset="0"/>
              </a:rPr>
              <a:t>shifts</a:t>
            </a:r>
            <a:endParaRPr lang="de-DE" sz="2400" b="1" dirty="0">
              <a:latin typeface="Arial" panose="020B0604020202020204" pitchFamily="34" charset="0"/>
              <a:cs typeface="Arial" panose="020B0604020202020204" pitchFamily="34" charset="0"/>
            </a:endParaRPr>
          </a:p>
        </p:txBody>
      </p:sp>
      <p:sp>
        <p:nvSpPr>
          <p:cNvPr id="7" name="Textfeld 6">
            <a:extLst>
              <a:ext uri="{FF2B5EF4-FFF2-40B4-BE49-F238E27FC236}">
                <a16:creationId xmlns:a16="http://schemas.microsoft.com/office/drawing/2014/main" id="{0201CA02-BC5E-4D46-ABE0-B34E689E22E4}"/>
              </a:ext>
            </a:extLst>
          </p:cNvPr>
          <p:cNvSpPr txBox="1"/>
          <p:nvPr/>
        </p:nvSpPr>
        <p:spPr>
          <a:xfrm>
            <a:off x="4057650" y="1306286"/>
            <a:ext cx="6172200" cy="1200329"/>
          </a:xfrm>
          <a:prstGeom prst="rect">
            <a:avLst/>
          </a:prstGeom>
          <a:noFill/>
        </p:spPr>
        <p:txBody>
          <a:bodyPr wrap="square" rtlCol="0">
            <a:spAutoFit/>
          </a:bodyPr>
          <a:lstStyle/>
          <a:p>
            <a:r>
              <a:rPr lang="en-US" dirty="0"/>
              <a:t>In order to estimate the chemical shifts more accurately than is possible just by looking at the scale below the spectrum, we need the peak labels given in Hz together with the well-known formula</a:t>
            </a:r>
            <a:endParaRPr lang="de-DE" dirty="0"/>
          </a:p>
        </p:txBody>
      </p:sp>
      <mc:AlternateContent xmlns:mc="http://schemas.openxmlformats.org/markup-compatibility/2006">
        <mc:Choice xmlns:a14="http://schemas.microsoft.com/office/drawing/2010/main" Requires="a14">
          <p:sp>
            <p:nvSpPr>
              <p:cNvPr id="8" name="Textfeld 7">
                <a:extLst>
                  <a:ext uri="{FF2B5EF4-FFF2-40B4-BE49-F238E27FC236}">
                    <a16:creationId xmlns:a16="http://schemas.microsoft.com/office/drawing/2014/main" id="{CE2D86FE-CF14-460F-89E5-EB0FCD46C425}"/>
                  </a:ext>
                </a:extLst>
              </p:cNvPr>
              <p:cNvSpPr txBox="1"/>
              <p:nvPr/>
            </p:nvSpPr>
            <p:spPr>
              <a:xfrm>
                <a:off x="4057650" y="3951514"/>
                <a:ext cx="5388428" cy="1200329"/>
              </a:xfrm>
              <a:prstGeom prst="rect">
                <a:avLst/>
              </a:prstGeom>
              <a:noFill/>
            </p:spPr>
            <p:txBody>
              <a:bodyPr wrap="square" rtlCol="0">
                <a:spAutoFit/>
              </a:bodyPr>
              <a:lstStyle/>
              <a:p>
                <a14:m>
                  <m:oMath xmlns:m="http://schemas.openxmlformats.org/officeDocument/2006/math">
                    <m:r>
                      <m:rPr>
                        <m:sty m:val="p"/>
                      </m:rPr>
                      <a:rPr lang="el-GR" i="1">
                        <a:latin typeface="Cambria Math" panose="02040503050406030204" pitchFamily="18" charset="0"/>
                      </a:rPr>
                      <m:t>ν</m:t>
                    </m:r>
                    <m:r>
                      <m:rPr>
                        <m:sty m:val="p"/>
                      </m:rPr>
                      <a:rPr lang="de-DE" baseline="-25000">
                        <a:latin typeface="Cambria Math" panose="02040503050406030204" pitchFamily="18" charset="0"/>
                      </a:rPr>
                      <m:t>Refe</m:t>
                    </m:r>
                    <m:r>
                      <m:rPr>
                        <m:sty m:val="p"/>
                      </m:rPr>
                      <a:rPr lang="de-DE" b="0" i="0" baseline="-25000" smtClean="0">
                        <a:latin typeface="Cambria Math" panose="02040503050406030204" pitchFamily="18" charset="0"/>
                      </a:rPr>
                      <m:t>rence</m:t>
                    </m:r>
                  </m:oMath>
                </a14:m>
                <a:r>
                  <a:rPr lang="en-US" dirty="0"/>
                  <a:t> is 250.13 MHz according to the problem description, the peak labels do not represent absolute frequencies, but rather the difference from the reference signal </a:t>
                </a:r>
                <a:r>
                  <a:rPr lang="de-DE" dirty="0"/>
                  <a:t>(</a:t>
                </a:r>
                <a14:m>
                  <m:oMath xmlns:m="http://schemas.openxmlformats.org/officeDocument/2006/math">
                    <m:r>
                      <m:rPr>
                        <m:sty m:val="p"/>
                      </m:rPr>
                      <a:rPr lang="el-GR" i="1">
                        <a:latin typeface="Cambria Math" panose="02040503050406030204" pitchFamily="18" charset="0"/>
                      </a:rPr>
                      <m:t>ν</m:t>
                    </m:r>
                    <m:r>
                      <m:rPr>
                        <m:sty m:val="p"/>
                      </m:rPr>
                      <a:rPr lang="de-DE" b="0" i="0" baseline="-25000" smtClean="0">
                        <a:latin typeface="Cambria Math" panose="02040503050406030204" pitchFamily="18" charset="0"/>
                      </a:rPr>
                      <m:t>Sample</m:t>
                    </m:r>
                    <m:r>
                      <a:rPr lang="de-DE" i="1">
                        <a:latin typeface="Cambria Math" panose="02040503050406030204" pitchFamily="18" charset="0"/>
                      </a:rPr>
                      <m:t>−</m:t>
                    </m:r>
                    <m:r>
                      <m:rPr>
                        <m:sty m:val="p"/>
                      </m:rPr>
                      <a:rPr lang="el-GR" i="1">
                        <a:latin typeface="Cambria Math" panose="02040503050406030204" pitchFamily="18" charset="0"/>
                      </a:rPr>
                      <m:t>ν</m:t>
                    </m:r>
                    <m:r>
                      <m:rPr>
                        <m:sty m:val="p"/>
                      </m:rPr>
                      <a:rPr lang="de-DE" baseline="-25000">
                        <a:latin typeface="Cambria Math" panose="02040503050406030204" pitchFamily="18" charset="0"/>
                      </a:rPr>
                      <m:t>Refer</m:t>
                    </m:r>
                    <m:r>
                      <m:rPr>
                        <m:sty m:val="p"/>
                      </m:rPr>
                      <a:rPr lang="de-DE" b="0" i="0" baseline="-25000" smtClean="0">
                        <a:latin typeface="Cambria Math" panose="02040503050406030204" pitchFamily="18" charset="0"/>
                      </a:rPr>
                      <m:t>ence</m:t>
                    </m:r>
                  </m:oMath>
                </a14:m>
                <a:r>
                  <a:rPr lang="de-DE" dirty="0"/>
                  <a:t>)</a:t>
                </a:r>
                <a:r>
                  <a:rPr lang="en-US" dirty="0"/>
                  <a:t>.</a:t>
                </a:r>
                <a:endParaRPr lang="de-DE" dirty="0"/>
              </a:p>
            </p:txBody>
          </p:sp>
        </mc:Choice>
        <mc:Fallback>
          <p:sp>
            <p:nvSpPr>
              <p:cNvPr id="8" name="Textfeld 7">
                <a:extLst>
                  <a:ext uri="{FF2B5EF4-FFF2-40B4-BE49-F238E27FC236}">
                    <a16:creationId xmlns:a16="http://schemas.microsoft.com/office/drawing/2014/main" id="{CE2D86FE-CF14-460F-89E5-EB0FCD46C425}"/>
                  </a:ext>
                </a:extLst>
              </p:cNvPr>
              <p:cNvSpPr txBox="1">
                <a:spLocks noRot="1" noChangeAspect="1" noMove="1" noResize="1" noEditPoints="1" noAdjustHandles="1" noChangeArrowheads="1" noChangeShapeType="1" noTextEdit="1"/>
              </p:cNvSpPr>
              <p:nvPr/>
            </p:nvSpPr>
            <p:spPr>
              <a:xfrm>
                <a:off x="4057650" y="3951514"/>
                <a:ext cx="5388428" cy="1200329"/>
              </a:xfrm>
              <a:prstGeom prst="rect">
                <a:avLst/>
              </a:prstGeom>
              <a:blipFill>
                <a:blip r:embed="rId4"/>
                <a:stretch>
                  <a:fillRect l="-1018" t="-2538" b="-7107"/>
                </a:stretch>
              </a:blipFill>
            </p:spPr>
            <p:txBody>
              <a:bodyPr/>
              <a:lstStyle/>
              <a:p>
                <a:r>
                  <a:rPr lang="de-DE">
                    <a:noFill/>
                  </a:rPr>
                  <a:t> </a:t>
                </a:r>
              </a:p>
            </p:txBody>
          </p:sp>
        </mc:Fallback>
      </mc:AlternateContent>
      <p:sp>
        <p:nvSpPr>
          <p:cNvPr id="2" name="Rechteck 1">
            <a:extLst>
              <a:ext uri="{FF2B5EF4-FFF2-40B4-BE49-F238E27FC236}">
                <a16:creationId xmlns:a16="http://schemas.microsoft.com/office/drawing/2014/main" id="{36FC90CF-DF51-4AC5-B1ED-A1359E135D8D}"/>
              </a:ext>
            </a:extLst>
          </p:cNvPr>
          <p:cNvSpPr/>
          <p:nvPr/>
        </p:nvSpPr>
        <p:spPr>
          <a:xfrm>
            <a:off x="2490107" y="1306286"/>
            <a:ext cx="1012372" cy="923330"/>
          </a:xfrm>
          <a:prstGeom prst="rect">
            <a:avLst/>
          </a:prstGeom>
          <a:solidFill>
            <a:schemeClr val="bg1">
              <a:lumMod val="50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 name="Rechteck 2">
            <a:extLst>
              <a:ext uri="{FF2B5EF4-FFF2-40B4-BE49-F238E27FC236}">
                <a16:creationId xmlns:a16="http://schemas.microsoft.com/office/drawing/2014/main" id="{117297E5-4FC8-4FE5-84B8-80E4A796CEA7}"/>
              </a:ext>
            </a:extLst>
          </p:cNvPr>
          <p:cNvSpPr/>
          <p:nvPr/>
        </p:nvSpPr>
        <p:spPr>
          <a:xfrm>
            <a:off x="10568539" y="1306286"/>
            <a:ext cx="885524" cy="923330"/>
          </a:xfrm>
          <a:prstGeom prst="rect">
            <a:avLst/>
          </a:prstGeom>
          <a:solidFill>
            <a:schemeClr val="bg1">
              <a:lumMod val="50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3521778471"/>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1500"/>
                                        <p:tgtEl>
                                          <p:spTgt spid="7"/>
                                        </p:tgtEl>
                                      </p:cBhvr>
                                    </p:animEffect>
                                  </p:childTnLst>
                                </p:cTn>
                              </p:par>
                            </p:childTnLst>
                          </p:cTn>
                        </p:par>
                        <p:par>
                          <p:cTn id="8" fill="hold">
                            <p:stCondLst>
                              <p:cond delay="1500"/>
                            </p:stCondLst>
                            <p:childTnLst>
                              <p:par>
                                <p:cTn id="9" presetID="10" presetClass="entr" presetSubtype="0" fill="hold" grpId="0" nodeType="afterEffect">
                                  <p:stCondLst>
                                    <p:cond delay="0"/>
                                  </p:stCondLst>
                                  <p:childTnLst>
                                    <p:set>
                                      <p:cBhvr>
                                        <p:cTn id="10" dur="1" fill="hold">
                                          <p:stCondLst>
                                            <p:cond delay="0"/>
                                          </p:stCondLst>
                                        </p:cTn>
                                        <p:tgtEl>
                                          <p:spTgt spid="5"/>
                                        </p:tgtEl>
                                        <p:attrNameLst>
                                          <p:attrName>style.visibility</p:attrName>
                                        </p:attrNameLst>
                                      </p:cBhvr>
                                      <p:to>
                                        <p:strVal val="visible"/>
                                      </p:to>
                                    </p:set>
                                    <p:animEffect transition="in" filter="fade">
                                      <p:cBhvr>
                                        <p:cTn id="11" dur="500"/>
                                        <p:tgtEl>
                                          <p:spTgt spid="5"/>
                                        </p:tgtEl>
                                      </p:cBhvr>
                                    </p:animEffect>
                                  </p:childTnLst>
                                </p:cTn>
                              </p:par>
                            </p:childTnLst>
                          </p:cTn>
                        </p:par>
                      </p:childTnLst>
                    </p:cTn>
                  </p:par>
                  <p:par>
                    <p:cTn id="12" fill="hold">
                      <p:stCondLst>
                        <p:cond delay="indefinite"/>
                      </p:stCondLst>
                      <p:childTnLst>
                        <p:par>
                          <p:cTn id="13" fill="hold">
                            <p:stCondLst>
                              <p:cond delay="0"/>
                            </p:stCondLst>
                            <p:childTnLst>
                              <p:par>
                                <p:cTn id="14" presetID="22" presetClass="entr" presetSubtype="8" fill="hold" grpId="0" nodeType="clickEffect">
                                  <p:stCondLst>
                                    <p:cond delay="0"/>
                                  </p:stCondLst>
                                  <p:childTnLst>
                                    <p:set>
                                      <p:cBhvr>
                                        <p:cTn id="15" dur="1" fill="hold">
                                          <p:stCondLst>
                                            <p:cond delay="0"/>
                                          </p:stCondLst>
                                        </p:cTn>
                                        <p:tgtEl>
                                          <p:spTgt spid="8"/>
                                        </p:tgtEl>
                                        <p:attrNameLst>
                                          <p:attrName>style.visibility</p:attrName>
                                        </p:attrNameLst>
                                      </p:cBhvr>
                                      <p:to>
                                        <p:strVal val="visible"/>
                                      </p:to>
                                    </p:set>
                                    <p:animEffect transition="in" filter="wipe(left)">
                                      <p:cBhvr>
                                        <p:cTn id="16" dur="1500"/>
                                        <p:tgtEl>
                                          <p:spTgt spid="8"/>
                                        </p:tgtEl>
                                      </p:cBhvr>
                                    </p:animEffect>
                                  </p:childTnLst>
                                </p:cTn>
                              </p:par>
                            </p:childTnLst>
                          </p:cTn>
                        </p:par>
                        <p:par>
                          <p:cTn id="17" fill="hold">
                            <p:stCondLst>
                              <p:cond delay="1500"/>
                            </p:stCondLst>
                            <p:childTnLst>
                              <p:par>
                                <p:cTn id="18" presetID="10" presetClass="entr" presetSubtype="0" fill="hold" grpId="0" nodeType="afterEffect">
                                  <p:stCondLst>
                                    <p:cond delay="0"/>
                                  </p:stCondLst>
                                  <p:childTnLst>
                                    <p:set>
                                      <p:cBhvr>
                                        <p:cTn id="19" dur="1" fill="hold">
                                          <p:stCondLst>
                                            <p:cond delay="0"/>
                                          </p:stCondLst>
                                        </p:cTn>
                                        <p:tgtEl>
                                          <p:spTgt spid="2"/>
                                        </p:tgtEl>
                                        <p:attrNameLst>
                                          <p:attrName>style.visibility</p:attrName>
                                        </p:attrNameLst>
                                      </p:cBhvr>
                                      <p:to>
                                        <p:strVal val="visible"/>
                                      </p:to>
                                    </p:set>
                                    <p:animEffect transition="in" filter="fade">
                                      <p:cBhvr>
                                        <p:cTn id="20" dur="500"/>
                                        <p:tgtEl>
                                          <p:spTgt spid="2"/>
                                        </p:tgtEl>
                                      </p:cBhvr>
                                    </p:animEffect>
                                  </p:childTnLst>
                                </p:cTn>
                              </p:par>
                            </p:childTnLst>
                          </p:cTn>
                        </p:par>
                        <p:par>
                          <p:cTn id="21" fill="hold">
                            <p:stCondLst>
                              <p:cond delay="2000"/>
                            </p:stCondLst>
                            <p:childTnLst>
                              <p:par>
                                <p:cTn id="22" presetID="10" presetClass="entr" presetSubtype="0" fill="hold" grpId="0" nodeType="afterEffect">
                                  <p:stCondLst>
                                    <p:cond delay="0"/>
                                  </p:stCondLst>
                                  <p:childTnLst>
                                    <p:set>
                                      <p:cBhvr>
                                        <p:cTn id="23" dur="1" fill="hold">
                                          <p:stCondLst>
                                            <p:cond delay="0"/>
                                          </p:stCondLst>
                                        </p:cTn>
                                        <p:tgtEl>
                                          <p:spTgt spid="3"/>
                                        </p:tgtEl>
                                        <p:attrNameLst>
                                          <p:attrName>style.visibility</p:attrName>
                                        </p:attrNameLst>
                                      </p:cBhvr>
                                      <p:to>
                                        <p:strVal val="visible"/>
                                      </p:to>
                                    </p:set>
                                    <p:animEffect transition="in" filter="fade">
                                      <p:cBhvr>
                                        <p:cTn id="24"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7" grpId="0"/>
      <p:bldP spid="8" grpId="0"/>
      <p:bldP spid="2" grpId="0" animBg="1"/>
      <p:bldP spid="3"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Grafik 3">
            <a:extLst>
              <a:ext uri="{FF2B5EF4-FFF2-40B4-BE49-F238E27FC236}">
                <a16:creationId xmlns:a16="http://schemas.microsoft.com/office/drawing/2014/main" id="{31EA42D4-AFDA-47FD-B7E7-9AAEDED25774}"/>
              </a:ext>
            </a:extLst>
          </p:cNvPr>
          <p:cNvPicPr>
            <a:picLocks noChangeAspect="1"/>
          </p:cNvPicPr>
          <p:nvPr/>
        </p:nvPicPr>
        <p:blipFill>
          <a:blip r:embed="rId2"/>
          <a:stretch>
            <a:fillRect/>
          </a:stretch>
        </p:blipFill>
        <p:spPr>
          <a:xfrm>
            <a:off x="14129" y="0"/>
            <a:ext cx="12163742" cy="6858000"/>
          </a:xfrm>
          <a:prstGeom prst="rect">
            <a:avLst/>
          </a:prstGeom>
        </p:spPr>
      </p:pic>
      <mc:AlternateContent xmlns:mc="http://schemas.openxmlformats.org/markup-compatibility/2006" xmlns:a14="http://schemas.microsoft.com/office/drawing/2010/main">
        <mc:Choice Requires="a14">
          <p:sp>
            <p:nvSpPr>
              <p:cNvPr id="9" name="Textfeld 8">
                <a:extLst>
                  <a:ext uri="{FF2B5EF4-FFF2-40B4-BE49-F238E27FC236}">
                    <a16:creationId xmlns:a16="http://schemas.microsoft.com/office/drawing/2014/main" id="{5F89D742-0B7F-4098-930C-4DAD9D0DACCD}"/>
                  </a:ext>
                </a:extLst>
              </p:cNvPr>
              <p:cNvSpPr txBox="1"/>
              <p:nvPr/>
            </p:nvSpPr>
            <p:spPr>
              <a:xfrm>
                <a:off x="4708728" y="1939392"/>
                <a:ext cx="4369017" cy="537583"/>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m:rPr>
                          <m:sty m:val="p"/>
                        </m:rPr>
                        <a:rPr lang="el-GR" b="0" i="1" smtClean="0">
                          <a:latin typeface="Cambria Math" panose="02040503050406030204" pitchFamily="18" charset="0"/>
                        </a:rPr>
                        <m:t>δ</m:t>
                      </m:r>
                      <m:r>
                        <m:rPr>
                          <m:sty m:val="p"/>
                        </m:rPr>
                        <a:rPr lang="de-DE" b="0" i="0" baseline="-25000" smtClean="0">
                          <a:latin typeface="Cambria Math" panose="02040503050406030204" pitchFamily="18" charset="0"/>
                        </a:rPr>
                        <m:t>a</m:t>
                      </m:r>
                      <m:r>
                        <a:rPr lang="pt-BR" i="1" smtClean="0">
                          <a:latin typeface="Cambria Math" panose="02040503050406030204" pitchFamily="18" charset="0"/>
                        </a:rPr>
                        <m:t>=</m:t>
                      </m:r>
                      <m:f>
                        <m:fPr>
                          <m:ctrlPr>
                            <a:rPr lang="pt-BR" i="1" smtClean="0">
                              <a:latin typeface="Cambria Math" panose="02040503050406030204" pitchFamily="18" charset="0"/>
                            </a:rPr>
                          </m:ctrlPr>
                        </m:fPr>
                        <m:num>
                          <m:d>
                            <m:dPr>
                              <m:ctrlPr>
                                <a:rPr lang="de-DE" b="0" i="1" smtClean="0">
                                  <a:latin typeface="Cambria Math" panose="02040503050406030204" pitchFamily="18" charset="0"/>
                                </a:rPr>
                              </m:ctrlPr>
                            </m:dPr>
                            <m:e>
                              <m:r>
                                <a:rPr lang="de-DE" b="0" i="1" smtClean="0">
                                  <a:latin typeface="Cambria Math" panose="02040503050406030204" pitchFamily="18" charset="0"/>
                                </a:rPr>
                                <m:t>740.44 </m:t>
                              </m:r>
                              <m:r>
                                <m:rPr>
                                  <m:sty m:val="p"/>
                                </m:rPr>
                                <a:rPr lang="de-DE" b="0" i="0" smtClean="0">
                                  <a:latin typeface="Cambria Math" panose="02040503050406030204" pitchFamily="18" charset="0"/>
                                </a:rPr>
                                <m:t>Hz</m:t>
                              </m:r>
                              <m:r>
                                <a:rPr lang="de-DE" b="0" i="1" smtClean="0">
                                  <a:latin typeface="Cambria Math" panose="02040503050406030204" pitchFamily="18" charset="0"/>
                                </a:rPr>
                                <m:t>+718.37 </m:t>
                              </m:r>
                              <m:r>
                                <m:rPr>
                                  <m:sty m:val="p"/>
                                </m:rPr>
                                <a:rPr lang="de-DE" b="0" i="0" smtClean="0">
                                  <a:latin typeface="Cambria Math" panose="02040503050406030204" pitchFamily="18" charset="0"/>
                                </a:rPr>
                                <m:t>Hz</m:t>
                              </m:r>
                            </m:e>
                          </m:d>
                        </m:num>
                        <m:den>
                          <m:r>
                            <a:rPr lang="de-DE" b="0" i="1" smtClean="0">
                              <a:latin typeface="Cambria Math" panose="02040503050406030204" pitchFamily="18" charset="0"/>
                            </a:rPr>
                            <m:t>2∗250.13 </m:t>
                          </m:r>
                          <m:r>
                            <m:rPr>
                              <m:sty m:val="p"/>
                            </m:rPr>
                            <a:rPr lang="de-DE" b="0" i="0" smtClean="0">
                              <a:latin typeface="Cambria Math" panose="02040503050406030204" pitchFamily="18" charset="0"/>
                            </a:rPr>
                            <m:t>MHz</m:t>
                          </m:r>
                        </m:den>
                      </m:f>
                      <m:r>
                        <a:rPr lang="de-DE" i="1">
                          <a:latin typeface="Cambria Math" panose="02040503050406030204" pitchFamily="18" charset="0"/>
                        </a:rPr>
                        <m:t>=</m:t>
                      </m:r>
                      <m:r>
                        <a:rPr lang="de-DE" b="1" i="0" smtClean="0">
                          <a:solidFill>
                            <a:srgbClr val="0070C0"/>
                          </a:solidFill>
                          <a:latin typeface="Cambria Math" panose="02040503050406030204" pitchFamily="18" charset="0"/>
                        </a:rPr>
                        <m:t>𝟐</m:t>
                      </m:r>
                      <m:r>
                        <a:rPr lang="de-DE" b="1" i="0" smtClean="0">
                          <a:solidFill>
                            <a:srgbClr val="0070C0"/>
                          </a:solidFill>
                          <a:latin typeface="Cambria Math" panose="02040503050406030204" pitchFamily="18" charset="0"/>
                        </a:rPr>
                        <m:t>.</m:t>
                      </m:r>
                      <m:r>
                        <a:rPr lang="de-DE" b="1" i="0" smtClean="0">
                          <a:solidFill>
                            <a:srgbClr val="0070C0"/>
                          </a:solidFill>
                          <a:latin typeface="Cambria Math" panose="02040503050406030204" pitchFamily="18" charset="0"/>
                        </a:rPr>
                        <m:t>𝟗𝟐</m:t>
                      </m:r>
                      <m:r>
                        <a:rPr lang="de-DE" b="1" i="0" smtClean="0">
                          <a:solidFill>
                            <a:srgbClr val="0070C0"/>
                          </a:solidFill>
                          <a:latin typeface="Cambria Math" panose="02040503050406030204" pitchFamily="18" charset="0"/>
                        </a:rPr>
                        <m:t> </m:t>
                      </m:r>
                      <m:r>
                        <a:rPr lang="de-DE" b="1" i="0" smtClean="0">
                          <a:solidFill>
                            <a:srgbClr val="0070C0"/>
                          </a:solidFill>
                          <a:latin typeface="Cambria Math" panose="02040503050406030204" pitchFamily="18" charset="0"/>
                        </a:rPr>
                        <m:t>𝐩𝐩𝐦</m:t>
                      </m:r>
                    </m:oMath>
                  </m:oMathPara>
                </a14:m>
                <a:endParaRPr lang="de-DE" b="1" dirty="0"/>
              </a:p>
            </p:txBody>
          </p:sp>
        </mc:Choice>
        <mc:Fallback xmlns="">
          <p:sp>
            <p:nvSpPr>
              <p:cNvPr id="9" name="Textfeld 8">
                <a:extLst>
                  <a:ext uri="{FF2B5EF4-FFF2-40B4-BE49-F238E27FC236}">
                    <a16:creationId xmlns:a16="http://schemas.microsoft.com/office/drawing/2014/main" id="{5F89D742-0B7F-4098-930C-4DAD9D0DACCD}"/>
                  </a:ext>
                </a:extLst>
              </p:cNvPr>
              <p:cNvSpPr txBox="1">
                <a:spLocks noRot="1" noChangeAspect="1" noMove="1" noResize="1" noEditPoints="1" noAdjustHandles="1" noChangeArrowheads="1" noChangeShapeType="1" noTextEdit="1"/>
              </p:cNvSpPr>
              <p:nvPr/>
            </p:nvSpPr>
            <p:spPr>
              <a:xfrm>
                <a:off x="4708728" y="1939392"/>
                <a:ext cx="4369017" cy="537583"/>
              </a:xfrm>
              <a:prstGeom prst="rect">
                <a:avLst/>
              </a:prstGeom>
              <a:blipFill>
                <a:blip r:embed="rId3"/>
                <a:stretch>
                  <a:fillRect/>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10" name="Textfeld 9">
                <a:extLst>
                  <a:ext uri="{FF2B5EF4-FFF2-40B4-BE49-F238E27FC236}">
                    <a16:creationId xmlns:a16="http://schemas.microsoft.com/office/drawing/2014/main" id="{B5747C75-B16B-4167-A677-15233266734D}"/>
                  </a:ext>
                </a:extLst>
              </p:cNvPr>
              <p:cNvSpPr txBox="1"/>
              <p:nvPr/>
            </p:nvSpPr>
            <p:spPr>
              <a:xfrm>
                <a:off x="4708728" y="3001739"/>
                <a:ext cx="4453975" cy="537583"/>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m:rPr>
                          <m:sty m:val="p"/>
                        </m:rPr>
                        <a:rPr lang="el-GR" b="0" i="1" smtClean="0">
                          <a:latin typeface="Cambria Math" panose="02040503050406030204" pitchFamily="18" charset="0"/>
                        </a:rPr>
                        <m:t>δ</m:t>
                      </m:r>
                      <m:r>
                        <m:rPr>
                          <m:sty m:val="p"/>
                        </m:rPr>
                        <a:rPr lang="de-DE" b="0" i="0" baseline="-25000" smtClean="0">
                          <a:latin typeface="Cambria Math" panose="02040503050406030204" pitchFamily="18" charset="0"/>
                        </a:rPr>
                        <m:t>b</m:t>
                      </m:r>
                      <m:r>
                        <a:rPr lang="pt-BR" i="1" smtClean="0">
                          <a:latin typeface="Cambria Math" panose="02040503050406030204" pitchFamily="18" charset="0"/>
                        </a:rPr>
                        <m:t>=</m:t>
                      </m:r>
                      <m:f>
                        <m:fPr>
                          <m:ctrlPr>
                            <a:rPr lang="pt-BR" i="1" smtClean="0">
                              <a:latin typeface="Cambria Math" panose="02040503050406030204" pitchFamily="18" charset="0"/>
                            </a:rPr>
                          </m:ctrlPr>
                        </m:fPr>
                        <m:num>
                          <m:d>
                            <m:dPr>
                              <m:ctrlPr>
                                <a:rPr lang="de-DE" b="0" i="1" smtClean="0">
                                  <a:latin typeface="Cambria Math" panose="02040503050406030204" pitchFamily="18" charset="0"/>
                                </a:rPr>
                              </m:ctrlPr>
                            </m:dPr>
                            <m:e>
                              <m:r>
                                <a:rPr lang="de-DE" b="0" i="1" smtClean="0">
                                  <a:latin typeface="Cambria Math" panose="02040503050406030204" pitchFamily="18" charset="0"/>
                                </a:rPr>
                                <m:t>312.89 </m:t>
                              </m:r>
                              <m:r>
                                <m:rPr>
                                  <m:sty m:val="p"/>
                                </m:rPr>
                                <a:rPr lang="de-DE" b="0" i="0" smtClean="0">
                                  <a:latin typeface="Cambria Math" panose="02040503050406030204" pitchFamily="18" charset="0"/>
                                </a:rPr>
                                <m:t>Hz</m:t>
                              </m:r>
                              <m:r>
                                <a:rPr lang="de-DE" b="0" i="1" smtClean="0">
                                  <a:latin typeface="Cambria Math" panose="02040503050406030204" pitchFamily="18" charset="0"/>
                                </a:rPr>
                                <m:t>+298.13 </m:t>
                              </m:r>
                              <m:r>
                                <m:rPr>
                                  <m:sty m:val="p"/>
                                </m:rPr>
                                <a:rPr lang="de-DE" b="0" i="0" smtClean="0">
                                  <a:latin typeface="Cambria Math" panose="02040503050406030204" pitchFamily="18" charset="0"/>
                                </a:rPr>
                                <m:t>Hz</m:t>
                              </m:r>
                            </m:e>
                          </m:d>
                        </m:num>
                        <m:den>
                          <m:r>
                            <a:rPr lang="de-DE" b="0" i="1" smtClean="0">
                              <a:latin typeface="Cambria Math" panose="02040503050406030204" pitchFamily="18" charset="0"/>
                            </a:rPr>
                            <m:t>2∗250.13 </m:t>
                          </m:r>
                          <m:r>
                            <m:rPr>
                              <m:sty m:val="p"/>
                            </m:rPr>
                            <a:rPr lang="de-DE" b="0" i="0" smtClean="0">
                              <a:latin typeface="Cambria Math" panose="02040503050406030204" pitchFamily="18" charset="0"/>
                            </a:rPr>
                            <m:t>MHz</m:t>
                          </m:r>
                        </m:den>
                      </m:f>
                      <m:r>
                        <a:rPr lang="de-DE" i="1">
                          <a:latin typeface="Cambria Math" panose="02040503050406030204" pitchFamily="18" charset="0"/>
                        </a:rPr>
                        <m:t>=</m:t>
                      </m:r>
                      <m:r>
                        <a:rPr lang="de-DE" b="1" i="0" smtClean="0">
                          <a:solidFill>
                            <a:srgbClr val="C00000"/>
                          </a:solidFill>
                          <a:latin typeface="Cambria Math" panose="02040503050406030204" pitchFamily="18" charset="0"/>
                        </a:rPr>
                        <m:t>𝟏</m:t>
                      </m:r>
                      <m:r>
                        <a:rPr lang="de-DE" b="1" i="0" smtClean="0">
                          <a:solidFill>
                            <a:srgbClr val="C00000"/>
                          </a:solidFill>
                          <a:latin typeface="Cambria Math" panose="02040503050406030204" pitchFamily="18" charset="0"/>
                        </a:rPr>
                        <m:t>.</m:t>
                      </m:r>
                      <m:r>
                        <a:rPr lang="de-DE" b="1" i="0" smtClean="0">
                          <a:solidFill>
                            <a:srgbClr val="C00000"/>
                          </a:solidFill>
                          <a:latin typeface="Cambria Math" panose="02040503050406030204" pitchFamily="18" charset="0"/>
                        </a:rPr>
                        <m:t>𝟐𝟐</m:t>
                      </m:r>
                      <m:r>
                        <a:rPr lang="de-DE" b="1" i="0" smtClean="0">
                          <a:solidFill>
                            <a:srgbClr val="C00000"/>
                          </a:solidFill>
                          <a:latin typeface="Cambria Math" panose="02040503050406030204" pitchFamily="18" charset="0"/>
                        </a:rPr>
                        <m:t> </m:t>
                      </m:r>
                      <m:r>
                        <a:rPr lang="de-DE" b="1" i="0" smtClean="0">
                          <a:solidFill>
                            <a:srgbClr val="C00000"/>
                          </a:solidFill>
                          <a:latin typeface="Cambria Math" panose="02040503050406030204" pitchFamily="18" charset="0"/>
                        </a:rPr>
                        <m:t>𝐩𝐩𝐦</m:t>
                      </m:r>
                    </m:oMath>
                  </m:oMathPara>
                </a14:m>
                <a:endParaRPr lang="de-DE" b="1" dirty="0"/>
              </a:p>
            </p:txBody>
          </p:sp>
        </mc:Choice>
        <mc:Fallback xmlns="">
          <p:sp>
            <p:nvSpPr>
              <p:cNvPr id="10" name="Textfeld 9">
                <a:extLst>
                  <a:ext uri="{FF2B5EF4-FFF2-40B4-BE49-F238E27FC236}">
                    <a16:creationId xmlns:a16="http://schemas.microsoft.com/office/drawing/2014/main" id="{B5747C75-B16B-4167-A677-15233266734D}"/>
                  </a:ext>
                </a:extLst>
              </p:cNvPr>
              <p:cNvSpPr txBox="1">
                <a:spLocks noRot="1" noChangeAspect="1" noMove="1" noResize="1" noEditPoints="1" noAdjustHandles="1" noChangeArrowheads="1" noChangeShapeType="1" noTextEdit="1"/>
              </p:cNvSpPr>
              <p:nvPr/>
            </p:nvSpPr>
            <p:spPr>
              <a:xfrm>
                <a:off x="4708728" y="3001739"/>
                <a:ext cx="4453975" cy="537583"/>
              </a:xfrm>
              <a:prstGeom prst="rect">
                <a:avLst/>
              </a:prstGeom>
              <a:blipFill>
                <a:blip r:embed="rId4"/>
                <a:stretch>
                  <a:fillRect/>
                </a:stretch>
              </a:blipFill>
            </p:spPr>
            <p:txBody>
              <a:bodyPr/>
              <a:lstStyle/>
              <a:p>
                <a:r>
                  <a:rPr lang="de-DE">
                    <a:noFill/>
                  </a:rPr>
                  <a:t> </a:t>
                </a:r>
              </a:p>
            </p:txBody>
          </p:sp>
        </mc:Fallback>
      </mc:AlternateContent>
      <p:sp>
        <p:nvSpPr>
          <p:cNvPr id="11" name="Textfeld 10">
            <a:extLst>
              <a:ext uri="{FF2B5EF4-FFF2-40B4-BE49-F238E27FC236}">
                <a16:creationId xmlns:a16="http://schemas.microsoft.com/office/drawing/2014/main" id="{243AD92A-0473-465F-A6F1-6707748DA3F5}"/>
              </a:ext>
            </a:extLst>
          </p:cNvPr>
          <p:cNvSpPr txBox="1"/>
          <p:nvPr/>
        </p:nvSpPr>
        <p:spPr>
          <a:xfrm>
            <a:off x="4171951" y="4647199"/>
            <a:ext cx="4629150" cy="923330"/>
          </a:xfrm>
          <a:prstGeom prst="rect">
            <a:avLst/>
          </a:prstGeom>
          <a:solidFill>
            <a:schemeClr val="bg1">
              <a:lumMod val="85000"/>
            </a:schemeClr>
          </a:solidFill>
          <a:effectLst>
            <a:outerShdw blurRad="50800" dist="38100" dir="2700000" algn="tl" rotWithShape="0">
              <a:prstClr val="black">
                <a:alpha val="40000"/>
              </a:prstClr>
            </a:outerShdw>
          </a:effectLst>
        </p:spPr>
        <p:txBody>
          <a:bodyPr wrap="square" rtlCol="0">
            <a:spAutoFit/>
          </a:bodyPr>
          <a:lstStyle/>
          <a:p>
            <a:r>
              <a:rPr lang="en-US" dirty="0"/>
              <a:t>Please remember: </a:t>
            </a:r>
            <a:r>
              <a:rPr lang="en-US" b="1" i="1" dirty="0"/>
              <a:t>ppm</a:t>
            </a:r>
            <a:r>
              <a:rPr lang="en-US" dirty="0"/>
              <a:t> is not a unit of measurement, but the dimensionless number, 10</a:t>
            </a:r>
            <a:r>
              <a:rPr lang="en-US" baseline="30000" dirty="0"/>
              <a:t>-6</a:t>
            </a:r>
            <a:r>
              <a:rPr lang="en-US" dirty="0"/>
              <a:t>, which is used like a unit of measurement.</a:t>
            </a:r>
            <a:endParaRPr lang="de-DE" dirty="0"/>
          </a:p>
        </p:txBody>
      </p:sp>
      <p:sp>
        <p:nvSpPr>
          <p:cNvPr id="12" name="Textfeld 11">
            <a:extLst>
              <a:ext uri="{FF2B5EF4-FFF2-40B4-BE49-F238E27FC236}">
                <a16:creationId xmlns:a16="http://schemas.microsoft.com/office/drawing/2014/main" id="{A8EB29CA-FA98-44B0-86E5-EBFCA69E3E79}"/>
              </a:ext>
            </a:extLst>
          </p:cNvPr>
          <p:cNvSpPr txBox="1"/>
          <p:nvPr/>
        </p:nvSpPr>
        <p:spPr>
          <a:xfrm>
            <a:off x="913494" y="4185534"/>
            <a:ext cx="1518364" cy="461665"/>
          </a:xfrm>
          <a:prstGeom prst="rect">
            <a:avLst/>
          </a:prstGeom>
          <a:noFill/>
        </p:spPr>
        <p:txBody>
          <a:bodyPr wrap="none" rtlCol="0">
            <a:spAutoFit/>
          </a:bodyPr>
          <a:lstStyle/>
          <a:p>
            <a:r>
              <a:rPr lang="de-DE" sz="2400" b="1" dirty="0">
                <a:solidFill>
                  <a:srgbClr val="0070C0"/>
                </a:solidFill>
                <a:latin typeface="Arial" panose="020B0604020202020204" pitchFamily="34" charset="0"/>
                <a:cs typeface="Arial" panose="020B0604020202020204" pitchFamily="34" charset="0"/>
              </a:rPr>
              <a:t>2.92 ppm</a:t>
            </a:r>
          </a:p>
        </p:txBody>
      </p:sp>
      <p:sp>
        <p:nvSpPr>
          <p:cNvPr id="13" name="Textfeld 12">
            <a:extLst>
              <a:ext uri="{FF2B5EF4-FFF2-40B4-BE49-F238E27FC236}">
                <a16:creationId xmlns:a16="http://schemas.microsoft.com/office/drawing/2014/main" id="{4AB32566-ADEC-4BD9-B10B-BC9DC8F7DAFB}"/>
              </a:ext>
            </a:extLst>
          </p:cNvPr>
          <p:cNvSpPr txBox="1"/>
          <p:nvPr/>
        </p:nvSpPr>
        <p:spPr>
          <a:xfrm>
            <a:off x="9077746" y="4185534"/>
            <a:ext cx="1518364" cy="461665"/>
          </a:xfrm>
          <a:prstGeom prst="rect">
            <a:avLst/>
          </a:prstGeom>
          <a:noFill/>
        </p:spPr>
        <p:txBody>
          <a:bodyPr wrap="none" rtlCol="0">
            <a:spAutoFit/>
          </a:bodyPr>
          <a:lstStyle/>
          <a:p>
            <a:r>
              <a:rPr lang="de-DE" sz="2400" b="1" dirty="0">
                <a:solidFill>
                  <a:srgbClr val="C00000"/>
                </a:solidFill>
                <a:latin typeface="Arial" panose="020B0604020202020204" pitchFamily="34" charset="0"/>
                <a:cs typeface="Arial" panose="020B0604020202020204" pitchFamily="34" charset="0"/>
              </a:rPr>
              <a:t>1.22 ppm</a:t>
            </a:r>
          </a:p>
        </p:txBody>
      </p:sp>
      <p:sp>
        <p:nvSpPr>
          <p:cNvPr id="2" name="Rechteck: abgerundete Ecken 1">
            <a:extLst>
              <a:ext uri="{FF2B5EF4-FFF2-40B4-BE49-F238E27FC236}">
                <a16:creationId xmlns:a16="http://schemas.microsoft.com/office/drawing/2014/main" id="{1AC2AFC8-654C-461D-BA34-858FFD727442}"/>
              </a:ext>
            </a:extLst>
          </p:cNvPr>
          <p:cNvSpPr/>
          <p:nvPr/>
        </p:nvSpPr>
        <p:spPr>
          <a:xfrm>
            <a:off x="2502568" y="1414914"/>
            <a:ext cx="904775" cy="789271"/>
          </a:xfrm>
          <a:prstGeom prst="roundRect">
            <a:avLst/>
          </a:prstGeom>
          <a:solidFill>
            <a:schemeClr val="accent2">
              <a:lumMod val="60000"/>
              <a:lumOff val="40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4" name="Rechteck: abgerundete Ecken 13">
            <a:extLst>
              <a:ext uri="{FF2B5EF4-FFF2-40B4-BE49-F238E27FC236}">
                <a16:creationId xmlns:a16="http://schemas.microsoft.com/office/drawing/2014/main" id="{93CC4BEF-76B1-4371-9A4C-0F06A4E4EAAB}"/>
              </a:ext>
            </a:extLst>
          </p:cNvPr>
          <p:cNvSpPr/>
          <p:nvPr/>
        </p:nvSpPr>
        <p:spPr>
          <a:xfrm>
            <a:off x="10479323" y="1390669"/>
            <a:ext cx="904775" cy="789271"/>
          </a:xfrm>
          <a:prstGeom prst="roundRect">
            <a:avLst/>
          </a:prstGeom>
          <a:solidFill>
            <a:schemeClr val="accent2">
              <a:lumMod val="60000"/>
              <a:lumOff val="40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5" name="Textfeld 14">
            <a:extLst>
              <a:ext uri="{FF2B5EF4-FFF2-40B4-BE49-F238E27FC236}">
                <a16:creationId xmlns:a16="http://schemas.microsoft.com/office/drawing/2014/main" id="{7AEB26CF-0010-40D0-9E32-6077C253A3B1}"/>
              </a:ext>
            </a:extLst>
          </p:cNvPr>
          <p:cNvSpPr txBox="1"/>
          <p:nvPr/>
        </p:nvSpPr>
        <p:spPr>
          <a:xfrm>
            <a:off x="4456230" y="296562"/>
            <a:ext cx="2544286" cy="461665"/>
          </a:xfrm>
          <a:prstGeom prst="rect">
            <a:avLst/>
          </a:prstGeom>
          <a:noFill/>
        </p:spPr>
        <p:txBody>
          <a:bodyPr wrap="none" rtlCol="0">
            <a:spAutoFit/>
          </a:bodyPr>
          <a:lstStyle/>
          <a:p>
            <a:r>
              <a:rPr lang="de-DE" sz="2400" b="1" dirty="0">
                <a:latin typeface="Arial" panose="020B0604020202020204" pitchFamily="34" charset="0"/>
                <a:cs typeface="Arial" panose="020B0604020202020204" pitchFamily="34" charset="0"/>
              </a:rPr>
              <a:t>Chemical </a:t>
            </a:r>
            <a:r>
              <a:rPr lang="de-DE" sz="2400" b="1" dirty="0" err="1">
                <a:latin typeface="Arial" panose="020B0604020202020204" pitchFamily="34" charset="0"/>
                <a:cs typeface="Arial" panose="020B0604020202020204" pitchFamily="34" charset="0"/>
              </a:rPr>
              <a:t>shifts</a:t>
            </a:r>
            <a:endParaRPr lang="de-DE" sz="24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951108757"/>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par>
                          <p:cTn id="8" fill="hold">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9"/>
                                        </p:tgtEl>
                                        <p:attrNameLst>
                                          <p:attrName>style.visibility</p:attrName>
                                        </p:attrNameLst>
                                      </p:cBhvr>
                                      <p:to>
                                        <p:strVal val="visible"/>
                                      </p:to>
                                    </p:set>
                                    <p:animEffect transition="in" filter="wipe(left)">
                                      <p:cBhvr>
                                        <p:cTn id="11" dur="1500"/>
                                        <p:tgtEl>
                                          <p:spTgt spid="9"/>
                                        </p:tgtEl>
                                      </p:cBhvr>
                                    </p:animEffect>
                                  </p:childTnLst>
                                </p:cTn>
                              </p:par>
                            </p:childTnLst>
                          </p:cTn>
                        </p:par>
                        <p:par>
                          <p:cTn id="12" fill="hold">
                            <p:stCondLst>
                              <p:cond delay="2000"/>
                            </p:stCondLst>
                            <p:childTnLst>
                              <p:par>
                                <p:cTn id="13" presetID="10" presetClass="entr" presetSubtype="0" fill="hold" grpId="0" nodeType="afterEffect">
                                  <p:stCondLst>
                                    <p:cond delay="0"/>
                                  </p:stCondLst>
                                  <p:childTnLst>
                                    <p:set>
                                      <p:cBhvr>
                                        <p:cTn id="14" dur="1" fill="hold">
                                          <p:stCondLst>
                                            <p:cond delay="0"/>
                                          </p:stCondLst>
                                        </p:cTn>
                                        <p:tgtEl>
                                          <p:spTgt spid="12"/>
                                        </p:tgtEl>
                                        <p:attrNameLst>
                                          <p:attrName>style.visibility</p:attrName>
                                        </p:attrNameLst>
                                      </p:cBhvr>
                                      <p:to>
                                        <p:strVal val="visible"/>
                                      </p:to>
                                    </p:set>
                                    <p:animEffect transition="in" filter="fade">
                                      <p:cBhvr>
                                        <p:cTn id="15" dur="500"/>
                                        <p:tgtEl>
                                          <p:spTgt spid="12"/>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xit" presetSubtype="0" fill="hold" grpId="1" nodeType="clickEffect">
                                  <p:stCondLst>
                                    <p:cond delay="0"/>
                                  </p:stCondLst>
                                  <p:childTnLst>
                                    <p:animEffect transition="out" filter="fade">
                                      <p:cBhvr>
                                        <p:cTn id="19" dur="500"/>
                                        <p:tgtEl>
                                          <p:spTgt spid="2"/>
                                        </p:tgtEl>
                                      </p:cBhvr>
                                    </p:animEffect>
                                    <p:set>
                                      <p:cBhvr>
                                        <p:cTn id="20" dur="1" fill="hold">
                                          <p:stCondLst>
                                            <p:cond delay="499"/>
                                          </p:stCondLst>
                                        </p:cTn>
                                        <p:tgtEl>
                                          <p:spTgt spid="2"/>
                                        </p:tgtEl>
                                        <p:attrNameLst>
                                          <p:attrName>style.visibility</p:attrName>
                                        </p:attrNameLst>
                                      </p:cBhvr>
                                      <p:to>
                                        <p:strVal val="hidden"/>
                                      </p:to>
                                    </p:set>
                                  </p:childTnLst>
                                </p:cTn>
                              </p:par>
                            </p:childTnLst>
                          </p:cTn>
                        </p:par>
                        <p:par>
                          <p:cTn id="21" fill="hold">
                            <p:stCondLst>
                              <p:cond delay="500"/>
                            </p:stCondLst>
                            <p:childTnLst>
                              <p:par>
                                <p:cTn id="22" presetID="10" presetClass="entr" presetSubtype="0" fill="hold" grpId="0" nodeType="afterEffect">
                                  <p:stCondLst>
                                    <p:cond delay="0"/>
                                  </p:stCondLst>
                                  <p:childTnLst>
                                    <p:set>
                                      <p:cBhvr>
                                        <p:cTn id="23" dur="1" fill="hold">
                                          <p:stCondLst>
                                            <p:cond delay="0"/>
                                          </p:stCondLst>
                                        </p:cTn>
                                        <p:tgtEl>
                                          <p:spTgt spid="14"/>
                                        </p:tgtEl>
                                        <p:attrNameLst>
                                          <p:attrName>style.visibility</p:attrName>
                                        </p:attrNameLst>
                                      </p:cBhvr>
                                      <p:to>
                                        <p:strVal val="visible"/>
                                      </p:to>
                                    </p:set>
                                    <p:animEffect transition="in" filter="fade">
                                      <p:cBhvr>
                                        <p:cTn id="24" dur="500"/>
                                        <p:tgtEl>
                                          <p:spTgt spid="14"/>
                                        </p:tgtEl>
                                      </p:cBhvr>
                                    </p:animEffect>
                                  </p:childTnLst>
                                </p:cTn>
                              </p:par>
                            </p:childTnLst>
                          </p:cTn>
                        </p:par>
                        <p:par>
                          <p:cTn id="25" fill="hold">
                            <p:stCondLst>
                              <p:cond delay="1000"/>
                            </p:stCondLst>
                            <p:childTnLst>
                              <p:par>
                                <p:cTn id="26" presetID="22" presetClass="entr" presetSubtype="8" fill="hold" grpId="0" nodeType="afterEffect">
                                  <p:stCondLst>
                                    <p:cond delay="0"/>
                                  </p:stCondLst>
                                  <p:childTnLst>
                                    <p:set>
                                      <p:cBhvr>
                                        <p:cTn id="27" dur="1" fill="hold">
                                          <p:stCondLst>
                                            <p:cond delay="0"/>
                                          </p:stCondLst>
                                        </p:cTn>
                                        <p:tgtEl>
                                          <p:spTgt spid="10"/>
                                        </p:tgtEl>
                                        <p:attrNameLst>
                                          <p:attrName>style.visibility</p:attrName>
                                        </p:attrNameLst>
                                      </p:cBhvr>
                                      <p:to>
                                        <p:strVal val="visible"/>
                                      </p:to>
                                    </p:set>
                                    <p:animEffect transition="in" filter="wipe(left)">
                                      <p:cBhvr>
                                        <p:cTn id="28" dur="1250"/>
                                        <p:tgtEl>
                                          <p:spTgt spid="10"/>
                                        </p:tgtEl>
                                      </p:cBhvr>
                                    </p:animEffect>
                                  </p:childTnLst>
                                </p:cTn>
                              </p:par>
                            </p:childTnLst>
                          </p:cTn>
                        </p:par>
                        <p:par>
                          <p:cTn id="29" fill="hold">
                            <p:stCondLst>
                              <p:cond delay="2250"/>
                            </p:stCondLst>
                            <p:childTnLst>
                              <p:par>
                                <p:cTn id="30" presetID="10" presetClass="entr" presetSubtype="0" fill="hold" grpId="0" nodeType="afterEffect">
                                  <p:stCondLst>
                                    <p:cond delay="0"/>
                                  </p:stCondLst>
                                  <p:childTnLst>
                                    <p:set>
                                      <p:cBhvr>
                                        <p:cTn id="31" dur="1" fill="hold">
                                          <p:stCondLst>
                                            <p:cond delay="0"/>
                                          </p:stCondLst>
                                        </p:cTn>
                                        <p:tgtEl>
                                          <p:spTgt spid="13"/>
                                        </p:tgtEl>
                                        <p:attrNameLst>
                                          <p:attrName>style.visibility</p:attrName>
                                        </p:attrNameLst>
                                      </p:cBhvr>
                                      <p:to>
                                        <p:strVal val="visible"/>
                                      </p:to>
                                    </p:set>
                                    <p:animEffect transition="in" filter="fade">
                                      <p:cBhvr>
                                        <p:cTn id="32" dur="500"/>
                                        <p:tgtEl>
                                          <p:spTgt spid="13"/>
                                        </p:tgtEl>
                                      </p:cBhvr>
                                    </p:animEffect>
                                  </p:childTnLst>
                                </p:cTn>
                              </p:par>
                            </p:childTnLst>
                          </p:cTn>
                        </p:par>
                        <p:par>
                          <p:cTn id="33" fill="hold">
                            <p:stCondLst>
                              <p:cond delay="2750"/>
                            </p:stCondLst>
                            <p:childTnLst>
                              <p:par>
                                <p:cTn id="34" presetID="6" presetClass="entr" presetSubtype="16" fill="hold" grpId="0" nodeType="afterEffect">
                                  <p:stCondLst>
                                    <p:cond delay="0"/>
                                  </p:stCondLst>
                                  <p:childTnLst>
                                    <p:set>
                                      <p:cBhvr>
                                        <p:cTn id="35" dur="1" fill="hold">
                                          <p:stCondLst>
                                            <p:cond delay="0"/>
                                          </p:stCondLst>
                                        </p:cTn>
                                        <p:tgtEl>
                                          <p:spTgt spid="11"/>
                                        </p:tgtEl>
                                        <p:attrNameLst>
                                          <p:attrName>style.visibility</p:attrName>
                                        </p:attrNameLst>
                                      </p:cBhvr>
                                      <p:to>
                                        <p:strVal val="visible"/>
                                      </p:to>
                                    </p:set>
                                    <p:animEffect transition="in" filter="circle(in)">
                                      <p:cBhvr>
                                        <p:cTn id="36" dur="20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0" grpId="0"/>
      <p:bldP spid="11" grpId="0" animBg="1"/>
      <p:bldP spid="12" grpId="0"/>
      <p:bldP spid="13" grpId="0"/>
      <p:bldP spid="2" grpId="0" animBg="1"/>
      <p:bldP spid="2" grpId="1" animBg="1"/>
      <p:bldP spid="14"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1" name="Grafik 200">
            <a:extLst>
              <a:ext uri="{FF2B5EF4-FFF2-40B4-BE49-F238E27FC236}">
                <a16:creationId xmlns:a16="http://schemas.microsoft.com/office/drawing/2014/main" id="{60221DC2-C364-4E70-B248-0382F8B87A12}"/>
              </a:ext>
            </a:extLst>
          </p:cNvPr>
          <p:cNvPicPr>
            <a:picLocks noChangeAspect="1"/>
          </p:cNvPicPr>
          <p:nvPr/>
        </p:nvPicPr>
        <p:blipFill>
          <a:blip r:embed="rId2"/>
          <a:stretch>
            <a:fillRect/>
          </a:stretch>
        </p:blipFill>
        <p:spPr>
          <a:xfrm>
            <a:off x="14129" y="0"/>
            <a:ext cx="12163742" cy="6858000"/>
          </a:xfrm>
          <a:prstGeom prst="rect">
            <a:avLst/>
          </a:prstGeom>
        </p:spPr>
      </p:pic>
      <p:cxnSp>
        <p:nvCxnSpPr>
          <p:cNvPr id="5" name="Gerader Verbinder 4">
            <a:extLst>
              <a:ext uri="{FF2B5EF4-FFF2-40B4-BE49-F238E27FC236}">
                <a16:creationId xmlns:a16="http://schemas.microsoft.com/office/drawing/2014/main" id="{9C669E89-58C7-4041-9786-D21600955D69}"/>
              </a:ext>
            </a:extLst>
          </p:cNvPr>
          <p:cNvCxnSpPr>
            <a:cxnSpLocks/>
          </p:cNvCxnSpPr>
          <p:nvPr/>
        </p:nvCxnSpPr>
        <p:spPr>
          <a:xfrm>
            <a:off x="2462213" y="5588589"/>
            <a:ext cx="1860096" cy="0"/>
          </a:xfrm>
          <a:prstGeom prst="line">
            <a:avLst/>
          </a:prstGeom>
          <a:ln w="3175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9" name="Ellipse 8">
            <a:extLst>
              <a:ext uri="{FF2B5EF4-FFF2-40B4-BE49-F238E27FC236}">
                <a16:creationId xmlns:a16="http://schemas.microsoft.com/office/drawing/2014/main" id="{C32722E6-914E-45E8-AD43-33B15DA1091F}"/>
              </a:ext>
            </a:extLst>
          </p:cNvPr>
          <p:cNvSpPr/>
          <p:nvPr/>
        </p:nvSpPr>
        <p:spPr>
          <a:xfrm>
            <a:off x="3688654" y="5076845"/>
            <a:ext cx="760022" cy="760022"/>
          </a:xfrm>
          <a:prstGeom prst="ellipse">
            <a:avLst/>
          </a:prstGeom>
          <a:blipFill>
            <a:blip r:embed="rId3"/>
            <a:stretch>
              <a:fillRect/>
            </a:stretch>
          </a:blipFill>
          <a:ln>
            <a:noFill/>
          </a:ln>
          <a:scene3d>
            <a:camera prst="isometricOffAxis1Top"/>
            <a:lightRig rig="threePt" dir="t"/>
          </a:scene3d>
          <a:sp3d extrusionH="44450" prstMaterial="matte">
            <a:extrusionClr>
              <a:schemeClr val="accent4">
                <a:lumMod val="60000"/>
                <a:lumOff val="40000"/>
              </a:schemeClr>
            </a:extrusion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0" name="Ellipse 9">
            <a:extLst>
              <a:ext uri="{FF2B5EF4-FFF2-40B4-BE49-F238E27FC236}">
                <a16:creationId xmlns:a16="http://schemas.microsoft.com/office/drawing/2014/main" id="{E66C7C67-D8B7-416C-8955-9EAD99F77C24}"/>
              </a:ext>
            </a:extLst>
          </p:cNvPr>
          <p:cNvSpPr/>
          <p:nvPr/>
        </p:nvSpPr>
        <p:spPr>
          <a:xfrm>
            <a:off x="3799490" y="5016231"/>
            <a:ext cx="760022" cy="760022"/>
          </a:xfrm>
          <a:prstGeom prst="ellipse">
            <a:avLst/>
          </a:prstGeom>
          <a:blipFill>
            <a:blip r:embed="rId3"/>
            <a:stretch>
              <a:fillRect/>
            </a:stretch>
          </a:blipFill>
          <a:ln>
            <a:noFill/>
          </a:ln>
          <a:scene3d>
            <a:camera prst="isometricOffAxis1Top"/>
            <a:lightRig rig="threePt" dir="t"/>
          </a:scene3d>
          <a:sp3d extrusionH="44450" prstMaterial="matte">
            <a:extrusionClr>
              <a:schemeClr val="accent4">
                <a:lumMod val="60000"/>
                <a:lumOff val="40000"/>
              </a:schemeClr>
            </a:extrusion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1" name="Ellipse 10">
            <a:extLst>
              <a:ext uri="{FF2B5EF4-FFF2-40B4-BE49-F238E27FC236}">
                <a16:creationId xmlns:a16="http://schemas.microsoft.com/office/drawing/2014/main" id="{39E38458-D50E-4EB8-A9BA-CD2DC561DE53}"/>
              </a:ext>
            </a:extLst>
          </p:cNvPr>
          <p:cNvSpPr/>
          <p:nvPr/>
        </p:nvSpPr>
        <p:spPr>
          <a:xfrm>
            <a:off x="3744072" y="4955617"/>
            <a:ext cx="760022" cy="760022"/>
          </a:xfrm>
          <a:prstGeom prst="ellipse">
            <a:avLst/>
          </a:prstGeom>
          <a:blipFill>
            <a:blip r:embed="rId3"/>
            <a:stretch>
              <a:fillRect/>
            </a:stretch>
          </a:blipFill>
          <a:ln>
            <a:noFill/>
          </a:ln>
          <a:scene3d>
            <a:camera prst="isometricOffAxis1Top"/>
            <a:lightRig rig="threePt" dir="t"/>
          </a:scene3d>
          <a:sp3d extrusionH="44450" prstMaterial="matte">
            <a:extrusionClr>
              <a:schemeClr val="accent4">
                <a:lumMod val="60000"/>
                <a:lumOff val="40000"/>
              </a:schemeClr>
            </a:extrusion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2" name="Ellipse 11">
            <a:extLst>
              <a:ext uri="{FF2B5EF4-FFF2-40B4-BE49-F238E27FC236}">
                <a16:creationId xmlns:a16="http://schemas.microsoft.com/office/drawing/2014/main" id="{2EEAE575-D782-4B0D-B15D-E7BF9FE4849E}"/>
              </a:ext>
            </a:extLst>
          </p:cNvPr>
          <p:cNvSpPr/>
          <p:nvPr/>
        </p:nvSpPr>
        <p:spPr>
          <a:xfrm>
            <a:off x="3716363" y="4895003"/>
            <a:ext cx="760022" cy="760022"/>
          </a:xfrm>
          <a:prstGeom prst="ellipse">
            <a:avLst/>
          </a:prstGeom>
          <a:blipFill>
            <a:blip r:embed="rId3"/>
            <a:stretch>
              <a:fillRect/>
            </a:stretch>
          </a:blipFill>
          <a:ln>
            <a:noFill/>
          </a:ln>
          <a:scene3d>
            <a:camera prst="isometricOffAxis1Top"/>
            <a:lightRig rig="threePt" dir="t"/>
          </a:scene3d>
          <a:sp3d extrusionH="44450" prstMaterial="matte">
            <a:extrusionClr>
              <a:schemeClr val="accent4">
                <a:lumMod val="60000"/>
                <a:lumOff val="40000"/>
              </a:schemeClr>
            </a:extrusion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3" name="Ellipse 12">
            <a:extLst>
              <a:ext uri="{FF2B5EF4-FFF2-40B4-BE49-F238E27FC236}">
                <a16:creationId xmlns:a16="http://schemas.microsoft.com/office/drawing/2014/main" id="{03E992F2-8EFA-4CEF-9D43-BB63833CB411}"/>
              </a:ext>
            </a:extLst>
          </p:cNvPr>
          <p:cNvSpPr/>
          <p:nvPr/>
        </p:nvSpPr>
        <p:spPr>
          <a:xfrm>
            <a:off x="3778925" y="4866428"/>
            <a:ext cx="760022" cy="760022"/>
          </a:xfrm>
          <a:prstGeom prst="ellipse">
            <a:avLst/>
          </a:prstGeom>
          <a:blipFill>
            <a:blip r:embed="rId3"/>
            <a:stretch>
              <a:fillRect/>
            </a:stretch>
          </a:blipFill>
          <a:ln>
            <a:noFill/>
          </a:ln>
          <a:scene3d>
            <a:camera prst="isometricOffAxis1Top"/>
            <a:lightRig rig="threePt" dir="t"/>
          </a:scene3d>
          <a:sp3d extrusionH="44450" prstMaterial="matte">
            <a:extrusionClr>
              <a:schemeClr val="accent4">
                <a:lumMod val="60000"/>
                <a:lumOff val="40000"/>
              </a:schemeClr>
            </a:extrusion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4" name="Ellipse 13">
            <a:extLst>
              <a:ext uri="{FF2B5EF4-FFF2-40B4-BE49-F238E27FC236}">
                <a16:creationId xmlns:a16="http://schemas.microsoft.com/office/drawing/2014/main" id="{3591C604-EFB0-4D77-AA93-10F3985C6A97}"/>
              </a:ext>
            </a:extLst>
          </p:cNvPr>
          <p:cNvSpPr/>
          <p:nvPr/>
        </p:nvSpPr>
        <p:spPr>
          <a:xfrm>
            <a:off x="3733790" y="4814239"/>
            <a:ext cx="760022" cy="760022"/>
          </a:xfrm>
          <a:prstGeom prst="ellipse">
            <a:avLst/>
          </a:prstGeom>
          <a:blipFill>
            <a:blip r:embed="rId3"/>
            <a:stretch>
              <a:fillRect/>
            </a:stretch>
          </a:blipFill>
          <a:ln>
            <a:noFill/>
          </a:ln>
          <a:scene3d>
            <a:camera prst="isometricOffAxis1Top"/>
            <a:lightRig rig="threePt" dir="t"/>
          </a:scene3d>
          <a:sp3d extrusionH="44450" prstMaterial="matte">
            <a:extrusionClr>
              <a:schemeClr val="accent4">
                <a:lumMod val="60000"/>
                <a:lumOff val="40000"/>
              </a:schemeClr>
            </a:extrusion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5" name="Ellipse 14">
            <a:extLst>
              <a:ext uri="{FF2B5EF4-FFF2-40B4-BE49-F238E27FC236}">
                <a16:creationId xmlns:a16="http://schemas.microsoft.com/office/drawing/2014/main" id="{447D963D-3210-4698-A874-14B74A16AEC2}"/>
              </a:ext>
            </a:extLst>
          </p:cNvPr>
          <p:cNvSpPr/>
          <p:nvPr/>
        </p:nvSpPr>
        <p:spPr>
          <a:xfrm>
            <a:off x="3791625" y="4793403"/>
            <a:ext cx="760022" cy="760022"/>
          </a:xfrm>
          <a:prstGeom prst="ellipse">
            <a:avLst/>
          </a:prstGeom>
          <a:blipFill>
            <a:blip r:embed="rId3"/>
            <a:stretch>
              <a:fillRect/>
            </a:stretch>
          </a:blipFill>
          <a:ln>
            <a:noFill/>
          </a:ln>
          <a:scene3d>
            <a:camera prst="isometricOffAxis1Top"/>
            <a:lightRig rig="threePt" dir="t"/>
          </a:scene3d>
          <a:sp3d extrusionH="44450" prstMaterial="matte">
            <a:extrusionClr>
              <a:schemeClr val="accent4">
                <a:lumMod val="60000"/>
                <a:lumOff val="40000"/>
              </a:schemeClr>
            </a:extrusion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6" name="Ellipse 15">
            <a:extLst>
              <a:ext uri="{FF2B5EF4-FFF2-40B4-BE49-F238E27FC236}">
                <a16:creationId xmlns:a16="http://schemas.microsoft.com/office/drawing/2014/main" id="{E4464FC6-2454-4714-BC78-F275294F5EBD}"/>
              </a:ext>
            </a:extLst>
          </p:cNvPr>
          <p:cNvSpPr/>
          <p:nvPr/>
        </p:nvSpPr>
        <p:spPr>
          <a:xfrm>
            <a:off x="3769400" y="4748953"/>
            <a:ext cx="760022" cy="760022"/>
          </a:xfrm>
          <a:prstGeom prst="ellipse">
            <a:avLst/>
          </a:prstGeom>
          <a:blipFill>
            <a:blip r:embed="rId3"/>
            <a:stretch>
              <a:fillRect/>
            </a:stretch>
          </a:blipFill>
          <a:ln>
            <a:noFill/>
          </a:ln>
          <a:scene3d>
            <a:camera prst="isometricOffAxis1Top"/>
            <a:lightRig rig="threePt" dir="t"/>
          </a:scene3d>
          <a:sp3d extrusionH="44450" prstMaterial="matte">
            <a:extrusionClr>
              <a:schemeClr val="accent4">
                <a:lumMod val="60000"/>
                <a:lumOff val="40000"/>
              </a:schemeClr>
            </a:extrusion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7" name="Ellipse 16">
            <a:extLst>
              <a:ext uri="{FF2B5EF4-FFF2-40B4-BE49-F238E27FC236}">
                <a16:creationId xmlns:a16="http://schemas.microsoft.com/office/drawing/2014/main" id="{F39E00AA-00E7-4CBD-B8AA-296B0976D55E}"/>
              </a:ext>
            </a:extLst>
          </p:cNvPr>
          <p:cNvSpPr/>
          <p:nvPr/>
        </p:nvSpPr>
        <p:spPr>
          <a:xfrm>
            <a:off x="3740825" y="4694978"/>
            <a:ext cx="760022" cy="760022"/>
          </a:xfrm>
          <a:prstGeom prst="ellipse">
            <a:avLst/>
          </a:prstGeom>
          <a:blipFill>
            <a:blip r:embed="rId3"/>
            <a:stretch>
              <a:fillRect/>
            </a:stretch>
          </a:blipFill>
          <a:ln>
            <a:noFill/>
          </a:ln>
          <a:scene3d>
            <a:camera prst="isometricOffAxis1Top"/>
            <a:lightRig rig="threePt" dir="t"/>
          </a:scene3d>
          <a:sp3d extrusionH="44450" prstMaterial="matte">
            <a:extrusionClr>
              <a:schemeClr val="accent4">
                <a:lumMod val="60000"/>
                <a:lumOff val="40000"/>
              </a:schemeClr>
            </a:extrusion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7" name="Ellipse 26">
            <a:extLst>
              <a:ext uri="{FF2B5EF4-FFF2-40B4-BE49-F238E27FC236}">
                <a16:creationId xmlns:a16="http://schemas.microsoft.com/office/drawing/2014/main" id="{4DC70153-B614-4A85-9734-BAB0791F12E3}"/>
              </a:ext>
            </a:extLst>
          </p:cNvPr>
          <p:cNvSpPr/>
          <p:nvPr/>
        </p:nvSpPr>
        <p:spPr>
          <a:xfrm>
            <a:off x="3786461" y="4663509"/>
            <a:ext cx="760022" cy="760022"/>
          </a:xfrm>
          <a:prstGeom prst="ellipse">
            <a:avLst/>
          </a:prstGeom>
          <a:blipFill>
            <a:blip r:embed="rId3"/>
            <a:stretch>
              <a:fillRect/>
            </a:stretch>
          </a:blipFill>
          <a:ln>
            <a:noFill/>
          </a:ln>
          <a:scene3d>
            <a:camera prst="isometricOffAxis1Top"/>
            <a:lightRig rig="threePt" dir="t"/>
          </a:scene3d>
          <a:sp3d extrusionH="44450" prstMaterial="matte">
            <a:extrusionClr>
              <a:schemeClr val="accent4">
                <a:lumMod val="60000"/>
                <a:lumOff val="40000"/>
              </a:schemeClr>
            </a:extrusion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8" name="Ellipse 27">
            <a:extLst>
              <a:ext uri="{FF2B5EF4-FFF2-40B4-BE49-F238E27FC236}">
                <a16:creationId xmlns:a16="http://schemas.microsoft.com/office/drawing/2014/main" id="{0526C404-3897-4247-B6E2-FE91347019EC}"/>
              </a:ext>
            </a:extLst>
          </p:cNvPr>
          <p:cNvSpPr/>
          <p:nvPr/>
        </p:nvSpPr>
        <p:spPr>
          <a:xfrm>
            <a:off x="3748835" y="4622324"/>
            <a:ext cx="760022" cy="760022"/>
          </a:xfrm>
          <a:prstGeom prst="ellipse">
            <a:avLst/>
          </a:prstGeom>
          <a:blipFill>
            <a:blip r:embed="rId3"/>
            <a:stretch>
              <a:fillRect/>
            </a:stretch>
          </a:blipFill>
          <a:ln>
            <a:noFill/>
          </a:ln>
          <a:scene3d>
            <a:camera prst="isometricOffAxis1Top"/>
            <a:lightRig rig="threePt" dir="t"/>
          </a:scene3d>
          <a:sp3d extrusionH="44450" prstMaterial="matte">
            <a:extrusionClr>
              <a:schemeClr val="accent4">
                <a:lumMod val="60000"/>
                <a:lumOff val="40000"/>
              </a:schemeClr>
            </a:extrusion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9" name="Ellipse 28">
            <a:extLst>
              <a:ext uri="{FF2B5EF4-FFF2-40B4-BE49-F238E27FC236}">
                <a16:creationId xmlns:a16="http://schemas.microsoft.com/office/drawing/2014/main" id="{45323DE4-BDFB-4BCD-8F82-05DBDD06862E}"/>
              </a:ext>
            </a:extLst>
          </p:cNvPr>
          <p:cNvSpPr/>
          <p:nvPr/>
        </p:nvSpPr>
        <p:spPr>
          <a:xfrm>
            <a:off x="3800940" y="4595197"/>
            <a:ext cx="760022" cy="760022"/>
          </a:xfrm>
          <a:prstGeom prst="ellipse">
            <a:avLst/>
          </a:prstGeom>
          <a:blipFill>
            <a:blip r:embed="rId3"/>
            <a:stretch>
              <a:fillRect/>
            </a:stretch>
          </a:blipFill>
          <a:ln>
            <a:noFill/>
          </a:ln>
          <a:scene3d>
            <a:camera prst="isometricOffAxis1Top"/>
            <a:lightRig rig="threePt" dir="t"/>
          </a:scene3d>
          <a:sp3d extrusionH="44450" prstMaterial="matte">
            <a:extrusionClr>
              <a:schemeClr val="accent4">
                <a:lumMod val="60000"/>
                <a:lumOff val="40000"/>
              </a:schemeClr>
            </a:extrusion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0" name="Ellipse 29">
            <a:extLst>
              <a:ext uri="{FF2B5EF4-FFF2-40B4-BE49-F238E27FC236}">
                <a16:creationId xmlns:a16="http://schemas.microsoft.com/office/drawing/2014/main" id="{F3FA0659-596A-4766-844E-07A3AB5D1CCB}"/>
              </a:ext>
            </a:extLst>
          </p:cNvPr>
          <p:cNvSpPr/>
          <p:nvPr/>
        </p:nvSpPr>
        <p:spPr>
          <a:xfrm>
            <a:off x="3853433" y="4556563"/>
            <a:ext cx="760022" cy="760022"/>
          </a:xfrm>
          <a:prstGeom prst="ellipse">
            <a:avLst/>
          </a:prstGeom>
          <a:blipFill>
            <a:blip r:embed="rId3"/>
            <a:stretch>
              <a:fillRect/>
            </a:stretch>
          </a:blipFill>
          <a:ln>
            <a:noFill/>
          </a:ln>
          <a:scene3d>
            <a:camera prst="isometricOffAxis1Top"/>
            <a:lightRig rig="threePt" dir="t"/>
          </a:scene3d>
          <a:sp3d extrusionH="44450" prstMaterial="matte">
            <a:extrusionClr>
              <a:schemeClr val="accent4">
                <a:lumMod val="60000"/>
                <a:lumOff val="40000"/>
              </a:schemeClr>
            </a:extrusion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1" name="Ellipse 30">
            <a:extLst>
              <a:ext uri="{FF2B5EF4-FFF2-40B4-BE49-F238E27FC236}">
                <a16:creationId xmlns:a16="http://schemas.microsoft.com/office/drawing/2014/main" id="{7D68C680-005E-4EC1-9BCC-CA6ED7FF6C15}"/>
              </a:ext>
            </a:extLst>
          </p:cNvPr>
          <p:cNvSpPr/>
          <p:nvPr/>
        </p:nvSpPr>
        <p:spPr>
          <a:xfrm>
            <a:off x="3824676" y="4515026"/>
            <a:ext cx="760022" cy="760022"/>
          </a:xfrm>
          <a:prstGeom prst="ellipse">
            <a:avLst/>
          </a:prstGeom>
          <a:blipFill>
            <a:blip r:embed="rId3"/>
            <a:stretch>
              <a:fillRect/>
            </a:stretch>
          </a:blipFill>
          <a:ln>
            <a:noFill/>
          </a:ln>
          <a:scene3d>
            <a:camera prst="isometricOffAxis1Top"/>
            <a:lightRig rig="threePt" dir="t"/>
          </a:scene3d>
          <a:sp3d extrusionH="44450" prstMaterial="matte">
            <a:extrusionClr>
              <a:schemeClr val="accent4">
                <a:lumMod val="60000"/>
                <a:lumOff val="40000"/>
              </a:schemeClr>
            </a:extrusion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2" name="Ellipse 31">
            <a:extLst>
              <a:ext uri="{FF2B5EF4-FFF2-40B4-BE49-F238E27FC236}">
                <a16:creationId xmlns:a16="http://schemas.microsoft.com/office/drawing/2014/main" id="{9EDC4D9C-9F2A-48A6-98B2-D5549DE9C477}"/>
              </a:ext>
            </a:extLst>
          </p:cNvPr>
          <p:cNvSpPr/>
          <p:nvPr/>
        </p:nvSpPr>
        <p:spPr>
          <a:xfrm>
            <a:off x="3870807" y="4490120"/>
            <a:ext cx="760022" cy="760022"/>
          </a:xfrm>
          <a:prstGeom prst="ellipse">
            <a:avLst/>
          </a:prstGeom>
          <a:blipFill>
            <a:blip r:embed="rId3"/>
            <a:stretch>
              <a:fillRect/>
            </a:stretch>
          </a:blipFill>
          <a:ln>
            <a:noFill/>
          </a:ln>
          <a:scene3d>
            <a:camera prst="isometricOffAxis1Top"/>
            <a:lightRig rig="threePt" dir="t"/>
          </a:scene3d>
          <a:sp3d extrusionH="44450" prstMaterial="matte">
            <a:extrusionClr>
              <a:schemeClr val="accent4">
                <a:lumMod val="60000"/>
                <a:lumOff val="40000"/>
              </a:schemeClr>
            </a:extrusion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3" name="Ellipse 32">
            <a:extLst>
              <a:ext uri="{FF2B5EF4-FFF2-40B4-BE49-F238E27FC236}">
                <a16:creationId xmlns:a16="http://schemas.microsoft.com/office/drawing/2014/main" id="{13F5EB0D-AC42-414A-A0ED-04B8AC279B0A}"/>
              </a:ext>
            </a:extLst>
          </p:cNvPr>
          <p:cNvSpPr/>
          <p:nvPr/>
        </p:nvSpPr>
        <p:spPr>
          <a:xfrm>
            <a:off x="3815218" y="4462837"/>
            <a:ext cx="760022" cy="760022"/>
          </a:xfrm>
          <a:prstGeom prst="ellipse">
            <a:avLst/>
          </a:prstGeom>
          <a:blipFill>
            <a:blip r:embed="rId3"/>
            <a:stretch>
              <a:fillRect/>
            </a:stretch>
          </a:blipFill>
          <a:ln>
            <a:noFill/>
          </a:ln>
          <a:scene3d>
            <a:camera prst="isometricOffAxis1Top"/>
            <a:lightRig rig="threePt" dir="t"/>
          </a:scene3d>
          <a:sp3d extrusionH="44450" prstMaterial="matte">
            <a:extrusionClr>
              <a:schemeClr val="accent4">
                <a:lumMod val="60000"/>
                <a:lumOff val="40000"/>
              </a:schemeClr>
            </a:extrusion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4" name="Ellipse 33">
            <a:extLst>
              <a:ext uri="{FF2B5EF4-FFF2-40B4-BE49-F238E27FC236}">
                <a16:creationId xmlns:a16="http://schemas.microsoft.com/office/drawing/2014/main" id="{96A0AE9E-BF16-4CB5-A2A2-E7E0759B004A}"/>
              </a:ext>
            </a:extLst>
          </p:cNvPr>
          <p:cNvSpPr/>
          <p:nvPr/>
        </p:nvSpPr>
        <p:spPr>
          <a:xfrm>
            <a:off x="3772700" y="4430799"/>
            <a:ext cx="760022" cy="760022"/>
          </a:xfrm>
          <a:prstGeom prst="ellipse">
            <a:avLst/>
          </a:prstGeom>
          <a:blipFill>
            <a:blip r:embed="rId3"/>
            <a:stretch>
              <a:fillRect/>
            </a:stretch>
          </a:blipFill>
          <a:ln>
            <a:noFill/>
          </a:ln>
          <a:scene3d>
            <a:camera prst="isometricOffAxis1Top"/>
            <a:lightRig rig="threePt" dir="t"/>
          </a:scene3d>
          <a:sp3d extrusionH="44450" prstMaterial="matte">
            <a:extrusionClr>
              <a:schemeClr val="accent4">
                <a:lumMod val="60000"/>
                <a:lumOff val="40000"/>
              </a:schemeClr>
            </a:extrusion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5" name="Ellipse 34">
            <a:extLst>
              <a:ext uri="{FF2B5EF4-FFF2-40B4-BE49-F238E27FC236}">
                <a16:creationId xmlns:a16="http://schemas.microsoft.com/office/drawing/2014/main" id="{946411F2-E506-4A0B-B5FB-C2F9F2BD1E95}"/>
              </a:ext>
            </a:extLst>
          </p:cNvPr>
          <p:cNvSpPr/>
          <p:nvPr/>
        </p:nvSpPr>
        <p:spPr>
          <a:xfrm>
            <a:off x="3801991" y="4383230"/>
            <a:ext cx="760022" cy="760022"/>
          </a:xfrm>
          <a:prstGeom prst="ellipse">
            <a:avLst/>
          </a:prstGeom>
          <a:blipFill>
            <a:blip r:embed="rId3"/>
            <a:stretch>
              <a:fillRect/>
            </a:stretch>
          </a:blipFill>
          <a:ln>
            <a:noFill/>
          </a:ln>
          <a:scene3d>
            <a:camera prst="isometricOffAxis1Top"/>
            <a:lightRig rig="threePt" dir="t"/>
          </a:scene3d>
          <a:sp3d extrusionH="44450" prstMaterial="matte">
            <a:extrusionClr>
              <a:schemeClr val="accent4">
                <a:lumMod val="60000"/>
                <a:lumOff val="40000"/>
              </a:schemeClr>
            </a:extrusion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6" name="Ellipse 35">
            <a:extLst>
              <a:ext uri="{FF2B5EF4-FFF2-40B4-BE49-F238E27FC236}">
                <a16:creationId xmlns:a16="http://schemas.microsoft.com/office/drawing/2014/main" id="{4120EC4D-D73C-4FB8-9D03-FF1CB8C97243}"/>
              </a:ext>
            </a:extLst>
          </p:cNvPr>
          <p:cNvSpPr/>
          <p:nvPr/>
        </p:nvSpPr>
        <p:spPr>
          <a:xfrm>
            <a:off x="3750723" y="4357619"/>
            <a:ext cx="760022" cy="760022"/>
          </a:xfrm>
          <a:prstGeom prst="ellipse">
            <a:avLst/>
          </a:prstGeom>
          <a:blipFill>
            <a:blip r:embed="rId3"/>
            <a:stretch>
              <a:fillRect/>
            </a:stretch>
          </a:blipFill>
          <a:ln>
            <a:noFill/>
          </a:ln>
          <a:scene3d>
            <a:camera prst="isometricOffAxis1Top"/>
            <a:lightRig rig="threePt" dir="t"/>
          </a:scene3d>
          <a:sp3d extrusionH="44450" prstMaterial="matte">
            <a:extrusionClr>
              <a:schemeClr val="accent4">
                <a:lumMod val="60000"/>
                <a:lumOff val="40000"/>
              </a:schemeClr>
            </a:extrusion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7" name="Ellipse 36">
            <a:extLst>
              <a:ext uri="{FF2B5EF4-FFF2-40B4-BE49-F238E27FC236}">
                <a16:creationId xmlns:a16="http://schemas.microsoft.com/office/drawing/2014/main" id="{F8968388-96EE-4113-9AC6-1761CA349EF3}"/>
              </a:ext>
            </a:extLst>
          </p:cNvPr>
          <p:cNvSpPr/>
          <p:nvPr/>
        </p:nvSpPr>
        <p:spPr>
          <a:xfrm>
            <a:off x="3797876" y="4316434"/>
            <a:ext cx="760022" cy="760022"/>
          </a:xfrm>
          <a:prstGeom prst="ellipse">
            <a:avLst/>
          </a:prstGeom>
          <a:blipFill>
            <a:blip r:embed="rId3"/>
            <a:stretch>
              <a:fillRect/>
            </a:stretch>
          </a:blipFill>
          <a:ln>
            <a:noFill/>
          </a:ln>
          <a:scene3d>
            <a:camera prst="isometricOffAxis1Top"/>
            <a:lightRig rig="threePt" dir="t"/>
          </a:scene3d>
          <a:sp3d extrusionH="44450" prstMaterial="matte">
            <a:extrusionClr>
              <a:schemeClr val="accent4">
                <a:lumMod val="60000"/>
                <a:lumOff val="40000"/>
              </a:schemeClr>
            </a:extrusion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8" name="Ellipse 37">
            <a:extLst>
              <a:ext uri="{FF2B5EF4-FFF2-40B4-BE49-F238E27FC236}">
                <a16:creationId xmlns:a16="http://schemas.microsoft.com/office/drawing/2014/main" id="{24F323FD-9017-4604-985B-70490C385FB3}"/>
              </a:ext>
            </a:extLst>
          </p:cNvPr>
          <p:cNvSpPr/>
          <p:nvPr/>
        </p:nvSpPr>
        <p:spPr>
          <a:xfrm>
            <a:off x="3735074" y="4300157"/>
            <a:ext cx="760022" cy="760022"/>
          </a:xfrm>
          <a:prstGeom prst="ellipse">
            <a:avLst/>
          </a:prstGeom>
          <a:blipFill>
            <a:blip r:embed="rId3"/>
            <a:stretch>
              <a:fillRect/>
            </a:stretch>
          </a:blipFill>
          <a:ln>
            <a:noFill/>
          </a:ln>
          <a:scene3d>
            <a:camera prst="isometricOffAxis1Top"/>
            <a:lightRig rig="threePt" dir="t"/>
          </a:scene3d>
          <a:sp3d extrusionH="44450" prstMaterial="matte">
            <a:extrusionClr>
              <a:schemeClr val="accent4">
                <a:lumMod val="60000"/>
                <a:lumOff val="40000"/>
              </a:schemeClr>
            </a:extrusion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9" name="Ellipse 38">
            <a:extLst>
              <a:ext uri="{FF2B5EF4-FFF2-40B4-BE49-F238E27FC236}">
                <a16:creationId xmlns:a16="http://schemas.microsoft.com/office/drawing/2014/main" id="{FE1F94CF-F6E3-4178-9469-5C37248A373F}"/>
              </a:ext>
            </a:extLst>
          </p:cNvPr>
          <p:cNvSpPr/>
          <p:nvPr/>
        </p:nvSpPr>
        <p:spPr>
          <a:xfrm>
            <a:off x="3784617" y="4269170"/>
            <a:ext cx="760022" cy="760022"/>
          </a:xfrm>
          <a:prstGeom prst="ellipse">
            <a:avLst/>
          </a:prstGeom>
          <a:blipFill>
            <a:blip r:embed="rId3"/>
            <a:stretch>
              <a:fillRect/>
            </a:stretch>
          </a:blipFill>
          <a:ln>
            <a:noFill/>
          </a:ln>
          <a:scene3d>
            <a:camera prst="isometricOffAxis1Top"/>
            <a:lightRig rig="threePt" dir="t"/>
          </a:scene3d>
          <a:sp3d extrusionH="44450" prstMaterial="matte">
            <a:extrusionClr>
              <a:schemeClr val="accent4">
                <a:lumMod val="60000"/>
                <a:lumOff val="40000"/>
              </a:schemeClr>
            </a:extrusion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0" name="Ellipse 39">
            <a:extLst>
              <a:ext uri="{FF2B5EF4-FFF2-40B4-BE49-F238E27FC236}">
                <a16:creationId xmlns:a16="http://schemas.microsoft.com/office/drawing/2014/main" id="{F1967B52-2AAB-41B2-B565-30C247C25BAA}"/>
              </a:ext>
            </a:extLst>
          </p:cNvPr>
          <p:cNvSpPr/>
          <p:nvPr/>
        </p:nvSpPr>
        <p:spPr>
          <a:xfrm>
            <a:off x="3749512" y="4232425"/>
            <a:ext cx="760022" cy="760022"/>
          </a:xfrm>
          <a:prstGeom prst="ellipse">
            <a:avLst/>
          </a:prstGeom>
          <a:blipFill>
            <a:blip r:embed="rId3"/>
            <a:stretch>
              <a:fillRect/>
            </a:stretch>
          </a:blipFill>
          <a:ln>
            <a:noFill/>
          </a:ln>
          <a:scene3d>
            <a:camera prst="isometricOffAxis1Top"/>
            <a:lightRig rig="threePt" dir="t"/>
          </a:scene3d>
          <a:sp3d extrusionH="44450" prstMaterial="matte">
            <a:extrusionClr>
              <a:schemeClr val="accent4">
                <a:lumMod val="60000"/>
                <a:lumOff val="40000"/>
              </a:schemeClr>
            </a:extrusion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1" name="Ellipse 40">
            <a:extLst>
              <a:ext uri="{FF2B5EF4-FFF2-40B4-BE49-F238E27FC236}">
                <a16:creationId xmlns:a16="http://schemas.microsoft.com/office/drawing/2014/main" id="{BD508475-0634-4966-9488-B823361F119F}"/>
              </a:ext>
            </a:extLst>
          </p:cNvPr>
          <p:cNvSpPr/>
          <p:nvPr/>
        </p:nvSpPr>
        <p:spPr>
          <a:xfrm>
            <a:off x="3788383" y="4180896"/>
            <a:ext cx="760022" cy="760022"/>
          </a:xfrm>
          <a:prstGeom prst="ellipse">
            <a:avLst/>
          </a:prstGeom>
          <a:blipFill>
            <a:blip r:embed="rId3"/>
            <a:stretch>
              <a:fillRect/>
            </a:stretch>
          </a:blipFill>
          <a:ln>
            <a:noFill/>
          </a:ln>
          <a:scene3d>
            <a:camera prst="isometricOffAxis1Top"/>
            <a:lightRig rig="threePt" dir="t"/>
          </a:scene3d>
          <a:sp3d extrusionH="44450" prstMaterial="matte">
            <a:extrusionClr>
              <a:schemeClr val="accent4">
                <a:lumMod val="60000"/>
                <a:lumOff val="40000"/>
              </a:schemeClr>
            </a:extrusion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2" name="Ellipse 41">
            <a:extLst>
              <a:ext uri="{FF2B5EF4-FFF2-40B4-BE49-F238E27FC236}">
                <a16:creationId xmlns:a16="http://schemas.microsoft.com/office/drawing/2014/main" id="{25E90EF1-C024-4BC5-BCD7-C94DE1AFF882}"/>
              </a:ext>
            </a:extLst>
          </p:cNvPr>
          <p:cNvSpPr/>
          <p:nvPr/>
        </p:nvSpPr>
        <p:spPr>
          <a:xfrm>
            <a:off x="3853433" y="4138426"/>
            <a:ext cx="760022" cy="760022"/>
          </a:xfrm>
          <a:prstGeom prst="ellipse">
            <a:avLst/>
          </a:prstGeom>
          <a:blipFill>
            <a:blip r:embed="rId3"/>
            <a:stretch>
              <a:fillRect/>
            </a:stretch>
          </a:blipFill>
          <a:ln>
            <a:noFill/>
          </a:ln>
          <a:scene3d>
            <a:camera prst="isometricOffAxis1Top"/>
            <a:lightRig rig="threePt" dir="t"/>
          </a:scene3d>
          <a:sp3d extrusionH="44450" prstMaterial="matte">
            <a:extrusionClr>
              <a:schemeClr val="accent4">
                <a:lumMod val="60000"/>
                <a:lumOff val="40000"/>
              </a:schemeClr>
            </a:extrusion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3" name="Ellipse 42">
            <a:extLst>
              <a:ext uri="{FF2B5EF4-FFF2-40B4-BE49-F238E27FC236}">
                <a16:creationId xmlns:a16="http://schemas.microsoft.com/office/drawing/2014/main" id="{1103576D-E742-4539-99D3-F1B15D62DB47}"/>
              </a:ext>
            </a:extLst>
          </p:cNvPr>
          <p:cNvSpPr/>
          <p:nvPr/>
        </p:nvSpPr>
        <p:spPr>
          <a:xfrm>
            <a:off x="3798239" y="4106212"/>
            <a:ext cx="760022" cy="760022"/>
          </a:xfrm>
          <a:prstGeom prst="ellipse">
            <a:avLst/>
          </a:prstGeom>
          <a:blipFill>
            <a:blip r:embed="rId3"/>
            <a:stretch>
              <a:fillRect/>
            </a:stretch>
          </a:blipFill>
          <a:ln>
            <a:noFill/>
          </a:ln>
          <a:scene3d>
            <a:camera prst="isometricOffAxis1Top"/>
            <a:lightRig rig="threePt" dir="t"/>
          </a:scene3d>
          <a:sp3d extrusionH="44450" prstMaterial="matte">
            <a:extrusionClr>
              <a:schemeClr val="accent4">
                <a:lumMod val="60000"/>
                <a:lumOff val="40000"/>
              </a:schemeClr>
            </a:extrusion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4" name="Ellipse 43">
            <a:extLst>
              <a:ext uri="{FF2B5EF4-FFF2-40B4-BE49-F238E27FC236}">
                <a16:creationId xmlns:a16="http://schemas.microsoft.com/office/drawing/2014/main" id="{03698A22-1D76-4B8C-BA5B-FB533473DC97}"/>
              </a:ext>
            </a:extLst>
          </p:cNvPr>
          <p:cNvSpPr/>
          <p:nvPr/>
        </p:nvSpPr>
        <p:spPr>
          <a:xfrm>
            <a:off x="3720782" y="4080795"/>
            <a:ext cx="760022" cy="760022"/>
          </a:xfrm>
          <a:prstGeom prst="ellipse">
            <a:avLst/>
          </a:prstGeom>
          <a:blipFill>
            <a:blip r:embed="rId3"/>
            <a:stretch>
              <a:fillRect/>
            </a:stretch>
          </a:blipFill>
          <a:ln>
            <a:noFill/>
          </a:ln>
          <a:scene3d>
            <a:camera prst="isometricOffAxis1Top"/>
            <a:lightRig rig="threePt" dir="t"/>
          </a:scene3d>
          <a:sp3d extrusionH="44450" prstMaterial="matte">
            <a:extrusionClr>
              <a:schemeClr val="accent4">
                <a:lumMod val="60000"/>
                <a:lumOff val="40000"/>
              </a:schemeClr>
            </a:extrusion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5" name="Ellipse 44">
            <a:extLst>
              <a:ext uri="{FF2B5EF4-FFF2-40B4-BE49-F238E27FC236}">
                <a16:creationId xmlns:a16="http://schemas.microsoft.com/office/drawing/2014/main" id="{42068946-00B1-43FF-AF2B-6AA6DBEDDF77}"/>
              </a:ext>
            </a:extLst>
          </p:cNvPr>
          <p:cNvSpPr/>
          <p:nvPr/>
        </p:nvSpPr>
        <p:spPr>
          <a:xfrm>
            <a:off x="3828180" y="4043624"/>
            <a:ext cx="760022" cy="760022"/>
          </a:xfrm>
          <a:prstGeom prst="ellipse">
            <a:avLst/>
          </a:prstGeom>
          <a:blipFill>
            <a:blip r:embed="rId3"/>
            <a:stretch>
              <a:fillRect/>
            </a:stretch>
          </a:blipFill>
          <a:ln>
            <a:noFill/>
          </a:ln>
          <a:scene3d>
            <a:camera prst="isometricOffAxis1Top"/>
            <a:lightRig rig="threePt" dir="t"/>
          </a:scene3d>
          <a:sp3d extrusionH="44450" prstMaterial="matte">
            <a:extrusionClr>
              <a:schemeClr val="accent4">
                <a:lumMod val="60000"/>
                <a:lumOff val="40000"/>
              </a:schemeClr>
            </a:extrusion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6" name="Ellipse 45">
            <a:extLst>
              <a:ext uri="{FF2B5EF4-FFF2-40B4-BE49-F238E27FC236}">
                <a16:creationId xmlns:a16="http://schemas.microsoft.com/office/drawing/2014/main" id="{1A575E0E-7FEC-4AA8-AB00-9529F4A4723A}"/>
              </a:ext>
            </a:extLst>
          </p:cNvPr>
          <p:cNvSpPr/>
          <p:nvPr/>
        </p:nvSpPr>
        <p:spPr>
          <a:xfrm>
            <a:off x="3721966" y="4016029"/>
            <a:ext cx="760022" cy="760022"/>
          </a:xfrm>
          <a:prstGeom prst="ellipse">
            <a:avLst/>
          </a:prstGeom>
          <a:blipFill>
            <a:blip r:embed="rId3"/>
            <a:stretch>
              <a:fillRect/>
            </a:stretch>
          </a:blipFill>
          <a:ln>
            <a:noFill/>
          </a:ln>
          <a:scene3d>
            <a:camera prst="isometricOffAxis1Top"/>
            <a:lightRig rig="threePt" dir="t"/>
          </a:scene3d>
          <a:sp3d extrusionH="44450" prstMaterial="matte">
            <a:extrusionClr>
              <a:schemeClr val="accent4">
                <a:lumMod val="60000"/>
                <a:lumOff val="40000"/>
              </a:schemeClr>
            </a:extrusion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7" name="Ellipse 46">
            <a:extLst>
              <a:ext uri="{FF2B5EF4-FFF2-40B4-BE49-F238E27FC236}">
                <a16:creationId xmlns:a16="http://schemas.microsoft.com/office/drawing/2014/main" id="{6CF42BA6-3FD7-41D3-8A4C-07D746350876}"/>
              </a:ext>
            </a:extLst>
          </p:cNvPr>
          <p:cNvSpPr/>
          <p:nvPr/>
        </p:nvSpPr>
        <p:spPr>
          <a:xfrm>
            <a:off x="3779132" y="3963997"/>
            <a:ext cx="760022" cy="760022"/>
          </a:xfrm>
          <a:prstGeom prst="ellipse">
            <a:avLst/>
          </a:prstGeom>
          <a:blipFill>
            <a:blip r:embed="rId3"/>
            <a:stretch>
              <a:fillRect/>
            </a:stretch>
          </a:blipFill>
          <a:ln>
            <a:noFill/>
          </a:ln>
          <a:scene3d>
            <a:camera prst="isometricOffAxis1Top"/>
            <a:lightRig rig="threePt" dir="t"/>
          </a:scene3d>
          <a:sp3d extrusionH="44450" prstMaterial="matte">
            <a:extrusionClr>
              <a:schemeClr val="accent4">
                <a:lumMod val="60000"/>
                <a:lumOff val="40000"/>
              </a:schemeClr>
            </a:extrusion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8" name="Ellipse 47">
            <a:extLst>
              <a:ext uri="{FF2B5EF4-FFF2-40B4-BE49-F238E27FC236}">
                <a16:creationId xmlns:a16="http://schemas.microsoft.com/office/drawing/2014/main" id="{3C49A646-539E-4930-9A88-7D2C53035F39}"/>
              </a:ext>
            </a:extLst>
          </p:cNvPr>
          <p:cNvSpPr/>
          <p:nvPr/>
        </p:nvSpPr>
        <p:spPr>
          <a:xfrm>
            <a:off x="3728413" y="3933163"/>
            <a:ext cx="760022" cy="760022"/>
          </a:xfrm>
          <a:prstGeom prst="ellipse">
            <a:avLst/>
          </a:prstGeom>
          <a:blipFill>
            <a:blip r:embed="rId3"/>
            <a:stretch>
              <a:fillRect/>
            </a:stretch>
          </a:blipFill>
          <a:ln>
            <a:noFill/>
          </a:ln>
          <a:scene3d>
            <a:camera prst="isometricOffAxis1Top"/>
            <a:lightRig rig="threePt" dir="t"/>
          </a:scene3d>
          <a:sp3d extrusionH="44450" prstMaterial="matte">
            <a:extrusionClr>
              <a:schemeClr val="accent4">
                <a:lumMod val="60000"/>
                <a:lumOff val="40000"/>
              </a:schemeClr>
            </a:extrusion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9" name="Ellipse 48">
            <a:extLst>
              <a:ext uri="{FF2B5EF4-FFF2-40B4-BE49-F238E27FC236}">
                <a16:creationId xmlns:a16="http://schemas.microsoft.com/office/drawing/2014/main" id="{85533F14-8A07-4689-9386-889A958A0B8A}"/>
              </a:ext>
            </a:extLst>
          </p:cNvPr>
          <p:cNvSpPr/>
          <p:nvPr/>
        </p:nvSpPr>
        <p:spPr>
          <a:xfrm>
            <a:off x="3668289" y="3896117"/>
            <a:ext cx="760022" cy="760022"/>
          </a:xfrm>
          <a:prstGeom prst="ellipse">
            <a:avLst/>
          </a:prstGeom>
          <a:blipFill>
            <a:blip r:embed="rId3"/>
            <a:stretch>
              <a:fillRect/>
            </a:stretch>
          </a:blipFill>
          <a:ln>
            <a:noFill/>
          </a:ln>
          <a:scene3d>
            <a:camera prst="isometricOffAxis1Top"/>
            <a:lightRig rig="threePt" dir="t"/>
          </a:scene3d>
          <a:sp3d extrusionH="44450" prstMaterial="matte">
            <a:extrusionClr>
              <a:schemeClr val="accent4">
                <a:lumMod val="60000"/>
                <a:lumOff val="40000"/>
              </a:schemeClr>
            </a:extrusion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0" name="Ellipse 49">
            <a:extLst>
              <a:ext uri="{FF2B5EF4-FFF2-40B4-BE49-F238E27FC236}">
                <a16:creationId xmlns:a16="http://schemas.microsoft.com/office/drawing/2014/main" id="{357F9BCF-C8E7-46CC-A1CD-F290EDAD5194}"/>
              </a:ext>
            </a:extLst>
          </p:cNvPr>
          <p:cNvSpPr/>
          <p:nvPr/>
        </p:nvSpPr>
        <p:spPr>
          <a:xfrm>
            <a:off x="3725016" y="3873140"/>
            <a:ext cx="760022" cy="760022"/>
          </a:xfrm>
          <a:prstGeom prst="ellipse">
            <a:avLst/>
          </a:prstGeom>
          <a:blipFill>
            <a:blip r:embed="rId3"/>
            <a:stretch>
              <a:fillRect/>
            </a:stretch>
          </a:blipFill>
          <a:ln>
            <a:noFill/>
          </a:ln>
          <a:scene3d>
            <a:camera prst="isometricOffAxis1Top"/>
            <a:lightRig rig="threePt" dir="t"/>
          </a:scene3d>
          <a:sp3d extrusionH="44450" prstMaterial="matte">
            <a:extrusionClr>
              <a:schemeClr val="accent4">
                <a:lumMod val="60000"/>
                <a:lumOff val="40000"/>
              </a:schemeClr>
            </a:extrusion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1" name="Ellipse 50">
            <a:extLst>
              <a:ext uri="{FF2B5EF4-FFF2-40B4-BE49-F238E27FC236}">
                <a16:creationId xmlns:a16="http://schemas.microsoft.com/office/drawing/2014/main" id="{2D674C1D-65E1-4F7B-B44D-3952690FB707}"/>
              </a:ext>
            </a:extLst>
          </p:cNvPr>
          <p:cNvSpPr/>
          <p:nvPr/>
        </p:nvSpPr>
        <p:spPr>
          <a:xfrm>
            <a:off x="3791625" y="3865147"/>
            <a:ext cx="760022" cy="760022"/>
          </a:xfrm>
          <a:prstGeom prst="ellipse">
            <a:avLst/>
          </a:prstGeom>
          <a:blipFill>
            <a:blip r:embed="rId3"/>
            <a:stretch>
              <a:fillRect/>
            </a:stretch>
          </a:blipFill>
          <a:ln>
            <a:noFill/>
          </a:ln>
          <a:scene3d>
            <a:camera prst="isometricOffAxis1Top"/>
            <a:lightRig rig="threePt" dir="t"/>
          </a:scene3d>
          <a:sp3d extrusionH="44450" prstMaterial="matte">
            <a:extrusionClr>
              <a:schemeClr val="accent4">
                <a:lumMod val="60000"/>
                <a:lumOff val="40000"/>
              </a:schemeClr>
            </a:extrusion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2" name="Ellipse 51">
            <a:extLst>
              <a:ext uri="{FF2B5EF4-FFF2-40B4-BE49-F238E27FC236}">
                <a16:creationId xmlns:a16="http://schemas.microsoft.com/office/drawing/2014/main" id="{779394D9-AD00-481D-99BB-23901E54B989}"/>
              </a:ext>
            </a:extLst>
          </p:cNvPr>
          <p:cNvSpPr/>
          <p:nvPr/>
        </p:nvSpPr>
        <p:spPr>
          <a:xfrm>
            <a:off x="3668289" y="3812777"/>
            <a:ext cx="760022" cy="760022"/>
          </a:xfrm>
          <a:prstGeom prst="ellipse">
            <a:avLst/>
          </a:prstGeom>
          <a:blipFill>
            <a:blip r:embed="rId3"/>
            <a:stretch>
              <a:fillRect/>
            </a:stretch>
          </a:blipFill>
          <a:ln>
            <a:noFill/>
          </a:ln>
          <a:scene3d>
            <a:camera prst="isometricOffAxis1Top"/>
            <a:lightRig rig="threePt" dir="t"/>
          </a:scene3d>
          <a:sp3d extrusionH="44450" prstMaterial="matte">
            <a:extrusionClr>
              <a:schemeClr val="accent4">
                <a:lumMod val="60000"/>
                <a:lumOff val="40000"/>
              </a:schemeClr>
            </a:extrusion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3" name="Ellipse 52">
            <a:extLst>
              <a:ext uri="{FF2B5EF4-FFF2-40B4-BE49-F238E27FC236}">
                <a16:creationId xmlns:a16="http://schemas.microsoft.com/office/drawing/2014/main" id="{625D92DA-CB08-4AE5-8682-0BE5E02F59B7}"/>
              </a:ext>
            </a:extLst>
          </p:cNvPr>
          <p:cNvSpPr/>
          <p:nvPr/>
        </p:nvSpPr>
        <p:spPr>
          <a:xfrm>
            <a:off x="3748835" y="3784408"/>
            <a:ext cx="760022" cy="760022"/>
          </a:xfrm>
          <a:prstGeom prst="ellipse">
            <a:avLst/>
          </a:prstGeom>
          <a:blipFill>
            <a:blip r:embed="rId3"/>
            <a:stretch>
              <a:fillRect/>
            </a:stretch>
          </a:blipFill>
          <a:ln>
            <a:noFill/>
          </a:ln>
          <a:scene3d>
            <a:camera prst="isometricOffAxis1Top"/>
            <a:lightRig rig="threePt" dir="t"/>
          </a:scene3d>
          <a:sp3d extrusionH="44450" prstMaterial="matte">
            <a:extrusionClr>
              <a:schemeClr val="accent4">
                <a:lumMod val="60000"/>
                <a:lumOff val="40000"/>
              </a:schemeClr>
            </a:extrusion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4" name="Ellipse 53">
            <a:extLst>
              <a:ext uri="{FF2B5EF4-FFF2-40B4-BE49-F238E27FC236}">
                <a16:creationId xmlns:a16="http://schemas.microsoft.com/office/drawing/2014/main" id="{4006E0F8-B523-44E3-A634-0ADC262C408A}"/>
              </a:ext>
            </a:extLst>
          </p:cNvPr>
          <p:cNvSpPr/>
          <p:nvPr/>
        </p:nvSpPr>
        <p:spPr>
          <a:xfrm>
            <a:off x="3680989" y="3745012"/>
            <a:ext cx="760022" cy="760022"/>
          </a:xfrm>
          <a:prstGeom prst="ellipse">
            <a:avLst/>
          </a:prstGeom>
          <a:blipFill>
            <a:blip r:embed="rId3"/>
            <a:stretch>
              <a:fillRect/>
            </a:stretch>
          </a:blipFill>
          <a:ln>
            <a:noFill/>
          </a:ln>
          <a:scene3d>
            <a:camera prst="isometricOffAxis1Top"/>
            <a:lightRig rig="threePt" dir="t"/>
          </a:scene3d>
          <a:sp3d extrusionH="44450" prstMaterial="matte">
            <a:extrusionClr>
              <a:schemeClr val="accent4">
                <a:lumMod val="60000"/>
                <a:lumOff val="40000"/>
              </a:schemeClr>
            </a:extrusion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5" name="Ellipse 54">
            <a:extLst>
              <a:ext uri="{FF2B5EF4-FFF2-40B4-BE49-F238E27FC236}">
                <a16:creationId xmlns:a16="http://schemas.microsoft.com/office/drawing/2014/main" id="{3A2C0543-AF47-450D-9E79-2FA910F2ABDD}"/>
              </a:ext>
            </a:extLst>
          </p:cNvPr>
          <p:cNvSpPr/>
          <p:nvPr/>
        </p:nvSpPr>
        <p:spPr>
          <a:xfrm>
            <a:off x="3750723" y="3714493"/>
            <a:ext cx="760022" cy="760022"/>
          </a:xfrm>
          <a:prstGeom prst="ellipse">
            <a:avLst/>
          </a:prstGeom>
          <a:blipFill>
            <a:blip r:embed="rId3"/>
            <a:stretch>
              <a:fillRect/>
            </a:stretch>
          </a:blipFill>
          <a:ln>
            <a:noFill/>
          </a:ln>
          <a:scene3d>
            <a:camera prst="isometricOffAxis1Top"/>
            <a:lightRig rig="threePt" dir="t"/>
          </a:scene3d>
          <a:sp3d extrusionH="44450" prstMaterial="matte">
            <a:extrusionClr>
              <a:schemeClr val="accent4">
                <a:lumMod val="60000"/>
                <a:lumOff val="40000"/>
              </a:schemeClr>
            </a:extrusion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6" name="Ellipse 55">
            <a:extLst>
              <a:ext uri="{FF2B5EF4-FFF2-40B4-BE49-F238E27FC236}">
                <a16:creationId xmlns:a16="http://schemas.microsoft.com/office/drawing/2014/main" id="{08E2F7F5-DA0D-4561-8580-2B731F99C761}"/>
              </a:ext>
            </a:extLst>
          </p:cNvPr>
          <p:cNvSpPr/>
          <p:nvPr/>
        </p:nvSpPr>
        <p:spPr>
          <a:xfrm>
            <a:off x="3667078" y="3697217"/>
            <a:ext cx="760022" cy="760022"/>
          </a:xfrm>
          <a:prstGeom prst="ellipse">
            <a:avLst/>
          </a:prstGeom>
          <a:blipFill>
            <a:blip r:embed="rId3"/>
            <a:stretch>
              <a:fillRect/>
            </a:stretch>
          </a:blipFill>
          <a:ln>
            <a:noFill/>
          </a:ln>
          <a:scene3d>
            <a:camera prst="isometricOffAxis1Top"/>
            <a:lightRig rig="threePt" dir="t"/>
          </a:scene3d>
          <a:sp3d extrusionH="44450" prstMaterial="matte">
            <a:extrusionClr>
              <a:schemeClr val="accent4">
                <a:lumMod val="60000"/>
                <a:lumOff val="40000"/>
              </a:schemeClr>
            </a:extrusion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7" name="Ellipse 56">
            <a:extLst>
              <a:ext uri="{FF2B5EF4-FFF2-40B4-BE49-F238E27FC236}">
                <a16:creationId xmlns:a16="http://schemas.microsoft.com/office/drawing/2014/main" id="{BA702E64-FD17-46E9-880D-B8D5F1CD0F57}"/>
              </a:ext>
            </a:extLst>
          </p:cNvPr>
          <p:cNvSpPr/>
          <p:nvPr/>
        </p:nvSpPr>
        <p:spPr>
          <a:xfrm>
            <a:off x="3630523" y="3646594"/>
            <a:ext cx="760022" cy="760022"/>
          </a:xfrm>
          <a:prstGeom prst="ellipse">
            <a:avLst/>
          </a:prstGeom>
          <a:blipFill>
            <a:blip r:embed="rId3"/>
            <a:stretch>
              <a:fillRect/>
            </a:stretch>
          </a:blipFill>
          <a:ln>
            <a:noFill/>
          </a:ln>
          <a:scene3d>
            <a:camera prst="isometricOffAxis1Top"/>
            <a:lightRig rig="threePt" dir="t"/>
          </a:scene3d>
          <a:sp3d extrusionH="44450" prstMaterial="matte">
            <a:extrusionClr>
              <a:schemeClr val="accent4">
                <a:lumMod val="60000"/>
                <a:lumOff val="40000"/>
              </a:schemeClr>
            </a:extrusion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8" name="Ellipse 57">
            <a:extLst>
              <a:ext uri="{FF2B5EF4-FFF2-40B4-BE49-F238E27FC236}">
                <a16:creationId xmlns:a16="http://schemas.microsoft.com/office/drawing/2014/main" id="{606F9147-D017-4799-8E5C-1C5D17110058}"/>
              </a:ext>
            </a:extLst>
          </p:cNvPr>
          <p:cNvSpPr/>
          <p:nvPr/>
        </p:nvSpPr>
        <p:spPr>
          <a:xfrm>
            <a:off x="3691200" y="3613216"/>
            <a:ext cx="760022" cy="760022"/>
          </a:xfrm>
          <a:prstGeom prst="ellipse">
            <a:avLst/>
          </a:prstGeom>
          <a:blipFill>
            <a:blip r:embed="rId3"/>
            <a:stretch>
              <a:fillRect/>
            </a:stretch>
          </a:blipFill>
          <a:ln>
            <a:noFill/>
          </a:ln>
          <a:scene3d>
            <a:camera prst="isometricOffAxis1Top"/>
            <a:lightRig rig="threePt" dir="t"/>
          </a:scene3d>
          <a:sp3d extrusionH="44450" prstMaterial="matte">
            <a:extrusionClr>
              <a:schemeClr val="accent4">
                <a:lumMod val="60000"/>
                <a:lumOff val="40000"/>
              </a:schemeClr>
            </a:extrusion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9" name="Ellipse 58">
            <a:extLst>
              <a:ext uri="{FF2B5EF4-FFF2-40B4-BE49-F238E27FC236}">
                <a16:creationId xmlns:a16="http://schemas.microsoft.com/office/drawing/2014/main" id="{297915DB-4E53-4497-871E-16F1144EA3C6}"/>
              </a:ext>
            </a:extLst>
          </p:cNvPr>
          <p:cNvSpPr/>
          <p:nvPr/>
        </p:nvSpPr>
        <p:spPr>
          <a:xfrm>
            <a:off x="3648915" y="3571833"/>
            <a:ext cx="760022" cy="760022"/>
          </a:xfrm>
          <a:prstGeom prst="ellipse">
            <a:avLst/>
          </a:prstGeom>
          <a:blipFill>
            <a:blip r:embed="rId3"/>
            <a:stretch>
              <a:fillRect/>
            </a:stretch>
          </a:blipFill>
          <a:ln>
            <a:noFill/>
          </a:ln>
          <a:scene3d>
            <a:camera prst="isometricOffAxis1Top"/>
            <a:lightRig rig="threePt" dir="t"/>
          </a:scene3d>
          <a:sp3d extrusionH="44450" prstMaterial="matte">
            <a:extrusionClr>
              <a:schemeClr val="accent4">
                <a:lumMod val="60000"/>
                <a:lumOff val="40000"/>
              </a:schemeClr>
            </a:extrusion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60" name="Ellipse 59">
            <a:extLst>
              <a:ext uri="{FF2B5EF4-FFF2-40B4-BE49-F238E27FC236}">
                <a16:creationId xmlns:a16="http://schemas.microsoft.com/office/drawing/2014/main" id="{AECEDA4C-22CE-4DD1-A924-CF5BF544B7BD}"/>
              </a:ext>
            </a:extLst>
          </p:cNvPr>
          <p:cNvSpPr/>
          <p:nvPr/>
        </p:nvSpPr>
        <p:spPr>
          <a:xfrm>
            <a:off x="3588450" y="3520938"/>
            <a:ext cx="760022" cy="760022"/>
          </a:xfrm>
          <a:prstGeom prst="ellipse">
            <a:avLst/>
          </a:prstGeom>
          <a:blipFill>
            <a:blip r:embed="rId3"/>
            <a:stretch>
              <a:fillRect/>
            </a:stretch>
          </a:blipFill>
          <a:ln>
            <a:noFill/>
          </a:ln>
          <a:scene3d>
            <a:camera prst="isometricOffAxis1Top"/>
            <a:lightRig rig="threePt" dir="t"/>
          </a:scene3d>
          <a:sp3d extrusionH="44450" prstMaterial="matte">
            <a:extrusionClr>
              <a:schemeClr val="accent4">
                <a:lumMod val="60000"/>
                <a:lumOff val="40000"/>
              </a:schemeClr>
            </a:extrusion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61" name="Ellipse 60">
            <a:extLst>
              <a:ext uri="{FF2B5EF4-FFF2-40B4-BE49-F238E27FC236}">
                <a16:creationId xmlns:a16="http://schemas.microsoft.com/office/drawing/2014/main" id="{DBE8FC97-52C3-4DBA-8462-1BAFB3EEE1AA}"/>
              </a:ext>
            </a:extLst>
          </p:cNvPr>
          <p:cNvSpPr/>
          <p:nvPr/>
        </p:nvSpPr>
        <p:spPr>
          <a:xfrm>
            <a:off x="3672184" y="3504923"/>
            <a:ext cx="760022" cy="760022"/>
          </a:xfrm>
          <a:prstGeom prst="ellipse">
            <a:avLst/>
          </a:prstGeom>
          <a:blipFill>
            <a:blip r:embed="rId3"/>
            <a:stretch>
              <a:fillRect/>
            </a:stretch>
          </a:blipFill>
          <a:ln>
            <a:noFill/>
          </a:ln>
          <a:scene3d>
            <a:camera prst="isometricOffAxis1Top"/>
            <a:lightRig rig="threePt" dir="t"/>
          </a:scene3d>
          <a:sp3d extrusionH="44450" prstMaterial="matte">
            <a:extrusionClr>
              <a:schemeClr val="accent4">
                <a:lumMod val="60000"/>
                <a:lumOff val="40000"/>
              </a:schemeClr>
            </a:extrusion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62" name="Ellipse 61">
            <a:extLst>
              <a:ext uri="{FF2B5EF4-FFF2-40B4-BE49-F238E27FC236}">
                <a16:creationId xmlns:a16="http://schemas.microsoft.com/office/drawing/2014/main" id="{8AE4FDD3-7222-4F81-9154-DFA870C8F254}"/>
              </a:ext>
            </a:extLst>
          </p:cNvPr>
          <p:cNvSpPr/>
          <p:nvPr/>
        </p:nvSpPr>
        <p:spPr>
          <a:xfrm>
            <a:off x="3621173" y="3476805"/>
            <a:ext cx="760022" cy="760022"/>
          </a:xfrm>
          <a:prstGeom prst="ellipse">
            <a:avLst/>
          </a:prstGeom>
          <a:blipFill>
            <a:blip r:embed="rId3"/>
            <a:stretch>
              <a:fillRect/>
            </a:stretch>
          </a:blipFill>
          <a:ln>
            <a:noFill/>
          </a:ln>
          <a:scene3d>
            <a:camera prst="isometricOffAxis1Top"/>
            <a:lightRig rig="threePt" dir="t"/>
          </a:scene3d>
          <a:sp3d extrusionH="44450" prstMaterial="matte">
            <a:extrusionClr>
              <a:schemeClr val="accent4">
                <a:lumMod val="60000"/>
                <a:lumOff val="40000"/>
              </a:schemeClr>
            </a:extrusion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63" name="Ellipse 62">
            <a:extLst>
              <a:ext uri="{FF2B5EF4-FFF2-40B4-BE49-F238E27FC236}">
                <a16:creationId xmlns:a16="http://schemas.microsoft.com/office/drawing/2014/main" id="{E96982CF-7B96-46BD-8D8F-49B9A3BFE829}"/>
              </a:ext>
            </a:extLst>
          </p:cNvPr>
          <p:cNvSpPr/>
          <p:nvPr/>
        </p:nvSpPr>
        <p:spPr>
          <a:xfrm>
            <a:off x="3695075" y="3435422"/>
            <a:ext cx="760022" cy="760022"/>
          </a:xfrm>
          <a:prstGeom prst="ellipse">
            <a:avLst/>
          </a:prstGeom>
          <a:blipFill>
            <a:blip r:embed="rId3"/>
            <a:stretch>
              <a:fillRect/>
            </a:stretch>
          </a:blipFill>
          <a:ln>
            <a:noFill/>
          </a:ln>
          <a:scene3d>
            <a:camera prst="isometricOffAxis1Top"/>
            <a:lightRig rig="threePt" dir="t"/>
          </a:scene3d>
          <a:sp3d extrusionH="44450" prstMaterial="matte">
            <a:extrusionClr>
              <a:schemeClr val="accent4">
                <a:lumMod val="60000"/>
                <a:lumOff val="40000"/>
              </a:schemeClr>
            </a:extrusion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64" name="Ellipse 63">
            <a:extLst>
              <a:ext uri="{FF2B5EF4-FFF2-40B4-BE49-F238E27FC236}">
                <a16:creationId xmlns:a16="http://schemas.microsoft.com/office/drawing/2014/main" id="{B9442469-6088-49F1-A5BE-46FB88B67892}"/>
              </a:ext>
            </a:extLst>
          </p:cNvPr>
          <p:cNvSpPr/>
          <p:nvPr/>
        </p:nvSpPr>
        <p:spPr>
          <a:xfrm>
            <a:off x="3649273" y="3396634"/>
            <a:ext cx="760022" cy="760022"/>
          </a:xfrm>
          <a:prstGeom prst="ellipse">
            <a:avLst/>
          </a:prstGeom>
          <a:blipFill>
            <a:blip r:embed="rId3"/>
            <a:stretch>
              <a:fillRect/>
            </a:stretch>
          </a:blipFill>
          <a:ln>
            <a:noFill/>
          </a:ln>
          <a:scene3d>
            <a:camera prst="isometricOffAxis1Top"/>
            <a:lightRig rig="threePt" dir="t"/>
          </a:scene3d>
          <a:sp3d extrusionH="44450" prstMaterial="matte">
            <a:extrusionClr>
              <a:schemeClr val="accent4">
                <a:lumMod val="60000"/>
                <a:lumOff val="40000"/>
              </a:schemeClr>
            </a:extrusion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65" name="Ellipse 64">
            <a:extLst>
              <a:ext uri="{FF2B5EF4-FFF2-40B4-BE49-F238E27FC236}">
                <a16:creationId xmlns:a16="http://schemas.microsoft.com/office/drawing/2014/main" id="{BA11B7B1-BCCA-4136-95B6-81C9F5106620}"/>
              </a:ext>
            </a:extLst>
          </p:cNvPr>
          <p:cNvSpPr/>
          <p:nvPr/>
        </p:nvSpPr>
        <p:spPr>
          <a:xfrm>
            <a:off x="3725944" y="3357713"/>
            <a:ext cx="760022" cy="760022"/>
          </a:xfrm>
          <a:prstGeom prst="ellipse">
            <a:avLst/>
          </a:prstGeom>
          <a:blipFill>
            <a:blip r:embed="rId3"/>
            <a:stretch>
              <a:fillRect/>
            </a:stretch>
          </a:blipFill>
          <a:ln>
            <a:noFill/>
          </a:ln>
          <a:scene3d>
            <a:camera prst="isometricOffAxis1Top"/>
            <a:lightRig rig="threePt" dir="t"/>
          </a:scene3d>
          <a:sp3d extrusionH="44450" prstMaterial="matte">
            <a:extrusionClr>
              <a:schemeClr val="accent4">
                <a:lumMod val="60000"/>
                <a:lumOff val="40000"/>
              </a:schemeClr>
            </a:extrusion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66" name="Ellipse 65">
            <a:extLst>
              <a:ext uri="{FF2B5EF4-FFF2-40B4-BE49-F238E27FC236}">
                <a16:creationId xmlns:a16="http://schemas.microsoft.com/office/drawing/2014/main" id="{273E6E2F-7EBA-432A-BC20-145001F0AC21}"/>
              </a:ext>
            </a:extLst>
          </p:cNvPr>
          <p:cNvSpPr/>
          <p:nvPr/>
        </p:nvSpPr>
        <p:spPr>
          <a:xfrm>
            <a:off x="3645518" y="3320891"/>
            <a:ext cx="760022" cy="760022"/>
          </a:xfrm>
          <a:prstGeom prst="ellipse">
            <a:avLst/>
          </a:prstGeom>
          <a:blipFill>
            <a:blip r:embed="rId3"/>
            <a:stretch>
              <a:fillRect/>
            </a:stretch>
          </a:blipFill>
          <a:ln>
            <a:noFill/>
          </a:ln>
          <a:scene3d>
            <a:camera prst="isometricOffAxis1Top"/>
            <a:lightRig rig="threePt" dir="t"/>
          </a:scene3d>
          <a:sp3d extrusionH="44450" prstMaterial="matte">
            <a:extrusionClr>
              <a:schemeClr val="accent4">
                <a:lumMod val="60000"/>
                <a:lumOff val="40000"/>
              </a:schemeClr>
            </a:extrusion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67" name="Ellipse 66">
            <a:extLst>
              <a:ext uri="{FF2B5EF4-FFF2-40B4-BE49-F238E27FC236}">
                <a16:creationId xmlns:a16="http://schemas.microsoft.com/office/drawing/2014/main" id="{6A6FF5CD-E210-42FF-BD61-F4B63CDC4D43}"/>
              </a:ext>
            </a:extLst>
          </p:cNvPr>
          <p:cNvSpPr/>
          <p:nvPr/>
        </p:nvSpPr>
        <p:spPr>
          <a:xfrm>
            <a:off x="3712871" y="3288514"/>
            <a:ext cx="760022" cy="760022"/>
          </a:xfrm>
          <a:prstGeom prst="ellipse">
            <a:avLst/>
          </a:prstGeom>
          <a:blipFill>
            <a:blip r:embed="rId3"/>
            <a:stretch>
              <a:fillRect/>
            </a:stretch>
          </a:blipFill>
          <a:ln>
            <a:noFill/>
          </a:ln>
          <a:scene3d>
            <a:camera prst="isometricOffAxis1Top"/>
            <a:lightRig rig="threePt" dir="t"/>
          </a:scene3d>
          <a:sp3d extrusionH="44450" prstMaterial="matte">
            <a:extrusionClr>
              <a:schemeClr val="accent4">
                <a:lumMod val="60000"/>
                <a:lumOff val="40000"/>
              </a:schemeClr>
            </a:extrusion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68" name="Ellipse 67">
            <a:extLst>
              <a:ext uri="{FF2B5EF4-FFF2-40B4-BE49-F238E27FC236}">
                <a16:creationId xmlns:a16="http://schemas.microsoft.com/office/drawing/2014/main" id="{6F07D0A8-7DEA-4609-B9DA-A1805D51A639}"/>
              </a:ext>
            </a:extLst>
          </p:cNvPr>
          <p:cNvSpPr/>
          <p:nvPr/>
        </p:nvSpPr>
        <p:spPr>
          <a:xfrm>
            <a:off x="3801991" y="3263335"/>
            <a:ext cx="760022" cy="760022"/>
          </a:xfrm>
          <a:prstGeom prst="ellipse">
            <a:avLst/>
          </a:prstGeom>
          <a:blipFill>
            <a:blip r:embed="rId3"/>
            <a:stretch>
              <a:fillRect/>
            </a:stretch>
          </a:blipFill>
          <a:ln>
            <a:noFill/>
          </a:ln>
          <a:scene3d>
            <a:camera prst="isometricOffAxis1Top"/>
            <a:lightRig rig="threePt" dir="t"/>
          </a:scene3d>
          <a:sp3d extrusionH="44450" prstMaterial="matte">
            <a:extrusionClr>
              <a:schemeClr val="accent4">
                <a:lumMod val="60000"/>
                <a:lumOff val="40000"/>
              </a:schemeClr>
            </a:extrusion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7" name="Gerader Verbinder 6">
            <a:extLst>
              <a:ext uri="{FF2B5EF4-FFF2-40B4-BE49-F238E27FC236}">
                <a16:creationId xmlns:a16="http://schemas.microsoft.com/office/drawing/2014/main" id="{62B2F322-65ED-4E0B-90D7-76A3970E8B2B}"/>
              </a:ext>
            </a:extLst>
          </p:cNvPr>
          <p:cNvCxnSpPr>
            <a:cxnSpLocks/>
          </p:cNvCxnSpPr>
          <p:nvPr/>
        </p:nvCxnSpPr>
        <p:spPr>
          <a:xfrm>
            <a:off x="3530221" y="3605217"/>
            <a:ext cx="792088" cy="0"/>
          </a:xfrm>
          <a:prstGeom prst="line">
            <a:avLst/>
          </a:prstGeom>
          <a:ln w="31750">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69" name="Gerader Verbinder 68">
            <a:extLst>
              <a:ext uri="{FF2B5EF4-FFF2-40B4-BE49-F238E27FC236}">
                <a16:creationId xmlns:a16="http://schemas.microsoft.com/office/drawing/2014/main" id="{533D9F16-7CD2-42AA-85A7-27C1E9CA40DA}"/>
              </a:ext>
            </a:extLst>
          </p:cNvPr>
          <p:cNvCxnSpPr>
            <a:cxnSpLocks/>
          </p:cNvCxnSpPr>
          <p:nvPr/>
        </p:nvCxnSpPr>
        <p:spPr>
          <a:xfrm>
            <a:off x="10368094" y="5603673"/>
            <a:ext cx="1676033" cy="0"/>
          </a:xfrm>
          <a:prstGeom prst="line">
            <a:avLst/>
          </a:prstGeom>
          <a:ln w="3175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123" name="Ellipse 122">
            <a:extLst>
              <a:ext uri="{FF2B5EF4-FFF2-40B4-BE49-F238E27FC236}">
                <a16:creationId xmlns:a16="http://schemas.microsoft.com/office/drawing/2014/main" id="{2B1E30F7-2406-4D9A-842C-C7A01613CA83}"/>
              </a:ext>
            </a:extLst>
          </p:cNvPr>
          <p:cNvSpPr/>
          <p:nvPr/>
        </p:nvSpPr>
        <p:spPr>
          <a:xfrm>
            <a:off x="11153788" y="5131031"/>
            <a:ext cx="760022" cy="760022"/>
          </a:xfrm>
          <a:prstGeom prst="ellipse">
            <a:avLst/>
          </a:prstGeom>
          <a:blipFill>
            <a:blip r:embed="rId3"/>
            <a:stretch>
              <a:fillRect/>
            </a:stretch>
          </a:blipFill>
          <a:ln>
            <a:noFill/>
          </a:ln>
          <a:scene3d>
            <a:camera prst="isometricOffAxis1Top"/>
            <a:lightRig rig="threePt" dir="t"/>
          </a:scene3d>
          <a:sp3d extrusionH="44450" prstMaterial="matte">
            <a:extrusionClr>
              <a:schemeClr val="accent4">
                <a:lumMod val="60000"/>
                <a:lumOff val="40000"/>
              </a:schemeClr>
            </a:extrusion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24" name="Ellipse 123">
            <a:extLst>
              <a:ext uri="{FF2B5EF4-FFF2-40B4-BE49-F238E27FC236}">
                <a16:creationId xmlns:a16="http://schemas.microsoft.com/office/drawing/2014/main" id="{5A45D617-D34A-45E3-B3B6-7D6534A1F9B0}"/>
              </a:ext>
            </a:extLst>
          </p:cNvPr>
          <p:cNvSpPr/>
          <p:nvPr/>
        </p:nvSpPr>
        <p:spPr>
          <a:xfrm>
            <a:off x="11264624" y="5070417"/>
            <a:ext cx="760022" cy="760022"/>
          </a:xfrm>
          <a:prstGeom prst="ellipse">
            <a:avLst/>
          </a:prstGeom>
          <a:blipFill>
            <a:blip r:embed="rId3"/>
            <a:stretch>
              <a:fillRect/>
            </a:stretch>
          </a:blipFill>
          <a:ln>
            <a:noFill/>
          </a:ln>
          <a:scene3d>
            <a:camera prst="isometricOffAxis1Top"/>
            <a:lightRig rig="threePt" dir="t"/>
          </a:scene3d>
          <a:sp3d extrusionH="44450" prstMaterial="matte">
            <a:extrusionClr>
              <a:schemeClr val="accent4">
                <a:lumMod val="60000"/>
                <a:lumOff val="40000"/>
              </a:schemeClr>
            </a:extrusion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25" name="Ellipse 124">
            <a:extLst>
              <a:ext uri="{FF2B5EF4-FFF2-40B4-BE49-F238E27FC236}">
                <a16:creationId xmlns:a16="http://schemas.microsoft.com/office/drawing/2014/main" id="{5FBF8FC4-85AE-46FB-A0F7-B165C6AD5A1E}"/>
              </a:ext>
            </a:extLst>
          </p:cNvPr>
          <p:cNvSpPr/>
          <p:nvPr/>
        </p:nvSpPr>
        <p:spPr>
          <a:xfrm>
            <a:off x="11209206" y="5009803"/>
            <a:ext cx="760022" cy="760022"/>
          </a:xfrm>
          <a:prstGeom prst="ellipse">
            <a:avLst/>
          </a:prstGeom>
          <a:blipFill>
            <a:blip r:embed="rId3"/>
            <a:stretch>
              <a:fillRect/>
            </a:stretch>
          </a:blipFill>
          <a:ln>
            <a:noFill/>
          </a:ln>
          <a:scene3d>
            <a:camera prst="isometricOffAxis1Top"/>
            <a:lightRig rig="threePt" dir="t"/>
          </a:scene3d>
          <a:sp3d extrusionH="44450" prstMaterial="matte">
            <a:extrusionClr>
              <a:schemeClr val="accent4">
                <a:lumMod val="60000"/>
                <a:lumOff val="40000"/>
              </a:schemeClr>
            </a:extrusion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26" name="Ellipse 125">
            <a:extLst>
              <a:ext uri="{FF2B5EF4-FFF2-40B4-BE49-F238E27FC236}">
                <a16:creationId xmlns:a16="http://schemas.microsoft.com/office/drawing/2014/main" id="{B24381AF-5EBE-4FEC-86DA-AACA2D85F65F}"/>
              </a:ext>
            </a:extLst>
          </p:cNvPr>
          <p:cNvSpPr/>
          <p:nvPr/>
        </p:nvSpPr>
        <p:spPr>
          <a:xfrm>
            <a:off x="11181497" y="4949189"/>
            <a:ext cx="760022" cy="760022"/>
          </a:xfrm>
          <a:prstGeom prst="ellipse">
            <a:avLst/>
          </a:prstGeom>
          <a:blipFill>
            <a:blip r:embed="rId3"/>
            <a:stretch>
              <a:fillRect/>
            </a:stretch>
          </a:blipFill>
          <a:ln>
            <a:noFill/>
          </a:ln>
          <a:scene3d>
            <a:camera prst="isometricOffAxis1Top"/>
            <a:lightRig rig="threePt" dir="t"/>
          </a:scene3d>
          <a:sp3d extrusionH="44450" prstMaterial="matte">
            <a:extrusionClr>
              <a:schemeClr val="accent4">
                <a:lumMod val="60000"/>
                <a:lumOff val="40000"/>
              </a:schemeClr>
            </a:extrusion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27" name="Ellipse 126">
            <a:extLst>
              <a:ext uri="{FF2B5EF4-FFF2-40B4-BE49-F238E27FC236}">
                <a16:creationId xmlns:a16="http://schemas.microsoft.com/office/drawing/2014/main" id="{B7D649D5-0F0C-438F-88A7-88946934A7AA}"/>
              </a:ext>
            </a:extLst>
          </p:cNvPr>
          <p:cNvSpPr/>
          <p:nvPr/>
        </p:nvSpPr>
        <p:spPr>
          <a:xfrm>
            <a:off x="11244059" y="4920614"/>
            <a:ext cx="760022" cy="760022"/>
          </a:xfrm>
          <a:prstGeom prst="ellipse">
            <a:avLst/>
          </a:prstGeom>
          <a:blipFill>
            <a:blip r:embed="rId3"/>
            <a:stretch>
              <a:fillRect/>
            </a:stretch>
          </a:blipFill>
          <a:ln>
            <a:noFill/>
          </a:ln>
          <a:scene3d>
            <a:camera prst="isometricOffAxis1Top"/>
            <a:lightRig rig="threePt" dir="t"/>
          </a:scene3d>
          <a:sp3d extrusionH="44450" prstMaterial="matte">
            <a:extrusionClr>
              <a:schemeClr val="accent4">
                <a:lumMod val="60000"/>
                <a:lumOff val="40000"/>
              </a:schemeClr>
            </a:extrusion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28" name="Ellipse 127">
            <a:extLst>
              <a:ext uri="{FF2B5EF4-FFF2-40B4-BE49-F238E27FC236}">
                <a16:creationId xmlns:a16="http://schemas.microsoft.com/office/drawing/2014/main" id="{89A3247A-E159-4377-9A24-4B46F317D24B}"/>
              </a:ext>
            </a:extLst>
          </p:cNvPr>
          <p:cNvSpPr/>
          <p:nvPr/>
        </p:nvSpPr>
        <p:spPr>
          <a:xfrm>
            <a:off x="11198924" y="4868425"/>
            <a:ext cx="760022" cy="760022"/>
          </a:xfrm>
          <a:prstGeom prst="ellipse">
            <a:avLst/>
          </a:prstGeom>
          <a:blipFill>
            <a:blip r:embed="rId3"/>
            <a:stretch>
              <a:fillRect/>
            </a:stretch>
          </a:blipFill>
          <a:ln>
            <a:noFill/>
          </a:ln>
          <a:scene3d>
            <a:camera prst="isometricOffAxis1Top"/>
            <a:lightRig rig="threePt" dir="t"/>
          </a:scene3d>
          <a:sp3d extrusionH="44450" prstMaterial="matte">
            <a:extrusionClr>
              <a:schemeClr val="accent4">
                <a:lumMod val="60000"/>
                <a:lumOff val="40000"/>
              </a:schemeClr>
            </a:extrusion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29" name="Ellipse 128">
            <a:extLst>
              <a:ext uri="{FF2B5EF4-FFF2-40B4-BE49-F238E27FC236}">
                <a16:creationId xmlns:a16="http://schemas.microsoft.com/office/drawing/2014/main" id="{FB443BFF-046B-4A2D-AC0D-90816BBC49B2}"/>
              </a:ext>
            </a:extLst>
          </p:cNvPr>
          <p:cNvSpPr/>
          <p:nvPr/>
        </p:nvSpPr>
        <p:spPr>
          <a:xfrm>
            <a:off x="11256759" y="4847589"/>
            <a:ext cx="760022" cy="760022"/>
          </a:xfrm>
          <a:prstGeom prst="ellipse">
            <a:avLst/>
          </a:prstGeom>
          <a:blipFill>
            <a:blip r:embed="rId3"/>
            <a:stretch>
              <a:fillRect/>
            </a:stretch>
          </a:blipFill>
          <a:ln>
            <a:noFill/>
          </a:ln>
          <a:scene3d>
            <a:camera prst="isometricOffAxis1Top"/>
            <a:lightRig rig="threePt" dir="t"/>
          </a:scene3d>
          <a:sp3d extrusionH="44450" prstMaterial="matte">
            <a:extrusionClr>
              <a:schemeClr val="accent4">
                <a:lumMod val="60000"/>
                <a:lumOff val="40000"/>
              </a:schemeClr>
            </a:extrusion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30" name="Ellipse 129">
            <a:extLst>
              <a:ext uri="{FF2B5EF4-FFF2-40B4-BE49-F238E27FC236}">
                <a16:creationId xmlns:a16="http://schemas.microsoft.com/office/drawing/2014/main" id="{B89B64DD-9914-43EB-8FFA-1FBD0DDB69F0}"/>
              </a:ext>
            </a:extLst>
          </p:cNvPr>
          <p:cNvSpPr/>
          <p:nvPr/>
        </p:nvSpPr>
        <p:spPr>
          <a:xfrm>
            <a:off x="11234534" y="4803139"/>
            <a:ext cx="760022" cy="760022"/>
          </a:xfrm>
          <a:prstGeom prst="ellipse">
            <a:avLst/>
          </a:prstGeom>
          <a:blipFill>
            <a:blip r:embed="rId3"/>
            <a:stretch>
              <a:fillRect/>
            </a:stretch>
          </a:blipFill>
          <a:ln>
            <a:noFill/>
          </a:ln>
          <a:scene3d>
            <a:camera prst="isometricOffAxis1Top"/>
            <a:lightRig rig="threePt" dir="t"/>
          </a:scene3d>
          <a:sp3d extrusionH="44450" prstMaterial="matte">
            <a:extrusionClr>
              <a:schemeClr val="accent4">
                <a:lumMod val="60000"/>
                <a:lumOff val="40000"/>
              </a:schemeClr>
            </a:extrusion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31" name="Ellipse 130">
            <a:extLst>
              <a:ext uri="{FF2B5EF4-FFF2-40B4-BE49-F238E27FC236}">
                <a16:creationId xmlns:a16="http://schemas.microsoft.com/office/drawing/2014/main" id="{3531E749-7579-4330-AAA4-C380BD365DFD}"/>
              </a:ext>
            </a:extLst>
          </p:cNvPr>
          <p:cNvSpPr/>
          <p:nvPr/>
        </p:nvSpPr>
        <p:spPr>
          <a:xfrm>
            <a:off x="11205959" y="4749164"/>
            <a:ext cx="760022" cy="760022"/>
          </a:xfrm>
          <a:prstGeom prst="ellipse">
            <a:avLst/>
          </a:prstGeom>
          <a:blipFill>
            <a:blip r:embed="rId3"/>
            <a:stretch>
              <a:fillRect/>
            </a:stretch>
          </a:blipFill>
          <a:ln>
            <a:noFill/>
          </a:ln>
          <a:scene3d>
            <a:camera prst="isometricOffAxis1Top"/>
            <a:lightRig rig="threePt" dir="t"/>
          </a:scene3d>
          <a:sp3d extrusionH="44450" prstMaterial="matte">
            <a:extrusionClr>
              <a:schemeClr val="accent4">
                <a:lumMod val="60000"/>
                <a:lumOff val="40000"/>
              </a:schemeClr>
            </a:extrusion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32" name="Ellipse 131">
            <a:extLst>
              <a:ext uri="{FF2B5EF4-FFF2-40B4-BE49-F238E27FC236}">
                <a16:creationId xmlns:a16="http://schemas.microsoft.com/office/drawing/2014/main" id="{EA3165E0-DD1C-4C3D-B1C9-8CDD277126A8}"/>
              </a:ext>
            </a:extLst>
          </p:cNvPr>
          <p:cNvSpPr/>
          <p:nvPr/>
        </p:nvSpPr>
        <p:spPr>
          <a:xfrm>
            <a:off x="11251595" y="4717695"/>
            <a:ext cx="760022" cy="760022"/>
          </a:xfrm>
          <a:prstGeom prst="ellipse">
            <a:avLst/>
          </a:prstGeom>
          <a:blipFill>
            <a:blip r:embed="rId3"/>
            <a:stretch>
              <a:fillRect/>
            </a:stretch>
          </a:blipFill>
          <a:ln>
            <a:noFill/>
          </a:ln>
          <a:scene3d>
            <a:camera prst="isometricOffAxis1Top"/>
            <a:lightRig rig="threePt" dir="t"/>
          </a:scene3d>
          <a:sp3d extrusionH="44450" prstMaterial="matte">
            <a:extrusionClr>
              <a:schemeClr val="accent4">
                <a:lumMod val="60000"/>
                <a:lumOff val="40000"/>
              </a:schemeClr>
            </a:extrusion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33" name="Ellipse 132">
            <a:extLst>
              <a:ext uri="{FF2B5EF4-FFF2-40B4-BE49-F238E27FC236}">
                <a16:creationId xmlns:a16="http://schemas.microsoft.com/office/drawing/2014/main" id="{DE465367-E6DB-45C2-BED9-AB3E75A83073}"/>
              </a:ext>
            </a:extLst>
          </p:cNvPr>
          <p:cNvSpPr/>
          <p:nvPr/>
        </p:nvSpPr>
        <p:spPr>
          <a:xfrm>
            <a:off x="11213969" y="4676510"/>
            <a:ext cx="760022" cy="760022"/>
          </a:xfrm>
          <a:prstGeom prst="ellipse">
            <a:avLst/>
          </a:prstGeom>
          <a:blipFill>
            <a:blip r:embed="rId3"/>
            <a:stretch>
              <a:fillRect/>
            </a:stretch>
          </a:blipFill>
          <a:ln>
            <a:noFill/>
          </a:ln>
          <a:scene3d>
            <a:camera prst="isometricOffAxis1Top"/>
            <a:lightRig rig="threePt" dir="t"/>
          </a:scene3d>
          <a:sp3d extrusionH="44450" prstMaterial="matte">
            <a:extrusionClr>
              <a:schemeClr val="accent4">
                <a:lumMod val="60000"/>
                <a:lumOff val="40000"/>
              </a:schemeClr>
            </a:extrusion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34" name="Ellipse 133">
            <a:extLst>
              <a:ext uri="{FF2B5EF4-FFF2-40B4-BE49-F238E27FC236}">
                <a16:creationId xmlns:a16="http://schemas.microsoft.com/office/drawing/2014/main" id="{8DF2B725-95E5-49A6-953E-7759C2BAB608}"/>
              </a:ext>
            </a:extLst>
          </p:cNvPr>
          <p:cNvSpPr/>
          <p:nvPr/>
        </p:nvSpPr>
        <p:spPr>
          <a:xfrm>
            <a:off x="11266074" y="4649383"/>
            <a:ext cx="760022" cy="760022"/>
          </a:xfrm>
          <a:prstGeom prst="ellipse">
            <a:avLst/>
          </a:prstGeom>
          <a:blipFill>
            <a:blip r:embed="rId3"/>
            <a:stretch>
              <a:fillRect/>
            </a:stretch>
          </a:blipFill>
          <a:ln>
            <a:noFill/>
          </a:ln>
          <a:scene3d>
            <a:camera prst="isometricOffAxis1Top"/>
            <a:lightRig rig="threePt" dir="t"/>
          </a:scene3d>
          <a:sp3d extrusionH="44450" prstMaterial="matte">
            <a:extrusionClr>
              <a:schemeClr val="accent4">
                <a:lumMod val="60000"/>
                <a:lumOff val="40000"/>
              </a:schemeClr>
            </a:extrusion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35" name="Ellipse 134">
            <a:extLst>
              <a:ext uri="{FF2B5EF4-FFF2-40B4-BE49-F238E27FC236}">
                <a16:creationId xmlns:a16="http://schemas.microsoft.com/office/drawing/2014/main" id="{CD6B565F-31C8-4F8F-A647-D50B7BDF0DB0}"/>
              </a:ext>
            </a:extLst>
          </p:cNvPr>
          <p:cNvSpPr/>
          <p:nvPr/>
        </p:nvSpPr>
        <p:spPr>
          <a:xfrm>
            <a:off x="11318567" y="4610749"/>
            <a:ext cx="760022" cy="760022"/>
          </a:xfrm>
          <a:prstGeom prst="ellipse">
            <a:avLst/>
          </a:prstGeom>
          <a:blipFill>
            <a:blip r:embed="rId3"/>
            <a:stretch>
              <a:fillRect/>
            </a:stretch>
          </a:blipFill>
          <a:ln>
            <a:noFill/>
          </a:ln>
          <a:scene3d>
            <a:camera prst="isometricOffAxis1Top"/>
            <a:lightRig rig="threePt" dir="t"/>
          </a:scene3d>
          <a:sp3d extrusionH="44450" prstMaterial="matte">
            <a:extrusionClr>
              <a:schemeClr val="accent4">
                <a:lumMod val="60000"/>
                <a:lumOff val="40000"/>
              </a:schemeClr>
            </a:extrusion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36" name="Ellipse 135">
            <a:extLst>
              <a:ext uri="{FF2B5EF4-FFF2-40B4-BE49-F238E27FC236}">
                <a16:creationId xmlns:a16="http://schemas.microsoft.com/office/drawing/2014/main" id="{1DF9A15C-B035-455B-B22A-92202F40637F}"/>
              </a:ext>
            </a:extLst>
          </p:cNvPr>
          <p:cNvSpPr/>
          <p:nvPr/>
        </p:nvSpPr>
        <p:spPr>
          <a:xfrm>
            <a:off x="11289810" y="4569212"/>
            <a:ext cx="760022" cy="760022"/>
          </a:xfrm>
          <a:prstGeom prst="ellipse">
            <a:avLst/>
          </a:prstGeom>
          <a:blipFill>
            <a:blip r:embed="rId3"/>
            <a:stretch>
              <a:fillRect/>
            </a:stretch>
          </a:blipFill>
          <a:ln>
            <a:noFill/>
          </a:ln>
          <a:scene3d>
            <a:camera prst="isometricOffAxis1Top"/>
            <a:lightRig rig="threePt" dir="t"/>
          </a:scene3d>
          <a:sp3d extrusionH="44450" prstMaterial="matte">
            <a:extrusionClr>
              <a:schemeClr val="accent4">
                <a:lumMod val="60000"/>
                <a:lumOff val="40000"/>
              </a:schemeClr>
            </a:extrusion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37" name="Ellipse 136">
            <a:extLst>
              <a:ext uri="{FF2B5EF4-FFF2-40B4-BE49-F238E27FC236}">
                <a16:creationId xmlns:a16="http://schemas.microsoft.com/office/drawing/2014/main" id="{D92F7B99-233C-4BAC-AEE3-5066E714F3E7}"/>
              </a:ext>
            </a:extLst>
          </p:cNvPr>
          <p:cNvSpPr/>
          <p:nvPr/>
        </p:nvSpPr>
        <p:spPr>
          <a:xfrm>
            <a:off x="11335941" y="4544306"/>
            <a:ext cx="760022" cy="760022"/>
          </a:xfrm>
          <a:prstGeom prst="ellipse">
            <a:avLst/>
          </a:prstGeom>
          <a:blipFill>
            <a:blip r:embed="rId3"/>
            <a:stretch>
              <a:fillRect/>
            </a:stretch>
          </a:blipFill>
          <a:ln>
            <a:noFill/>
          </a:ln>
          <a:scene3d>
            <a:camera prst="isometricOffAxis1Top"/>
            <a:lightRig rig="threePt" dir="t"/>
          </a:scene3d>
          <a:sp3d extrusionH="44450" prstMaterial="matte">
            <a:extrusionClr>
              <a:schemeClr val="accent4">
                <a:lumMod val="60000"/>
                <a:lumOff val="40000"/>
              </a:schemeClr>
            </a:extrusion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38" name="Ellipse 137">
            <a:extLst>
              <a:ext uri="{FF2B5EF4-FFF2-40B4-BE49-F238E27FC236}">
                <a16:creationId xmlns:a16="http://schemas.microsoft.com/office/drawing/2014/main" id="{0A31939E-0DA7-4199-BC72-902E13FFE725}"/>
              </a:ext>
            </a:extLst>
          </p:cNvPr>
          <p:cNvSpPr/>
          <p:nvPr/>
        </p:nvSpPr>
        <p:spPr>
          <a:xfrm>
            <a:off x="11280352" y="4517023"/>
            <a:ext cx="760022" cy="760022"/>
          </a:xfrm>
          <a:prstGeom prst="ellipse">
            <a:avLst/>
          </a:prstGeom>
          <a:blipFill>
            <a:blip r:embed="rId3"/>
            <a:stretch>
              <a:fillRect/>
            </a:stretch>
          </a:blipFill>
          <a:ln>
            <a:noFill/>
          </a:ln>
          <a:scene3d>
            <a:camera prst="isometricOffAxis1Top"/>
            <a:lightRig rig="threePt" dir="t"/>
          </a:scene3d>
          <a:sp3d extrusionH="44450" prstMaterial="matte">
            <a:extrusionClr>
              <a:schemeClr val="accent4">
                <a:lumMod val="60000"/>
                <a:lumOff val="40000"/>
              </a:schemeClr>
            </a:extrusion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39" name="Ellipse 138">
            <a:extLst>
              <a:ext uri="{FF2B5EF4-FFF2-40B4-BE49-F238E27FC236}">
                <a16:creationId xmlns:a16="http://schemas.microsoft.com/office/drawing/2014/main" id="{6E15A2FB-F45A-4DF2-A48F-7902687C731D}"/>
              </a:ext>
            </a:extLst>
          </p:cNvPr>
          <p:cNvSpPr/>
          <p:nvPr/>
        </p:nvSpPr>
        <p:spPr>
          <a:xfrm>
            <a:off x="11237834" y="4484985"/>
            <a:ext cx="760022" cy="760022"/>
          </a:xfrm>
          <a:prstGeom prst="ellipse">
            <a:avLst/>
          </a:prstGeom>
          <a:blipFill>
            <a:blip r:embed="rId3"/>
            <a:stretch>
              <a:fillRect/>
            </a:stretch>
          </a:blipFill>
          <a:ln>
            <a:noFill/>
          </a:ln>
          <a:scene3d>
            <a:camera prst="isometricOffAxis1Top"/>
            <a:lightRig rig="threePt" dir="t"/>
          </a:scene3d>
          <a:sp3d extrusionH="44450" prstMaterial="matte">
            <a:extrusionClr>
              <a:schemeClr val="accent4">
                <a:lumMod val="60000"/>
                <a:lumOff val="40000"/>
              </a:schemeClr>
            </a:extrusion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40" name="Ellipse 139">
            <a:extLst>
              <a:ext uri="{FF2B5EF4-FFF2-40B4-BE49-F238E27FC236}">
                <a16:creationId xmlns:a16="http://schemas.microsoft.com/office/drawing/2014/main" id="{0D2E75F4-C83A-44A1-8A9B-D30D0EAE4652}"/>
              </a:ext>
            </a:extLst>
          </p:cNvPr>
          <p:cNvSpPr/>
          <p:nvPr/>
        </p:nvSpPr>
        <p:spPr>
          <a:xfrm>
            <a:off x="11267125" y="4437416"/>
            <a:ext cx="760022" cy="760022"/>
          </a:xfrm>
          <a:prstGeom prst="ellipse">
            <a:avLst/>
          </a:prstGeom>
          <a:blipFill>
            <a:blip r:embed="rId3"/>
            <a:stretch>
              <a:fillRect/>
            </a:stretch>
          </a:blipFill>
          <a:ln>
            <a:noFill/>
          </a:ln>
          <a:scene3d>
            <a:camera prst="isometricOffAxis1Top"/>
            <a:lightRig rig="threePt" dir="t"/>
          </a:scene3d>
          <a:sp3d extrusionH="44450" prstMaterial="matte">
            <a:extrusionClr>
              <a:schemeClr val="accent4">
                <a:lumMod val="60000"/>
                <a:lumOff val="40000"/>
              </a:schemeClr>
            </a:extrusion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41" name="Ellipse 140">
            <a:extLst>
              <a:ext uri="{FF2B5EF4-FFF2-40B4-BE49-F238E27FC236}">
                <a16:creationId xmlns:a16="http://schemas.microsoft.com/office/drawing/2014/main" id="{0DCB29E4-0C88-43F8-AD28-A9F5AEF44EC6}"/>
              </a:ext>
            </a:extLst>
          </p:cNvPr>
          <p:cNvSpPr/>
          <p:nvPr/>
        </p:nvSpPr>
        <p:spPr>
          <a:xfrm>
            <a:off x="11215857" y="4411805"/>
            <a:ext cx="760022" cy="760022"/>
          </a:xfrm>
          <a:prstGeom prst="ellipse">
            <a:avLst/>
          </a:prstGeom>
          <a:blipFill>
            <a:blip r:embed="rId3"/>
            <a:stretch>
              <a:fillRect/>
            </a:stretch>
          </a:blipFill>
          <a:ln>
            <a:noFill/>
          </a:ln>
          <a:scene3d>
            <a:camera prst="isometricOffAxis1Top"/>
            <a:lightRig rig="threePt" dir="t"/>
          </a:scene3d>
          <a:sp3d extrusionH="44450" prstMaterial="matte">
            <a:extrusionClr>
              <a:schemeClr val="accent4">
                <a:lumMod val="60000"/>
                <a:lumOff val="40000"/>
              </a:schemeClr>
            </a:extrusion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42" name="Ellipse 141">
            <a:extLst>
              <a:ext uri="{FF2B5EF4-FFF2-40B4-BE49-F238E27FC236}">
                <a16:creationId xmlns:a16="http://schemas.microsoft.com/office/drawing/2014/main" id="{09DD9BBD-044E-44A7-9C32-6C0AEE36D5EB}"/>
              </a:ext>
            </a:extLst>
          </p:cNvPr>
          <p:cNvSpPr/>
          <p:nvPr/>
        </p:nvSpPr>
        <p:spPr>
          <a:xfrm>
            <a:off x="11263010" y="4370620"/>
            <a:ext cx="760022" cy="760022"/>
          </a:xfrm>
          <a:prstGeom prst="ellipse">
            <a:avLst/>
          </a:prstGeom>
          <a:blipFill>
            <a:blip r:embed="rId3"/>
            <a:stretch>
              <a:fillRect/>
            </a:stretch>
          </a:blipFill>
          <a:ln>
            <a:noFill/>
          </a:ln>
          <a:scene3d>
            <a:camera prst="isometricOffAxis1Top"/>
            <a:lightRig rig="threePt" dir="t"/>
          </a:scene3d>
          <a:sp3d extrusionH="44450" prstMaterial="matte">
            <a:extrusionClr>
              <a:schemeClr val="accent4">
                <a:lumMod val="60000"/>
                <a:lumOff val="40000"/>
              </a:schemeClr>
            </a:extrusion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43" name="Ellipse 142">
            <a:extLst>
              <a:ext uri="{FF2B5EF4-FFF2-40B4-BE49-F238E27FC236}">
                <a16:creationId xmlns:a16="http://schemas.microsoft.com/office/drawing/2014/main" id="{272A24F4-0116-4ECE-A8E9-BB8E03E8E5DC}"/>
              </a:ext>
            </a:extLst>
          </p:cNvPr>
          <p:cNvSpPr/>
          <p:nvPr/>
        </p:nvSpPr>
        <p:spPr>
          <a:xfrm>
            <a:off x="11200208" y="4354343"/>
            <a:ext cx="760022" cy="760022"/>
          </a:xfrm>
          <a:prstGeom prst="ellipse">
            <a:avLst/>
          </a:prstGeom>
          <a:blipFill>
            <a:blip r:embed="rId3"/>
            <a:stretch>
              <a:fillRect/>
            </a:stretch>
          </a:blipFill>
          <a:ln>
            <a:noFill/>
          </a:ln>
          <a:scene3d>
            <a:camera prst="isometricOffAxis1Top"/>
            <a:lightRig rig="threePt" dir="t"/>
          </a:scene3d>
          <a:sp3d extrusionH="44450" prstMaterial="matte">
            <a:extrusionClr>
              <a:schemeClr val="accent4">
                <a:lumMod val="60000"/>
                <a:lumOff val="40000"/>
              </a:schemeClr>
            </a:extrusion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44" name="Ellipse 143">
            <a:extLst>
              <a:ext uri="{FF2B5EF4-FFF2-40B4-BE49-F238E27FC236}">
                <a16:creationId xmlns:a16="http://schemas.microsoft.com/office/drawing/2014/main" id="{C3075EBA-C6F8-430A-84D4-6676FD9E7C5B}"/>
              </a:ext>
            </a:extLst>
          </p:cNvPr>
          <p:cNvSpPr/>
          <p:nvPr/>
        </p:nvSpPr>
        <p:spPr>
          <a:xfrm>
            <a:off x="11249751" y="4323356"/>
            <a:ext cx="760022" cy="760022"/>
          </a:xfrm>
          <a:prstGeom prst="ellipse">
            <a:avLst/>
          </a:prstGeom>
          <a:blipFill>
            <a:blip r:embed="rId3"/>
            <a:stretch>
              <a:fillRect/>
            </a:stretch>
          </a:blipFill>
          <a:ln>
            <a:noFill/>
          </a:ln>
          <a:scene3d>
            <a:camera prst="isometricOffAxis1Top"/>
            <a:lightRig rig="threePt" dir="t"/>
          </a:scene3d>
          <a:sp3d extrusionH="44450" prstMaterial="matte">
            <a:extrusionClr>
              <a:schemeClr val="accent4">
                <a:lumMod val="60000"/>
                <a:lumOff val="40000"/>
              </a:schemeClr>
            </a:extrusion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45" name="Ellipse 144">
            <a:extLst>
              <a:ext uri="{FF2B5EF4-FFF2-40B4-BE49-F238E27FC236}">
                <a16:creationId xmlns:a16="http://schemas.microsoft.com/office/drawing/2014/main" id="{E111E639-6BE4-4FE0-9217-8568B94AF772}"/>
              </a:ext>
            </a:extLst>
          </p:cNvPr>
          <p:cNvSpPr/>
          <p:nvPr/>
        </p:nvSpPr>
        <p:spPr>
          <a:xfrm>
            <a:off x="11214646" y="4286611"/>
            <a:ext cx="760022" cy="760022"/>
          </a:xfrm>
          <a:prstGeom prst="ellipse">
            <a:avLst/>
          </a:prstGeom>
          <a:blipFill>
            <a:blip r:embed="rId3"/>
            <a:stretch>
              <a:fillRect/>
            </a:stretch>
          </a:blipFill>
          <a:ln>
            <a:noFill/>
          </a:ln>
          <a:scene3d>
            <a:camera prst="isometricOffAxis1Top"/>
            <a:lightRig rig="threePt" dir="t"/>
          </a:scene3d>
          <a:sp3d extrusionH="44450" prstMaterial="matte">
            <a:extrusionClr>
              <a:schemeClr val="accent4">
                <a:lumMod val="60000"/>
                <a:lumOff val="40000"/>
              </a:schemeClr>
            </a:extrusion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46" name="Ellipse 145">
            <a:extLst>
              <a:ext uri="{FF2B5EF4-FFF2-40B4-BE49-F238E27FC236}">
                <a16:creationId xmlns:a16="http://schemas.microsoft.com/office/drawing/2014/main" id="{FACC0380-A1D9-4347-A56B-98280530C64A}"/>
              </a:ext>
            </a:extLst>
          </p:cNvPr>
          <p:cNvSpPr/>
          <p:nvPr/>
        </p:nvSpPr>
        <p:spPr>
          <a:xfrm>
            <a:off x="11253517" y="4235082"/>
            <a:ext cx="760022" cy="760022"/>
          </a:xfrm>
          <a:prstGeom prst="ellipse">
            <a:avLst/>
          </a:prstGeom>
          <a:blipFill>
            <a:blip r:embed="rId3"/>
            <a:stretch>
              <a:fillRect/>
            </a:stretch>
          </a:blipFill>
          <a:ln>
            <a:noFill/>
          </a:ln>
          <a:scene3d>
            <a:camera prst="isometricOffAxis1Top"/>
            <a:lightRig rig="threePt" dir="t"/>
          </a:scene3d>
          <a:sp3d extrusionH="44450" prstMaterial="matte">
            <a:extrusionClr>
              <a:schemeClr val="accent4">
                <a:lumMod val="60000"/>
                <a:lumOff val="40000"/>
              </a:schemeClr>
            </a:extrusion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47" name="Ellipse 146">
            <a:extLst>
              <a:ext uri="{FF2B5EF4-FFF2-40B4-BE49-F238E27FC236}">
                <a16:creationId xmlns:a16="http://schemas.microsoft.com/office/drawing/2014/main" id="{B8BBD10A-0730-4EDC-B680-C62DD44967AA}"/>
              </a:ext>
            </a:extLst>
          </p:cNvPr>
          <p:cNvSpPr/>
          <p:nvPr/>
        </p:nvSpPr>
        <p:spPr>
          <a:xfrm>
            <a:off x="11318567" y="4192612"/>
            <a:ext cx="760022" cy="760022"/>
          </a:xfrm>
          <a:prstGeom prst="ellipse">
            <a:avLst/>
          </a:prstGeom>
          <a:blipFill>
            <a:blip r:embed="rId3"/>
            <a:stretch>
              <a:fillRect/>
            </a:stretch>
          </a:blipFill>
          <a:ln>
            <a:noFill/>
          </a:ln>
          <a:scene3d>
            <a:camera prst="isometricOffAxis1Top"/>
            <a:lightRig rig="threePt" dir="t"/>
          </a:scene3d>
          <a:sp3d extrusionH="44450" prstMaterial="matte">
            <a:extrusionClr>
              <a:schemeClr val="accent4">
                <a:lumMod val="60000"/>
                <a:lumOff val="40000"/>
              </a:schemeClr>
            </a:extrusion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48" name="Ellipse 147">
            <a:extLst>
              <a:ext uri="{FF2B5EF4-FFF2-40B4-BE49-F238E27FC236}">
                <a16:creationId xmlns:a16="http://schemas.microsoft.com/office/drawing/2014/main" id="{2F79EF47-50D2-4429-AA61-73F006B1FE8C}"/>
              </a:ext>
            </a:extLst>
          </p:cNvPr>
          <p:cNvSpPr/>
          <p:nvPr/>
        </p:nvSpPr>
        <p:spPr>
          <a:xfrm>
            <a:off x="11263373" y="4160398"/>
            <a:ext cx="760022" cy="760022"/>
          </a:xfrm>
          <a:prstGeom prst="ellipse">
            <a:avLst/>
          </a:prstGeom>
          <a:blipFill>
            <a:blip r:embed="rId3"/>
            <a:stretch>
              <a:fillRect/>
            </a:stretch>
          </a:blipFill>
          <a:ln>
            <a:noFill/>
          </a:ln>
          <a:scene3d>
            <a:camera prst="isometricOffAxis1Top"/>
            <a:lightRig rig="threePt" dir="t"/>
          </a:scene3d>
          <a:sp3d extrusionH="44450" prstMaterial="matte">
            <a:extrusionClr>
              <a:schemeClr val="accent4">
                <a:lumMod val="60000"/>
                <a:lumOff val="40000"/>
              </a:schemeClr>
            </a:extrusion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49" name="Ellipse 148">
            <a:extLst>
              <a:ext uri="{FF2B5EF4-FFF2-40B4-BE49-F238E27FC236}">
                <a16:creationId xmlns:a16="http://schemas.microsoft.com/office/drawing/2014/main" id="{43D9C433-443F-4989-B69C-B8E369C470F8}"/>
              </a:ext>
            </a:extLst>
          </p:cNvPr>
          <p:cNvSpPr/>
          <p:nvPr/>
        </p:nvSpPr>
        <p:spPr>
          <a:xfrm>
            <a:off x="11185916" y="4134981"/>
            <a:ext cx="760022" cy="760022"/>
          </a:xfrm>
          <a:prstGeom prst="ellipse">
            <a:avLst/>
          </a:prstGeom>
          <a:blipFill>
            <a:blip r:embed="rId3"/>
            <a:stretch>
              <a:fillRect/>
            </a:stretch>
          </a:blipFill>
          <a:ln>
            <a:noFill/>
          </a:ln>
          <a:scene3d>
            <a:camera prst="isometricOffAxis1Top"/>
            <a:lightRig rig="threePt" dir="t"/>
          </a:scene3d>
          <a:sp3d extrusionH="44450" prstMaterial="matte">
            <a:extrusionClr>
              <a:schemeClr val="accent4">
                <a:lumMod val="60000"/>
                <a:lumOff val="40000"/>
              </a:schemeClr>
            </a:extrusion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50" name="Ellipse 149">
            <a:extLst>
              <a:ext uri="{FF2B5EF4-FFF2-40B4-BE49-F238E27FC236}">
                <a16:creationId xmlns:a16="http://schemas.microsoft.com/office/drawing/2014/main" id="{5AF443EE-FE9A-47D2-9403-A1215ECE3899}"/>
              </a:ext>
            </a:extLst>
          </p:cNvPr>
          <p:cNvSpPr/>
          <p:nvPr/>
        </p:nvSpPr>
        <p:spPr>
          <a:xfrm>
            <a:off x="11293314" y="4097810"/>
            <a:ext cx="760022" cy="760022"/>
          </a:xfrm>
          <a:prstGeom prst="ellipse">
            <a:avLst/>
          </a:prstGeom>
          <a:blipFill>
            <a:blip r:embed="rId3"/>
            <a:stretch>
              <a:fillRect/>
            </a:stretch>
          </a:blipFill>
          <a:ln>
            <a:noFill/>
          </a:ln>
          <a:scene3d>
            <a:camera prst="isometricOffAxis1Top"/>
            <a:lightRig rig="threePt" dir="t"/>
          </a:scene3d>
          <a:sp3d extrusionH="44450" prstMaterial="matte">
            <a:extrusionClr>
              <a:schemeClr val="accent4">
                <a:lumMod val="60000"/>
                <a:lumOff val="40000"/>
              </a:schemeClr>
            </a:extrusion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51" name="Ellipse 150">
            <a:extLst>
              <a:ext uri="{FF2B5EF4-FFF2-40B4-BE49-F238E27FC236}">
                <a16:creationId xmlns:a16="http://schemas.microsoft.com/office/drawing/2014/main" id="{4C97E517-0883-4189-9906-5B766B932CBB}"/>
              </a:ext>
            </a:extLst>
          </p:cNvPr>
          <p:cNvSpPr/>
          <p:nvPr/>
        </p:nvSpPr>
        <p:spPr>
          <a:xfrm>
            <a:off x="11187100" y="4070215"/>
            <a:ext cx="760022" cy="760022"/>
          </a:xfrm>
          <a:prstGeom prst="ellipse">
            <a:avLst/>
          </a:prstGeom>
          <a:blipFill>
            <a:blip r:embed="rId3"/>
            <a:stretch>
              <a:fillRect/>
            </a:stretch>
          </a:blipFill>
          <a:ln>
            <a:noFill/>
          </a:ln>
          <a:scene3d>
            <a:camera prst="isometricOffAxis1Top"/>
            <a:lightRig rig="threePt" dir="t"/>
          </a:scene3d>
          <a:sp3d extrusionH="44450" prstMaterial="matte">
            <a:extrusionClr>
              <a:schemeClr val="accent4">
                <a:lumMod val="60000"/>
                <a:lumOff val="40000"/>
              </a:schemeClr>
            </a:extrusion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52" name="Ellipse 151">
            <a:extLst>
              <a:ext uri="{FF2B5EF4-FFF2-40B4-BE49-F238E27FC236}">
                <a16:creationId xmlns:a16="http://schemas.microsoft.com/office/drawing/2014/main" id="{263DBD29-A590-40B3-AFFE-0344AAC1F9D7}"/>
              </a:ext>
            </a:extLst>
          </p:cNvPr>
          <p:cNvSpPr/>
          <p:nvPr/>
        </p:nvSpPr>
        <p:spPr>
          <a:xfrm>
            <a:off x="11244266" y="4018183"/>
            <a:ext cx="760022" cy="760022"/>
          </a:xfrm>
          <a:prstGeom prst="ellipse">
            <a:avLst/>
          </a:prstGeom>
          <a:blipFill>
            <a:blip r:embed="rId3"/>
            <a:stretch>
              <a:fillRect/>
            </a:stretch>
          </a:blipFill>
          <a:ln>
            <a:noFill/>
          </a:ln>
          <a:scene3d>
            <a:camera prst="isometricOffAxis1Top"/>
            <a:lightRig rig="threePt" dir="t"/>
          </a:scene3d>
          <a:sp3d extrusionH="44450" prstMaterial="matte">
            <a:extrusionClr>
              <a:schemeClr val="accent4">
                <a:lumMod val="60000"/>
                <a:lumOff val="40000"/>
              </a:schemeClr>
            </a:extrusion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53" name="Ellipse 152">
            <a:extLst>
              <a:ext uri="{FF2B5EF4-FFF2-40B4-BE49-F238E27FC236}">
                <a16:creationId xmlns:a16="http://schemas.microsoft.com/office/drawing/2014/main" id="{D5E5C524-815B-419F-A550-64B6A362CC56}"/>
              </a:ext>
            </a:extLst>
          </p:cNvPr>
          <p:cNvSpPr/>
          <p:nvPr/>
        </p:nvSpPr>
        <p:spPr>
          <a:xfrm>
            <a:off x="11193547" y="3987349"/>
            <a:ext cx="760022" cy="760022"/>
          </a:xfrm>
          <a:prstGeom prst="ellipse">
            <a:avLst/>
          </a:prstGeom>
          <a:blipFill>
            <a:blip r:embed="rId3"/>
            <a:stretch>
              <a:fillRect/>
            </a:stretch>
          </a:blipFill>
          <a:ln>
            <a:noFill/>
          </a:ln>
          <a:scene3d>
            <a:camera prst="isometricOffAxis1Top"/>
            <a:lightRig rig="threePt" dir="t"/>
          </a:scene3d>
          <a:sp3d extrusionH="44450" prstMaterial="matte">
            <a:extrusionClr>
              <a:schemeClr val="accent4">
                <a:lumMod val="60000"/>
                <a:lumOff val="40000"/>
              </a:schemeClr>
            </a:extrusion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54" name="Ellipse 153">
            <a:extLst>
              <a:ext uri="{FF2B5EF4-FFF2-40B4-BE49-F238E27FC236}">
                <a16:creationId xmlns:a16="http://schemas.microsoft.com/office/drawing/2014/main" id="{BAC7CDAA-8C4B-4900-8258-2B31A76AD252}"/>
              </a:ext>
            </a:extLst>
          </p:cNvPr>
          <p:cNvSpPr/>
          <p:nvPr/>
        </p:nvSpPr>
        <p:spPr>
          <a:xfrm>
            <a:off x="11133423" y="3950303"/>
            <a:ext cx="760022" cy="760022"/>
          </a:xfrm>
          <a:prstGeom prst="ellipse">
            <a:avLst/>
          </a:prstGeom>
          <a:blipFill>
            <a:blip r:embed="rId3"/>
            <a:stretch>
              <a:fillRect/>
            </a:stretch>
          </a:blipFill>
          <a:ln>
            <a:noFill/>
          </a:ln>
          <a:scene3d>
            <a:camera prst="isometricOffAxis1Top"/>
            <a:lightRig rig="threePt" dir="t"/>
          </a:scene3d>
          <a:sp3d extrusionH="44450" prstMaterial="matte">
            <a:extrusionClr>
              <a:schemeClr val="accent4">
                <a:lumMod val="60000"/>
                <a:lumOff val="40000"/>
              </a:schemeClr>
            </a:extrusion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55" name="Ellipse 154">
            <a:extLst>
              <a:ext uri="{FF2B5EF4-FFF2-40B4-BE49-F238E27FC236}">
                <a16:creationId xmlns:a16="http://schemas.microsoft.com/office/drawing/2014/main" id="{B0F0F3D2-1A81-44CE-9E01-C06802241857}"/>
              </a:ext>
            </a:extLst>
          </p:cNvPr>
          <p:cNvSpPr/>
          <p:nvPr/>
        </p:nvSpPr>
        <p:spPr>
          <a:xfrm>
            <a:off x="11190150" y="3927326"/>
            <a:ext cx="760022" cy="760022"/>
          </a:xfrm>
          <a:prstGeom prst="ellipse">
            <a:avLst/>
          </a:prstGeom>
          <a:blipFill>
            <a:blip r:embed="rId3"/>
            <a:stretch>
              <a:fillRect/>
            </a:stretch>
          </a:blipFill>
          <a:ln>
            <a:noFill/>
          </a:ln>
          <a:scene3d>
            <a:camera prst="isometricOffAxis1Top"/>
            <a:lightRig rig="threePt" dir="t"/>
          </a:scene3d>
          <a:sp3d extrusionH="44450" prstMaterial="matte">
            <a:extrusionClr>
              <a:schemeClr val="accent4">
                <a:lumMod val="60000"/>
                <a:lumOff val="40000"/>
              </a:schemeClr>
            </a:extrusion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56" name="Ellipse 155">
            <a:extLst>
              <a:ext uri="{FF2B5EF4-FFF2-40B4-BE49-F238E27FC236}">
                <a16:creationId xmlns:a16="http://schemas.microsoft.com/office/drawing/2014/main" id="{3FD2B312-6EC4-4095-8A72-8B02DA5C68CF}"/>
              </a:ext>
            </a:extLst>
          </p:cNvPr>
          <p:cNvSpPr/>
          <p:nvPr/>
        </p:nvSpPr>
        <p:spPr>
          <a:xfrm>
            <a:off x="11256759" y="3919333"/>
            <a:ext cx="760022" cy="760022"/>
          </a:xfrm>
          <a:prstGeom prst="ellipse">
            <a:avLst/>
          </a:prstGeom>
          <a:blipFill>
            <a:blip r:embed="rId3"/>
            <a:stretch>
              <a:fillRect/>
            </a:stretch>
          </a:blipFill>
          <a:ln>
            <a:noFill/>
          </a:ln>
          <a:scene3d>
            <a:camera prst="isometricOffAxis1Top"/>
            <a:lightRig rig="threePt" dir="t"/>
          </a:scene3d>
          <a:sp3d extrusionH="44450" prstMaterial="matte">
            <a:extrusionClr>
              <a:schemeClr val="accent4">
                <a:lumMod val="60000"/>
                <a:lumOff val="40000"/>
              </a:schemeClr>
            </a:extrusion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57" name="Ellipse 156">
            <a:extLst>
              <a:ext uri="{FF2B5EF4-FFF2-40B4-BE49-F238E27FC236}">
                <a16:creationId xmlns:a16="http://schemas.microsoft.com/office/drawing/2014/main" id="{31D03042-7738-41B5-81A3-A5BC84CD1BDB}"/>
              </a:ext>
            </a:extLst>
          </p:cNvPr>
          <p:cNvSpPr/>
          <p:nvPr/>
        </p:nvSpPr>
        <p:spPr>
          <a:xfrm>
            <a:off x="11133423" y="3866963"/>
            <a:ext cx="760022" cy="760022"/>
          </a:xfrm>
          <a:prstGeom prst="ellipse">
            <a:avLst/>
          </a:prstGeom>
          <a:blipFill>
            <a:blip r:embed="rId3"/>
            <a:stretch>
              <a:fillRect/>
            </a:stretch>
          </a:blipFill>
          <a:ln>
            <a:noFill/>
          </a:ln>
          <a:scene3d>
            <a:camera prst="isometricOffAxis1Top"/>
            <a:lightRig rig="threePt" dir="t"/>
          </a:scene3d>
          <a:sp3d extrusionH="44450" prstMaterial="matte">
            <a:extrusionClr>
              <a:schemeClr val="accent4">
                <a:lumMod val="60000"/>
                <a:lumOff val="40000"/>
              </a:schemeClr>
            </a:extrusion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58" name="Ellipse 157">
            <a:extLst>
              <a:ext uri="{FF2B5EF4-FFF2-40B4-BE49-F238E27FC236}">
                <a16:creationId xmlns:a16="http://schemas.microsoft.com/office/drawing/2014/main" id="{D7DBA7F6-24B2-436F-8BD5-DE60F0E3C190}"/>
              </a:ext>
            </a:extLst>
          </p:cNvPr>
          <p:cNvSpPr/>
          <p:nvPr/>
        </p:nvSpPr>
        <p:spPr>
          <a:xfrm>
            <a:off x="11213969" y="3838594"/>
            <a:ext cx="760022" cy="760022"/>
          </a:xfrm>
          <a:prstGeom prst="ellipse">
            <a:avLst/>
          </a:prstGeom>
          <a:blipFill>
            <a:blip r:embed="rId3"/>
            <a:stretch>
              <a:fillRect/>
            </a:stretch>
          </a:blipFill>
          <a:ln>
            <a:noFill/>
          </a:ln>
          <a:scene3d>
            <a:camera prst="isometricOffAxis1Top"/>
            <a:lightRig rig="threePt" dir="t"/>
          </a:scene3d>
          <a:sp3d extrusionH="44450" prstMaterial="matte">
            <a:extrusionClr>
              <a:schemeClr val="accent4">
                <a:lumMod val="60000"/>
                <a:lumOff val="40000"/>
              </a:schemeClr>
            </a:extrusion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59" name="Ellipse 158">
            <a:extLst>
              <a:ext uri="{FF2B5EF4-FFF2-40B4-BE49-F238E27FC236}">
                <a16:creationId xmlns:a16="http://schemas.microsoft.com/office/drawing/2014/main" id="{3C68AC79-F0A2-4090-8B5A-0D83C4E0B0AB}"/>
              </a:ext>
            </a:extLst>
          </p:cNvPr>
          <p:cNvSpPr/>
          <p:nvPr/>
        </p:nvSpPr>
        <p:spPr>
          <a:xfrm>
            <a:off x="11146123" y="3799198"/>
            <a:ext cx="760022" cy="760022"/>
          </a:xfrm>
          <a:prstGeom prst="ellipse">
            <a:avLst/>
          </a:prstGeom>
          <a:blipFill>
            <a:blip r:embed="rId3"/>
            <a:stretch>
              <a:fillRect/>
            </a:stretch>
          </a:blipFill>
          <a:ln>
            <a:noFill/>
          </a:ln>
          <a:scene3d>
            <a:camera prst="isometricOffAxis1Top"/>
            <a:lightRig rig="threePt" dir="t"/>
          </a:scene3d>
          <a:sp3d extrusionH="44450" prstMaterial="matte">
            <a:extrusionClr>
              <a:schemeClr val="accent4">
                <a:lumMod val="60000"/>
                <a:lumOff val="40000"/>
              </a:schemeClr>
            </a:extrusion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60" name="Ellipse 159">
            <a:extLst>
              <a:ext uri="{FF2B5EF4-FFF2-40B4-BE49-F238E27FC236}">
                <a16:creationId xmlns:a16="http://schemas.microsoft.com/office/drawing/2014/main" id="{9CB6F3FF-8C0C-4D85-BF9A-4BC46A9952E2}"/>
              </a:ext>
            </a:extLst>
          </p:cNvPr>
          <p:cNvSpPr/>
          <p:nvPr/>
        </p:nvSpPr>
        <p:spPr>
          <a:xfrm>
            <a:off x="11215857" y="3768679"/>
            <a:ext cx="760022" cy="760022"/>
          </a:xfrm>
          <a:prstGeom prst="ellipse">
            <a:avLst/>
          </a:prstGeom>
          <a:blipFill>
            <a:blip r:embed="rId3"/>
            <a:stretch>
              <a:fillRect/>
            </a:stretch>
          </a:blipFill>
          <a:ln>
            <a:noFill/>
          </a:ln>
          <a:scene3d>
            <a:camera prst="isometricOffAxis1Top"/>
            <a:lightRig rig="threePt" dir="t"/>
          </a:scene3d>
          <a:sp3d extrusionH="44450" prstMaterial="matte">
            <a:extrusionClr>
              <a:schemeClr val="accent4">
                <a:lumMod val="60000"/>
                <a:lumOff val="40000"/>
              </a:schemeClr>
            </a:extrusion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61" name="Ellipse 160">
            <a:extLst>
              <a:ext uri="{FF2B5EF4-FFF2-40B4-BE49-F238E27FC236}">
                <a16:creationId xmlns:a16="http://schemas.microsoft.com/office/drawing/2014/main" id="{FA9E3AEA-9EC0-4C7C-989B-E329693C5197}"/>
              </a:ext>
            </a:extLst>
          </p:cNvPr>
          <p:cNvSpPr/>
          <p:nvPr/>
        </p:nvSpPr>
        <p:spPr>
          <a:xfrm>
            <a:off x="11132212" y="3751403"/>
            <a:ext cx="760022" cy="760022"/>
          </a:xfrm>
          <a:prstGeom prst="ellipse">
            <a:avLst/>
          </a:prstGeom>
          <a:blipFill>
            <a:blip r:embed="rId3"/>
            <a:stretch>
              <a:fillRect/>
            </a:stretch>
          </a:blipFill>
          <a:ln>
            <a:noFill/>
          </a:ln>
          <a:scene3d>
            <a:camera prst="isometricOffAxis1Top"/>
            <a:lightRig rig="threePt" dir="t"/>
          </a:scene3d>
          <a:sp3d extrusionH="44450" prstMaterial="matte">
            <a:extrusionClr>
              <a:schemeClr val="accent4">
                <a:lumMod val="60000"/>
                <a:lumOff val="40000"/>
              </a:schemeClr>
            </a:extrusion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62" name="Ellipse 161">
            <a:extLst>
              <a:ext uri="{FF2B5EF4-FFF2-40B4-BE49-F238E27FC236}">
                <a16:creationId xmlns:a16="http://schemas.microsoft.com/office/drawing/2014/main" id="{561635EE-4538-4DCA-9E27-259E2C61A969}"/>
              </a:ext>
            </a:extLst>
          </p:cNvPr>
          <p:cNvSpPr/>
          <p:nvPr/>
        </p:nvSpPr>
        <p:spPr>
          <a:xfrm>
            <a:off x="11095657" y="3700780"/>
            <a:ext cx="760022" cy="760022"/>
          </a:xfrm>
          <a:prstGeom prst="ellipse">
            <a:avLst/>
          </a:prstGeom>
          <a:blipFill>
            <a:blip r:embed="rId3"/>
            <a:stretch>
              <a:fillRect/>
            </a:stretch>
          </a:blipFill>
          <a:ln>
            <a:noFill/>
          </a:ln>
          <a:scene3d>
            <a:camera prst="isometricOffAxis1Top"/>
            <a:lightRig rig="threePt" dir="t"/>
          </a:scene3d>
          <a:sp3d extrusionH="44450" prstMaterial="matte">
            <a:extrusionClr>
              <a:schemeClr val="accent4">
                <a:lumMod val="60000"/>
                <a:lumOff val="40000"/>
              </a:schemeClr>
            </a:extrusion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63" name="Ellipse 162">
            <a:extLst>
              <a:ext uri="{FF2B5EF4-FFF2-40B4-BE49-F238E27FC236}">
                <a16:creationId xmlns:a16="http://schemas.microsoft.com/office/drawing/2014/main" id="{0E13C08C-D1AC-4EB6-BB97-8A203C992888}"/>
              </a:ext>
            </a:extLst>
          </p:cNvPr>
          <p:cNvSpPr/>
          <p:nvPr/>
        </p:nvSpPr>
        <p:spPr>
          <a:xfrm>
            <a:off x="11156334" y="3667402"/>
            <a:ext cx="760022" cy="760022"/>
          </a:xfrm>
          <a:prstGeom prst="ellipse">
            <a:avLst/>
          </a:prstGeom>
          <a:blipFill>
            <a:blip r:embed="rId3"/>
            <a:stretch>
              <a:fillRect/>
            </a:stretch>
          </a:blipFill>
          <a:ln>
            <a:noFill/>
          </a:ln>
          <a:scene3d>
            <a:camera prst="isometricOffAxis1Top"/>
            <a:lightRig rig="threePt" dir="t"/>
          </a:scene3d>
          <a:sp3d extrusionH="44450" prstMaterial="matte">
            <a:extrusionClr>
              <a:schemeClr val="accent4">
                <a:lumMod val="60000"/>
                <a:lumOff val="40000"/>
              </a:schemeClr>
            </a:extrusion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64" name="Ellipse 163">
            <a:extLst>
              <a:ext uri="{FF2B5EF4-FFF2-40B4-BE49-F238E27FC236}">
                <a16:creationId xmlns:a16="http://schemas.microsoft.com/office/drawing/2014/main" id="{78E17A85-AB5A-4259-AAD7-AAEFEDE2D272}"/>
              </a:ext>
            </a:extLst>
          </p:cNvPr>
          <p:cNvSpPr/>
          <p:nvPr/>
        </p:nvSpPr>
        <p:spPr>
          <a:xfrm>
            <a:off x="11114049" y="3626019"/>
            <a:ext cx="760022" cy="760022"/>
          </a:xfrm>
          <a:prstGeom prst="ellipse">
            <a:avLst/>
          </a:prstGeom>
          <a:blipFill>
            <a:blip r:embed="rId3"/>
            <a:stretch>
              <a:fillRect/>
            </a:stretch>
          </a:blipFill>
          <a:ln>
            <a:noFill/>
          </a:ln>
          <a:scene3d>
            <a:camera prst="isometricOffAxis1Top"/>
            <a:lightRig rig="threePt" dir="t"/>
          </a:scene3d>
          <a:sp3d extrusionH="44450" prstMaterial="matte">
            <a:extrusionClr>
              <a:schemeClr val="accent4">
                <a:lumMod val="60000"/>
                <a:lumOff val="40000"/>
              </a:schemeClr>
            </a:extrusion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65" name="Ellipse 164">
            <a:extLst>
              <a:ext uri="{FF2B5EF4-FFF2-40B4-BE49-F238E27FC236}">
                <a16:creationId xmlns:a16="http://schemas.microsoft.com/office/drawing/2014/main" id="{BFCC224D-D5D5-4386-AAEA-66D683B014B0}"/>
              </a:ext>
            </a:extLst>
          </p:cNvPr>
          <p:cNvSpPr/>
          <p:nvPr/>
        </p:nvSpPr>
        <p:spPr>
          <a:xfrm>
            <a:off x="11053584" y="3575124"/>
            <a:ext cx="760022" cy="760022"/>
          </a:xfrm>
          <a:prstGeom prst="ellipse">
            <a:avLst/>
          </a:prstGeom>
          <a:blipFill>
            <a:blip r:embed="rId3"/>
            <a:stretch>
              <a:fillRect/>
            </a:stretch>
          </a:blipFill>
          <a:ln>
            <a:noFill/>
          </a:ln>
          <a:scene3d>
            <a:camera prst="isometricOffAxis1Top"/>
            <a:lightRig rig="threePt" dir="t"/>
          </a:scene3d>
          <a:sp3d extrusionH="44450" prstMaterial="matte">
            <a:extrusionClr>
              <a:schemeClr val="accent4">
                <a:lumMod val="60000"/>
                <a:lumOff val="40000"/>
              </a:schemeClr>
            </a:extrusion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66" name="Ellipse 165">
            <a:extLst>
              <a:ext uri="{FF2B5EF4-FFF2-40B4-BE49-F238E27FC236}">
                <a16:creationId xmlns:a16="http://schemas.microsoft.com/office/drawing/2014/main" id="{3B74F14F-2F35-4032-9BFD-508EB9431F2F}"/>
              </a:ext>
            </a:extLst>
          </p:cNvPr>
          <p:cNvSpPr/>
          <p:nvPr/>
        </p:nvSpPr>
        <p:spPr>
          <a:xfrm>
            <a:off x="11137318" y="3559109"/>
            <a:ext cx="760022" cy="760022"/>
          </a:xfrm>
          <a:prstGeom prst="ellipse">
            <a:avLst/>
          </a:prstGeom>
          <a:blipFill>
            <a:blip r:embed="rId3"/>
            <a:stretch>
              <a:fillRect/>
            </a:stretch>
          </a:blipFill>
          <a:ln>
            <a:noFill/>
          </a:ln>
          <a:scene3d>
            <a:camera prst="isometricOffAxis1Top"/>
            <a:lightRig rig="threePt" dir="t"/>
          </a:scene3d>
          <a:sp3d extrusionH="44450" prstMaterial="matte">
            <a:extrusionClr>
              <a:schemeClr val="accent4">
                <a:lumMod val="60000"/>
                <a:lumOff val="40000"/>
              </a:schemeClr>
            </a:extrusion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67" name="Ellipse 166">
            <a:extLst>
              <a:ext uri="{FF2B5EF4-FFF2-40B4-BE49-F238E27FC236}">
                <a16:creationId xmlns:a16="http://schemas.microsoft.com/office/drawing/2014/main" id="{85AA3E92-E3F3-4E3B-AC1F-4B18472E45A1}"/>
              </a:ext>
            </a:extLst>
          </p:cNvPr>
          <p:cNvSpPr/>
          <p:nvPr/>
        </p:nvSpPr>
        <p:spPr>
          <a:xfrm>
            <a:off x="11086307" y="3530991"/>
            <a:ext cx="760022" cy="760022"/>
          </a:xfrm>
          <a:prstGeom prst="ellipse">
            <a:avLst/>
          </a:prstGeom>
          <a:blipFill>
            <a:blip r:embed="rId3"/>
            <a:stretch>
              <a:fillRect/>
            </a:stretch>
          </a:blipFill>
          <a:ln>
            <a:noFill/>
          </a:ln>
          <a:scene3d>
            <a:camera prst="isometricOffAxis1Top"/>
            <a:lightRig rig="threePt" dir="t"/>
          </a:scene3d>
          <a:sp3d extrusionH="44450" prstMaterial="matte">
            <a:extrusionClr>
              <a:schemeClr val="accent4">
                <a:lumMod val="60000"/>
                <a:lumOff val="40000"/>
              </a:schemeClr>
            </a:extrusion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68" name="Ellipse 167">
            <a:extLst>
              <a:ext uri="{FF2B5EF4-FFF2-40B4-BE49-F238E27FC236}">
                <a16:creationId xmlns:a16="http://schemas.microsoft.com/office/drawing/2014/main" id="{D3C3921A-9691-40CB-BFAD-940BD1C2F059}"/>
              </a:ext>
            </a:extLst>
          </p:cNvPr>
          <p:cNvSpPr/>
          <p:nvPr/>
        </p:nvSpPr>
        <p:spPr>
          <a:xfrm>
            <a:off x="11160209" y="3489608"/>
            <a:ext cx="760022" cy="760022"/>
          </a:xfrm>
          <a:prstGeom prst="ellipse">
            <a:avLst/>
          </a:prstGeom>
          <a:blipFill>
            <a:blip r:embed="rId3"/>
            <a:stretch>
              <a:fillRect/>
            </a:stretch>
          </a:blipFill>
          <a:ln>
            <a:noFill/>
          </a:ln>
          <a:scene3d>
            <a:camera prst="isometricOffAxis1Top"/>
            <a:lightRig rig="threePt" dir="t"/>
          </a:scene3d>
          <a:sp3d extrusionH="44450" prstMaterial="matte">
            <a:extrusionClr>
              <a:schemeClr val="accent4">
                <a:lumMod val="60000"/>
                <a:lumOff val="40000"/>
              </a:schemeClr>
            </a:extrusion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69" name="Ellipse 168">
            <a:extLst>
              <a:ext uri="{FF2B5EF4-FFF2-40B4-BE49-F238E27FC236}">
                <a16:creationId xmlns:a16="http://schemas.microsoft.com/office/drawing/2014/main" id="{CCD18980-E49D-445F-A6AC-808EE2A4AAE6}"/>
              </a:ext>
            </a:extLst>
          </p:cNvPr>
          <p:cNvSpPr/>
          <p:nvPr/>
        </p:nvSpPr>
        <p:spPr>
          <a:xfrm>
            <a:off x="11114407" y="3450820"/>
            <a:ext cx="760022" cy="760022"/>
          </a:xfrm>
          <a:prstGeom prst="ellipse">
            <a:avLst/>
          </a:prstGeom>
          <a:blipFill>
            <a:blip r:embed="rId3"/>
            <a:stretch>
              <a:fillRect/>
            </a:stretch>
          </a:blipFill>
          <a:ln>
            <a:noFill/>
          </a:ln>
          <a:scene3d>
            <a:camera prst="isometricOffAxis1Top"/>
            <a:lightRig rig="threePt" dir="t"/>
          </a:scene3d>
          <a:sp3d extrusionH="44450" prstMaterial="matte">
            <a:extrusionClr>
              <a:schemeClr val="accent4">
                <a:lumMod val="60000"/>
                <a:lumOff val="40000"/>
              </a:schemeClr>
            </a:extrusion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70" name="Ellipse 169">
            <a:extLst>
              <a:ext uri="{FF2B5EF4-FFF2-40B4-BE49-F238E27FC236}">
                <a16:creationId xmlns:a16="http://schemas.microsoft.com/office/drawing/2014/main" id="{A296F599-713C-4E98-843B-313FB7A57FD6}"/>
              </a:ext>
            </a:extLst>
          </p:cNvPr>
          <p:cNvSpPr/>
          <p:nvPr/>
        </p:nvSpPr>
        <p:spPr>
          <a:xfrm>
            <a:off x="11191078" y="3411899"/>
            <a:ext cx="760022" cy="760022"/>
          </a:xfrm>
          <a:prstGeom prst="ellipse">
            <a:avLst/>
          </a:prstGeom>
          <a:blipFill>
            <a:blip r:embed="rId3"/>
            <a:stretch>
              <a:fillRect/>
            </a:stretch>
          </a:blipFill>
          <a:ln>
            <a:noFill/>
          </a:ln>
          <a:scene3d>
            <a:camera prst="isometricOffAxis1Top"/>
            <a:lightRig rig="threePt" dir="t"/>
          </a:scene3d>
          <a:sp3d extrusionH="44450" prstMaterial="matte">
            <a:extrusionClr>
              <a:schemeClr val="accent4">
                <a:lumMod val="60000"/>
                <a:lumOff val="40000"/>
              </a:schemeClr>
            </a:extrusion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71" name="Ellipse 170">
            <a:extLst>
              <a:ext uri="{FF2B5EF4-FFF2-40B4-BE49-F238E27FC236}">
                <a16:creationId xmlns:a16="http://schemas.microsoft.com/office/drawing/2014/main" id="{13EF4EF1-D974-476D-8720-758CA1163AAE}"/>
              </a:ext>
            </a:extLst>
          </p:cNvPr>
          <p:cNvSpPr/>
          <p:nvPr/>
        </p:nvSpPr>
        <p:spPr>
          <a:xfrm>
            <a:off x="11110652" y="3375077"/>
            <a:ext cx="760022" cy="760022"/>
          </a:xfrm>
          <a:prstGeom prst="ellipse">
            <a:avLst/>
          </a:prstGeom>
          <a:blipFill>
            <a:blip r:embed="rId3"/>
            <a:stretch>
              <a:fillRect/>
            </a:stretch>
          </a:blipFill>
          <a:ln>
            <a:noFill/>
          </a:ln>
          <a:scene3d>
            <a:camera prst="isometricOffAxis1Top"/>
            <a:lightRig rig="threePt" dir="t"/>
          </a:scene3d>
          <a:sp3d extrusionH="44450" prstMaterial="matte">
            <a:extrusionClr>
              <a:schemeClr val="accent4">
                <a:lumMod val="60000"/>
                <a:lumOff val="40000"/>
              </a:schemeClr>
            </a:extrusion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72" name="Ellipse 171">
            <a:extLst>
              <a:ext uri="{FF2B5EF4-FFF2-40B4-BE49-F238E27FC236}">
                <a16:creationId xmlns:a16="http://schemas.microsoft.com/office/drawing/2014/main" id="{4252B471-4B73-4AAF-9CE1-9915DC386E4E}"/>
              </a:ext>
            </a:extLst>
          </p:cNvPr>
          <p:cNvSpPr/>
          <p:nvPr/>
        </p:nvSpPr>
        <p:spPr>
          <a:xfrm>
            <a:off x="11178005" y="3342700"/>
            <a:ext cx="760022" cy="760022"/>
          </a:xfrm>
          <a:prstGeom prst="ellipse">
            <a:avLst/>
          </a:prstGeom>
          <a:blipFill>
            <a:blip r:embed="rId3"/>
            <a:stretch>
              <a:fillRect/>
            </a:stretch>
          </a:blipFill>
          <a:ln>
            <a:noFill/>
          </a:ln>
          <a:scene3d>
            <a:camera prst="isometricOffAxis1Top"/>
            <a:lightRig rig="threePt" dir="t"/>
          </a:scene3d>
          <a:sp3d extrusionH="44450" prstMaterial="matte">
            <a:extrusionClr>
              <a:schemeClr val="accent4">
                <a:lumMod val="60000"/>
                <a:lumOff val="40000"/>
              </a:schemeClr>
            </a:extrusion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73" name="Ellipse 172">
            <a:extLst>
              <a:ext uri="{FF2B5EF4-FFF2-40B4-BE49-F238E27FC236}">
                <a16:creationId xmlns:a16="http://schemas.microsoft.com/office/drawing/2014/main" id="{55C6F5AB-42F5-47AA-9F2F-4E51A31BF57B}"/>
              </a:ext>
            </a:extLst>
          </p:cNvPr>
          <p:cNvSpPr/>
          <p:nvPr/>
        </p:nvSpPr>
        <p:spPr>
          <a:xfrm>
            <a:off x="11267125" y="3317521"/>
            <a:ext cx="760022" cy="760022"/>
          </a:xfrm>
          <a:prstGeom prst="ellipse">
            <a:avLst/>
          </a:prstGeom>
          <a:blipFill>
            <a:blip r:embed="rId3"/>
            <a:stretch>
              <a:fillRect/>
            </a:stretch>
          </a:blipFill>
          <a:ln>
            <a:noFill/>
          </a:ln>
          <a:scene3d>
            <a:camera prst="isometricOffAxis1Top"/>
            <a:lightRig rig="threePt" dir="t"/>
          </a:scene3d>
          <a:sp3d extrusionH="44450" prstMaterial="matte">
            <a:extrusionClr>
              <a:schemeClr val="accent4">
                <a:lumMod val="60000"/>
                <a:lumOff val="40000"/>
              </a:schemeClr>
            </a:extrusion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75" name="Ellipse 174">
            <a:extLst>
              <a:ext uri="{FF2B5EF4-FFF2-40B4-BE49-F238E27FC236}">
                <a16:creationId xmlns:a16="http://schemas.microsoft.com/office/drawing/2014/main" id="{9F846BB8-DAE0-425E-BCAC-229414876207}"/>
              </a:ext>
            </a:extLst>
          </p:cNvPr>
          <p:cNvSpPr/>
          <p:nvPr/>
        </p:nvSpPr>
        <p:spPr>
          <a:xfrm>
            <a:off x="11201612" y="3254170"/>
            <a:ext cx="760022" cy="760022"/>
          </a:xfrm>
          <a:prstGeom prst="ellipse">
            <a:avLst/>
          </a:prstGeom>
          <a:blipFill>
            <a:blip r:embed="rId3"/>
            <a:stretch>
              <a:fillRect/>
            </a:stretch>
          </a:blipFill>
          <a:ln>
            <a:noFill/>
          </a:ln>
          <a:scene3d>
            <a:camera prst="isometricOffAxis1Top"/>
            <a:lightRig rig="threePt" dir="t"/>
          </a:scene3d>
          <a:sp3d extrusionH="44450" prstMaterial="matte">
            <a:extrusionClr>
              <a:schemeClr val="accent4">
                <a:lumMod val="60000"/>
                <a:lumOff val="40000"/>
              </a:schemeClr>
            </a:extrusion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76" name="Ellipse 175">
            <a:extLst>
              <a:ext uri="{FF2B5EF4-FFF2-40B4-BE49-F238E27FC236}">
                <a16:creationId xmlns:a16="http://schemas.microsoft.com/office/drawing/2014/main" id="{368D961F-02DE-4661-9819-F92B60BAA344}"/>
              </a:ext>
            </a:extLst>
          </p:cNvPr>
          <p:cNvSpPr/>
          <p:nvPr/>
        </p:nvSpPr>
        <p:spPr>
          <a:xfrm>
            <a:off x="11266026" y="3232917"/>
            <a:ext cx="760022" cy="760022"/>
          </a:xfrm>
          <a:prstGeom prst="ellipse">
            <a:avLst/>
          </a:prstGeom>
          <a:blipFill>
            <a:blip r:embed="rId3"/>
            <a:stretch>
              <a:fillRect/>
            </a:stretch>
          </a:blipFill>
          <a:ln>
            <a:noFill/>
          </a:ln>
          <a:scene3d>
            <a:camera prst="isometricOffAxis1Top"/>
            <a:lightRig rig="threePt" dir="t"/>
          </a:scene3d>
          <a:sp3d extrusionH="44450" prstMaterial="matte">
            <a:extrusionClr>
              <a:schemeClr val="accent4">
                <a:lumMod val="60000"/>
                <a:lumOff val="40000"/>
              </a:schemeClr>
            </a:extrusion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77" name="Ellipse 176">
            <a:extLst>
              <a:ext uri="{FF2B5EF4-FFF2-40B4-BE49-F238E27FC236}">
                <a16:creationId xmlns:a16="http://schemas.microsoft.com/office/drawing/2014/main" id="{CF1C70D5-3F9B-4B95-87DB-1D9E50DE6911}"/>
              </a:ext>
            </a:extLst>
          </p:cNvPr>
          <p:cNvSpPr/>
          <p:nvPr/>
        </p:nvSpPr>
        <p:spPr>
          <a:xfrm>
            <a:off x="11225924" y="3179098"/>
            <a:ext cx="760022" cy="760022"/>
          </a:xfrm>
          <a:prstGeom prst="ellipse">
            <a:avLst/>
          </a:prstGeom>
          <a:blipFill>
            <a:blip r:embed="rId3"/>
            <a:stretch>
              <a:fillRect/>
            </a:stretch>
          </a:blipFill>
          <a:ln>
            <a:noFill/>
          </a:ln>
          <a:scene3d>
            <a:camera prst="isometricOffAxis1Top"/>
            <a:lightRig rig="threePt" dir="t"/>
          </a:scene3d>
          <a:sp3d extrusionH="44450" prstMaterial="matte">
            <a:extrusionClr>
              <a:schemeClr val="accent4">
                <a:lumMod val="60000"/>
                <a:lumOff val="40000"/>
              </a:schemeClr>
            </a:extrusion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78" name="Ellipse 177">
            <a:extLst>
              <a:ext uri="{FF2B5EF4-FFF2-40B4-BE49-F238E27FC236}">
                <a16:creationId xmlns:a16="http://schemas.microsoft.com/office/drawing/2014/main" id="{ECDE70EB-67D4-4D6A-BA47-57849D3469BA}"/>
              </a:ext>
            </a:extLst>
          </p:cNvPr>
          <p:cNvSpPr/>
          <p:nvPr/>
        </p:nvSpPr>
        <p:spPr>
          <a:xfrm>
            <a:off x="11173282" y="3132443"/>
            <a:ext cx="760022" cy="760022"/>
          </a:xfrm>
          <a:prstGeom prst="ellipse">
            <a:avLst/>
          </a:prstGeom>
          <a:blipFill>
            <a:blip r:embed="rId3"/>
            <a:stretch>
              <a:fillRect/>
            </a:stretch>
          </a:blipFill>
          <a:ln>
            <a:noFill/>
          </a:ln>
          <a:scene3d>
            <a:camera prst="isometricOffAxis1Top"/>
            <a:lightRig rig="threePt" dir="t"/>
          </a:scene3d>
          <a:sp3d extrusionH="44450" prstMaterial="matte">
            <a:extrusionClr>
              <a:schemeClr val="accent4">
                <a:lumMod val="60000"/>
                <a:lumOff val="40000"/>
              </a:schemeClr>
            </a:extrusion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79" name="Ellipse 178">
            <a:extLst>
              <a:ext uri="{FF2B5EF4-FFF2-40B4-BE49-F238E27FC236}">
                <a16:creationId xmlns:a16="http://schemas.microsoft.com/office/drawing/2014/main" id="{7724FF33-B1EC-4752-8FD4-6A40A3B3171B}"/>
              </a:ext>
            </a:extLst>
          </p:cNvPr>
          <p:cNvSpPr/>
          <p:nvPr/>
        </p:nvSpPr>
        <p:spPr>
          <a:xfrm>
            <a:off x="11234391" y="3100626"/>
            <a:ext cx="760022" cy="760022"/>
          </a:xfrm>
          <a:prstGeom prst="ellipse">
            <a:avLst/>
          </a:prstGeom>
          <a:blipFill>
            <a:blip r:embed="rId3"/>
            <a:stretch>
              <a:fillRect/>
            </a:stretch>
          </a:blipFill>
          <a:ln>
            <a:noFill/>
          </a:ln>
          <a:scene3d>
            <a:camera prst="isometricOffAxis1Top"/>
            <a:lightRig rig="threePt" dir="t"/>
          </a:scene3d>
          <a:sp3d extrusionH="44450" prstMaterial="matte">
            <a:extrusionClr>
              <a:schemeClr val="accent4">
                <a:lumMod val="60000"/>
                <a:lumOff val="40000"/>
              </a:schemeClr>
            </a:extrusion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80" name="Ellipse 179">
            <a:extLst>
              <a:ext uri="{FF2B5EF4-FFF2-40B4-BE49-F238E27FC236}">
                <a16:creationId xmlns:a16="http://schemas.microsoft.com/office/drawing/2014/main" id="{4FA7A02D-CCF8-4585-8625-9A96CAF7989D}"/>
              </a:ext>
            </a:extLst>
          </p:cNvPr>
          <p:cNvSpPr/>
          <p:nvPr/>
        </p:nvSpPr>
        <p:spPr>
          <a:xfrm>
            <a:off x="11198056" y="3068390"/>
            <a:ext cx="760022" cy="760022"/>
          </a:xfrm>
          <a:prstGeom prst="ellipse">
            <a:avLst/>
          </a:prstGeom>
          <a:blipFill>
            <a:blip r:embed="rId3"/>
            <a:stretch>
              <a:fillRect/>
            </a:stretch>
          </a:blipFill>
          <a:ln>
            <a:noFill/>
          </a:ln>
          <a:scene3d>
            <a:camera prst="isometricOffAxis1Top"/>
            <a:lightRig rig="threePt" dir="t"/>
          </a:scene3d>
          <a:sp3d extrusionH="44450" prstMaterial="matte">
            <a:extrusionClr>
              <a:schemeClr val="accent4">
                <a:lumMod val="60000"/>
                <a:lumOff val="40000"/>
              </a:schemeClr>
            </a:extrusion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81" name="Ellipse 180">
            <a:extLst>
              <a:ext uri="{FF2B5EF4-FFF2-40B4-BE49-F238E27FC236}">
                <a16:creationId xmlns:a16="http://schemas.microsoft.com/office/drawing/2014/main" id="{3CD82190-5DB8-419C-8FA8-5523139AD6D2}"/>
              </a:ext>
            </a:extLst>
          </p:cNvPr>
          <p:cNvSpPr/>
          <p:nvPr/>
        </p:nvSpPr>
        <p:spPr>
          <a:xfrm>
            <a:off x="11277491" y="3036013"/>
            <a:ext cx="760022" cy="760022"/>
          </a:xfrm>
          <a:prstGeom prst="ellipse">
            <a:avLst/>
          </a:prstGeom>
          <a:blipFill>
            <a:blip r:embed="rId3"/>
            <a:stretch>
              <a:fillRect/>
            </a:stretch>
          </a:blipFill>
          <a:ln>
            <a:noFill/>
          </a:ln>
          <a:scene3d>
            <a:camera prst="isometricOffAxis1Top"/>
            <a:lightRig rig="threePt" dir="t"/>
          </a:scene3d>
          <a:sp3d extrusionH="44450" prstMaterial="matte">
            <a:extrusionClr>
              <a:schemeClr val="accent4">
                <a:lumMod val="60000"/>
                <a:lumOff val="40000"/>
              </a:schemeClr>
            </a:extrusion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82" name="Ellipse 181">
            <a:extLst>
              <a:ext uri="{FF2B5EF4-FFF2-40B4-BE49-F238E27FC236}">
                <a16:creationId xmlns:a16="http://schemas.microsoft.com/office/drawing/2014/main" id="{4571B4F6-4039-4395-A5F2-266E9EC5B229}"/>
              </a:ext>
            </a:extLst>
          </p:cNvPr>
          <p:cNvSpPr/>
          <p:nvPr/>
        </p:nvSpPr>
        <p:spPr>
          <a:xfrm>
            <a:off x="11198056" y="3011617"/>
            <a:ext cx="760022" cy="760022"/>
          </a:xfrm>
          <a:prstGeom prst="ellipse">
            <a:avLst/>
          </a:prstGeom>
          <a:blipFill>
            <a:blip r:embed="rId3"/>
            <a:stretch>
              <a:fillRect/>
            </a:stretch>
          </a:blipFill>
          <a:ln>
            <a:noFill/>
          </a:ln>
          <a:scene3d>
            <a:camera prst="isometricOffAxis1Top"/>
            <a:lightRig rig="threePt" dir="t"/>
          </a:scene3d>
          <a:sp3d extrusionH="44450" prstMaterial="matte">
            <a:extrusionClr>
              <a:schemeClr val="accent4">
                <a:lumMod val="60000"/>
                <a:lumOff val="40000"/>
              </a:schemeClr>
            </a:extrusion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83" name="Ellipse 182">
            <a:extLst>
              <a:ext uri="{FF2B5EF4-FFF2-40B4-BE49-F238E27FC236}">
                <a16:creationId xmlns:a16="http://schemas.microsoft.com/office/drawing/2014/main" id="{4AFFFE75-4D25-48CB-80B8-3DE035ED26A1}"/>
              </a:ext>
            </a:extLst>
          </p:cNvPr>
          <p:cNvSpPr/>
          <p:nvPr/>
        </p:nvSpPr>
        <p:spPr>
          <a:xfrm>
            <a:off x="11218094" y="2934402"/>
            <a:ext cx="760022" cy="760022"/>
          </a:xfrm>
          <a:prstGeom prst="ellipse">
            <a:avLst/>
          </a:prstGeom>
          <a:blipFill>
            <a:blip r:embed="rId3"/>
            <a:stretch>
              <a:fillRect/>
            </a:stretch>
          </a:blipFill>
          <a:ln>
            <a:noFill/>
          </a:ln>
          <a:scene3d>
            <a:camera prst="isometricOffAxis1Top"/>
            <a:lightRig rig="threePt" dir="t"/>
          </a:scene3d>
          <a:sp3d extrusionH="44450" prstMaterial="matte">
            <a:extrusionClr>
              <a:schemeClr val="accent4">
                <a:lumMod val="60000"/>
                <a:lumOff val="40000"/>
              </a:schemeClr>
            </a:extrusion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84" name="Ellipse 183">
            <a:extLst>
              <a:ext uri="{FF2B5EF4-FFF2-40B4-BE49-F238E27FC236}">
                <a16:creationId xmlns:a16="http://schemas.microsoft.com/office/drawing/2014/main" id="{F8C5D9A8-1122-444B-A2B1-040366DA9FD9}"/>
              </a:ext>
            </a:extLst>
          </p:cNvPr>
          <p:cNvSpPr/>
          <p:nvPr/>
        </p:nvSpPr>
        <p:spPr>
          <a:xfrm>
            <a:off x="11173282" y="2889416"/>
            <a:ext cx="760022" cy="760022"/>
          </a:xfrm>
          <a:prstGeom prst="ellipse">
            <a:avLst/>
          </a:prstGeom>
          <a:blipFill>
            <a:blip r:embed="rId3"/>
            <a:stretch>
              <a:fillRect/>
            </a:stretch>
          </a:blipFill>
          <a:ln>
            <a:noFill/>
          </a:ln>
          <a:scene3d>
            <a:camera prst="isometricOffAxis1Top"/>
            <a:lightRig rig="threePt" dir="t"/>
          </a:scene3d>
          <a:sp3d extrusionH="44450" prstMaterial="matte">
            <a:extrusionClr>
              <a:schemeClr val="accent4">
                <a:lumMod val="60000"/>
                <a:lumOff val="40000"/>
              </a:schemeClr>
            </a:extrusion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85" name="Ellipse 184">
            <a:extLst>
              <a:ext uri="{FF2B5EF4-FFF2-40B4-BE49-F238E27FC236}">
                <a16:creationId xmlns:a16="http://schemas.microsoft.com/office/drawing/2014/main" id="{347139F6-677A-4314-9305-59C11C9E0394}"/>
              </a:ext>
            </a:extLst>
          </p:cNvPr>
          <p:cNvSpPr/>
          <p:nvPr/>
        </p:nvSpPr>
        <p:spPr>
          <a:xfrm>
            <a:off x="11225570" y="2886689"/>
            <a:ext cx="760022" cy="760022"/>
          </a:xfrm>
          <a:prstGeom prst="ellipse">
            <a:avLst/>
          </a:prstGeom>
          <a:blipFill>
            <a:blip r:embed="rId3"/>
            <a:stretch>
              <a:fillRect/>
            </a:stretch>
          </a:blipFill>
          <a:ln>
            <a:noFill/>
          </a:ln>
          <a:scene3d>
            <a:camera prst="isometricOffAxis1Top"/>
            <a:lightRig rig="threePt" dir="t"/>
          </a:scene3d>
          <a:sp3d extrusionH="44450" prstMaterial="matte">
            <a:extrusionClr>
              <a:schemeClr val="accent4">
                <a:lumMod val="60000"/>
                <a:lumOff val="40000"/>
              </a:schemeClr>
            </a:extrusion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86" name="Ellipse 185">
            <a:extLst>
              <a:ext uri="{FF2B5EF4-FFF2-40B4-BE49-F238E27FC236}">
                <a16:creationId xmlns:a16="http://schemas.microsoft.com/office/drawing/2014/main" id="{E53E6EB9-77A0-489A-A815-DE0C9BA56648}"/>
              </a:ext>
            </a:extLst>
          </p:cNvPr>
          <p:cNvSpPr/>
          <p:nvPr/>
        </p:nvSpPr>
        <p:spPr>
          <a:xfrm>
            <a:off x="11192791" y="2819973"/>
            <a:ext cx="760022" cy="760022"/>
          </a:xfrm>
          <a:prstGeom prst="ellipse">
            <a:avLst/>
          </a:prstGeom>
          <a:blipFill>
            <a:blip r:embed="rId3"/>
            <a:stretch>
              <a:fillRect/>
            </a:stretch>
          </a:blipFill>
          <a:ln>
            <a:noFill/>
          </a:ln>
          <a:scene3d>
            <a:camera prst="isometricOffAxis1Top"/>
            <a:lightRig rig="threePt" dir="t"/>
          </a:scene3d>
          <a:sp3d extrusionH="44450" prstMaterial="matte">
            <a:extrusionClr>
              <a:schemeClr val="accent4">
                <a:lumMod val="60000"/>
                <a:lumOff val="40000"/>
              </a:schemeClr>
            </a:extrusion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87" name="Ellipse 186">
            <a:extLst>
              <a:ext uri="{FF2B5EF4-FFF2-40B4-BE49-F238E27FC236}">
                <a16:creationId xmlns:a16="http://schemas.microsoft.com/office/drawing/2014/main" id="{C553B603-4BBA-4E0E-8AC7-4A78CF0F4187}"/>
              </a:ext>
            </a:extLst>
          </p:cNvPr>
          <p:cNvSpPr/>
          <p:nvPr/>
        </p:nvSpPr>
        <p:spPr>
          <a:xfrm>
            <a:off x="11243327" y="2774912"/>
            <a:ext cx="760022" cy="760022"/>
          </a:xfrm>
          <a:prstGeom prst="ellipse">
            <a:avLst/>
          </a:prstGeom>
          <a:blipFill>
            <a:blip r:embed="rId3"/>
            <a:stretch>
              <a:fillRect/>
            </a:stretch>
          </a:blipFill>
          <a:ln>
            <a:noFill/>
          </a:ln>
          <a:scene3d>
            <a:camera prst="isometricOffAxis1Top"/>
            <a:lightRig rig="threePt" dir="t"/>
          </a:scene3d>
          <a:sp3d extrusionH="44450" prstMaterial="matte">
            <a:extrusionClr>
              <a:schemeClr val="accent4">
                <a:lumMod val="60000"/>
                <a:lumOff val="40000"/>
              </a:schemeClr>
            </a:extrusion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88" name="Ellipse 187">
            <a:extLst>
              <a:ext uri="{FF2B5EF4-FFF2-40B4-BE49-F238E27FC236}">
                <a16:creationId xmlns:a16="http://schemas.microsoft.com/office/drawing/2014/main" id="{080DABF4-1CDB-47D1-9B67-E792166CE7C6}"/>
              </a:ext>
            </a:extLst>
          </p:cNvPr>
          <p:cNvSpPr/>
          <p:nvPr/>
        </p:nvSpPr>
        <p:spPr>
          <a:xfrm>
            <a:off x="11188071" y="2737866"/>
            <a:ext cx="760022" cy="760022"/>
          </a:xfrm>
          <a:prstGeom prst="ellipse">
            <a:avLst/>
          </a:prstGeom>
          <a:blipFill>
            <a:blip r:embed="rId3"/>
            <a:stretch>
              <a:fillRect/>
            </a:stretch>
          </a:blipFill>
          <a:ln>
            <a:noFill/>
          </a:ln>
          <a:scene3d>
            <a:camera prst="isometricOffAxis1Top"/>
            <a:lightRig rig="threePt" dir="t"/>
          </a:scene3d>
          <a:sp3d extrusionH="44450" prstMaterial="matte">
            <a:extrusionClr>
              <a:schemeClr val="accent4">
                <a:lumMod val="60000"/>
                <a:lumOff val="40000"/>
              </a:schemeClr>
            </a:extrusion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89" name="Ellipse 188">
            <a:extLst>
              <a:ext uri="{FF2B5EF4-FFF2-40B4-BE49-F238E27FC236}">
                <a16:creationId xmlns:a16="http://schemas.microsoft.com/office/drawing/2014/main" id="{536237A3-BCC0-43C5-BE18-5521C9295E6A}"/>
              </a:ext>
            </a:extLst>
          </p:cNvPr>
          <p:cNvSpPr/>
          <p:nvPr/>
        </p:nvSpPr>
        <p:spPr>
          <a:xfrm>
            <a:off x="11246756" y="2695853"/>
            <a:ext cx="760022" cy="760022"/>
          </a:xfrm>
          <a:prstGeom prst="ellipse">
            <a:avLst/>
          </a:prstGeom>
          <a:blipFill>
            <a:blip r:embed="rId3"/>
            <a:stretch>
              <a:fillRect/>
            </a:stretch>
          </a:blipFill>
          <a:ln>
            <a:noFill/>
          </a:ln>
          <a:scene3d>
            <a:camera prst="isometricOffAxis1Top"/>
            <a:lightRig rig="threePt" dir="t"/>
          </a:scene3d>
          <a:sp3d extrusionH="44450" prstMaterial="matte">
            <a:extrusionClr>
              <a:schemeClr val="accent4">
                <a:lumMod val="60000"/>
                <a:lumOff val="40000"/>
              </a:schemeClr>
            </a:extrusion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90" name="Ellipse 189">
            <a:extLst>
              <a:ext uri="{FF2B5EF4-FFF2-40B4-BE49-F238E27FC236}">
                <a16:creationId xmlns:a16="http://schemas.microsoft.com/office/drawing/2014/main" id="{FEEB8FAF-4C9F-414D-86E2-6862BF19C203}"/>
              </a:ext>
            </a:extLst>
          </p:cNvPr>
          <p:cNvSpPr/>
          <p:nvPr/>
        </p:nvSpPr>
        <p:spPr>
          <a:xfrm>
            <a:off x="11205959" y="2658072"/>
            <a:ext cx="760022" cy="760022"/>
          </a:xfrm>
          <a:prstGeom prst="ellipse">
            <a:avLst/>
          </a:prstGeom>
          <a:blipFill>
            <a:blip r:embed="rId3"/>
            <a:stretch>
              <a:fillRect/>
            </a:stretch>
          </a:blipFill>
          <a:ln>
            <a:noFill/>
          </a:ln>
          <a:scene3d>
            <a:camera prst="isometricOffAxis1Top"/>
            <a:lightRig rig="threePt" dir="t"/>
          </a:scene3d>
          <a:sp3d extrusionH="44450" prstMaterial="matte">
            <a:extrusionClr>
              <a:schemeClr val="accent4">
                <a:lumMod val="60000"/>
                <a:lumOff val="40000"/>
              </a:schemeClr>
            </a:extrusion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91" name="Ellipse 190">
            <a:extLst>
              <a:ext uri="{FF2B5EF4-FFF2-40B4-BE49-F238E27FC236}">
                <a16:creationId xmlns:a16="http://schemas.microsoft.com/office/drawing/2014/main" id="{36FD6533-0E16-4213-A857-ECA344467F28}"/>
              </a:ext>
            </a:extLst>
          </p:cNvPr>
          <p:cNvSpPr/>
          <p:nvPr/>
        </p:nvSpPr>
        <p:spPr>
          <a:xfrm>
            <a:off x="11252263" y="2600312"/>
            <a:ext cx="760022" cy="760022"/>
          </a:xfrm>
          <a:prstGeom prst="ellipse">
            <a:avLst/>
          </a:prstGeom>
          <a:blipFill>
            <a:blip r:embed="rId3"/>
            <a:stretch>
              <a:fillRect/>
            </a:stretch>
          </a:blipFill>
          <a:ln>
            <a:noFill/>
          </a:ln>
          <a:scene3d>
            <a:camera prst="isometricOffAxis1Top"/>
            <a:lightRig rig="threePt" dir="t"/>
          </a:scene3d>
          <a:sp3d extrusionH="44450" prstMaterial="matte">
            <a:extrusionClr>
              <a:schemeClr val="accent4">
                <a:lumMod val="60000"/>
                <a:lumOff val="40000"/>
              </a:schemeClr>
            </a:extrusion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92" name="Ellipse 191">
            <a:extLst>
              <a:ext uri="{FF2B5EF4-FFF2-40B4-BE49-F238E27FC236}">
                <a16:creationId xmlns:a16="http://schemas.microsoft.com/office/drawing/2014/main" id="{C87BE881-12DC-428E-AC78-625447255A2D}"/>
              </a:ext>
            </a:extLst>
          </p:cNvPr>
          <p:cNvSpPr/>
          <p:nvPr/>
        </p:nvSpPr>
        <p:spPr>
          <a:xfrm>
            <a:off x="11210491" y="2552945"/>
            <a:ext cx="760022" cy="760022"/>
          </a:xfrm>
          <a:prstGeom prst="ellipse">
            <a:avLst/>
          </a:prstGeom>
          <a:blipFill>
            <a:blip r:embed="rId3"/>
            <a:stretch>
              <a:fillRect/>
            </a:stretch>
          </a:blipFill>
          <a:ln>
            <a:noFill/>
          </a:ln>
          <a:scene3d>
            <a:camera prst="isometricOffAxis1Top"/>
            <a:lightRig rig="threePt" dir="t"/>
          </a:scene3d>
          <a:sp3d extrusionH="44450" prstMaterial="matte">
            <a:extrusionClr>
              <a:schemeClr val="accent4">
                <a:lumMod val="60000"/>
                <a:lumOff val="40000"/>
              </a:schemeClr>
            </a:extrusion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93" name="Ellipse 192">
            <a:extLst>
              <a:ext uri="{FF2B5EF4-FFF2-40B4-BE49-F238E27FC236}">
                <a16:creationId xmlns:a16="http://schemas.microsoft.com/office/drawing/2014/main" id="{65ABEA08-C916-42F1-8E5D-3505A003E7D2}"/>
              </a:ext>
            </a:extLst>
          </p:cNvPr>
          <p:cNvSpPr/>
          <p:nvPr/>
        </p:nvSpPr>
        <p:spPr>
          <a:xfrm>
            <a:off x="11269652" y="2510371"/>
            <a:ext cx="760022" cy="760022"/>
          </a:xfrm>
          <a:prstGeom prst="ellipse">
            <a:avLst/>
          </a:prstGeom>
          <a:blipFill>
            <a:blip r:embed="rId3"/>
            <a:stretch>
              <a:fillRect/>
            </a:stretch>
          </a:blipFill>
          <a:ln>
            <a:noFill/>
          </a:ln>
          <a:scene3d>
            <a:camera prst="isometricOffAxis1Top"/>
            <a:lightRig rig="threePt" dir="t"/>
          </a:scene3d>
          <a:sp3d extrusionH="44450" prstMaterial="matte">
            <a:extrusionClr>
              <a:schemeClr val="accent4">
                <a:lumMod val="60000"/>
                <a:lumOff val="40000"/>
              </a:schemeClr>
            </a:extrusion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94" name="Ellipse 193">
            <a:extLst>
              <a:ext uri="{FF2B5EF4-FFF2-40B4-BE49-F238E27FC236}">
                <a16:creationId xmlns:a16="http://schemas.microsoft.com/office/drawing/2014/main" id="{77EA269E-1853-4E3E-A1B3-2328287A2339}"/>
              </a:ext>
            </a:extLst>
          </p:cNvPr>
          <p:cNvSpPr/>
          <p:nvPr/>
        </p:nvSpPr>
        <p:spPr>
          <a:xfrm>
            <a:off x="11210491" y="2470813"/>
            <a:ext cx="760022" cy="760022"/>
          </a:xfrm>
          <a:prstGeom prst="ellipse">
            <a:avLst/>
          </a:prstGeom>
          <a:blipFill>
            <a:blip r:embed="rId3"/>
            <a:stretch>
              <a:fillRect/>
            </a:stretch>
          </a:blipFill>
          <a:ln>
            <a:noFill/>
          </a:ln>
          <a:scene3d>
            <a:camera prst="isometricOffAxis1Top"/>
            <a:lightRig rig="threePt" dir="t"/>
          </a:scene3d>
          <a:sp3d extrusionH="44450" prstMaterial="matte">
            <a:extrusionClr>
              <a:schemeClr val="accent4">
                <a:lumMod val="60000"/>
                <a:lumOff val="40000"/>
              </a:schemeClr>
            </a:extrusion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95" name="Ellipse 194">
            <a:extLst>
              <a:ext uri="{FF2B5EF4-FFF2-40B4-BE49-F238E27FC236}">
                <a16:creationId xmlns:a16="http://schemas.microsoft.com/office/drawing/2014/main" id="{4F708C97-7916-4209-B33F-4929996FEC9C}"/>
              </a:ext>
            </a:extLst>
          </p:cNvPr>
          <p:cNvSpPr/>
          <p:nvPr/>
        </p:nvSpPr>
        <p:spPr>
          <a:xfrm>
            <a:off x="11256759" y="2419370"/>
            <a:ext cx="760022" cy="760022"/>
          </a:xfrm>
          <a:prstGeom prst="ellipse">
            <a:avLst/>
          </a:prstGeom>
          <a:blipFill>
            <a:blip r:embed="rId3"/>
            <a:stretch>
              <a:fillRect/>
            </a:stretch>
          </a:blipFill>
          <a:ln>
            <a:noFill/>
          </a:ln>
          <a:scene3d>
            <a:camera prst="isometricOffAxis1Top"/>
            <a:lightRig rig="threePt" dir="t"/>
          </a:scene3d>
          <a:sp3d extrusionH="44450" prstMaterial="matte">
            <a:extrusionClr>
              <a:schemeClr val="accent4">
                <a:lumMod val="60000"/>
                <a:lumOff val="40000"/>
              </a:schemeClr>
            </a:extrusion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96" name="Ellipse 195">
            <a:extLst>
              <a:ext uri="{FF2B5EF4-FFF2-40B4-BE49-F238E27FC236}">
                <a16:creationId xmlns:a16="http://schemas.microsoft.com/office/drawing/2014/main" id="{0C17407A-AF73-490C-813B-9F7907D35E94}"/>
              </a:ext>
            </a:extLst>
          </p:cNvPr>
          <p:cNvSpPr/>
          <p:nvPr/>
        </p:nvSpPr>
        <p:spPr>
          <a:xfrm>
            <a:off x="11224490" y="2368247"/>
            <a:ext cx="760022" cy="760022"/>
          </a:xfrm>
          <a:prstGeom prst="ellipse">
            <a:avLst/>
          </a:prstGeom>
          <a:blipFill>
            <a:blip r:embed="rId3"/>
            <a:stretch>
              <a:fillRect/>
            </a:stretch>
          </a:blipFill>
          <a:ln>
            <a:noFill/>
          </a:ln>
          <a:scene3d>
            <a:camera prst="isometricOffAxis1Top"/>
            <a:lightRig rig="threePt" dir="t"/>
          </a:scene3d>
          <a:sp3d extrusionH="44450" prstMaterial="matte">
            <a:extrusionClr>
              <a:schemeClr val="accent4">
                <a:lumMod val="60000"/>
                <a:lumOff val="40000"/>
              </a:schemeClr>
            </a:extrusion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97" name="Ellipse 196">
            <a:extLst>
              <a:ext uri="{FF2B5EF4-FFF2-40B4-BE49-F238E27FC236}">
                <a16:creationId xmlns:a16="http://schemas.microsoft.com/office/drawing/2014/main" id="{5D164728-6284-4887-A6C0-A0A73D5CB337}"/>
              </a:ext>
            </a:extLst>
          </p:cNvPr>
          <p:cNvSpPr/>
          <p:nvPr/>
        </p:nvSpPr>
        <p:spPr>
          <a:xfrm>
            <a:off x="11159092" y="2328044"/>
            <a:ext cx="760022" cy="760022"/>
          </a:xfrm>
          <a:prstGeom prst="ellipse">
            <a:avLst/>
          </a:prstGeom>
          <a:blipFill>
            <a:blip r:embed="rId3"/>
            <a:stretch>
              <a:fillRect/>
            </a:stretch>
          </a:blipFill>
          <a:ln>
            <a:noFill/>
          </a:ln>
          <a:scene3d>
            <a:camera prst="isometricOffAxis1Top"/>
            <a:lightRig rig="threePt" dir="t"/>
          </a:scene3d>
          <a:sp3d extrusionH="44450" prstMaterial="matte">
            <a:extrusionClr>
              <a:schemeClr val="accent4">
                <a:lumMod val="60000"/>
                <a:lumOff val="40000"/>
              </a:schemeClr>
            </a:extrusion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98" name="Ellipse 197">
            <a:extLst>
              <a:ext uri="{FF2B5EF4-FFF2-40B4-BE49-F238E27FC236}">
                <a16:creationId xmlns:a16="http://schemas.microsoft.com/office/drawing/2014/main" id="{B4D5FED5-8A52-438C-8ED6-56FEB019D7A3}"/>
              </a:ext>
            </a:extLst>
          </p:cNvPr>
          <p:cNvSpPr/>
          <p:nvPr/>
        </p:nvSpPr>
        <p:spPr>
          <a:xfrm>
            <a:off x="11218852" y="2305577"/>
            <a:ext cx="760022" cy="760022"/>
          </a:xfrm>
          <a:prstGeom prst="ellipse">
            <a:avLst/>
          </a:prstGeom>
          <a:blipFill>
            <a:blip r:embed="rId3"/>
            <a:stretch>
              <a:fillRect/>
            </a:stretch>
          </a:blipFill>
          <a:ln>
            <a:noFill/>
          </a:ln>
          <a:scene3d>
            <a:camera prst="isometricOffAxis1Top"/>
            <a:lightRig rig="threePt" dir="t"/>
          </a:scene3d>
          <a:sp3d extrusionH="44450" prstMaterial="matte">
            <a:extrusionClr>
              <a:schemeClr val="accent4">
                <a:lumMod val="60000"/>
                <a:lumOff val="40000"/>
              </a:schemeClr>
            </a:extrusion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99" name="Ellipse 198">
            <a:extLst>
              <a:ext uri="{FF2B5EF4-FFF2-40B4-BE49-F238E27FC236}">
                <a16:creationId xmlns:a16="http://schemas.microsoft.com/office/drawing/2014/main" id="{332D568F-0B36-4A64-9DE8-FC56923165E6}"/>
              </a:ext>
            </a:extLst>
          </p:cNvPr>
          <p:cNvSpPr/>
          <p:nvPr/>
        </p:nvSpPr>
        <p:spPr>
          <a:xfrm>
            <a:off x="11173282" y="2253998"/>
            <a:ext cx="760022" cy="760022"/>
          </a:xfrm>
          <a:prstGeom prst="ellipse">
            <a:avLst/>
          </a:prstGeom>
          <a:blipFill>
            <a:blip r:embed="rId3"/>
            <a:stretch>
              <a:fillRect/>
            </a:stretch>
          </a:blipFill>
          <a:ln>
            <a:noFill/>
          </a:ln>
          <a:scene3d>
            <a:camera prst="isometricOffAxis1Top"/>
            <a:lightRig rig="threePt" dir="t"/>
          </a:scene3d>
          <a:sp3d extrusionH="44450" prstMaterial="matte">
            <a:extrusionClr>
              <a:schemeClr val="accent4">
                <a:lumMod val="60000"/>
                <a:lumOff val="40000"/>
              </a:schemeClr>
            </a:extrusion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00" name="Ellipse 199">
            <a:extLst>
              <a:ext uri="{FF2B5EF4-FFF2-40B4-BE49-F238E27FC236}">
                <a16:creationId xmlns:a16="http://schemas.microsoft.com/office/drawing/2014/main" id="{67E8324A-5D92-425C-813B-656D57D00ECC}"/>
              </a:ext>
            </a:extLst>
          </p:cNvPr>
          <p:cNvSpPr/>
          <p:nvPr/>
        </p:nvSpPr>
        <p:spPr>
          <a:xfrm>
            <a:off x="11229080" y="2246279"/>
            <a:ext cx="760022" cy="760022"/>
          </a:xfrm>
          <a:prstGeom prst="ellipse">
            <a:avLst/>
          </a:prstGeom>
          <a:blipFill>
            <a:blip r:embed="rId3"/>
            <a:stretch>
              <a:fillRect/>
            </a:stretch>
          </a:blipFill>
          <a:ln>
            <a:noFill/>
          </a:ln>
          <a:scene3d>
            <a:camera prst="isometricOffAxis1Top"/>
            <a:lightRig rig="threePt" dir="t"/>
          </a:scene3d>
          <a:sp3d extrusionH="44450" prstMaterial="matte">
            <a:extrusionClr>
              <a:schemeClr val="accent4">
                <a:lumMod val="60000"/>
                <a:lumOff val="40000"/>
              </a:schemeClr>
            </a:extrusion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70" name="Gerader Verbinder 69">
            <a:extLst>
              <a:ext uri="{FF2B5EF4-FFF2-40B4-BE49-F238E27FC236}">
                <a16:creationId xmlns:a16="http://schemas.microsoft.com/office/drawing/2014/main" id="{65B61F1C-ACA5-4308-99B4-EDEB4386B863}"/>
              </a:ext>
            </a:extLst>
          </p:cNvPr>
          <p:cNvCxnSpPr>
            <a:cxnSpLocks/>
          </p:cNvCxnSpPr>
          <p:nvPr/>
        </p:nvCxnSpPr>
        <p:spPr>
          <a:xfrm>
            <a:off x="11153850" y="2589357"/>
            <a:ext cx="792088" cy="0"/>
          </a:xfrm>
          <a:prstGeom prst="line">
            <a:avLst/>
          </a:prstGeom>
          <a:ln w="3175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174" name="Textfeld 173">
            <a:extLst>
              <a:ext uri="{FF2B5EF4-FFF2-40B4-BE49-F238E27FC236}">
                <a16:creationId xmlns:a16="http://schemas.microsoft.com/office/drawing/2014/main" id="{896AFC39-1752-4129-8EC9-48C8934B7052}"/>
              </a:ext>
            </a:extLst>
          </p:cNvPr>
          <p:cNvSpPr txBox="1"/>
          <p:nvPr/>
        </p:nvSpPr>
        <p:spPr>
          <a:xfrm>
            <a:off x="913494" y="4185534"/>
            <a:ext cx="1518364" cy="461665"/>
          </a:xfrm>
          <a:prstGeom prst="rect">
            <a:avLst/>
          </a:prstGeom>
          <a:noFill/>
        </p:spPr>
        <p:txBody>
          <a:bodyPr wrap="none" rtlCol="0">
            <a:spAutoFit/>
          </a:bodyPr>
          <a:lstStyle/>
          <a:p>
            <a:r>
              <a:rPr lang="de-DE" sz="2400" b="1" dirty="0">
                <a:solidFill>
                  <a:srgbClr val="0070C0"/>
                </a:solidFill>
                <a:latin typeface="Arial" panose="020B0604020202020204" pitchFamily="34" charset="0"/>
                <a:cs typeface="Arial" panose="020B0604020202020204" pitchFamily="34" charset="0"/>
              </a:rPr>
              <a:t>2.92 ppm</a:t>
            </a:r>
          </a:p>
        </p:txBody>
      </p:sp>
      <p:sp>
        <p:nvSpPr>
          <p:cNvPr id="202" name="Textfeld 201">
            <a:extLst>
              <a:ext uri="{FF2B5EF4-FFF2-40B4-BE49-F238E27FC236}">
                <a16:creationId xmlns:a16="http://schemas.microsoft.com/office/drawing/2014/main" id="{3CAAA856-D2EC-41AC-B257-CBEC7CBFE9E4}"/>
              </a:ext>
            </a:extLst>
          </p:cNvPr>
          <p:cNvSpPr txBox="1"/>
          <p:nvPr/>
        </p:nvSpPr>
        <p:spPr>
          <a:xfrm>
            <a:off x="9077746" y="4185534"/>
            <a:ext cx="1518364" cy="461665"/>
          </a:xfrm>
          <a:prstGeom prst="rect">
            <a:avLst/>
          </a:prstGeom>
          <a:noFill/>
        </p:spPr>
        <p:txBody>
          <a:bodyPr wrap="none" rtlCol="0">
            <a:spAutoFit/>
          </a:bodyPr>
          <a:lstStyle/>
          <a:p>
            <a:r>
              <a:rPr lang="de-DE" sz="2400" b="1" dirty="0">
                <a:solidFill>
                  <a:srgbClr val="C00000"/>
                </a:solidFill>
                <a:latin typeface="Arial" panose="020B0604020202020204" pitchFamily="34" charset="0"/>
                <a:cs typeface="Arial" panose="020B0604020202020204" pitchFamily="34" charset="0"/>
              </a:rPr>
              <a:t>1.22 ppm</a:t>
            </a:r>
          </a:p>
        </p:txBody>
      </p:sp>
      <p:sp>
        <p:nvSpPr>
          <p:cNvPr id="203" name="Textfeld 202">
            <a:extLst>
              <a:ext uri="{FF2B5EF4-FFF2-40B4-BE49-F238E27FC236}">
                <a16:creationId xmlns:a16="http://schemas.microsoft.com/office/drawing/2014/main" id="{9AA40AC8-6079-494F-AD34-6896E2A8CD08}"/>
              </a:ext>
            </a:extLst>
          </p:cNvPr>
          <p:cNvSpPr txBox="1"/>
          <p:nvPr/>
        </p:nvSpPr>
        <p:spPr>
          <a:xfrm>
            <a:off x="4780893" y="296562"/>
            <a:ext cx="1773242" cy="461665"/>
          </a:xfrm>
          <a:prstGeom prst="rect">
            <a:avLst/>
          </a:prstGeom>
          <a:noFill/>
        </p:spPr>
        <p:txBody>
          <a:bodyPr wrap="none" rtlCol="0">
            <a:spAutoFit/>
          </a:bodyPr>
          <a:lstStyle/>
          <a:p>
            <a:r>
              <a:rPr lang="de-DE" sz="2400" b="1" dirty="0">
                <a:latin typeface="Arial" panose="020B0604020202020204" pitchFamily="34" charset="0"/>
                <a:cs typeface="Arial" panose="020B0604020202020204" pitchFamily="34" charset="0"/>
              </a:rPr>
              <a:t>Integration</a:t>
            </a:r>
          </a:p>
        </p:txBody>
      </p:sp>
      <p:sp>
        <p:nvSpPr>
          <p:cNvPr id="2" name="Textfeld 1">
            <a:extLst>
              <a:ext uri="{FF2B5EF4-FFF2-40B4-BE49-F238E27FC236}">
                <a16:creationId xmlns:a16="http://schemas.microsoft.com/office/drawing/2014/main" id="{95E06395-DBE7-42C0-B042-03E8C32195BE}"/>
              </a:ext>
            </a:extLst>
          </p:cNvPr>
          <p:cNvSpPr txBox="1"/>
          <p:nvPr/>
        </p:nvSpPr>
        <p:spPr>
          <a:xfrm>
            <a:off x="3557005" y="947694"/>
            <a:ext cx="6974936" cy="646331"/>
          </a:xfrm>
          <a:prstGeom prst="rect">
            <a:avLst/>
          </a:prstGeom>
          <a:noFill/>
        </p:spPr>
        <p:txBody>
          <a:bodyPr wrap="square" rtlCol="0">
            <a:spAutoFit/>
          </a:bodyPr>
          <a:lstStyle/>
          <a:p>
            <a:r>
              <a:rPr lang="en-US" dirty="0"/>
              <a:t>The area of both signal groups contains an unknown coefficient of proportionality, which is identical for each signal group.</a:t>
            </a:r>
            <a:endParaRPr lang="de-DE" dirty="0"/>
          </a:p>
        </p:txBody>
      </p:sp>
      <p:sp>
        <p:nvSpPr>
          <p:cNvPr id="3" name="Textfeld 2">
            <a:extLst>
              <a:ext uri="{FF2B5EF4-FFF2-40B4-BE49-F238E27FC236}">
                <a16:creationId xmlns:a16="http://schemas.microsoft.com/office/drawing/2014/main" id="{A677C894-F28D-42AB-8DE2-5957C6991533}"/>
              </a:ext>
            </a:extLst>
          </p:cNvPr>
          <p:cNvSpPr txBox="1"/>
          <p:nvPr/>
        </p:nvSpPr>
        <p:spPr>
          <a:xfrm>
            <a:off x="4828976" y="5495970"/>
            <a:ext cx="1766830" cy="369332"/>
          </a:xfrm>
          <a:prstGeom prst="rect">
            <a:avLst/>
          </a:prstGeom>
          <a:noFill/>
        </p:spPr>
        <p:txBody>
          <a:bodyPr wrap="none" rtlCol="0">
            <a:spAutoFit/>
          </a:bodyPr>
          <a:lstStyle/>
          <a:p>
            <a:r>
              <a:rPr lang="de-DE" dirty="0">
                <a:solidFill>
                  <a:srgbClr val="0070C0"/>
                </a:solidFill>
              </a:rPr>
              <a:t>61 </a:t>
            </a:r>
            <a:r>
              <a:rPr lang="de-DE" dirty="0" err="1">
                <a:solidFill>
                  <a:srgbClr val="0070C0"/>
                </a:solidFill>
              </a:rPr>
              <a:t>pieces</a:t>
            </a:r>
            <a:r>
              <a:rPr lang="de-DE" dirty="0">
                <a:solidFill>
                  <a:srgbClr val="0070C0"/>
                </a:solidFill>
              </a:rPr>
              <a:t> of </a:t>
            </a:r>
            <a:r>
              <a:rPr lang="de-DE" dirty="0" err="1">
                <a:solidFill>
                  <a:srgbClr val="0070C0"/>
                </a:solidFill>
              </a:rPr>
              <a:t>gold</a:t>
            </a:r>
            <a:endParaRPr lang="de-DE" dirty="0">
              <a:solidFill>
                <a:srgbClr val="0070C0"/>
              </a:solidFill>
            </a:endParaRPr>
          </a:p>
        </p:txBody>
      </p:sp>
      <p:sp>
        <p:nvSpPr>
          <p:cNvPr id="204" name="Textfeld 203">
            <a:extLst>
              <a:ext uri="{FF2B5EF4-FFF2-40B4-BE49-F238E27FC236}">
                <a16:creationId xmlns:a16="http://schemas.microsoft.com/office/drawing/2014/main" id="{BB0D9012-405B-449B-83E4-E29B7FC4859D}"/>
              </a:ext>
            </a:extLst>
          </p:cNvPr>
          <p:cNvSpPr txBox="1"/>
          <p:nvPr/>
        </p:nvSpPr>
        <p:spPr>
          <a:xfrm>
            <a:off x="8505538" y="5495970"/>
            <a:ext cx="1766830" cy="369332"/>
          </a:xfrm>
          <a:prstGeom prst="rect">
            <a:avLst/>
          </a:prstGeom>
          <a:noFill/>
        </p:spPr>
        <p:txBody>
          <a:bodyPr wrap="none" rtlCol="0">
            <a:spAutoFit/>
          </a:bodyPr>
          <a:lstStyle/>
          <a:p>
            <a:r>
              <a:rPr lang="de-DE" dirty="0">
                <a:solidFill>
                  <a:srgbClr val="C00000"/>
                </a:solidFill>
              </a:rPr>
              <a:t>92 </a:t>
            </a:r>
            <a:r>
              <a:rPr lang="de-DE" dirty="0" err="1">
                <a:solidFill>
                  <a:srgbClr val="C00000"/>
                </a:solidFill>
              </a:rPr>
              <a:t>pieces</a:t>
            </a:r>
            <a:r>
              <a:rPr lang="de-DE" dirty="0">
                <a:solidFill>
                  <a:srgbClr val="C00000"/>
                </a:solidFill>
              </a:rPr>
              <a:t> of </a:t>
            </a:r>
            <a:r>
              <a:rPr lang="de-DE" dirty="0" err="1">
                <a:solidFill>
                  <a:srgbClr val="C00000"/>
                </a:solidFill>
              </a:rPr>
              <a:t>gold</a:t>
            </a:r>
            <a:endParaRPr lang="de-DE" dirty="0">
              <a:solidFill>
                <a:srgbClr val="C00000"/>
              </a:solidFill>
            </a:endParaRPr>
          </a:p>
        </p:txBody>
      </p:sp>
      <p:sp>
        <p:nvSpPr>
          <p:cNvPr id="4" name="Textfeld 3">
            <a:extLst>
              <a:ext uri="{FF2B5EF4-FFF2-40B4-BE49-F238E27FC236}">
                <a16:creationId xmlns:a16="http://schemas.microsoft.com/office/drawing/2014/main" id="{DB3D1EA6-3808-4106-A987-1696CC733CD6}"/>
              </a:ext>
            </a:extLst>
          </p:cNvPr>
          <p:cNvSpPr txBox="1"/>
          <p:nvPr/>
        </p:nvSpPr>
        <p:spPr>
          <a:xfrm>
            <a:off x="5640760" y="3858117"/>
            <a:ext cx="2728562" cy="923330"/>
          </a:xfrm>
          <a:prstGeom prst="rect">
            <a:avLst/>
          </a:prstGeom>
          <a:noFill/>
        </p:spPr>
        <p:txBody>
          <a:bodyPr wrap="square" rtlCol="0">
            <a:spAutoFit/>
          </a:bodyPr>
          <a:lstStyle/>
          <a:p>
            <a:pPr algn="ctr"/>
            <a:r>
              <a:rPr lang="de-DE" dirty="0"/>
              <a:t>And </a:t>
            </a:r>
            <a:r>
              <a:rPr lang="de-DE" dirty="0" err="1"/>
              <a:t>how</a:t>
            </a:r>
            <a:r>
              <a:rPr lang="de-DE" dirty="0"/>
              <a:t> do </a:t>
            </a:r>
            <a:r>
              <a:rPr lang="de-DE" dirty="0" err="1"/>
              <a:t>we</a:t>
            </a:r>
            <a:r>
              <a:rPr lang="de-DE" dirty="0"/>
              <a:t> </a:t>
            </a:r>
            <a:r>
              <a:rPr lang="de-DE" dirty="0" err="1"/>
              <a:t>extract</a:t>
            </a:r>
            <a:r>
              <a:rPr lang="de-DE" dirty="0"/>
              <a:t> </a:t>
            </a:r>
            <a:r>
              <a:rPr lang="de-DE" dirty="0" err="1"/>
              <a:t>the</a:t>
            </a:r>
            <a:r>
              <a:rPr lang="de-DE" dirty="0"/>
              <a:t> </a:t>
            </a:r>
            <a:r>
              <a:rPr lang="de-DE" dirty="0" err="1"/>
              <a:t>coefficient</a:t>
            </a:r>
            <a:r>
              <a:rPr lang="de-DE" dirty="0"/>
              <a:t> of </a:t>
            </a:r>
            <a:r>
              <a:rPr lang="de-DE" dirty="0" err="1"/>
              <a:t>proportionality</a:t>
            </a:r>
            <a:r>
              <a:rPr lang="de-DE" dirty="0"/>
              <a:t>?</a:t>
            </a:r>
          </a:p>
        </p:txBody>
      </p:sp>
      <p:sp>
        <p:nvSpPr>
          <p:cNvPr id="6" name="Textfeld 5">
            <a:extLst>
              <a:ext uri="{FF2B5EF4-FFF2-40B4-BE49-F238E27FC236}">
                <a16:creationId xmlns:a16="http://schemas.microsoft.com/office/drawing/2014/main" id="{594F3F8A-3042-4DD3-A25A-6FC97722EEE3}"/>
              </a:ext>
            </a:extLst>
          </p:cNvPr>
          <p:cNvSpPr txBox="1"/>
          <p:nvPr/>
        </p:nvSpPr>
        <p:spPr>
          <a:xfrm>
            <a:off x="3874672" y="1677442"/>
            <a:ext cx="5940023" cy="1569660"/>
          </a:xfrm>
          <a:prstGeom prst="rect">
            <a:avLst/>
          </a:prstGeom>
          <a:noFill/>
        </p:spPr>
        <p:txBody>
          <a:bodyPr wrap="none" rtlCol="0">
            <a:spAutoFit/>
          </a:bodyPr>
          <a:lstStyle/>
          <a:p>
            <a:pPr algn="ctr"/>
            <a:r>
              <a:rPr lang="de-DE" dirty="0"/>
              <a:t>A possible </a:t>
            </a:r>
            <a:r>
              <a:rPr lang="de-DE" dirty="0" err="1"/>
              <a:t>coefficient</a:t>
            </a:r>
            <a:r>
              <a:rPr lang="de-DE" dirty="0"/>
              <a:t> of </a:t>
            </a:r>
            <a:r>
              <a:rPr lang="de-DE" dirty="0" err="1"/>
              <a:t>proportionality</a:t>
            </a:r>
            <a:r>
              <a:rPr lang="de-DE" dirty="0"/>
              <a:t> </a:t>
            </a:r>
            <a:r>
              <a:rPr lang="de-DE" dirty="0" err="1"/>
              <a:t>for</a:t>
            </a:r>
            <a:r>
              <a:rPr lang="de-DE" dirty="0"/>
              <a:t> </a:t>
            </a:r>
            <a:r>
              <a:rPr lang="de-DE" dirty="0" err="1"/>
              <a:t>example</a:t>
            </a:r>
            <a:r>
              <a:rPr lang="de-DE" dirty="0"/>
              <a:t> </a:t>
            </a:r>
            <a:r>
              <a:rPr lang="de-DE" dirty="0" err="1"/>
              <a:t>might</a:t>
            </a:r>
            <a:r>
              <a:rPr lang="de-DE" dirty="0"/>
              <a:t> </a:t>
            </a:r>
            <a:r>
              <a:rPr lang="de-DE" dirty="0" err="1"/>
              <a:t>be</a:t>
            </a:r>
            <a:endParaRPr lang="de-DE" dirty="0"/>
          </a:p>
          <a:p>
            <a:pPr algn="ctr"/>
            <a:endParaRPr lang="de-DE" dirty="0"/>
          </a:p>
          <a:p>
            <a:pPr algn="ctr"/>
            <a:r>
              <a:rPr lang="de-DE" sz="2400" b="1" dirty="0" err="1"/>
              <a:t>pieces</a:t>
            </a:r>
            <a:r>
              <a:rPr lang="de-DE" sz="2400" b="1" dirty="0"/>
              <a:t> of </a:t>
            </a:r>
            <a:r>
              <a:rPr lang="de-DE" sz="2400" b="1" dirty="0" err="1"/>
              <a:t>gold</a:t>
            </a:r>
            <a:r>
              <a:rPr lang="de-DE" sz="2400" b="1" dirty="0"/>
              <a:t>/</a:t>
            </a:r>
            <a:r>
              <a:rPr lang="de-DE" sz="2400" b="1" dirty="0" err="1"/>
              <a:t>proton</a:t>
            </a:r>
            <a:endParaRPr lang="de-DE" sz="2400" b="1" dirty="0"/>
          </a:p>
          <a:p>
            <a:pPr algn="ctr"/>
            <a:endParaRPr lang="de-DE" dirty="0"/>
          </a:p>
          <a:p>
            <a:pPr algn="ctr"/>
            <a:r>
              <a:rPr lang="en-US" dirty="0"/>
              <a:t>Let's measure our integrals using gold pieces</a:t>
            </a:r>
            <a:r>
              <a:rPr lang="de-DE" dirty="0"/>
              <a:t>.</a:t>
            </a:r>
          </a:p>
        </p:txBody>
      </p:sp>
    </p:spTree>
    <p:extLst>
      <p:ext uri="{BB962C8B-B14F-4D97-AF65-F5344CB8AC3E}">
        <p14:creationId xmlns:p14="http://schemas.microsoft.com/office/powerpoint/2010/main" val="170862395"/>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circle(in)">
                                      <p:cBhvr>
                                        <p:cTn id="12" dur="20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wipe(left)">
                                      <p:cBhvr>
                                        <p:cTn id="17" dur="2000"/>
                                        <p:tgtEl>
                                          <p:spTgt spid="5"/>
                                        </p:tgtEl>
                                      </p:cBhvr>
                                    </p:animEffect>
                                  </p:childTnLst>
                                </p:cTn>
                              </p:par>
                              <p:par>
                                <p:cTn id="18" presetID="22" presetClass="entr" presetSubtype="8" fill="hold" nodeType="withEffect">
                                  <p:stCondLst>
                                    <p:cond delay="0"/>
                                  </p:stCondLst>
                                  <p:childTnLst>
                                    <p:set>
                                      <p:cBhvr>
                                        <p:cTn id="19" dur="1" fill="hold">
                                          <p:stCondLst>
                                            <p:cond delay="0"/>
                                          </p:stCondLst>
                                        </p:cTn>
                                        <p:tgtEl>
                                          <p:spTgt spid="7"/>
                                        </p:tgtEl>
                                        <p:attrNameLst>
                                          <p:attrName>style.visibility</p:attrName>
                                        </p:attrNameLst>
                                      </p:cBhvr>
                                      <p:to>
                                        <p:strVal val="visible"/>
                                      </p:to>
                                    </p:set>
                                    <p:animEffect transition="in" filter="wipe(left)">
                                      <p:cBhvr>
                                        <p:cTn id="20" dur="2000"/>
                                        <p:tgtEl>
                                          <p:spTgt spid="7"/>
                                        </p:tgtEl>
                                      </p:cBhvr>
                                    </p:animEffect>
                                  </p:childTnLst>
                                </p:cTn>
                              </p:par>
                            </p:childTnLst>
                          </p:cTn>
                        </p:par>
                        <p:par>
                          <p:cTn id="21" fill="hold">
                            <p:stCondLst>
                              <p:cond delay="2000"/>
                            </p:stCondLst>
                            <p:childTnLst>
                              <p:par>
                                <p:cTn id="22" presetID="10" presetClass="entr" presetSubtype="0" fill="hold" grpId="0" nodeType="afterEffect">
                                  <p:stCondLst>
                                    <p:cond delay="0"/>
                                  </p:stCondLst>
                                  <p:childTnLst>
                                    <p:set>
                                      <p:cBhvr>
                                        <p:cTn id="23" dur="1" fill="hold">
                                          <p:stCondLst>
                                            <p:cond delay="0"/>
                                          </p:stCondLst>
                                        </p:cTn>
                                        <p:tgtEl>
                                          <p:spTgt spid="9"/>
                                        </p:tgtEl>
                                        <p:attrNameLst>
                                          <p:attrName>style.visibility</p:attrName>
                                        </p:attrNameLst>
                                      </p:cBhvr>
                                      <p:to>
                                        <p:strVal val="visible"/>
                                      </p:to>
                                    </p:set>
                                    <p:animEffect transition="in" filter="fade">
                                      <p:cBhvr>
                                        <p:cTn id="24" dur="250"/>
                                        <p:tgtEl>
                                          <p:spTgt spid="9"/>
                                        </p:tgtEl>
                                      </p:cBhvr>
                                    </p:animEffect>
                                  </p:childTnLst>
                                </p:cTn>
                              </p:par>
                            </p:childTnLst>
                          </p:cTn>
                        </p:par>
                        <p:par>
                          <p:cTn id="25" fill="hold">
                            <p:stCondLst>
                              <p:cond delay="2250"/>
                            </p:stCondLst>
                            <p:childTnLst>
                              <p:par>
                                <p:cTn id="26" presetID="10" presetClass="entr" presetSubtype="0" fill="hold" grpId="0" nodeType="afterEffect">
                                  <p:stCondLst>
                                    <p:cond delay="0"/>
                                  </p:stCondLst>
                                  <p:childTnLst>
                                    <p:set>
                                      <p:cBhvr>
                                        <p:cTn id="27" dur="1" fill="hold">
                                          <p:stCondLst>
                                            <p:cond delay="0"/>
                                          </p:stCondLst>
                                        </p:cTn>
                                        <p:tgtEl>
                                          <p:spTgt spid="10"/>
                                        </p:tgtEl>
                                        <p:attrNameLst>
                                          <p:attrName>style.visibility</p:attrName>
                                        </p:attrNameLst>
                                      </p:cBhvr>
                                      <p:to>
                                        <p:strVal val="visible"/>
                                      </p:to>
                                    </p:set>
                                    <p:animEffect transition="in" filter="fade">
                                      <p:cBhvr>
                                        <p:cTn id="28" dur="250"/>
                                        <p:tgtEl>
                                          <p:spTgt spid="10"/>
                                        </p:tgtEl>
                                      </p:cBhvr>
                                    </p:animEffect>
                                  </p:childTnLst>
                                </p:cTn>
                              </p:par>
                            </p:childTnLst>
                          </p:cTn>
                        </p:par>
                        <p:par>
                          <p:cTn id="29" fill="hold">
                            <p:stCondLst>
                              <p:cond delay="2500"/>
                            </p:stCondLst>
                            <p:childTnLst>
                              <p:par>
                                <p:cTn id="30" presetID="10" presetClass="entr" presetSubtype="0" fill="hold" grpId="0" nodeType="afterEffect">
                                  <p:stCondLst>
                                    <p:cond delay="0"/>
                                  </p:stCondLst>
                                  <p:childTnLst>
                                    <p:set>
                                      <p:cBhvr>
                                        <p:cTn id="31" dur="1" fill="hold">
                                          <p:stCondLst>
                                            <p:cond delay="0"/>
                                          </p:stCondLst>
                                        </p:cTn>
                                        <p:tgtEl>
                                          <p:spTgt spid="11"/>
                                        </p:tgtEl>
                                        <p:attrNameLst>
                                          <p:attrName>style.visibility</p:attrName>
                                        </p:attrNameLst>
                                      </p:cBhvr>
                                      <p:to>
                                        <p:strVal val="visible"/>
                                      </p:to>
                                    </p:set>
                                    <p:animEffect transition="in" filter="fade">
                                      <p:cBhvr>
                                        <p:cTn id="32" dur="250"/>
                                        <p:tgtEl>
                                          <p:spTgt spid="11"/>
                                        </p:tgtEl>
                                      </p:cBhvr>
                                    </p:animEffect>
                                  </p:childTnLst>
                                </p:cTn>
                              </p:par>
                            </p:childTnLst>
                          </p:cTn>
                        </p:par>
                        <p:par>
                          <p:cTn id="33" fill="hold">
                            <p:stCondLst>
                              <p:cond delay="2750"/>
                            </p:stCondLst>
                            <p:childTnLst>
                              <p:par>
                                <p:cTn id="34" presetID="10" presetClass="entr" presetSubtype="0" fill="hold" grpId="0" nodeType="afterEffect">
                                  <p:stCondLst>
                                    <p:cond delay="0"/>
                                  </p:stCondLst>
                                  <p:childTnLst>
                                    <p:set>
                                      <p:cBhvr>
                                        <p:cTn id="35" dur="1" fill="hold">
                                          <p:stCondLst>
                                            <p:cond delay="0"/>
                                          </p:stCondLst>
                                        </p:cTn>
                                        <p:tgtEl>
                                          <p:spTgt spid="12"/>
                                        </p:tgtEl>
                                        <p:attrNameLst>
                                          <p:attrName>style.visibility</p:attrName>
                                        </p:attrNameLst>
                                      </p:cBhvr>
                                      <p:to>
                                        <p:strVal val="visible"/>
                                      </p:to>
                                    </p:set>
                                    <p:animEffect transition="in" filter="fade">
                                      <p:cBhvr>
                                        <p:cTn id="36" dur="250"/>
                                        <p:tgtEl>
                                          <p:spTgt spid="12"/>
                                        </p:tgtEl>
                                      </p:cBhvr>
                                    </p:animEffect>
                                  </p:childTnLst>
                                </p:cTn>
                              </p:par>
                            </p:childTnLst>
                          </p:cTn>
                        </p:par>
                        <p:par>
                          <p:cTn id="37" fill="hold">
                            <p:stCondLst>
                              <p:cond delay="3000"/>
                            </p:stCondLst>
                            <p:childTnLst>
                              <p:par>
                                <p:cTn id="38" presetID="10" presetClass="entr" presetSubtype="0"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fade">
                                      <p:cBhvr>
                                        <p:cTn id="40" dur="250"/>
                                        <p:tgtEl>
                                          <p:spTgt spid="13"/>
                                        </p:tgtEl>
                                      </p:cBhvr>
                                    </p:animEffect>
                                  </p:childTnLst>
                                </p:cTn>
                              </p:par>
                            </p:childTnLst>
                          </p:cTn>
                        </p:par>
                        <p:par>
                          <p:cTn id="41" fill="hold">
                            <p:stCondLst>
                              <p:cond delay="3250"/>
                            </p:stCondLst>
                            <p:childTnLst>
                              <p:par>
                                <p:cTn id="42" presetID="10" presetClass="entr" presetSubtype="0"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fade">
                                      <p:cBhvr>
                                        <p:cTn id="44" dur="250"/>
                                        <p:tgtEl>
                                          <p:spTgt spid="14"/>
                                        </p:tgtEl>
                                      </p:cBhvr>
                                    </p:animEffect>
                                  </p:childTnLst>
                                </p:cTn>
                              </p:par>
                            </p:childTnLst>
                          </p:cTn>
                        </p:par>
                        <p:par>
                          <p:cTn id="45" fill="hold">
                            <p:stCondLst>
                              <p:cond delay="3500"/>
                            </p:stCondLst>
                            <p:childTnLst>
                              <p:par>
                                <p:cTn id="46" presetID="10" presetClass="entr" presetSubtype="0" fill="hold" grpId="0" nodeType="afterEffect">
                                  <p:stCondLst>
                                    <p:cond delay="0"/>
                                  </p:stCondLst>
                                  <p:childTnLst>
                                    <p:set>
                                      <p:cBhvr>
                                        <p:cTn id="47" dur="1" fill="hold">
                                          <p:stCondLst>
                                            <p:cond delay="0"/>
                                          </p:stCondLst>
                                        </p:cTn>
                                        <p:tgtEl>
                                          <p:spTgt spid="15"/>
                                        </p:tgtEl>
                                        <p:attrNameLst>
                                          <p:attrName>style.visibility</p:attrName>
                                        </p:attrNameLst>
                                      </p:cBhvr>
                                      <p:to>
                                        <p:strVal val="visible"/>
                                      </p:to>
                                    </p:set>
                                    <p:animEffect transition="in" filter="fade">
                                      <p:cBhvr>
                                        <p:cTn id="48" dur="250"/>
                                        <p:tgtEl>
                                          <p:spTgt spid="15"/>
                                        </p:tgtEl>
                                      </p:cBhvr>
                                    </p:animEffect>
                                  </p:childTnLst>
                                </p:cTn>
                              </p:par>
                            </p:childTnLst>
                          </p:cTn>
                        </p:par>
                        <p:par>
                          <p:cTn id="49" fill="hold">
                            <p:stCondLst>
                              <p:cond delay="3750"/>
                            </p:stCondLst>
                            <p:childTnLst>
                              <p:par>
                                <p:cTn id="50" presetID="10" presetClass="entr" presetSubtype="0" fill="hold" grpId="0" nodeType="afterEffect">
                                  <p:stCondLst>
                                    <p:cond delay="0"/>
                                  </p:stCondLst>
                                  <p:childTnLst>
                                    <p:set>
                                      <p:cBhvr>
                                        <p:cTn id="51" dur="1" fill="hold">
                                          <p:stCondLst>
                                            <p:cond delay="0"/>
                                          </p:stCondLst>
                                        </p:cTn>
                                        <p:tgtEl>
                                          <p:spTgt spid="16"/>
                                        </p:tgtEl>
                                        <p:attrNameLst>
                                          <p:attrName>style.visibility</p:attrName>
                                        </p:attrNameLst>
                                      </p:cBhvr>
                                      <p:to>
                                        <p:strVal val="visible"/>
                                      </p:to>
                                    </p:set>
                                    <p:animEffect transition="in" filter="fade">
                                      <p:cBhvr>
                                        <p:cTn id="52" dur="250"/>
                                        <p:tgtEl>
                                          <p:spTgt spid="16"/>
                                        </p:tgtEl>
                                      </p:cBhvr>
                                    </p:animEffect>
                                  </p:childTnLst>
                                </p:cTn>
                              </p:par>
                            </p:childTnLst>
                          </p:cTn>
                        </p:par>
                        <p:par>
                          <p:cTn id="53" fill="hold">
                            <p:stCondLst>
                              <p:cond delay="4000"/>
                            </p:stCondLst>
                            <p:childTnLst>
                              <p:par>
                                <p:cTn id="54" presetID="10" presetClass="entr" presetSubtype="0" fill="hold" grpId="0" nodeType="afterEffect">
                                  <p:stCondLst>
                                    <p:cond delay="0"/>
                                  </p:stCondLst>
                                  <p:childTnLst>
                                    <p:set>
                                      <p:cBhvr>
                                        <p:cTn id="55" dur="1" fill="hold">
                                          <p:stCondLst>
                                            <p:cond delay="0"/>
                                          </p:stCondLst>
                                        </p:cTn>
                                        <p:tgtEl>
                                          <p:spTgt spid="17"/>
                                        </p:tgtEl>
                                        <p:attrNameLst>
                                          <p:attrName>style.visibility</p:attrName>
                                        </p:attrNameLst>
                                      </p:cBhvr>
                                      <p:to>
                                        <p:strVal val="visible"/>
                                      </p:to>
                                    </p:set>
                                    <p:animEffect transition="in" filter="fade">
                                      <p:cBhvr>
                                        <p:cTn id="56" dur="250"/>
                                        <p:tgtEl>
                                          <p:spTgt spid="17"/>
                                        </p:tgtEl>
                                      </p:cBhvr>
                                    </p:animEffect>
                                  </p:childTnLst>
                                </p:cTn>
                              </p:par>
                            </p:childTnLst>
                          </p:cTn>
                        </p:par>
                        <p:par>
                          <p:cTn id="57" fill="hold">
                            <p:stCondLst>
                              <p:cond delay="4250"/>
                            </p:stCondLst>
                            <p:childTnLst>
                              <p:par>
                                <p:cTn id="58" presetID="10" presetClass="entr" presetSubtype="0" fill="hold" grpId="0" nodeType="afterEffect">
                                  <p:stCondLst>
                                    <p:cond delay="0"/>
                                  </p:stCondLst>
                                  <p:childTnLst>
                                    <p:set>
                                      <p:cBhvr>
                                        <p:cTn id="59" dur="1" fill="hold">
                                          <p:stCondLst>
                                            <p:cond delay="0"/>
                                          </p:stCondLst>
                                        </p:cTn>
                                        <p:tgtEl>
                                          <p:spTgt spid="27"/>
                                        </p:tgtEl>
                                        <p:attrNameLst>
                                          <p:attrName>style.visibility</p:attrName>
                                        </p:attrNameLst>
                                      </p:cBhvr>
                                      <p:to>
                                        <p:strVal val="visible"/>
                                      </p:to>
                                    </p:set>
                                    <p:animEffect transition="in" filter="fade">
                                      <p:cBhvr>
                                        <p:cTn id="60" dur="250"/>
                                        <p:tgtEl>
                                          <p:spTgt spid="27"/>
                                        </p:tgtEl>
                                      </p:cBhvr>
                                    </p:animEffect>
                                  </p:childTnLst>
                                </p:cTn>
                              </p:par>
                            </p:childTnLst>
                          </p:cTn>
                        </p:par>
                        <p:par>
                          <p:cTn id="61" fill="hold">
                            <p:stCondLst>
                              <p:cond delay="4500"/>
                            </p:stCondLst>
                            <p:childTnLst>
                              <p:par>
                                <p:cTn id="62" presetID="10" presetClass="entr" presetSubtype="0" fill="hold" grpId="0" nodeType="afterEffect">
                                  <p:stCondLst>
                                    <p:cond delay="0"/>
                                  </p:stCondLst>
                                  <p:childTnLst>
                                    <p:set>
                                      <p:cBhvr>
                                        <p:cTn id="63" dur="1" fill="hold">
                                          <p:stCondLst>
                                            <p:cond delay="0"/>
                                          </p:stCondLst>
                                        </p:cTn>
                                        <p:tgtEl>
                                          <p:spTgt spid="28"/>
                                        </p:tgtEl>
                                        <p:attrNameLst>
                                          <p:attrName>style.visibility</p:attrName>
                                        </p:attrNameLst>
                                      </p:cBhvr>
                                      <p:to>
                                        <p:strVal val="visible"/>
                                      </p:to>
                                    </p:set>
                                    <p:animEffect transition="in" filter="fade">
                                      <p:cBhvr>
                                        <p:cTn id="64" dur="250"/>
                                        <p:tgtEl>
                                          <p:spTgt spid="28"/>
                                        </p:tgtEl>
                                      </p:cBhvr>
                                    </p:animEffect>
                                  </p:childTnLst>
                                </p:cTn>
                              </p:par>
                            </p:childTnLst>
                          </p:cTn>
                        </p:par>
                        <p:par>
                          <p:cTn id="65" fill="hold">
                            <p:stCondLst>
                              <p:cond delay="4750"/>
                            </p:stCondLst>
                            <p:childTnLst>
                              <p:par>
                                <p:cTn id="66" presetID="10" presetClass="entr" presetSubtype="0" fill="hold" grpId="0" nodeType="afterEffect">
                                  <p:stCondLst>
                                    <p:cond delay="0"/>
                                  </p:stCondLst>
                                  <p:childTnLst>
                                    <p:set>
                                      <p:cBhvr>
                                        <p:cTn id="67" dur="1" fill="hold">
                                          <p:stCondLst>
                                            <p:cond delay="0"/>
                                          </p:stCondLst>
                                        </p:cTn>
                                        <p:tgtEl>
                                          <p:spTgt spid="29"/>
                                        </p:tgtEl>
                                        <p:attrNameLst>
                                          <p:attrName>style.visibility</p:attrName>
                                        </p:attrNameLst>
                                      </p:cBhvr>
                                      <p:to>
                                        <p:strVal val="visible"/>
                                      </p:to>
                                    </p:set>
                                    <p:animEffect transition="in" filter="fade">
                                      <p:cBhvr>
                                        <p:cTn id="68" dur="250"/>
                                        <p:tgtEl>
                                          <p:spTgt spid="29"/>
                                        </p:tgtEl>
                                      </p:cBhvr>
                                    </p:animEffect>
                                  </p:childTnLst>
                                </p:cTn>
                              </p:par>
                            </p:childTnLst>
                          </p:cTn>
                        </p:par>
                        <p:par>
                          <p:cTn id="69" fill="hold">
                            <p:stCondLst>
                              <p:cond delay="5000"/>
                            </p:stCondLst>
                            <p:childTnLst>
                              <p:par>
                                <p:cTn id="70" presetID="10" presetClass="entr" presetSubtype="0" fill="hold" grpId="0" nodeType="afterEffect">
                                  <p:stCondLst>
                                    <p:cond delay="0"/>
                                  </p:stCondLst>
                                  <p:childTnLst>
                                    <p:set>
                                      <p:cBhvr>
                                        <p:cTn id="71" dur="1" fill="hold">
                                          <p:stCondLst>
                                            <p:cond delay="0"/>
                                          </p:stCondLst>
                                        </p:cTn>
                                        <p:tgtEl>
                                          <p:spTgt spid="30"/>
                                        </p:tgtEl>
                                        <p:attrNameLst>
                                          <p:attrName>style.visibility</p:attrName>
                                        </p:attrNameLst>
                                      </p:cBhvr>
                                      <p:to>
                                        <p:strVal val="visible"/>
                                      </p:to>
                                    </p:set>
                                    <p:animEffect transition="in" filter="fade">
                                      <p:cBhvr>
                                        <p:cTn id="72" dur="250"/>
                                        <p:tgtEl>
                                          <p:spTgt spid="30"/>
                                        </p:tgtEl>
                                      </p:cBhvr>
                                    </p:animEffect>
                                  </p:childTnLst>
                                </p:cTn>
                              </p:par>
                            </p:childTnLst>
                          </p:cTn>
                        </p:par>
                        <p:par>
                          <p:cTn id="73" fill="hold">
                            <p:stCondLst>
                              <p:cond delay="5250"/>
                            </p:stCondLst>
                            <p:childTnLst>
                              <p:par>
                                <p:cTn id="74" presetID="10" presetClass="entr" presetSubtype="0" fill="hold" grpId="0" nodeType="afterEffect">
                                  <p:stCondLst>
                                    <p:cond delay="0"/>
                                  </p:stCondLst>
                                  <p:childTnLst>
                                    <p:set>
                                      <p:cBhvr>
                                        <p:cTn id="75" dur="1" fill="hold">
                                          <p:stCondLst>
                                            <p:cond delay="0"/>
                                          </p:stCondLst>
                                        </p:cTn>
                                        <p:tgtEl>
                                          <p:spTgt spid="31"/>
                                        </p:tgtEl>
                                        <p:attrNameLst>
                                          <p:attrName>style.visibility</p:attrName>
                                        </p:attrNameLst>
                                      </p:cBhvr>
                                      <p:to>
                                        <p:strVal val="visible"/>
                                      </p:to>
                                    </p:set>
                                    <p:animEffect transition="in" filter="fade">
                                      <p:cBhvr>
                                        <p:cTn id="76" dur="250"/>
                                        <p:tgtEl>
                                          <p:spTgt spid="31"/>
                                        </p:tgtEl>
                                      </p:cBhvr>
                                    </p:animEffect>
                                  </p:childTnLst>
                                </p:cTn>
                              </p:par>
                            </p:childTnLst>
                          </p:cTn>
                        </p:par>
                        <p:par>
                          <p:cTn id="77" fill="hold">
                            <p:stCondLst>
                              <p:cond delay="5500"/>
                            </p:stCondLst>
                            <p:childTnLst>
                              <p:par>
                                <p:cTn id="78" presetID="10" presetClass="entr" presetSubtype="0" fill="hold" grpId="0" nodeType="afterEffect">
                                  <p:stCondLst>
                                    <p:cond delay="0"/>
                                  </p:stCondLst>
                                  <p:childTnLst>
                                    <p:set>
                                      <p:cBhvr>
                                        <p:cTn id="79" dur="1" fill="hold">
                                          <p:stCondLst>
                                            <p:cond delay="0"/>
                                          </p:stCondLst>
                                        </p:cTn>
                                        <p:tgtEl>
                                          <p:spTgt spid="32"/>
                                        </p:tgtEl>
                                        <p:attrNameLst>
                                          <p:attrName>style.visibility</p:attrName>
                                        </p:attrNameLst>
                                      </p:cBhvr>
                                      <p:to>
                                        <p:strVal val="visible"/>
                                      </p:to>
                                    </p:set>
                                    <p:animEffect transition="in" filter="fade">
                                      <p:cBhvr>
                                        <p:cTn id="80" dur="250"/>
                                        <p:tgtEl>
                                          <p:spTgt spid="32"/>
                                        </p:tgtEl>
                                      </p:cBhvr>
                                    </p:animEffect>
                                  </p:childTnLst>
                                </p:cTn>
                              </p:par>
                            </p:childTnLst>
                          </p:cTn>
                        </p:par>
                        <p:par>
                          <p:cTn id="81" fill="hold">
                            <p:stCondLst>
                              <p:cond delay="5750"/>
                            </p:stCondLst>
                            <p:childTnLst>
                              <p:par>
                                <p:cTn id="82" presetID="10" presetClass="entr" presetSubtype="0" fill="hold" grpId="0" nodeType="afterEffect">
                                  <p:stCondLst>
                                    <p:cond delay="0"/>
                                  </p:stCondLst>
                                  <p:childTnLst>
                                    <p:set>
                                      <p:cBhvr>
                                        <p:cTn id="83" dur="1" fill="hold">
                                          <p:stCondLst>
                                            <p:cond delay="0"/>
                                          </p:stCondLst>
                                        </p:cTn>
                                        <p:tgtEl>
                                          <p:spTgt spid="33"/>
                                        </p:tgtEl>
                                        <p:attrNameLst>
                                          <p:attrName>style.visibility</p:attrName>
                                        </p:attrNameLst>
                                      </p:cBhvr>
                                      <p:to>
                                        <p:strVal val="visible"/>
                                      </p:to>
                                    </p:set>
                                    <p:animEffect transition="in" filter="fade">
                                      <p:cBhvr>
                                        <p:cTn id="84" dur="250"/>
                                        <p:tgtEl>
                                          <p:spTgt spid="33"/>
                                        </p:tgtEl>
                                      </p:cBhvr>
                                    </p:animEffect>
                                  </p:childTnLst>
                                </p:cTn>
                              </p:par>
                            </p:childTnLst>
                          </p:cTn>
                        </p:par>
                        <p:par>
                          <p:cTn id="85" fill="hold">
                            <p:stCondLst>
                              <p:cond delay="6000"/>
                            </p:stCondLst>
                            <p:childTnLst>
                              <p:par>
                                <p:cTn id="86" presetID="10" presetClass="entr" presetSubtype="0" fill="hold" grpId="0" nodeType="afterEffect">
                                  <p:stCondLst>
                                    <p:cond delay="0"/>
                                  </p:stCondLst>
                                  <p:childTnLst>
                                    <p:set>
                                      <p:cBhvr>
                                        <p:cTn id="87" dur="1" fill="hold">
                                          <p:stCondLst>
                                            <p:cond delay="0"/>
                                          </p:stCondLst>
                                        </p:cTn>
                                        <p:tgtEl>
                                          <p:spTgt spid="34"/>
                                        </p:tgtEl>
                                        <p:attrNameLst>
                                          <p:attrName>style.visibility</p:attrName>
                                        </p:attrNameLst>
                                      </p:cBhvr>
                                      <p:to>
                                        <p:strVal val="visible"/>
                                      </p:to>
                                    </p:set>
                                    <p:animEffect transition="in" filter="fade">
                                      <p:cBhvr>
                                        <p:cTn id="88" dur="250"/>
                                        <p:tgtEl>
                                          <p:spTgt spid="34"/>
                                        </p:tgtEl>
                                      </p:cBhvr>
                                    </p:animEffect>
                                  </p:childTnLst>
                                </p:cTn>
                              </p:par>
                            </p:childTnLst>
                          </p:cTn>
                        </p:par>
                        <p:par>
                          <p:cTn id="89" fill="hold">
                            <p:stCondLst>
                              <p:cond delay="6250"/>
                            </p:stCondLst>
                            <p:childTnLst>
                              <p:par>
                                <p:cTn id="90" presetID="10" presetClass="entr" presetSubtype="0" fill="hold" grpId="0" nodeType="afterEffect">
                                  <p:stCondLst>
                                    <p:cond delay="0"/>
                                  </p:stCondLst>
                                  <p:childTnLst>
                                    <p:set>
                                      <p:cBhvr>
                                        <p:cTn id="91" dur="1" fill="hold">
                                          <p:stCondLst>
                                            <p:cond delay="0"/>
                                          </p:stCondLst>
                                        </p:cTn>
                                        <p:tgtEl>
                                          <p:spTgt spid="35"/>
                                        </p:tgtEl>
                                        <p:attrNameLst>
                                          <p:attrName>style.visibility</p:attrName>
                                        </p:attrNameLst>
                                      </p:cBhvr>
                                      <p:to>
                                        <p:strVal val="visible"/>
                                      </p:to>
                                    </p:set>
                                    <p:animEffect transition="in" filter="fade">
                                      <p:cBhvr>
                                        <p:cTn id="92" dur="250"/>
                                        <p:tgtEl>
                                          <p:spTgt spid="35"/>
                                        </p:tgtEl>
                                      </p:cBhvr>
                                    </p:animEffect>
                                  </p:childTnLst>
                                </p:cTn>
                              </p:par>
                            </p:childTnLst>
                          </p:cTn>
                        </p:par>
                        <p:par>
                          <p:cTn id="93" fill="hold">
                            <p:stCondLst>
                              <p:cond delay="6500"/>
                            </p:stCondLst>
                            <p:childTnLst>
                              <p:par>
                                <p:cTn id="94" presetID="10" presetClass="entr" presetSubtype="0" fill="hold" grpId="0" nodeType="afterEffect">
                                  <p:stCondLst>
                                    <p:cond delay="0"/>
                                  </p:stCondLst>
                                  <p:childTnLst>
                                    <p:set>
                                      <p:cBhvr>
                                        <p:cTn id="95" dur="1" fill="hold">
                                          <p:stCondLst>
                                            <p:cond delay="0"/>
                                          </p:stCondLst>
                                        </p:cTn>
                                        <p:tgtEl>
                                          <p:spTgt spid="36"/>
                                        </p:tgtEl>
                                        <p:attrNameLst>
                                          <p:attrName>style.visibility</p:attrName>
                                        </p:attrNameLst>
                                      </p:cBhvr>
                                      <p:to>
                                        <p:strVal val="visible"/>
                                      </p:to>
                                    </p:set>
                                    <p:animEffect transition="in" filter="fade">
                                      <p:cBhvr>
                                        <p:cTn id="96" dur="250"/>
                                        <p:tgtEl>
                                          <p:spTgt spid="36"/>
                                        </p:tgtEl>
                                      </p:cBhvr>
                                    </p:animEffect>
                                  </p:childTnLst>
                                </p:cTn>
                              </p:par>
                            </p:childTnLst>
                          </p:cTn>
                        </p:par>
                        <p:par>
                          <p:cTn id="97" fill="hold">
                            <p:stCondLst>
                              <p:cond delay="6750"/>
                            </p:stCondLst>
                            <p:childTnLst>
                              <p:par>
                                <p:cTn id="98" presetID="10" presetClass="entr" presetSubtype="0" fill="hold" grpId="0" nodeType="afterEffect">
                                  <p:stCondLst>
                                    <p:cond delay="0"/>
                                  </p:stCondLst>
                                  <p:childTnLst>
                                    <p:set>
                                      <p:cBhvr>
                                        <p:cTn id="99" dur="1" fill="hold">
                                          <p:stCondLst>
                                            <p:cond delay="0"/>
                                          </p:stCondLst>
                                        </p:cTn>
                                        <p:tgtEl>
                                          <p:spTgt spid="37"/>
                                        </p:tgtEl>
                                        <p:attrNameLst>
                                          <p:attrName>style.visibility</p:attrName>
                                        </p:attrNameLst>
                                      </p:cBhvr>
                                      <p:to>
                                        <p:strVal val="visible"/>
                                      </p:to>
                                    </p:set>
                                    <p:animEffect transition="in" filter="fade">
                                      <p:cBhvr>
                                        <p:cTn id="100" dur="250"/>
                                        <p:tgtEl>
                                          <p:spTgt spid="37"/>
                                        </p:tgtEl>
                                      </p:cBhvr>
                                    </p:animEffect>
                                  </p:childTnLst>
                                </p:cTn>
                              </p:par>
                            </p:childTnLst>
                          </p:cTn>
                        </p:par>
                        <p:par>
                          <p:cTn id="101" fill="hold">
                            <p:stCondLst>
                              <p:cond delay="7000"/>
                            </p:stCondLst>
                            <p:childTnLst>
                              <p:par>
                                <p:cTn id="102" presetID="10" presetClass="entr" presetSubtype="0" fill="hold" grpId="0" nodeType="afterEffect">
                                  <p:stCondLst>
                                    <p:cond delay="0"/>
                                  </p:stCondLst>
                                  <p:childTnLst>
                                    <p:set>
                                      <p:cBhvr>
                                        <p:cTn id="103" dur="1" fill="hold">
                                          <p:stCondLst>
                                            <p:cond delay="0"/>
                                          </p:stCondLst>
                                        </p:cTn>
                                        <p:tgtEl>
                                          <p:spTgt spid="38"/>
                                        </p:tgtEl>
                                        <p:attrNameLst>
                                          <p:attrName>style.visibility</p:attrName>
                                        </p:attrNameLst>
                                      </p:cBhvr>
                                      <p:to>
                                        <p:strVal val="visible"/>
                                      </p:to>
                                    </p:set>
                                    <p:animEffect transition="in" filter="fade">
                                      <p:cBhvr>
                                        <p:cTn id="104" dur="250"/>
                                        <p:tgtEl>
                                          <p:spTgt spid="38"/>
                                        </p:tgtEl>
                                      </p:cBhvr>
                                    </p:animEffect>
                                  </p:childTnLst>
                                </p:cTn>
                              </p:par>
                            </p:childTnLst>
                          </p:cTn>
                        </p:par>
                        <p:par>
                          <p:cTn id="105" fill="hold">
                            <p:stCondLst>
                              <p:cond delay="7250"/>
                            </p:stCondLst>
                            <p:childTnLst>
                              <p:par>
                                <p:cTn id="106" presetID="10" presetClass="entr" presetSubtype="0" fill="hold" grpId="0" nodeType="afterEffect">
                                  <p:stCondLst>
                                    <p:cond delay="0"/>
                                  </p:stCondLst>
                                  <p:childTnLst>
                                    <p:set>
                                      <p:cBhvr>
                                        <p:cTn id="107" dur="1" fill="hold">
                                          <p:stCondLst>
                                            <p:cond delay="0"/>
                                          </p:stCondLst>
                                        </p:cTn>
                                        <p:tgtEl>
                                          <p:spTgt spid="39"/>
                                        </p:tgtEl>
                                        <p:attrNameLst>
                                          <p:attrName>style.visibility</p:attrName>
                                        </p:attrNameLst>
                                      </p:cBhvr>
                                      <p:to>
                                        <p:strVal val="visible"/>
                                      </p:to>
                                    </p:set>
                                    <p:animEffect transition="in" filter="fade">
                                      <p:cBhvr>
                                        <p:cTn id="108" dur="250"/>
                                        <p:tgtEl>
                                          <p:spTgt spid="39"/>
                                        </p:tgtEl>
                                      </p:cBhvr>
                                    </p:animEffect>
                                  </p:childTnLst>
                                </p:cTn>
                              </p:par>
                            </p:childTnLst>
                          </p:cTn>
                        </p:par>
                        <p:par>
                          <p:cTn id="109" fill="hold">
                            <p:stCondLst>
                              <p:cond delay="7500"/>
                            </p:stCondLst>
                            <p:childTnLst>
                              <p:par>
                                <p:cTn id="110" presetID="10" presetClass="entr" presetSubtype="0" fill="hold" grpId="0" nodeType="afterEffect">
                                  <p:stCondLst>
                                    <p:cond delay="0"/>
                                  </p:stCondLst>
                                  <p:childTnLst>
                                    <p:set>
                                      <p:cBhvr>
                                        <p:cTn id="111" dur="1" fill="hold">
                                          <p:stCondLst>
                                            <p:cond delay="0"/>
                                          </p:stCondLst>
                                        </p:cTn>
                                        <p:tgtEl>
                                          <p:spTgt spid="40"/>
                                        </p:tgtEl>
                                        <p:attrNameLst>
                                          <p:attrName>style.visibility</p:attrName>
                                        </p:attrNameLst>
                                      </p:cBhvr>
                                      <p:to>
                                        <p:strVal val="visible"/>
                                      </p:to>
                                    </p:set>
                                    <p:animEffect transition="in" filter="fade">
                                      <p:cBhvr>
                                        <p:cTn id="112" dur="250"/>
                                        <p:tgtEl>
                                          <p:spTgt spid="40"/>
                                        </p:tgtEl>
                                      </p:cBhvr>
                                    </p:animEffect>
                                  </p:childTnLst>
                                </p:cTn>
                              </p:par>
                            </p:childTnLst>
                          </p:cTn>
                        </p:par>
                        <p:par>
                          <p:cTn id="113" fill="hold">
                            <p:stCondLst>
                              <p:cond delay="7750"/>
                            </p:stCondLst>
                            <p:childTnLst>
                              <p:par>
                                <p:cTn id="114" presetID="10" presetClass="entr" presetSubtype="0" fill="hold" grpId="0" nodeType="afterEffect">
                                  <p:stCondLst>
                                    <p:cond delay="0"/>
                                  </p:stCondLst>
                                  <p:childTnLst>
                                    <p:set>
                                      <p:cBhvr>
                                        <p:cTn id="115" dur="1" fill="hold">
                                          <p:stCondLst>
                                            <p:cond delay="0"/>
                                          </p:stCondLst>
                                        </p:cTn>
                                        <p:tgtEl>
                                          <p:spTgt spid="41"/>
                                        </p:tgtEl>
                                        <p:attrNameLst>
                                          <p:attrName>style.visibility</p:attrName>
                                        </p:attrNameLst>
                                      </p:cBhvr>
                                      <p:to>
                                        <p:strVal val="visible"/>
                                      </p:to>
                                    </p:set>
                                    <p:animEffect transition="in" filter="fade">
                                      <p:cBhvr>
                                        <p:cTn id="116" dur="250"/>
                                        <p:tgtEl>
                                          <p:spTgt spid="41"/>
                                        </p:tgtEl>
                                      </p:cBhvr>
                                    </p:animEffect>
                                  </p:childTnLst>
                                </p:cTn>
                              </p:par>
                            </p:childTnLst>
                          </p:cTn>
                        </p:par>
                        <p:par>
                          <p:cTn id="117" fill="hold">
                            <p:stCondLst>
                              <p:cond delay="8000"/>
                            </p:stCondLst>
                            <p:childTnLst>
                              <p:par>
                                <p:cTn id="118" presetID="10" presetClass="entr" presetSubtype="0" fill="hold" grpId="0" nodeType="afterEffect">
                                  <p:stCondLst>
                                    <p:cond delay="0"/>
                                  </p:stCondLst>
                                  <p:childTnLst>
                                    <p:set>
                                      <p:cBhvr>
                                        <p:cTn id="119" dur="1" fill="hold">
                                          <p:stCondLst>
                                            <p:cond delay="0"/>
                                          </p:stCondLst>
                                        </p:cTn>
                                        <p:tgtEl>
                                          <p:spTgt spid="42"/>
                                        </p:tgtEl>
                                        <p:attrNameLst>
                                          <p:attrName>style.visibility</p:attrName>
                                        </p:attrNameLst>
                                      </p:cBhvr>
                                      <p:to>
                                        <p:strVal val="visible"/>
                                      </p:to>
                                    </p:set>
                                    <p:animEffect transition="in" filter="fade">
                                      <p:cBhvr>
                                        <p:cTn id="120" dur="250"/>
                                        <p:tgtEl>
                                          <p:spTgt spid="42"/>
                                        </p:tgtEl>
                                      </p:cBhvr>
                                    </p:animEffect>
                                  </p:childTnLst>
                                </p:cTn>
                              </p:par>
                            </p:childTnLst>
                          </p:cTn>
                        </p:par>
                        <p:par>
                          <p:cTn id="121" fill="hold">
                            <p:stCondLst>
                              <p:cond delay="8250"/>
                            </p:stCondLst>
                            <p:childTnLst>
                              <p:par>
                                <p:cTn id="122" presetID="10" presetClass="entr" presetSubtype="0" fill="hold" grpId="0" nodeType="afterEffect">
                                  <p:stCondLst>
                                    <p:cond delay="0"/>
                                  </p:stCondLst>
                                  <p:childTnLst>
                                    <p:set>
                                      <p:cBhvr>
                                        <p:cTn id="123" dur="1" fill="hold">
                                          <p:stCondLst>
                                            <p:cond delay="0"/>
                                          </p:stCondLst>
                                        </p:cTn>
                                        <p:tgtEl>
                                          <p:spTgt spid="43"/>
                                        </p:tgtEl>
                                        <p:attrNameLst>
                                          <p:attrName>style.visibility</p:attrName>
                                        </p:attrNameLst>
                                      </p:cBhvr>
                                      <p:to>
                                        <p:strVal val="visible"/>
                                      </p:to>
                                    </p:set>
                                    <p:animEffect transition="in" filter="fade">
                                      <p:cBhvr>
                                        <p:cTn id="124" dur="250"/>
                                        <p:tgtEl>
                                          <p:spTgt spid="43"/>
                                        </p:tgtEl>
                                      </p:cBhvr>
                                    </p:animEffect>
                                  </p:childTnLst>
                                </p:cTn>
                              </p:par>
                            </p:childTnLst>
                          </p:cTn>
                        </p:par>
                        <p:par>
                          <p:cTn id="125" fill="hold">
                            <p:stCondLst>
                              <p:cond delay="8500"/>
                            </p:stCondLst>
                            <p:childTnLst>
                              <p:par>
                                <p:cTn id="126" presetID="10" presetClass="entr" presetSubtype="0" fill="hold" grpId="0" nodeType="afterEffect">
                                  <p:stCondLst>
                                    <p:cond delay="0"/>
                                  </p:stCondLst>
                                  <p:childTnLst>
                                    <p:set>
                                      <p:cBhvr>
                                        <p:cTn id="127" dur="1" fill="hold">
                                          <p:stCondLst>
                                            <p:cond delay="0"/>
                                          </p:stCondLst>
                                        </p:cTn>
                                        <p:tgtEl>
                                          <p:spTgt spid="44"/>
                                        </p:tgtEl>
                                        <p:attrNameLst>
                                          <p:attrName>style.visibility</p:attrName>
                                        </p:attrNameLst>
                                      </p:cBhvr>
                                      <p:to>
                                        <p:strVal val="visible"/>
                                      </p:to>
                                    </p:set>
                                    <p:animEffect transition="in" filter="fade">
                                      <p:cBhvr>
                                        <p:cTn id="128" dur="250"/>
                                        <p:tgtEl>
                                          <p:spTgt spid="44"/>
                                        </p:tgtEl>
                                      </p:cBhvr>
                                    </p:animEffect>
                                  </p:childTnLst>
                                </p:cTn>
                              </p:par>
                            </p:childTnLst>
                          </p:cTn>
                        </p:par>
                        <p:par>
                          <p:cTn id="129" fill="hold">
                            <p:stCondLst>
                              <p:cond delay="8750"/>
                            </p:stCondLst>
                            <p:childTnLst>
                              <p:par>
                                <p:cTn id="130" presetID="10" presetClass="entr" presetSubtype="0" fill="hold" grpId="0" nodeType="afterEffect">
                                  <p:stCondLst>
                                    <p:cond delay="0"/>
                                  </p:stCondLst>
                                  <p:childTnLst>
                                    <p:set>
                                      <p:cBhvr>
                                        <p:cTn id="131" dur="1" fill="hold">
                                          <p:stCondLst>
                                            <p:cond delay="0"/>
                                          </p:stCondLst>
                                        </p:cTn>
                                        <p:tgtEl>
                                          <p:spTgt spid="45"/>
                                        </p:tgtEl>
                                        <p:attrNameLst>
                                          <p:attrName>style.visibility</p:attrName>
                                        </p:attrNameLst>
                                      </p:cBhvr>
                                      <p:to>
                                        <p:strVal val="visible"/>
                                      </p:to>
                                    </p:set>
                                    <p:animEffect transition="in" filter="fade">
                                      <p:cBhvr>
                                        <p:cTn id="132" dur="250"/>
                                        <p:tgtEl>
                                          <p:spTgt spid="45"/>
                                        </p:tgtEl>
                                      </p:cBhvr>
                                    </p:animEffect>
                                  </p:childTnLst>
                                </p:cTn>
                              </p:par>
                            </p:childTnLst>
                          </p:cTn>
                        </p:par>
                        <p:par>
                          <p:cTn id="133" fill="hold">
                            <p:stCondLst>
                              <p:cond delay="9000"/>
                            </p:stCondLst>
                            <p:childTnLst>
                              <p:par>
                                <p:cTn id="134" presetID="10" presetClass="entr" presetSubtype="0" fill="hold" grpId="0" nodeType="afterEffect">
                                  <p:stCondLst>
                                    <p:cond delay="0"/>
                                  </p:stCondLst>
                                  <p:childTnLst>
                                    <p:set>
                                      <p:cBhvr>
                                        <p:cTn id="135" dur="1" fill="hold">
                                          <p:stCondLst>
                                            <p:cond delay="0"/>
                                          </p:stCondLst>
                                        </p:cTn>
                                        <p:tgtEl>
                                          <p:spTgt spid="46"/>
                                        </p:tgtEl>
                                        <p:attrNameLst>
                                          <p:attrName>style.visibility</p:attrName>
                                        </p:attrNameLst>
                                      </p:cBhvr>
                                      <p:to>
                                        <p:strVal val="visible"/>
                                      </p:to>
                                    </p:set>
                                    <p:animEffect transition="in" filter="fade">
                                      <p:cBhvr>
                                        <p:cTn id="136" dur="250"/>
                                        <p:tgtEl>
                                          <p:spTgt spid="46"/>
                                        </p:tgtEl>
                                      </p:cBhvr>
                                    </p:animEffect>
                                  </p:childTnLst>
                                </p:cTn>
                              </p:par>
                            </p:childTnLst>
                          </p:cTn>
                        </p:par>
                        <p:par>
                          <p:cTn id="137" fill="hold">
                            <p:stCondLst>
                              <p:cond delay="9250"/>
                            </p:stCondLst>
                            <p:childTnLst>
                              <p:par>
                                <p:cTn id="138" presetID="10" presetClass="entr" presetSubtype="0" fill="hold" grpId="0" nodeType="afterEffect">
                                  <p:stCondLst>
                                    <p:cond delay="0"/>
                                  </p:stCondLst>
                                  <p:childTnLst>
                                    <p:set>
                                      <p:cBhvr>
                                        <p:cTn id="139" dur="1" fill="hold">
                                          <p:stCondLst>
                                            <p:cond delay="0"/>
                                          </p:stCondLst>
                                        </p:cTn>
                                        <p:tgtEl>
                                          <p:spTgt spid="47"/>
                                        </p:tgtEl>
                                        <p:attrNameLst>
                                          <p:attrName>style.visibility</p:attrName>
                                        </p:attrNameLst>
                                      </p:cBhvr>
                                      <p:to>
                                        <p:strVal val="visible"/>
                                      </p:to>
                                    </p:set>
                                    <p:animEffect transition="in" filter="fade">
                                      <p:cBhvr>
                                        <p:cTn id="140" dur="250"/>
                                        <p:tgtEl>
                                          <p:spTgt spid="47"/>
                                        </p:tgtEl>
                                      </p:cBhvr>
                                    </p:animEffect>
                                  </p:childTnLst>
                                </p:cTn>
                              </p:par>
                            </p:childTnLst>
                          </p:cTn>
                        </p:par>
                        <p:par>
                          <p:cTn id="141" fill="hold">
                            <p:stCondLst>
                              <p:cond delay="9500"/>
                            </p:stCondLst>
                            <p:childTnLst>
                              <p:par>
                                <p:cTn id="142" presetID="10" presetClass="entr" presetSubtype="0" fill="hold" grpId="0" nodeType="afterEffect">
                                  <p:stCondLst>
                                    <p:cond delay="0"/>
                                  </p:stCondLst>
                                  <p:childTnLst>
                                    <p:set>
                                      <p:cBhvr>
                                        <p:cTn id="143" dur="1" fill="hold">
                                          <p:stCondLst>
                                            <p:cond delay="0"/>
                                          </p:stCondLst>
                                        </p:cTn>
                                        <p:tgtEl>
                                          <p:spTgt spid="48"/>
                                        </p:tgtEl>
                                        <p:attrNameLst>
                                          <p:attrName>style.visibility</p:attrName>
                                        </p:attrNameLst>
                                      </p:cBhvr>
                                      <p:to>
                                        <p:strVal val="visible"/>
                                      </p:to>
                                    </p:set>
                                    <p:animEffect transition="in" filter="fade">
                                      <p:cBhvr>
                                        <p:cTn id="144" dur="250"/>
                                        <p:tgtEl>
                                          <p:spTgt spid="48"/>
                                        </p:tgtEl>
                                      </p:cBhvr>
                                    </p:animEffect>
                                  </p:childTnLst>
                                </p:cTn>
                              </p:par>
                            </p:childTnLst>
                          </p:cTn>
                        </p:par>
                        <p:par>
                          <p:cTn id="145" fill="hold">
                            <p:stCondLst>
                              <p:cond delay="9750"/>
                            </p:stCondLst>
                            <p:childTnLst>
                              <p:par>
                                <p:cTn id="146" presetID="10" presetClass="entr" presetSubtype="0" fill="hold" grpId="0" nodeType="afterEffect">
                                  <p:stCondLst>
                                    <p:cond delay="0"/>
                                  </p:stCondLst>
                                  <p:childTnLst>
                                    <p:set>
                                      <p:cBhvr>
                                        <p:cTn id="147" dur="1" fill="hold">
                                          <p:stCondLst>
                                            <p:cond delay="0"/>
                                          </p:stCondLst>
                                        </p:cTn>
                                        <p:tgtEl>
                                          <p:spTgt spid="49"/>
                                        </p:tgtEl>
                                        <p:attrNameLst>
                                          <p:attrName>style.visibility</p:attrName>
                                        </p:attrNameLst>
                                      </p:cBhvr>
                                      <p:to>
                                        <p:strVal val="visible"/>
                                      </p:to>
                                    </p:set>
                                    <p:animEffect transition="in" filter="fade">
                                      <p:cBhvr>
                                        <p:cTn id="148" dur="250"/>
                                        <p:tgtEl>
                                          <p:spTgt spid="49"/>
                                        </p:tgtEl>
                                      </p:cBhvr>
                                    </p:animEffect>
                                  </p:childTnLst>
                                </p:cTn>
                              </p:par>
                            </p:childTnLst>
                          </p:cTn>
                        </p:par>
                        <p:par>
                          <p:cTn id="149" fill="hold">
                            <p:stCondLst>
                              <p:cond delay="10000"/>
                            </p:stCondLst>
                            <p:childTnLst>
                              <p:par>
                                <p:cTn id="150" presetID="10" presetClass="entr" presetSubtype="0" fill="hold" grpId="0" nodeType="afterEffect">
                                  <p:stCondLst>
                                    <p:cond delay="0"/>
                                  </p:stCondLst>
                                  <p:childTnLst>
                                    <p:set>
                                      <p:cBhvr>
                                        <p:cTn id="151" dur="1" fill="hold">
                                          <p:stCondLst>
                                            <p:cond delay="0"/>
                                          </p:stCondLst>
                                        </p:cTn>
                                        <p:tgtEl>
                                          <p:spTgt spid="50"/>
                                        </p:tgtEl>
                                        <p:attrNameLst>
                                          <p:attrName>style.visibility</p:attrName>
                                        </p:attrNameLst>
                                      </p:cBhvr>
                                      <p:to>
                                        <p:strVal val="visible"/>
                                      </p:to>
                                    </p:set>
                                    <p:animEffect transition="in" filter="fade">
                                      <p:cBhvr>
                                        <p:cTn id="152" dur="250"/>
                                        <p:tgtEl>
                                          <p:spTgt spid="50"/>
                                        </p:tgtEl>
                                      </p:cBhvr>
                                    </p:animEffect>
                                  </p:childTnLst>
                                </p:cTn>
                              </p:par>
                            </p:childTnLst>
                          </p:cTn>
                        </p:par>
                        <p:par>
                          <p:cTn id="153" fill="hold">
                            <p:stCondLst>
                              <p:cond delay="10250"/>
                            </p:stCondLst>
                            <p:childTnLst>
                              <p:par>
                                <p:cTn id="154" presetID="10" presetClass="entr" presetSubtype="0" fill="hold" grpId="0" nodeType="afterEffect">
                                  <p:stCondLst>
                                    <p:cond delay="0"/>
                                  </p:stCondLst>
                                  <p:childTnLst>
                                    <p:set>
                                      <p:cBhvr>
                                        <p:cTn id="155" dur="1" fill="hold">
                                          <p:stCondLst>
                                            <p:cond delay="0"/>
                                          </p:stCondLst>
                                        </p:cTn>
                                        <p:tgtEl>
                                          <p:spTgt spid="51"/>
                                        </p:tgtEl>
                                        <p:attrNameLst>
                                          <p:attrName>style.visibility</p:attrName>
                                        </p:attrNameLst>
                                      </p:cBhvr>
                                      <p:to>
                                        <p:strVal val="visible"/>
                                      </p:to>
                                    </p:set>
                                    <p:animEffect transition="in" filter="fade">
                                      <p:cBhvr>
                                        <p:cTn id="156" dur="250"/>
                                        <p:tgtEl>
                                          <p:spTgt spid="51"/>
                                        </p:tgtEl>
                                      </p:cBhvr>
                                    </p:animEffect>
                                  </p:childTnLst>
                                </p:cTn>
                              </p:par>
                            </p:childTnLst>
                          </p:cTn>
                        </p:par>
                        <p:par>
                          <p:cTn id="157" fill="hold">
                            <p:stCondLst>
                              <p:cond delay="10500"/>
                            </p:stCondLst>
                            <p:childTnLst>
                              <p:par>
                                <p:cTn id="158" presetID="10" presetClass="entr" presetSubtype="0" fill="hold" grpId="0" nodeType="afterEffect">
                                  <p:stCondLst>
                                    <p:cond delay="0"/>
                                  </p:stCondLst>
                                  <p:childTnLst>
                                    <p:set>
                                      <p:cBhvr>
                                        <p:cTn id="159" dur="1" fill="hold">
                                          <p:stCondLst>
                                            <p:cond delay="0"/>
                                          </p:stCondLst>
                                        </p:cTn>
                                        <p:tgtEl>
                                          <p:spTgt spid="52"/>
                                        </p:tgtEl>
                                        <p:attrNameLst>
                                          <p:attrName>style.visibility</p:attrName>
                                        </p:attrNameLst>
                                      </p:cBhvr>
                                      <p:to>
                                        <p:strVal val="visible"/>
                                      </p:to>
                                    </p:set>
                                    <p:animEffect transition="in" filter="fade">
                                      <p:cBhvr>
                                        <p:cTn id="160" dur="250"/>
                                        <p:tgtEl>
                                          <p:spTgt spid="52"/>
                                        </p:tgtEl>
                                      </p:cBhvr>
                                    </p:animEffect>
                                  </p:childTnLst>
                                </p:cTn>
                              </p:par>
                            </p:childTnLst>
                          </p:cTn>
                        </p:par>
                        <p:par>
                          <p:cTn id="161" fill="hold">
                            <p:stCondLst>
                              <p:cond delay="10750"/>
                            </p:stCondLst>
                            <p:childTnLst>
                              <p:par>
                                <p:cTn id="162" presetID="10" presetClass="entr" presetSubtype="0" fill="hold" grpId="0" nodeType="afterEffect">
                                  <p:stCondLst>
                                    <p:cond delay="0"/>
                                  </p:stCondLst>
                                  <p:childTnLst>
                                    <p:set>
                                      <p:cBhvr>
                                        <p:cTn id="163" dur="1" fill="hold">
                                          <p:stCondLst>
                                            <p:cond delay="0"/>
                                          </p:stCondLst>
                                        </p:cTn>
                                        <p:tgtEl>
                                          <p:spTgt spid="53"/>
                                        </p:tgtEl>
                                        <p:attrNameLst>
                                          <p:attrName>style.visibility</p:attrName>
                                        </p:attrNameLst>
                                      </p:cBhvr>
                                      <p:to>
                                        <p:strVal val="visible"/>
                                      </p:to>
                                    </p:set>
                                    <p:animEffect transition="in" filter="fade">
                                      <p:cBhvr>
                                        <p:cTn id="164" dur="250"/>
                                        <p:tgtEl>
                                          <p:spTgt spid="53"/>
                                        </p:tgtEl>
                                      </p:cBhvr>
                                    </p:animEffect>
                                  </p:childTnLst>
                                </p:cTn>
                              </p:par>
                            </p:childTnLst>
                          </p:cTn>
                        </p:par>
                        <p:par>
                          <p:cTn id="165" fill="hold">
                            <p:stCondLst>
                              <p:cond delay="11000"/>
                            </p:stCondLst>
                            <p:childTnLst>
                              <p:par>
                                <p:cTn id="166" presetID="10" presetClass="entr" presetSubtype="0" fill="hold" grpId="0" nodeType="afterEffect">
                                  <p:stCondLst>
                                    <p:cond delay="0"/>
                                  </p:stCondLst>
                                  <p:childTnLst>
                                    <p:set>
                                      <p:cBhvr>
                                        <p:cTn id="167" dur="1" fill="hold">
                                          <p:stCondLst>
                                            <p:cond delay="0"/>
                                          </p:stCondLst>
                                        </p:cTn>
                                        <p:tgtEl>
                                          <p:spTgt spid="54"/>
                                        </p:tgtEl>
                                        <p:attrNameLst>
                                          <p:attrName>style.visibility</p:attrName>
                                        </p:attrNameLst>
                                      </p:cBhvr>
                                      <p:to>
                                        <p:strVal val="visible"/>
                                      </p:to>
                                    </p:set>
                                    <p:animEffect transition="in" filter="fade">
                                      <p:cBhvr>
                                        <p:cTn id="168" dur="250"/>
                                        <p:tgtEl>
                                          <p:spTgt spid="54"/>
                                        </p:tgtEl>
                                      </p:cBhvr>
                                    </p:animEffect>
                                  </p:childTnLst>
                                </p:cTn>
                              </p:par>
                            </p:childTnLst>
                          </p:cTn>
                        </p:par>
                        <p:par>
                          <p:cTn id="169" fill="hold">
                            <p:stCondLst>
                              <p:cond delay="11250"/>
                            </p:stCondLst>
                            <p:childTnLst>
                              <p:par>
                                <p:cTn id="170" presetID="10" presetClass="entr" presetSubtype="0" fill="hold" grpId="0" nodeType="afterEffect">
                                  <p:stCondLst>
                                    <p:cond delay="0"/>
                                  </p:stCondLst>
                                  <p:childTnLst>
                                    <p:set>
                                      <p:cBhvr>
                                        <p:cTn id="171" dur="1" fill="hold">
                                          <p:stCondLst>
                                            <p:cond delay="0"/>
                                          </p:stCondLst>
                                        </p:cTn>
                                        <p:tgtEl>
                                          <p:spTgt spid="55"/>
                                        </p:tgtEl>
                                        <p:attrNameLst>
                                          <p:attrName>style.visibility</p:attrName>
                                        </p:attrNameLst>
                                      </p:cBhvr>
                                      <p:to>
                                        <p:strVal val="visible"/>
                                      </p:to>
                                    </p:set>
                                    <p:animEffect transition="in" filter="fade">
                                      <p:cBhvr>
                                        <p:cTn id="172" dur="250"/>
                                        <p:tgtEl>
                                          <p:spTgt spid="55"/>
                                        </p:tgtEl>
                                      </p:cBhvr>
                                    </p:animEffect>
                                  </p:childTnLst>
                                </p:cTn>
                              </p:par>
                            </p:childTnLst>
                          </p:cTn>
                        </p:par>
                        <p:par>
                          <p:cTn id="173" fill="hold">
                            <p:stCondLst>
                              <p:cond delay="11500"/>
                            </p:stCondLst>
                            <p:childTnLst>
                              <p:par>
                                <p:cTn id="174" presetID="10" presetClass="entr" presetSubtype="0" fill="hold" grpId="0" nodeType="afterEffect">
                                  <p:stCondLst>
                                    <p:cond delay="0"/>
                                  </p:stCondLst>
                                  <p:childTnLst>
                                    <p:set>
                                      <p:cBhvr>
                                        <p:cTn id="175" dur="1" fill="hold">
                                          <p:stCondLst>
                                            <p:cond delay="0"/>
                                          </p:stCondLst>
                                        </p:cTn>
                                        <p:tgtEl>
                                          <p:spTgt spid="56"/>
                                        </p:tgtEl>
                                        <p:attrNameLst>
                                          <p:attrName>style.visibility</p:attrName>
                                        </p:attrNameLst>
                                      </p:cBhvr>
                                      <p:to>
                                        <p:strVal val="visible"/>
                                      </p:to>
                                    </p:set>
                                    <p:animEffect transition="in" filter="fade">
                                      <p:cBhvr>
                                        <p:cTn id="176" dur="250"/>
                                        <p:tgtEl>
                                          <p:spTgt spid="56"/>
                                        </p:tgtEl>
                                      </p:cBhvr>
                                    </p:animEffect>
                                  </p:childTnLst>
                                </p:cTn>
                              </p:par>
                            </p:childTnLst>
                          </p:cTn>
                        </p:par>
                        <p:par>
                          <p:cTn id="177" fill="hold">
                            <p:stCondLst>
                              <p:cond delay="11750"/>
                            </p:stCondLst>
                            <p:childTnLst>
                              <p:par>
                                <p:cTn id="178" presetID="10" presetClass="entr" presetSubtype="0" fill="hold" grpId="0" nodeType="afterEffect">
                                  <p:stCondLst>
                                    <p:cond delay="0"/>
                                  </p:stCondLst>
                                  <p:childTnLst>
                                    <p:set>
                                      <p:cBhvr>
                                        <p:cTn id="179" dur="1" fill="hold">
                                          <p:stCondLst>
                                            <p:cond delay="0"/>
                                          </p:stCondLst>
                                        </p:cTn>
                                        <p:tgtEl>
                                          <p:spTgt spid="57"/>
                                        </p:tgtEl>
                                        <p:attrNameLst>
                                          <p:attrName>style.visibility</p:attrName>
                                        </p:attrNameLst>
                                      </p:cBhvr>
                                      <p:to>
                                        <p:strVal val="visible"/>
                                      </p:to>
                                    </p:set>
                                    <p:animEffect transition="in" filter="fade">
                                      <p:cBhvr>
                                        <p:cTn id="180" dur="250"/>
                                        <p:tgtEl>
                                          <p:spTgt spid="57"/>
                                        </p:tgtEl>
                                      </p:cBhvr>
                                    </p:animEffect>
                                  </p:childTnLst>
                                </p:cTn>
                              </p:par>
                            </p:childTnLst>
                          </p:cTn>
                        </p:par>
                        <p:par>
                          <p:cTn id="181" fill="hold">
                            <p:stCondLst>
                              <p:cond delay="12000"/>
                            </p:stCondLst>
                            <p:childTnLst>
                              <p:par>
                                <p:cTn id="182" presetID="10" presetClass="entr" presetSubtype="0" fill="hold" grpId="0" nodeType="afterEffect">
                                  <p:stCondLst>
                                    <p:cond delay="0"/>
                                  </p:stCondLst>
                                  <p:childTnLst>
                                    <p:set>
                                      <p:cBhvr>
                                        <p:cTn id="183" dur="1" fill="hold">
                                          <p:stCondLst>
                                            <p:cond delay="0"/>
                                          </p:stCondLst>
                                        </p:cTn>
                                        <p:tgtEl>
                                          <p:spTgt spid="58"/>
                                        </p:tgtEl>
                                        <p:attrNameLst>
                                          <p:attrName>style.visibility</p:attrName>
                                        </p:attrNameLst>
                                      </p:cBhvr>
                                      <p:to>
                                        <p:strVal val="visible"/>
                                      </p:to>
                                    </p:set>
                                    <p:animEffect transition="in" filter="fade">
                                      <p:cBhvr>
                                        <p:cTn id="184" dur="250"/>
                                        <p:tgtEl>
                                          <p:spTgt spid="58"/>
                                        </p:tgtEl>
                                      </p:cBhvr>
                                    </p:animEffect>
                                  </p:childTnLst>
                                </p:cTn>
                              </p:par>
                            </p:childTnLst>
                          </p:cTn>
                        </p:par>
                        <p:par>
                          <p:cTn id="185" fill="hold">
                            <p:stCondLst>
                              <p:cond delay="12250"/>
                            </p:stCondLst>
                            <p:childTnLst>
                              <p:par>
                                <p:cTn id="186" presetID="10" presetClass="entr" presetSubtype="0" fill="hold" grpId="0" nodeType="afterEffect">
                                  <p:stCondLst>
                                    <p:cond delay="0"/>
                                  </p:stCondLst>
                                  <p:childTnLst>
                                    <p:set>
                                      <p:cBhvr>
                                        <p:cTn id="187" dur="1" fill="hold">
                                          <p:stCondLst>
                                            <p:cond delay="0"/>
                                          </p:stCondLst>
                                        </p:cTn>
                                        <p:tgtEl>
                                          <p:spTgt spid="59"/>
                                        </p:tgtEl>
                                        <p:attrNameLst>
                                          <p:attrName>style.visibility</p:attrName>
                                        </p:attrNameLst>
                                      </p:cBhvr>
                                      <p:to>
                                        <p:strVal val="visible"/>
                                      </p:to>
                                    </p:set>
                                    <p:animEffect transition="in" filter="fade">
                                      <p:cBhvr>
                                        <p:cTn id="188" dur="250"/>
                                        <p:tgtEl>
                                          <p:spTgt spid="59"/>
                                        </p:tgtEl>
                                      </p:cBhvr>
                                    </p:animEffect>
                                  </p:childTnLst>
                                </p:cTn>
                              </p:par>
                            </p:childTnLst>
                          </p:cTn>
                        </p:par>
                        <p:par>
                          <p:cTn id="189" fill="hold">
                            <p:stCondLst>
                              <p:cond delay="12500"/>
                            </p:stCondLst>
                            <p:childTnLst>
                              <p:par>
                                <p:cTn id="190" presetID="10" presetClass="entr" presetSubtype="0" fill="hold" grpId="0" nodeType="afterEffect">
                                  <p:stCondLst>
                                    <p:cond delay="0"/>
                                  </p:stCondLst>
                                  <p:childTnLst>
                                    <p:set>
                                      <p:cBhvr>
                                        <p:cTn id="191" dur="1" fill="hold">
                                          <p:stCondLst>
                                            <p:cond delay="0"/>
                                          </p:stCondLst>
                                        </p:cTn>
                                        <p:tgtEl>
                                          <p:spTgt spid="60"/>
                                        </p:tgtEl>
                                        <p:attrNameLst>
                                          <p:attrName>style.visibility</p:attrName>
                                        </p:attrNameLst>
                                      </p:cBhvr>
                                      <p:to>
                                        <p:strVal val="visible"/>
                                      </p:to>
                                    </p:set>
                                    <p:animEffect transition="in" filter="fade">
                                      <p:cBhvr>
                                        <p:cTn id="192" dur="250"/>
                                        <p:tgtEl>
                                          <p:spTgt spid="60"/>
                                        </p:tgtEl>
                                      </p:cBhvr>
                                    </p:animEffect>
                                  </p:childTnLst>
                                </p:cTn>
                              </p:par>
                            </p:childTnLst>
                          </p:cTn>
                        </p:par>
                        <p:par>
                          <p:cTn id="193" fill="hold">
                            <p:stCondLst>
                              <p:cond delay="12750"/>
                            </p:stCondLst>
                            <p:childTnLst>
                              <p:par>
                                <p:cTn id="194" presetID="10" presetClass="entr" presetSubtype="0" fill="hold" grpId="0" nodeType="afterEffect">
                                  <p:stCondLst>
                                    <p:cond delay="0"/>
                                  </p:stCondLst>
                                  <p:childTnLst>
                                    <p:set>
                                      <p:cBhvr>
                                        <p:cTn id="195" dur="1" fill="hold">
                                          <p:stCondLst>
                                            <p:cond delay="0"/>
                                          </p:stCondLst>
                                        </p:cTn>
                                        <p:tgtEl>
                                          <p:spTgt spid="61"/>
                                        </p:tgtEl>
                                        <p:attrNameLst>
                                          <p:attrName>style.visibility</p:attrName>
                                        </p:attrNameLst>
                                      </p:cBhvr>
                                      <p:to>
                                        <p:strVal val="visible"/>
                                      </p:to>
                                    </p:set>
                                    <p:animEffect transition="in" filter="fade">
                                      <p:cBhvr>
                                        <p:cTn id="196" dur="250"/>
                                        <p:tgtEl>
                                          <p:spTgt spid="61"/>
                                        </p:tgtEl>
                                      </p:cBhvr>
                                    </p:animEffect>
                                  </p:childTnLst>
                                </p:cTn>
                              </p:par>
                            </p:childTnLst>
                          </p:cTn>
                        </p:par>
                        <p:par>
                          <p:cTn id="197" fill="hold">
                            <p:stCondLst>
                              <p:cond delay="13000"/>
                            </p:stCondLst>
                            <p:childTnLst>
                              <p:par>
                                <p:cTn id="198" presetID="10" presetClass="entr" presetSubtype="0" fill="hold" grpId="0" nodeType="afterEffect">
                                  <p:stCondLst>
                                    <p:cond delay="0"/>
                                  </p:stCondLst>
                                  <p:childTnLst>
                                    <p:set>
                                      <p:cBhvr>
                                        <p:cTn id="199" dur="1" fill="hold">
                                          <p:stCondLst>
                                            <p:cond delay="0"/>
                                          </p:stCondLst>
                                        </p:cTn>
                                        <p:tgtEl>
                                          <p:spTgt spid="62"/>
                                        </p:tgtEl>
                                        <p:attrNameLst>
                                          <p:attrName>style.visibility</p:attrName>
                                        </p:attrNameLst>
                                      </p:cBhvr>
                                      <p:to>
                                        <p:strVal val="visible"/>
                                      </p:to>
                                    </p:set>
                                    <p:animEffect transition="in" filter="fade">
                                      <p:cBhvr>
                                        <p:cTn id="200" dur="250"/>
                                        <p:tgtEl>
                                          <p:spTgt spid="62"/>
                                        </p:tgtEl>
                                      </p:cBhvr>
                                    </p:animEffect>
                                  </p:childTnLst>
                                </p:cTn>
                              </p:par>
                            </p:childTnLst>
                          </p:cTn>
                        </p:par>
                        <p:par>
                          <p:cTn id="201" fill="hold">
                            <p:stCondLst>
                              <p:cond delay="13250"/>
                            </p:stCondLst>
                            <p:childTnLst>
                              <p:par>
                                <p:cTn id="202" presetID="10" presetClass="entr" presetSubtype="0" fill="hold" grpId="0" nodeType="afterEffect">
                                  <p:stCondLst>
                                    <p:cond delay="0"/>
                                  </p:stCondLst>
                                  <p:childTnLst>
                                    <p:set>
                                      <p:cBhvr>
                                        <p:cTn id="203" dur="1" fill="hold">
                                          <p:stCondLst>
                                            <p:cond delay="0"/>
                                          </p:stCondLst>
                                        </p:cTn>
                                        <p:tgtEl>
                                          <p:spTgt spid="63"/>
                                        </p:tgtEl>
                                        <p:attrNameLst>
                                          <p:attrName>style.visibility</p:attrName>
                                        </p:attrNameLst>
                                      </p:cBhvr>
                                      <p:to>
                                        <p:strVal val="visible"/>
                                      </p:to>
                                    </p:set>
                                    <p:animEffect transition="in" filter="fade">
                                      <p:cBhvr>
                                        <p:cTn id="204" dur="250"/>
                                        <p:tgtEl>
                                          <p:spTgt spid="63"/>
                                        </p:tgtEl>
                                      </p:cBhvr>
                                    </p:animEffect>
                                  </p:childTnLst>
                                </p:cTn>
                              </p:par>
                            </p:childTnLst>
                          </p:cTn>
                        </p:par>
                        <p:par>
                          <p:cTn id="205" fill="hold">
                            <p:stCondLst>
                              <p:cond delay="13500"/>
                            </p:stCondLst>
                            <p:childTnLst>
                              <p:par>
                                <p:cTn id="206" presetID="10" presetClass="entr" presetSubtype="0" fill="hold" grpId="0" nodeType="afterEffect">
                                  <p:stCondLst>
                                    <p:cond delay="0"/>
                                  </p:stCondLst>
                                  <p:childTnLst>
                                    <p:set>
                                      <p:cBhvr>
                                        <p:cTn id="207" dur="1" fill="hold">
                                          <p:stCondLst>
                                            <p:cond delay="0"/>
                                          </p:stCondLst>
                                        </p:cTn>
                                        <p:tgtEl>
                                          <p:spTgt spid="64"/>
                                        </p:tgtEl>
                                        <p:attrNameLst>
                                          <p:attrName>style.visibility</p:attrName>
                                        </p:attrNameLst>
                                      </p:cBhvr>
                                      <p:to>
                                        <p:strVal val="visible"/>
                                      </p:to>
                                    </p:set>
                                    <p:animEffect transition="in" filter="fade">
                                      <p:cBhvr>
                                        <p:cTn id="208" dur="250"/>
                                        <p:tgtEl>
                                          <p:spTgt spid="64"/>
                                        </p:tgtEl>
                                      </p:cBhvr>
                                    </p:animEffect>
                                  </p:childTnLst>
                                </p:cTn>
                              </p:par>
                            </p:childTnLst>
                          </p:cTn>
                        </p:par>
                        <p:par>
                          <p:cTn id="209" fill="hold">
                            <p:stCondLst>
                              <p:cond delay="13750"/>
                            </p:stCondLst>
                            <p:childTnLst>
                              <p:par>
                                <p:cTn id="210" presetID="10" presetClass="entr" presetSubtype="0" fill="hold" grpId="0" nodeType="afterEffect">
                                  <p:stCondLst>
                                    <p:cond delay="0"/>
                                  </p:stCondLst>
                                  <p:childTnLst>
                                    <p:set>
                                      <p:cBhvr>
                                        <p:cTn id="211" dur="1" fill="hold">
                                          <p:stCondLst>
                                            <p:cond delay="0"/>
                                          </p:stCondLst>
                                        </p:cTn>
                                        <p:tgtEl>
                                          <p:spTgt spid="65"/>
                                        </p:tgtEl>
                                        <p:attrNameLst>
                                          <p:attrName>style.visibility</p:attrName>
                                        </p:attrNameLst>
                                      </p:cBhvr>
                                      <p:to>
                                        <p:strVal val="visible"/>
                                      </p:to>
                                    </p:set>
                                    <p:animEffect transition="in" filter="fade">
                                      <p:cBhvr>
                                        <p:cTn id="212" dur="250"/>
                                        <p:tgtEl>
                                          <p:spTgt spid="65"/>
                                        </p:tgtEl>
                                      </p:cBhvr>
                                    </p:animEffect>
                                  </p:childTnLst>
                                </p:cTn>
                              </p:par>
                            </p:childTnLst>
                          </p:cTn>
                        </p:par>
                        <p:par>
                          <p:cTn id="213" fill="hold">
                            <p:stCondLst>
                              <p:cond delay="14000"/>
                            </p:stCondLst>
                            <p:childTnLst>
                              <p:par>
                                <p:cTn id="214" presetID="10" presetClass="entr" presetSubtype="0" fill="hold" grpId="0" nodeType="afterEffect">
                                  <p:stCondLst>
                                    <p:cond delay="0"/>
                                  </p:stCondLst>
                                  <p:childTnLst>
                                    <p:set>
                                      <p:cBhvr>
                                        <p:cTn id="215" dur="1" fill="hold">
                                          <p:stCondLst>
                                            <p:cond delay="0"/>
                                          </p:stCondLst>
                                        </p:cTn>
                                        <p:tgtEl>
                                          <p:spTgt spid="66"/>
                                        </p:tgtEl>
                                        <p:attrNameLst>
                                          <p:attrName>style.visibility</p:attrName>
                                        </p:attrNameLst>
                                      </p:cBhvr>
                                      <p:to>
                                        <p:strVal val="visible"/>
                                      </p:to>
                                    </p:set>
                                    <p:animEffect transition="in" filter="fade">
                                      <p:cBhvr>
                                        <p:cTn id="216" dur="250"/>
                                        <p:tgtEl>
                                          <p:spTgt spid="66"/>
                                        </p:tgtEl>
                                      </p:cBhvr>
                                    </p:animEffect>
                                  </p:childTnLst>
                                </p:cTn>
                              </p:par>
                            </p:childTnLst>
                          </p:cTn>
                        </p:par>
                        <p:par>
                          <p:cTn id="217" fill="hold">
                            <p:stCondLst>
                              <p:cond delay="14250"/>
                            </p:stCondLst>
                            <p:childTnLst>
                              <p:par>
                                <p:cTn id="218" presetID="10" presetClass="entr" presetSubtype="0" fill="hold" grpId="0" nodeType="afterEffect">
                                  <p:stCondLst>
                                    <p:cond delay="0"/>
                                  </p:stCondLst>
                                  <p:childTnLst>
                                    <p:set>
                                      <p:cBhvr>
                                        <p:cTn id="219" dur="1" fill="hold">
                                          <p:stCondLst>
                                            <p:cond delay="0"/>
                                          </p:stCondLst>
                                        </p:cTn>
                                        <p:tgtEl>
                                          <p:spTgt spid="67"/>
                                        </p:tgtEl>
                                        <p:attrNameLst>
                                          <p:attrName>style.visibility</p:attrName>
                                        </p:attrNameLst>
                                      </p:cBhvr>
                                      <p:to>
                                        <p:strVal val="visible"/>
                                      </p:to>
                                    </p:set>
                                    <p:animEffect transition="in" filter="fade">
                                      <p:cBhvr>
                                        <p:cTn id="220" dur="250"/>
                                        <p:tgtEl>
                                          <p:spTgt spid="67"/>
                                        </p:tgtEl>
                                      </p:cBhvr>
                                    </p:animEffect>
                                  </p:childTnLst>
                                </p:cTn>
                              </p:par>
                            </p:childTnLst>
                          </p:cTn>
                        </p:par>
                        <p:par>
                          <p:cTn id="221" fill="hold">
                            <p:stCondLst>
                              <p:cond delay="14500"/>
                            </p:stCondLst>
                            <p:childTnLst>
                              <p:par>
                                <p:cTn id="222" presetID="10" presetClass="entr" presetSubtype="0" fill="hold" grpId="0" nodeType="afterEffect">
                                  <p:stCondLst>
                                    <p:cond delay="0"/>
                                  </p:stCondLst>
                                  <p:childTnLst>
                                    <p:set>
                                      <p:cBhvr>
                                        <p:cTn id="223" dur="1" fill="hold">
                                          <p:stCondLst>
                                            <p:cond delay="0"/>
                                          </p:stCondLst>
                                        </p:cTn>
                                        <p:tgtEl>
                                          <p:spTgt spid="68"/>
                                        </p:tgtEl>
                                        <p:attrNameLst>
                                          <p:attrName>style.visibility</p:attrName>
                                        </p:attrNameLst>
                                      </p:cBhvr>
                                      <p:to>
                                        <p:strVal val="visible"/>
                                      </p:to>
                                    </p:set>
                                    <p:animEffect transition="in" filter="fade">
                                      <p:cBhvr>
                                        <p:cTn id="224" dur="250"/>
                                        <p:tgtEl>
                                          <p:spTgt spid="68"/>
                                        </p:tgtEl>
                                      </p:cBhvr>
                                    </p:animEffect>
                                  </p:childTnLst>
                                </p:cTn>
                              </p:par>
                            </p:childTnLst>
                          </p:cTn>
                        </p:par>
                        <p:par>
                          <p:cTn id="225" fill="hold">
                            <p:stCondLst>
                              <p:cond delay="14750"/>
                            </p:stCondLst>
                            <p:childTnLst>
                              <p:par>
                                <p:cTn id="226" presetID="22" presetClass="entr" presetSubtype="8" fill="hold" grpId="0" nodeType="afterEffect">
                                  <p:stCondLst>
                                    <p:cond delay="0"/>
                                  </p:stCondLst>
                                  <p:childTnLst>
                                    <p:set>
                                      <p:cBhvr>
                                        <p:cTn id="227" dur="1" fill="hold">
                                          <p:stCondLst>
                                            <p:cond delay="0"/>
                                          </p:stCondLst>
                                        </p:cTn>
                                        <p:tgtEl>
                                          <p:spTgt spid="3"/>
                                        </p:tgtEl>
                                        <p:attrNameLst>
                                          <p:attrName>style.visibility</p:attrName>
                                        </p:attrNameLst>
                                      </p:cBhvr>
                                      <p:to>
                                        <p:strVal val="visible"/>
                                      </p:to>
                                    </p:set>
                                    <p:animEffect transition="in" filter="wipe(left)">
                                      <p:cBhvr>
                                        <p:cTn id="228" dur="1000"/>
                                        <p:tgtEl>
                                          <p:spTgt spid="3"/>
                                        </p:tgtEl>
                                      </p:cBhvr>
                                    </p:animEffect>
                                  </p:childTnLst>
                                </p:cTn>
                              </p:par>
                            </p:childTnLst>
                          </p:cTn>
                        </p:par>
                      </p:childTnLst>
                    </p:cTn>
                  </p:par>
                  <p:par>
                    <p:cTn id="229" fill="hold">
                      <p:stCondLst>
                        <p:cond delay="indefinite"/>
                      </p:stCondLst>
                      <p:childTnLst>
                        <p:par>
                          <p:cTn id="230" fill="hold">
                            <p:stCondLst>
                              <p:cond delay="0"/>
                            </p:stCondLst>
                            <p:childTnLst>
                              <p:par>
                                <p:cTn id="231" presetID="22" presetClass="entr" presetSubtype="8" fill="hold" nodeType="clickEffect">
                                  <p:stCondLst>
                                    <p:cond delay="0"/>
                                  </p:stCondLst>
                                  <p:childTnLst>
                                    <p:set>
                                      <p:cBhvr>
                                        <p:cTn id="232" dur="1" fill="hold">
                                          <p:stCondLst>
                                            <p:cond delay="0"/>
                                          </p:stCondLst>
                                        </p:cTn>
                                        <p:tgtEl>
                                          <p:spTgt spid="69"/>
                                        </p:tgtEl>
                                        <p:attrNameLst>
                                          <p:attrName>style.visibility</p:attrName>
                                        </p:attrNameLst>
                                      </p:cBhvr>
                                      <p:to>
                                        <p:strVal val="visible"/>
                                      </p:to>
                                    </p:set>
                                    <p:animEffect transition="in" filter="wipe(left)">
                                      <p:cBhvr>
                                        <p:cTn id="233" dur="2000"/>
                                        <p:tgtEl>
                                          <p:spTgt spid="69"/>
                                        </p:tgtEl>
                                      </p:cBhvr>
                                    </p:animEffect>
                                  </p:childTnLst>
                                </p:cTn>
                              </p:par>
                              <p:par>
                                <p:cTn id="234" presetID="22" presetClass="entr" presetSubtype="8" fill="hold" nodeType="withEffect">
                                  <p:stCondLst>
                                    <p:cond delay="0"/>
                                  </p:stCondLst>
                                  <p:childTnLst>
                                    <p:set>
                                      <p:cBhvr>
                                        <p:cTn id="235" dur="1" fill="hold">
                                          <p:stCondLst>
                                            <p:cond delay="0"/>
                                          </p:stCondLst>
                                        </p:cTn>
                                        <p:tgtEl>
                                          <p:spTgt spid="70"/>
                                        </p:tgtEl>
                                        <p:attrNameLst>
                                          <p:attrName>style.visibility</p:attrName>
                                        </p:attrNameLst>
                                      </p:cBhvr>
                                      <p:to>
                                        <p:strVal val="visible"/>
                                      </p:to>
                                    </p:set>
                                    <p:animEffect transition="in" filter="wipe(left)">
                                      <p:cBhvr>
                                        <p:cTn id="236" dur="2000"/>
                                        <p:tgtEl>
                                          <p:spTgt spid="70"/>
                                        </p:tgtEl>
                                      </p:cBhvr>
                                    </p:animEffect>
                                  </p:childTnLst>
                                </p:cTn>
                              </p:par>
                            </p:childTnLst>
                          </p:cTn>
                        </p:par>
                        <p:par>
                          <p:cTn id="237" fill="hold">
                            <p:stCondLst>
                              <p:cond delay="2000"/>
                            </p:stCondLst>
                            <p:childTnLst>
                              <p:par>
                                <p:cTn id="238" presetID="10" presetClass="entr" presetSubtype="0" fill="hold" grpId="0" nodeType="afterEffect">
                                  <p:stCondLst>
                                    <p:cond delay="0"/>
                                  </p:stCondLst>
                                  <p:childTnLst>
                                    <p:set>
                                      <p:cBhvr>
                                        <p:cTn id="239" dur="1" fill="hold">
                                          <p:stCondLst>
                                            <p:cond delay="0"/>
                                          </p:stCondLst>
                                        </p:cTn>
                                        <p:tgtEl>
                                          <p:spTgt spid="123"/>
                                        </p:tgtEl>
                                        <p:attrNameLst>
                                          <p:attrName>style.visibility</p:attrName>
                                        </p:attrNameLst>
                                      </p:cBhvr>
                                      <p:to>
                                        <p:strVal val="visible"/>
                                      </p:to>
                                    </p:set>
                                    <p:animEffect transition="in" filter="fade">
                                      <p:cBhvr>
                                        <p:cTn id="240" dur="250"/>
                                        <p:tgtEl>
                                          <p:spTgt spid="123"/>
                                        </p:tgtEl>
                                      </p:cBhvr>
                                    </p:animEffect>
                                  </p:childTnLst>
                                </p:cTn>
                              </p:par>
                            </p:childTnLst>
                          </p:cTn>
                        </p:par>
                        <p:par>
                          <p:cTn id="241" fill="hold">
                            <p:stCondLst>
                              <p:cond delay="2250"/>
                            </p:stCondLst>
                            <p:childTnLst>
                              <p:par>
                                <p:cTn id="242" presetID="10" presetClass="entr" presetSubtype="0" fill="hold" grpId="0" nodeType="afterEffect">
                                  <p:stCondLst>
                                    <p:cond delay="0"/>
                                  </p:stCondLst>
                                  <p:childTnLst>
                                    <p:set>
                                      <p:cBhvr>
                                        <p:cTn id="243" dur="1" fill="hold">
                                          <p:stCondLst>
                                            <p:cond delay="0"/>
                                          </p:stCondLst>
                                        </p:cTn>
                                        <p:tgtEl>
                                          <p:spTgt spid="124"/>
                                        </p:tgtEl>
                                        <p:attrNameLst>
                                          <p:attrName>style.visibility</p:attrName>
                                        </p:attrNameLst>
                                      </p:cBhvr>
                                      <p:to>
                                        <p:strVal val="visible"/>
                                      </p:to>
                                    </p:set>
                                    <p:animEffect transition="in" filter="fade">
                                      <p:cBhvr>
                                        <p:cTn id="244" dur="250"/>
                                        <p:tgtEl>
                                          <p:spTgt spid="124"/>
                                        </p:tgtEl>
                                      </p:cBhvr>
                                    </p:animEffect>
                                  </p:childTnLst>
                                </p:cTn>
                              </p:par>
                            </p:childTnLst>
                          </p:cTn>
                        </p:par>
                        <p:par>
                          <p:cTn id="245" fill="hold">
                            <p:stCondLst>
                              <p:cond delay="2500"/>
                            </p:stCondLst>
                            <p:childTnLst>
                              <p:par>
                                <p:cTn id="246" presetID="10" presetClass="entr" presetSubtype="0" fill="hold" grpId="0" nodeType="afterEffect">
                                  <p:stCondLst>
                                    <p:cond delay="0"/>
                                  </p:stCondLst>
                                  <p:childTnLst>
                                    <p:set>
                                      <p:cBhvr>
                                        <p:cTn id="247" dur="1" fill="hold">
                                          <p:stCondLst>
                                            <p:cond delay="0"/>
                                          </p:stCondLst>
                                        </p:cTn>
                                        <p:tgtEl>
                                          <p:spTgt spid="125"/>
                                        </p:tgtEl>
                                        <p:attrNameLst>
                                          <p:attrName>style.visibility</p:attrName>
                                        </p:attrNameLst>
                                      </p:cBhvr>
                                      <p:to>
                                        <p:strVal val="visible"/>
                                      </p:to>
                                    </p:set>
                                    <p:animEffect transition="in" filter="fade">
                                      <p:cBhvr>
                                        <p:cTn id="248" dur="250"/>
                                        <p:tgtEl>
                                          <p:spTgt spid="125"/>
                                        </p:tgtEl>
                                      </p:cBhvr>
                                    </p:animEffect>
                                  </p:childTnLst>
                                </p:cTn>
                              </p:par>
                            </p:childTnLst>
                          </p:cTn>
                        </p:par>
                        <p:par>
                          <p:cTn id="249" fill="hold">
                            <p:stCondLst>
                              <p:cond delay="2750"/>
                            </p:stCondLst>
                            <p:childTnLst>
                              <p:par>
                                <p:cTn id="250" presetID="10" presetClass="entr" presetSubtype="0" fill="hold" grpId="0" nodeType="afterEffect">
                                  <p:stCondLst>
                                    <p:cond delay="0"/>
                                  </p:stCondLst>
                                  <p:childTnLst>
                                    <p:set>
                                      <p:cBhvr>
                                        <p:cTn id="251" dur="1" fill="hold">
                                          <p:stCondLst>
                                            <p:cond delay="0"/>
                                          </p:stCondLst>
                                        </p:cTn>
                                        <p:tgtEl>
                                          <p:spTgt spid="126"/>
                                        </p:tgtEl>
                                        <p:attrNameLst>
                                          <p:attrName>style.visibility</p:attrName>
                                        </p:attrNameLst>
                                      </p:cBhvr>
                                      <p:to>
                                        <p:strVal val="visible"/>
                                      </p:to>
                                    </p:set>
                                    <p:animEffect transition="in" filter="fade">
                                      <p:cBhvr>
                                        <p:cTn id="252" dur="250"/>
                                        <p:tgtEl>
                                          <p:spTgt spid="126"/>
                                        </p:tgtEl>
                                      </p:cBhvr>
                                    </p:animEffect>
                                  </p:childTnLst>
                                </p:cTn>
                              </p:par>
                            </p:childTnLst>
                          </p:cTn>
                        </p:par>
                        <p:par>
                          <p:cTn id="253" fill="hold">
                            <p:stCondLst>
                              <p:cond delay="3000"/>
                            </p:stCondLst>
                            <p:childTnLst>
                              <p:par>
                                <p:cTn id="254" presetID="10" presetClass="entr" presetSubtype="0" fill="hold" grpId="0" nodeType="afterEffect">
                                  <p:stCondLst>
                                    <p:cond delay="0"/>
                                  </p:stCondLst>
                                  <p:childTnLst>
                                    <p:set>
                                      <p:cBhvr>
                                        <p:cTn id="255" dur="1" fill="hold">
                                          <p:stCondLst>
                                            <p:cond delay="0"/>
                                          </p:stCondLst>
                                        </p:cTn>
                                        <p:tgtEl>
                                          <p:spTgt spid="127"/>
                                        </p:tgtEl>
                                        <p:attrNameLst>
                                          <p:attrName>style.visibility</p:attrName>
                                        </p:attrNameLst>
                                      </p:cBhvr>
                                      <p:to>
                                        <p:strVal val="visible"/>
                                      </p:to>
                                    </p:set>
                                    <p:animEffect transition="in" filter="fade">
                                      <p:cBhvr>
                                        <p:cTn id="256" dur="250"/>
                                        <p:tgtEl>
                                          <p:spTgt spid="127"/>
                                        </p:tgtEl>
                                      </p:cBhvr>
                                    </p:animEffect>
                                  </p:childTnLst>
                                </p:cTn>
                              </p:par>
                            </p:childTnLst>
                          </p:cTn>
                        </p:par>
                        <p:par>
                          <p:cTn id="257" fill="hold">
                            <p:stCondLst>
                              <p:cond delay="3250"/>
                            </p:stCondLst>
                            <p:childTnLst>
                              <p:par>
                                <p:cTn id="258" presetID="10" presetClass="entr" presetSubtype="0" fill="hold" grpId="0" nodeType="afterEffect">
                                  <p:stCondLst>
                                    <p:cond delay="0"/>
                                  </p:stCondLst>
                                  <p:childTnLst>
                                    <p:set>
                                      <p:cBhvr>
                                        <p:cTn id="259" dur="1" fill="hold">
                                          <p:stCondLst>
                                            <p:cond delay="0"/>
                                          </p:stCondLst>
                                        </p:cTn>
                                        <p:tgtEl>
                                          <p:spTgt spid="128"/>
                                        </p:tgtEl>
                                        <p:attrNameLst>
                                          <p:attrName>style.visibility</p:attrName>
                                        </p:attrNameLst>
                                      </p:cBhvr>
                                      <p:to>
                                        <p:strVal val="visible"/>
                                      </p:to>
                                    </p:set>
                                    <p:animEffect transition="in" filter="fade">
                                      <p:cBhvr>
                                        <p:cTn id="260" dur="250"/>
                                        <p:tgtEl>
                                          <p:spTgt spid="128"/>
                                        </p:tgtEl>
                                      </p:cBhvr>
                                    </p:animEffect>
                                  </p:childTnLst>
                                </p:cTn>
                              </p:par>
                            </p:childTnLst>
                          </p:cTn>
                        </p:par>
                        <p:par>
                          <p:cTn id="261" fill="hold">
                            <p:stCondLst>
                              <p:cond delay="3500"/>
                            </p:stCondLst>
                            <p:childTnLst>
                              <p:par>
                                <p:cTn id="262" presetID="10" presetClass="entr" presetSubtype="0" fill="hold" grpId="0" nodeType="afterEffect">
                                  <p:stCondLst>
                                    <p:cond delay="0"/>
                                  </p:stCondLst>
                                  <p:childTnLst>
                                    <p:set>
                                      <p:cBhvr>
                                        <p:cTn id="263" dur="1" fill="hold">
                                          <p:stCondLst>
                                            <p:cond delay="0"/>
                                          </p:stCondLst>
                                        </p:cTn>
                                        <p:tgtEl>
                                          <p:spTgt spid="129"/>
                                        </p:tgtEl>
                                        <p:attrNameLst>
                                          <p:attrName>style.visibility</p:attrName>
                                        </p:attrNameLst>
                                      </p:cBhvr>
                                      <p:to>
                                        <p:strVal val="visible"/>
                                      </p:to>
                                    </p:set>
                                    <p:animEffect transition="in" filter="fade">
                                      <p:cBhvr>
                                        <p:cTn id="264" dur="250"/>
                                        <p:tgtEl>
                                          <p:spTgt spid="129"/>
                                        </p:tgtEl>
                                      </p:cBhvr>
                                    </p:animEffect>
                                  </p:childTnLst>
                                </p:cTn>
                              </p:par>
                            </p:childTnLst>
                          </p:cTn>
                        </p:par>
                        <p:par>
                          <p:cTn id="265" fill="hold">
                            <p:stCondLst>
                              <p:cond delay="3750"/>
                            </p:stCondLst>
                            <p:childTnLst>
                              <p:par>
                                <p:cTn id="266" presetID="10" presetClass="entr" presetSubtype="0" fill="hold" grpId="0" nodeType="afterEffect">
                                  <p:stCondLst>
                                    <p:cond delay="0"/>
                                  </p:stCondLst>
                                  <p:childTnLst>
                                    <p:set>
                                      <p:cBhvr>
                                        <p:cTn id="267" dur="1" fill="hold">
                                          <p:stCondLst>
                                            <p:cond delay="0"/>
                                          </p:stCondLst>
                                        </p:cTn>
                                        <p:tgtEl>
                                          <p:spTgt spid="130"/>
                                        </p:tgtEl>
                                        <p:attrNameLst>
                                          <p:attrName>style.visibility</p:attrName>
                                        </p:attrNameLst>
                                      </p:cBhvr>
                                      <p:to>
                                        <p:strVal val="visible"/>
                                      </p:to>
                                    </p:set>
                                    <p:animEffect transition="in" filter="fade">
                                      <p:cBhvr>
                                        <p:cTn id="268" dur="250"/>
                                        <p:tgtEl>
                                          <p:spTgt spid="130"/>
                                        </p:tgtEl>
                                      </p:cBhvr>
                                    </p:animEffect>
                                  </p:childTnLst>
                                </p:cTn>
                              </p:par>
                            </p:childTnLst>
                          </p:cTn>
                        </p:par>
                        <p:par>
                          <p:cTn id="269" fill="hold">
                            <p:stCondLst>
                              <p:cond delay="4000"/>
                            </p:stCondLst>
                            <p:childTnLst>
                              <p:par>
                                <p:cTn id="270" presetID="10" presetClass="entr" presetSubtype="0" fill="hold" grpId="0" nodeType="afterEffect">
                                  <p:stCondLst>
                                    <p:cond delay="0"/>
                                  </p:stCondLst>
                                  <p:childTnLst>
                                    <p:set>
                                      <p:cBhvr>
                                        <p:cTn id="271" dur="1" fill="hold">
                                          <p:stCondLst>
                                            <p:cond delay="0"/>
                                          </p:stCondLst>
                                        </p:cTn>
                                        <p:tgtEl>
                                          <p:spTgt spid="131"/>
                                        </p:tgtEl>
                                        <p:attrNameLst>
                                          <p:attrName>style.visibility</p:attrName>
                                        </p:attrNameLst>
                                      </p:cBhvr>
                                      <p:to>
                                        <p:strVal val="visible"/>
                                      </p:to>
                                    </p:set>
                                    <p:animEffect transition="in" filter="fade">
                                      <p:cBhvr>
                                        <p:cTn id="272" dur="250"/>
                                        <p:tgtEl>
                                          <p:spTgt spid="131"/>
                                        </p:tgtEl>
                                      </p:cBhvr>
                                    </p:animEffect>
                                  </p:childTnLst>
                                </p:cTn>
                              </p:par>
                            </p:childTnLst>
                          </p:cTn>
                        </p:par>
                        <p:par>
                          <p:cTn id="273" fill="hold">
                            <p:stCondLst>
                              <p:cond delay="4250"/>
                            </p:stCondLst>
                            <p:childTnLst>
                              <p:par>
                                <p:cTn id="274" presetID="10" presetClass="entr" presetSubtype="0" fill="hold" grpId="0" nodeType="afterEffect">
                                  <p:stCondLst>
                                    <p:cond delay="0"/>
                                  </p:stCondLst>
                                  <p:childTnLst>
                                    <p:set>
                                      <p:cBhvr>
                                        <p:cTn id="275" dur="1" fill="hold">
                                          <p:stCondLst>
                                            <p:cond delay="0"/>
                                          </p:stCondLst>
                                        </p:cTn>
                                        <p:tgtEl>
                                          <p:spTgt spid="132"/>
                                        </p:tgtEl>
                                        <p:attrNameLst>
                                          <p:attrName>style.visibility</p:attrName>
                                        </p:attrNameLst>
                                      </p:cBhvr>
                                      <p:to>
                                        <p:strVal val="visible"/>
                                      </p:to>
                                    </p:set>
                                    <p:animEffect transition="in" filter="fade">
                                      <p:cBhvr>
                                        <p:cTn id="276" dur="250"/>
                                        <p:tgtEl>
                                          <p:spTgt spid="132"/>
                                        </p:tgtEl>
                                      </p:cBhvr>
                                    </p:animEffect>
                                  </p:childTnLst>
                                </p:cTn>
                              </p:par>
                            </p:childTnLst>
                          </p:cTn>
                        </p:par>
                        <p:par>
                          <p:cTn id="277" fill="hold">
                            <p:stCondLst>
                              <p:cond delay="4500"/>
                            </p:stCondLst>
                            <p:childTnLst>
                              <p:par>
                                <p:cTn id="278" presetID="10" presetClass="entr" presetSubtype="0" fill="hold" grpId="0" nodeType="afterEffect">
                                  <p:stCondLst>
                                    <p:cond delay="0"/>
                                  </p:stCondLst>
                                  <p:childTnLst>
                                    <p:set>
                                      <p:cBhvr>
                                        <p:cTn id="279" dur="1" fill="hold">
                                          <p:stCondLst>
                                            <p:cond delay="0"/>
                                          </p:stCondLst>
                                        </p:cTn>
                                        <p:tgtEl>
                                          <p:spTgt spid="133"/>
                                        </p:tgtEl>
                                        <p:attrNameLst>
                                          <p:attrName>style.visibility</p:attrName>
                                        </p:attrNameLst>
                                      </p:cBhvr>
                                      <p:to>
                                        <p:strVal val="visible"/>
                                      </p:to>
                                    </p:set>
                                    <p:animEffect transition="in" filter="fade">
                                      <p:cBhvr>
                                        <p:cTn id="280" dur="250"/>
                                        <p:tgtEl>
                                          <p:spTgt spid="133"/>
                                        </p:tgtEl>
                                      </p:cBhvr>
                                    </p:animEffect>
                                  </p:childTnLst>
                                </p:cTn>
                              </p:par>
                            </p:childTnLst>
                          </p:cTn>
                        </p:par>
                        <p:par>
                          <p:cTn id="281" fill="hold">
                            <p:stCondLst>
                              <p:cond delay="4750"/>
                            </p:stCondLst>
                            <p:childTnLst>
                              <p:par>
                                <p:cTn id="282" presetID="10" presetClass="entr" presetSubtype="0" fill="hold" grpId="0" nodeType="afterEffect">
                                  <p:stCondLst>
                                    <p:cond delay="0"/>
                                  </p:stCondLst>
                                  <p:childTnLst>
                                    <p:set>
                                      <p:cBhvr>
                                        <p:cTn id="283" dur="1" fill="hold">
                                          <p:stCondLst>
                                            <p:cond delay="0"/>
                                          </p:stCondLst>
                                        </p:cTn>
                                        <p:tgtEl>
                                          <p:spTgt spid="134"/>
                                        </p:tgtEl>
                                        <p:attrNameLst>
                                          <p:attrName>style.visibility</p:attrName>
                                        </p:attrNameLst>
                                      </p:cBhvr>
                                      <p:to>
                                        <p:strVal val="visible"/>
                                      </p:to>
                                    </p:set>
                                    <p:animEffect transition="in" filter="fade">
                                      <p:cBhvr>
                                        <p:cTn id="284" dur="250"/>
                                        <p:tgtEl>
                                          <p:spTgt spid="134"/>
                                        </p:tgtEl>
                                      </p:cBhvr>
                                    </p:animEffect>
                                  </p:childTnLst>
                                </p:cTn>
                              </p:par>
                            </p:childTnLst>
                          </p:cTn>
                        </p:par>
                        <p:par>
                          <p:cTn id="285" fill="hold">
                            <p:stCondLst>
                              <p:cond delay="5000"/>
                            </p:stCondLst>
                            <p:childTnLst>
                              <p:par>
                                <p:cTn id="286" presetID="10" presetClass="entr" presetSubtype="0" fill="hold" grpId="0" nodeType="afterEffect">
                                  <p:stCondLst>
                                    <p:cond delay="0"/>
                                  </p:stCondLst>
                                  <p:childTnLst>
                                    <p:set>
                                      <p:cBhvr>
                                        <p:cTn id="287" dur="1" fill="hold">
                                          <p:stCondLst>
                                            <p:cond delay="0"/>
                                          </p:stCondLst>
                                        </p:cTn>
                                        <p:tgtEl>
                                          <p:spTgt spid="135"/>
                                        </p:tgtEl>
                                        <p:attrNameLst>
                                          <p:attrName>style.visibility</p:attrName>
                                        </p:attrNameLst>
                                      </p:cBhvr>
                                      <p:to>
                                        <p:strVal val="visible"/>
                                      </p:to>
                                    </p:set>
                                    <p:animEffect transition="in" filter="fade">
                                      <p:cBhvr>
                                        <p:cTn id="288" dur="250"/>
                                        <p:tgtEl>
                                          <p:spTgt spid="135"/>
                                        </p:tgtEl>
                                      </p:cBhvr>
                                    </p:animEffect>
                                  </p:childTnLst>
                                </p:cTn>
                              </p:par>
                            </p:childTnLst>
                          </p:cTn>
                        </p:par>
                        <p:par>
                          <p:cTn id="289" fill="hold">
                            <p:stCondLst>
                              <p:cond delay="5250"/>
                            </p:stCondLst>
                            <p:childTnLst>
                              <p:par>
                                <p:cTn id="290" presetID="10" presetClass="entr" presetSubtype="0" fill="hold" grpId="0" nodeType="afterEffect">
                                  <p:stCondLst>
                                    <p:cond delay="0"/>
                                  </p:stCondLst>
                                  <p:childTnLst>
                                    <p:set>
                                      <p:cBhvr>
                                        <p:cTn id="291" dur="1" fill="hold">
                                          <p:stCondLst>
                                            <p:cond delay="0"/>
                                          </p:stCondLst>
                                        </p:cTn>
                                        <p:tgtEl>
                                          <p:spTgt spid="136"/>
                                        </p:tgtEl>
                                        <p:attrNameLst>
                                          <p:attrName>style.visibility</p:attrName>
                                        </p:attrNameLst>
                                      </p:cBhvr>
                                      <p:to>
                                        <p:strVal val="visible"/>
                                      </p:to>
                                    </p:set>
                                    <p:animEffect transition="in" filter="fade">
                                      <p:cBhvr>
                                        <p:cTn id="292" dur="250"/>
                                        <p:tgtEl>
                                          <p:spTgt spid="136"/>
                                        </p:tgtEl>
                                      </p:cBhvr>
                                    </p:animEffect>
                                  </p:childTnLst>
                                </p:cTn>
                              </p:par>
                            </p:childTnLst>
                          </p:cTn>
                        </p:par>
                        <p:par>
                          <p:cTn id="293" fill="hold">
                            <p:stCondLst>
                              <p:cond delay="5500"/>
                            </p:stCondLst>
                            <p:childTnLst>
                              <p:par>
                                <p:cTn id="294" presetID="10" presetClass="entr" presetSubtype="0" fill="hold" grpId="0" nodeType="afterEffect">
                                  <p:stCondLst>
                                    <p:cond delay="0"/>
                                  </p:stCondLst>
                                  <p:childTnLst>
                                    <p:set>
                                      <p:cBhvr>
                                        <p:cTn id="295" dur="1" fill="hold">
                                          <p:stCondLst>
                                            <p:cond delay="0"/>
                                          </p:stCondLst>
                                        </p:cTn>
                                        <p:tgtEl>
                                          <p:spTgt spid="137"/>
                                        </p:tgtEl>
                                        <p:attrNameLst>
                                          <p:attrName>style.visibility</p:attrName>
                                        </p:attrNameLst>
                                      </p:cBhvr>
                                      <p:to>
                                        <p:strVal val="visible"/>
                                      </p:to>
                                    </p:set>
                                    <p:animEffect transition="in" filter="fade">
                                      <p:cBhvr>
                                        <p:cTn id="296" dur="250"/>
                                        <p:tgtEl>
                                          <p:spTgt spid="137"/>
                                        </p:tgtEl>
                                      </p:cBhvr>
                                    </p:animEffect>
                                  </p:childTnLst>
                                </p:cTn>
                              </p:par>
                            </p:childTnLst>
                          </p:cTn>
                        </p:par>
                        <p:par>
                          <p:cTn id="297" fill="hold">
                            <p:stCondLst>
                              <p:cond delay="5750"/>
                            </p:stCondLst>
                            <p:childTnLst>
                              <p:par>
                                <p:cTn id="298" presetID="10" presetClass="entr" presetSubtype="0" fill="hold" grpId="0" nodeType="afterEffect">
                                  <p:stCondLst>
                                    <p:cond delay="0"/>
                                  </p:stCondLst>
                                  <p:childTnLst>
                                    <p:set>
                                      <p:cBhvr>
                                        <p:cTn id="299" dur="1" fill="hold">
                                          <p:stCondLst>
                                            <p:cond delay="0"/>
                                          </p:stCondLst>
                                        </p:cTn>
                                        <p:tgtEl>
                                          <p:spTgt spid="138"/>
                                        </p:tgtEl>
                                        <p:attrNameLst>
                                          <p:attrName>style.visibility</p:attrName>
                                        </p:attrNameLst>
                                      </p:cBhvr>
                                      <p:to>
                                        <p:strVal val="visible"/>
                                      </p:to>
                                    </p:set>
                                    <p:animEffect transition="in" filter="fade">
                                      <p:cBhvr>
                                        <p:cTn id="300" dur="250"/>
                                        <p:tgtEl>
                                          <p:spTgt spid="138"/>
                                        </p:tgtEl>
                                      </p:cBhvr>
                                    </p:animEffect>
                                  </p:childTnLst>
                                </p:cTn>
                              </p:par>
                            </p:childTnLst>
                          </p:cTn>
                        </p:par>
                        <p:par>
                          <p:cTn id="301" fill="hold">
                            <p:stCondLst>
                              <p:cond delay="6000"/>
                            </p:stCondLst>
                            <p:childTnLst>
                              <p:par>
                                <p:cTn id="302" presetID="10" presetClass="entr" presetSubtype="0" fill="hold" grpId="0" nodeType="afterEffect">
                                  <p:stCondLst>
                                    <p:cond delay="0"/>
                                  </p:stCondLst>
                                  <p:childTnLst>
                                    <p:set>
                                      <p:cBhvr>
                                        <p:cTn id="303" dur="1" fill="hold">
                                          <p:stCondLst>
                                            <p:cond delay="0"/>
                                          </p:stCondLst>
                                        </p:cTn>
                                        <p:tgtEl>
                                          <p:spTgt spid="139"/>
                                        </p:tgtEl>
                                        <p:attrNameLst>
                                          <p:attrName>style.visibility</p:attrName>
                                        </p:attrNameLst>
                                      </p:cBhvr>
                                      <p:to>
                                        <p:strVal val="visible"/>
                                      </p:to>
                                    </p:set>
                                    <p:animEffect transition="in" filter="fade">
                                      <p:cBhvr>
                                        <p:cTn id="304" dur="250"/>
                                        <p:tgtEl>
                                          <p:spTgt spid="139"/>
                                        </p:tgtEl>
                                      </p:cBhvr>
                                    </p:animEffect>
                                  </p:childTnLst>
                                </p:cTn>
                              </p:par>
                            </p:childTnLst>
                          </p:cTn>
                        </p:par>
                        <p:par>
                          <p:cTn id="305" fill="hold">
                            <p:stCondLst>
                              <p:cond delay="6250"/>
                            </p:stCondLst>
                            <p:childTnLst>
                              <p:par>
                                <p:cTn id="306" presetID="10" presetClass="entr" presetSubtype="0" fill="hold" grpId="0" nodeType="afterEffect">
                                  <p:stCondLst>
                                    <p:cond delay="0"/>
                                  </p:stCondLst>
                                  <p:childTnLst>
                                    <p:set>
                                      <p:cBhvr>
                                        <p:cTn id="307" dur="1" fill="hold">
                                          <p:stCondLst>
                                            <p:cond delay="0"/>
                                          </p:stCondLst>
                                        </p:cTn>
                                        <p:tgtEl>
                                          <p:spTgt spid="140"/>
                                        </p:tgtEl>
                                        <p:attrNameLst>
                                          <p:attrName>style.visibility</p:attrName>
                                        </p:attrNameLst>
                                      </p:cBhvr>
                                      <p:to>
                                        <p:strVal val="visible"/>
                                      </p:to>
                                    </p:set>
                                    <p:animEffect transition="in" filter="fade">
                                      <p:cBhvr>
                                        <p:cTn id="308" dur="250"/>
                                        <p:tgtEl>
                                          <p:spTgt spid="140"/>
                                        </p:tgtEl>
                                      </p:cBhvr>
                                    </p:animEffect>
                                  </p:childTnLst>
                                </p:cTn>
                              </p:par>
                            </p:childTnLst>
                          </p:cTn>
                        </p:par>
                        <p:par>
                          <p:cTn id="309" fill="hold">
                            <p:stCondLst>
                              <p:cond delay="6500"/>
                            </p:stCondLst>
                            <p:childTnLst>
                              <p:par>
                                <p:cTn id="310" presetID="10" presetClass="entr" presetSubtype="0" fill="hold" grpId="0" nodeType="afterEffect">
                                  <p:stCondLst>
                                    <p:cond delay="0"/>
                                  </p:stCondLst>
                                  <p:childTnLst>
                                    <p:set>
                                      <p:cBhvr>
                                        <p:cTn id="311" dur="1" fill="hold">
                                          <p:stCondLst>
                                            <p:cond delay="0"/>
                                          </p:stCondLst>
                                        </p:cTn>
                                        <p:tgtEl>
                                          <p:spTgt spid="141"/>
                                        </p:tgtEl>
                                        <p:attrNameLst>
                                          <p:attrName>style.visibility</p:attrName>
                                        </p:attrNameLst>
                                      </p:cBhvr>
                                      <p:to>
                                        <p:strVal val="visible"/>
                                      </p:to>
                                    </p:set>
                                    <p:animEffect transition="in" filter="fade">
                                      <p:cBhvr>
                                        <p:cTn id="312" dur="250"/>
                                        <p:tgtEl>
                                          <p:spTgt spid="141"/>
                                        </p:tgtEl>
                                      </p:cBhvr>
                                    </p:animEffect>
                                  </p:childTnLst>
                                </p:cTn>
                              </p:par>
                            </p:childTnLst>
                          </p:cTn>
                        </p:par>
                        <p:par>
                          <p:cTn id="313" fill="hold">
                            <p:stCondLst>
                              <p:cond delay="6750"/>
                            </p:stCondLst>
                            <p:childTnLst>
                              <p:par>
                                <p:cTn id="314" presetID="10" presetClass="entr" presetSubtype="0" fill="hold" grpId="0" nodeType="afterEffect">
                                  <p:stCondLst>
                                    <p:cond delay="0"/>
                                  </p:stCondLst>
                                  <p:childTnLst>
                                    <p:set>
                                      <p:cBhvr>
                                        <p:cTn id="315" dur="1" fill="hold">
                                          <p:stCondLst>
                                            <p:cond delay="0"/>
                                          </p:stCondLst>
                                        </p:cTn>
                                        <p:tgtEl>
                                          <p:spTgt spid="142"/>
                                        </p:tgtEl>
                                        <p:attrNameLst>
                                          <p:attrName>style.visibility</p:attrName>
                                        </p:attrNameLst>
                                      </p:cBhvr>
                                      <p:to>
                                        <p:strVal val="visible"/>
                                      </p:to>
                                    </p:set>
                                    <p:animEffect transition="in" filter="fade">
                                      <p:cBhvr>
                                        <p:cTn id="316" dur="250"/>
                                        <p:tgtEl>
                                          <p:spTgt spid="142"/>
                                        </p:tgtEl>
                                      </p:cBhvr>
                                    </p:animEffect>
                                  </p:childTnLst>
                                </p:cTn>
                              </p:par>
                            </p:childTnLst>
                          </p:cTn>
                        </p:par>
                        <p:par>
                          <p:cTn id="317" fill="hold">
                            <p:stCondLst>
                              <p:cond delay="7000"/>
                            </p:stCondLst>
                            <p:childTnLst>
                              <p:par>
                                <p:cTn id="318" presetID="10" presetClass="entr" presetSubtype="0" fill="hold" grpId="0" nodeType="afterEffect">
                                  <p:stCondLst>
                                    <p:cond delay="0"/>
                                  </p:stCondLst>
                                  <p:childTnLst>
                                    <p:set>
                                      <p:cBhvr>
                                        <p:cTn id="319" dur="1" fill="hold">
                                          <p:stCondLst>
                                            <p:cond delay="0"/>
                                          </p:stCondLst>
                                        </p:cTn>
                                        <p:tgtEl>
                                          <p:spTgt spid="143"/>
                                        </p:tgtEl>
                                        <p:attrNameLst>
                                          <p:attrName>style.visibility</p:attrName>
                                        </p:attrNameLst>
                                      </p:cBhvr>
                                      <p:to>
                                        <p:strVal val="visible"/>
                                      </p:to>
                                    </p:set>
                                    <p:animEffect transition="in" filter="fade">
                                      <p:cBhvr>
                                        <p:cTn id="320" dur="250"/>
                                        <p:tgtEl>
                                          <p:spTgt spid="143"/>
                                        </p:tgtEl>
                                      </p:cBhvr>
                                    </p:animEffect>
                                  </p:childTnLst>
                                </p:cTn>
                              </p:par>
                            </p:childTnLst>
                          </p:cTn>
                        </p:par>
                        <p:par>
                          <p:cTn id="321" fill="hold">
                            <p:stCondLst>
                              <p:cond delay="7250"/>
                            </p:stCondLst>
                            <p:childTnLst>
                              <p:par>
                                <p:cTn id="322" presetID="10" presetClass="entr" presetSubtype="0" fill="hold" grpId="0" nodeType="afterEffect">
                                  <p:stCondLst>
                                    <p:cond delay="0"/>
                                  </p:stCondLst>
                                  <p:childTnLst>
                                    <p:set>
                                      <p:cBhvr>
                                        <p:cTn id="323" dur="1" fill="hold">
                                          <p:stCondLst>
                                            <p:cond delay="0"/>
                                          </p:stCondLst>
                                        </p:cTn>
                                        <p:tgtEl>
                                          <p:spTgt spid="144"/>
                                        </p:tgtEl>
                                        <p:attrNameLst>
                                          <p:attrName>style.visibility</p:attrName>
                                        </p:attrNameLst>
                                      </p:cBhvr>
                                      <p:to>
                                        <p:strVal val="visible"/>
                                      </p:to>
                                    </p:set>
                                    <p:animEffect transition="in" filter="fade">
                                      <p:cBhvr>
                                        <p:cTn id="324" dur="250"/>
                                        <p:tgtEl>
                                          <p:spTgt spid="144"/>
                                        </p:tgtEl>
                                      </p:cBhvr>
                                    </p:animEffect>
                                  </p:childTnLst>
                                </p:cTn>
                              </p:par>
                            </p:childTnLst>
                          </p:cTn>
                        </p:par>
                        <p:par>
                          <p:cTn id="325" fill="hold">
                            <p:stCondLst>
                              <p:cond delay="7500"/>
                            </p:stCondLst>
                            <p:childTnLst>
                              <p:par>
                                <p:cTn id="326" presetID="10" presetClass="entr" presetSubtype="0" fill="hold" grpId="0" nodeType="afterEffect">
                                  <p:stCondLst>
                                    <p:cond delay="0"/>
                                  </p:stCondLst>
                                  <p:childTnLst>
                                    <p:set>
                                      <p:cBhvr>
                                        <p:cTn id="327" dur="1" fill="hold">
                                          <p:stCondLst>
                                            <p:cond delay="0"/>
                                          </p:stCondLst>
                                        </p:cTn>
                                        <p:tgtEl>
                                          <p:spTgt spid="145"/>
                                        </p:tgtEl>
                                        <p:attrNameLst>
                                          <p:attrName>style.visibility</p:attrName>
                                        </p:attrNameLst>
                                      </p:cBhvr>
                                      <p:to>
                                        <p:strVal val="visible"/>
                                      </p:to>
                                    </p:set>
                                    <p:animEffect transition="in" filter="fade">
                                      <p:cBhvr>
                                        <p:cTn id="328" dur="250"/>
                                        <p:tgtEl>
                                          <p:spTgt spid="145"/>
                                        </p:tgtEl>
                                      </p:cBhvr>
                                    </p:animEffect>
                                  </p:childTnLst>
                                </p:cTn>
                              </p:par>
                            </p:childTnLst>
                          </p:cTn>
                        </p:par>
                        <p:par>
                          <p:cTn id="329" fill="hold">
                            <p:stCondLst>
                              <p:cond delay="7750"/>
                            </p:stCondLst>
                            <p:childTnLst>
                              <p:par>
                                <p:cTn id="330" presetID="10" presetClass="entr" presetSubtype="0" fill="hold" grpId="0" nodeType="afterEffect">
                                  <p:stCondLst>
                                    <p:cond delay="0"/>
                                  </p:stCondLst>
                                  <p:childTnLst>
                                    <p:set>
                                      <p:cBhvr>
                                        <p:cTn id="331" dur="1" fill="hold">
                                          <p:stCondLst>
                                            <p:cond delay="0"/>
                                          </p:stCondLst>
                                        </p:cTn>
                                        <p:tgtEl>
                                          <p:spTgt spid="146"/>
                                        </p:tgtEl>
                                        <p:attrNameLst>
                                          <p:attrName>style.visibility</p:attrName>
                                        </p:attrNameLst>
                                      </p:cBhvr>
                                      <p:to>
                                        <p:strVal val="visible"/>
                                      </p:to>
                                    </p:set>
                                    <p:animEffect transition="in" filter="fade">
                                      <p:cBhvr>
                                        <p:cTn id="332" dur="250"/>
                                        <p:tgtEl>
                                          <p:spTgt spid="146"/>
                                        </p:tgtEl>
                                      </p:cBhvr>
                                    </p:animEffect>
                                  </p:childTnLst>
                                </p:cTn>
                              </p:par>
                            </p:childTnLst>
                          </p:cTn>
                        </p:par>
                        <p:par>
                          <p:cTn id="333" fill="hold">
                            <p:stCondLst>
                              <p:cond delay="8000"/>
                            </p:stCondLst>
                            <p:childTnLst>
                              <p:par>
                                <p:cTn id="334" presetID="10" presetClass="entr" presetSubtype="0" fill="hold" grpId="0" nodeType="afterEffect">
                                  <p:stCondLst>
                                    <p:cond delay="0"/>
                                  </p:stCondLst>
                                  <p:childTnLst>
                                    <p:set>
                                      <p:cBhvr>
                                        <p:cTn id="335" dur="1" fill="hold">
                                          <p:stCondLst>
                                            <p:cond delay="0"/>
                                          </p:stCondLst>
                                        </p:cTn>
                                        <p:tgtEl>
                                          <p:spTgt spid="147"/>
                                        </p:tgtEl>
                                        <p:attrNameLst>
                                          <p:attrName>style.visibility</p:attrName>
                                        </p:attrNameLst>
                                      </p:cBhvr>
                                      <p:to>
                                        <p:strVal val="visible"/>
                                      </p:to>
                                    </p:set>
                                    <p:animEffect transition="in" filter="fade">
                                      <p:cBhvr>
                                        <p:cTn id="336" dur="250"/>
                                        <p:tgtEl>
                                          <p:spTgt spid="147"/>
                                        </p:tgtEl>
                                      </p:cBhvr>
                                    </p:animEffect>
                                  </p:childTnLst>
                                </p:cTn>
                              </p:par>
                            </p:childTnLst>
                          </p:cTn>
                        </p:par>
                        <p:par>
                          <p:cTn id="337" fill="hold">
                            <p:stCondLst>
                              <p:cond delay="8250"/>
                            </p:stCondLst>
                            <p:childTnLst>
                              <p:par>
                                <p:cTn id="338" presetID="10" presetClass="entr" presetSubtype="0" fill="hold" grpId="0" nodeType="afterEffect">
                                  <p:stCondLst>
                                    <p:cond delay="0"/>
                                  </p:stCondLst>
                                  <p:childTnLst>
                                    <p:set>
                                      <p:cBhvr>
                                        <p:cTn id="339" dur="1" fill="hold">
                                          <p:stCondLst>
                                            <p:cond delay="0"/>
                                          </p:stCondLst>
                                        </p:cTn>
                                        <p:tgtEl>
                                          <p:spTgt spid="148"/>
                                        </p:tgtEl>
                                        <p:attrNameLst>
                                          <p:attrName>style.visibility</p:attrName>
                                        </p:attrNameLst>
                                      </p:cBhvr>
                                      <p:to>
                                        <p:strVal val="visible"/>
                                      </p:to>
                                    </p:set>
                                    <p:animEffect transition="in" filter="fade">
                                      <p:cBhvr>
                                        <p:cTn id="340" dur="250"/>
                                        <p:tgtEl>
                                          <p:spTgt spid="148"/>
                                        </p:tgtEl>
                                      </p:cBhvr>
                                    </p:animEffect>
                                  </p:childTnLst>
                                </p:cTn>
                              </p:par>
                            </p:childTnLst>
                          </p:cTn>
                        </p:par>
                        <p:par>
                          <p:cTn id="341" fill="hold">
                            <p:stCondLst>
                              <p:cond delay="8500"/>
                            </p:stCondLst>
                            <p:childTnLst>
                              <p:par>
                                <p:cTn id="342" presetID="10" presetClass="entr" presetSubtype="0" fill="hold" grpId="0" nodeType="afterEffect">
                                  <p:stCondLst>
                                    <p:cond delay="0"/>
                                  </p:stCondLst>
                                  <p:childTnLst>
                                    <p:set>
                                      <p:cBhvr>
                                        <p:cTn id="343" dur="1" fill="hold">
                                          <p:stCondLst>
                                            <p:cond delay="0"/>
                                          </p:stCondLst>
                                        </p:cTn>
                                        <p:tgtEl>
                                          <p:spTgt spid="149"/>
                                        </p:tgtEl>
                                        <p:attrNameLst>
                                          <p:attrName>style.visibility</p:attrName>
                                        </p:attrNameLst>
                                      </p:cBhvr>
                                      <p:to>
                                        <p:strVal val="visible"/>
                                      </p:to>
                                    </p:set>
                                    <p:animEffect transition="in" filter="fade">
                                      <p:cBhvr>
                                        <p:cTn id="344" dur="250"/>
                                        <p:tgtEl>
                                          <p:spTgt spid="149"/>
                                        </p:tgtEl>
                                      </p:cBhvr>
                                    </p:animEffect>
                                  </p:childTnLst>
                                </p:cTn>
                              </p:par>
                            </p:childTnLst>
                          </p:cTn>
                        </p:par>
                        <p:par>
                          <p:cTn id="345" fill="hold">
                            <p:stCondLst>
                              <p:cond delay="8750"/>
                            </p:stCondLst>
                            <p:childTnLst>
                              <p:par>
                                <p:cTn id="346" presetID="10" presetClass="entr" presetSubtype="0" fill="hold" grpId="0" nodeType="afterEffect">
                                  <p:stCondLst>
                                    <p:cond delay="0"/>
                                  </p:stCondLst>
                                  <p:childTnLst>
                                    <p:set>
                                      <p:cBhvr>
                                        <p:cTn id="347" dur="1" fill="hold">
                                          <p:stCondLst>
                                            <p:cond delay="0"/>
                                          </p:stCondLst>
                                        </p:cTn>
                                        <p:tgtEl>
                                          <p:spTgt spid="150"/>
                                        </p:tgtEl>
                                        <p:attrNameLst>
                                          <p:attrName>style.visibility</p:attrName>
                                        </p:attrNameLst>
                                      </p:cBhvr>
                                      <p:to>
                                        <p:strVal val="visible"/>
                                      </p:to>
                                    </p:set>
                                    <p:animEffect transition="in" filter="fade">
                                      <p:cBhvr>
                                        <p:cTn id="348" dur="250"/>
                                        <p:tgtEl>
                                          <p:spTgt spid="150"/>
                                        </p:tgtEl>
                                      </p:cBhvr>
                                    </p:animEffect>
                                  </p:childTnLst>
                                </p:cTn>
                              </p:par>
                            </p:childTnLst>
                          </p:cTn>
                        </p:par>
                        <p:par>
                          <p:cTn id="349" fill="hold">
                            <p:stCondLst>
                              <p:cond delay="9000"/>
                            </p:stCondLst>
                            <p:childTnLst>
                              <p:par>
                                <p:cTn id="350" presetID="10" presetClass="entr" presetSubtype="0" fill="hold" grpId="0" nodeType="afterEffect">
                                  <p:stCondLst>
                                    <p:cond delay="0"/>
                                  </p:stCondLst>
                                  <p:childTnLst>
                                    <p:set>
                                      <p:cBhvr>
                                        <p:cTn id="351" dur="1" fill="hold">
                                          <p:stCondLst>
                                            <p:cond delay="0"/>
                                          </p:stCondLst>
                                        </p:cTn>
                                        <p:tgtEl>
                                          <p:spTgt spid="151"/>
                                        </p:tgtEl>
                                        <p:attrNameLst>
                                          <p:attrName>style.visibility</p:attrName>
                                        </p:attrNameLst>
                                      </p:cBhvr>
                                      <p:to>
                                        <p:strVal val="visible"/>
                                      </p:to>
                                    </p:set>
                                    <p:animEffect transition="in" filter="fade">
                                      <p:cBhvr>
                                        <p:cTn id="352" dur="250"/>
                                        <p:tgtEl>
                                          <p:spTgt spid="151"/>
                                        </p:tgtEl>
                                      </p:cBhvr>
                                    </p:animEffect>
                                  </p:childTnLst>
                                </p:cTn>
                              </p:par>
                            </p:childTnLst>
                          </p:cTn>
                        </p:par>
                        <p:par>
                          <p:cTn id="353" fill="hold">
                            <p:stCondLst>
                              <p:cond delay="9250"/>
                            </p:stCondLst>
                            <p:childTnLst>
                              <p:par>
                                <p:cTn id="354" presetID="10" presetClass="entr" presetSubtype="0" fill="hold" grpId="0" nodeType="afterEffect">
                                  <p:stCondLst>
                                    <p:cond delay="0"/>
                                  </p:stCondLst>
                                  <p:childTnLst>
                                    <p:set>
                                      <p:cBhvr>
                                        <p:cTn id="355" dur="1" fill="hold">
                                          <p:stCondLst>
                                            <p:cond delay="0"/>
                                          </p:stCondLst>
                                        </p:cTn>
                                        <p:tgtEl>
                                          <p:spTgt spid="152"/>
                                        </p:tgtEl>
                                        <p:attrNameLst>
                                          <p:attrName>style.visibility</p:attrName>
                                        </p:attrNameLst>
                                      </p:cBhvr>
                                      <p:to>
                                        <p:strVal val="visible"/>
                                      </p:to>
                                    </p:set>
                                    <p:animEffect transition="in" filter="fade">
                                      <p:cBhvr>
                                        <p:cTn id="356" dur="250"/>
                                        <p:tgtEl>
                                          <p:spTgt spid="152"/>
                                        </p:tgtEl>
                                      </p:cBhvr>
                                    </p:animEffect>
                                  </p:childTnLst>
                                </p:cTn>
                              </p:par>
                            </p:childTnLst>
                          </p:cTn>
                        </p:par>
                        <p:par>
                          <p:cTn id="357" fill="hold">
                            <p:stCondLst>
                              <p:cond delay="9500"/>
                            </p:stCondLst>
                            <p:childTnLst>
                              <p:par>
                                <p:cTn id="358" presetID="10" presetClass="entr" presetSubtype="0" fill="hold" grpId="0" nodeType="afterEffect">
                                  <p:stCondLst>
                                    <p:cond delay="0"/>
                                  </p:stCondLst>
                                  <p:childTnLst>
                                    <p:set>
                                      <p:cBhvr>
                                        <p:cTn id="359" dur="1" fill="hold">
                                          <p:stCondLst>
                                            <p:cond delay="0"/>
                                          </p:stCondLst>
                                        </p:cTn>
                                        <p:tgtEl>
                                          <p:spTgt spid="153"/>
                                        </p:tgtEl>
                                        <p:attrNameLst>
                                          <p:attrName>style.visibility</p:attrName>
                                        </p:attrNameLst>
                                      </p:cBhvr>
                                      <p:to>
                                        <p:strVal val="visible"/>
                                      </p:to>
                                    </p:set>
                                    <p:animEffect transition="in" filter="fade">
                                      <p:cBhvr>
                                        <p:cTn id="360" dur="250"/>
                                        <p:tgtEl>
                                          <p:spTgt spid="153"/>
                                        </p:tgtEl>
                                      </p:cBhvr>
                                    </p:animEffect>
                                  </p:childTnLst>
                                </p:cTn>
                              </p:par>
                            </p:childTnLst>
                          </p:cTn>
                        </p:par>
                        <p:par>
                          <p:cTn id="361" fill="hold">
                            <p:stCondLst>
                              <p:cond delay="9750"/>
                            </p:stCondLst>
                            <p:childTnLst>
                              <p:par>
                                <p:cTn id="362" presetID="10" presetClass="entr" presetSubtype="0" fill="hold" grpId="0" nodeType="afterEffect">
                                  <p:stCondLst>
                                    <p:cond delay="0"/>
                                  </p:stCondLst>
                                  <p:childTnLst>
                                    <p:set>
                                      <p:cBhvr>
                                        <p:cTn id="363" dur="1" fill="hold">
                                          <p:stCondLst>
                                            <p:cond delay="0"/>
                                          </p:stCondLst>
                                        </p:cTn>
                                        <p:tgtEl>
                                          <p:spTgt spid="154"/>
                                        </p:tgtEl>
                                        <p:attrNameLst>
                                          <p:attrName>style.visibility</p:attrName>
                                        </p:attrNameLst>
                                      </p:cBhvr>
                                      <p:to>
                                        <p:strVal val="visible"/>
                                      </p:to>
                                    </p:set>
                                    <p:animEffect transition="in" filter="fade">
                                      <p:cBhvr>
                                        <p:cTn id="364" dur="250"/>
                                        <p:tgtEl>
                                          <p:spTgt spid="154"/>
                                        </p:tgtEl>
                                      </p:cBhvr>
                                    </p:animEffect>
                                  </p:childTnLst>
                                </p:cTn>
                              </p:par>
                            </p:childTnLst>
                          </p:cTn>
                        </p:par>
                        <p:par>
                          <p:cTn id="365" fill="hold">
                            <p:stCondLst>
                              <p:cond delay="10000"/>
                            </p:stCondLst>
                            <p:childTnLst>
                              <p:par>
                                <p:cTn id="366" presetID="10" presetClass="entr" presetSubtype="0" fill="hold" grpId="0" nodeType="afterEffect">
                                  <p:stCondLst>
                                    <p:cond delay="0"/>
                                  </p:stCondLst>
                                  <p:childTnLst>
                                    <p:set>
                                      <p:cBhvr>
                                        <p:cTn id="367" dur="1" fill="hold">
                                          <p:stCondLst>
                                            <p:cond delay="0"/>
                                          </p:stCondLst>
                                        </p:cTn>
                                        <p:tgtEl>
                                          <p:spTgt spid="155"/>
                                        </p:tgtEl>
                                        <p:attrNameLst>
                                          <p:attrName>style.visibility</p:attrName>
                                        </p:attrNameLst>
                                      </p:cBhvr>
                                      <p:to>
                                        <p:strVal val="visible"/>
                                      </p:to>
                                    </p:set>
                                    <p:animEffect transition="in" filter="fade">
                                      <p:cBhvr>
                                        <p:cTn id="368" dur="250"/>
                                        <p:tgtEl>
                                          <p:spTgt spid="155"/>
                                        </p:tgtEl>
                                      </p:cBhvr>
                                    </p:animEffect>
                                  </p:childTnLst>
                                </p:cTn>
                              </p:par>
                            </p:childTnLst>
                          </p:cTn>
                        </p:par>
                        <p:par>
                          <p:cTn id="369" fill="hold">
                            <p:stCondLst>
                              <p:cond delay="10250"/>
                            </p:stCondLst>
                            <p:childTnLst>
                              <p:par>
                                <p:cTn id="370" presetID="10" presetClass="entr" presetSubtype="0" fill="hold" grpId="0" nodeType="afterEffect">
                                  <p:stCondLst>
                                    <p:cond delay="0"/>
                                  </p:stCondLst>
                                  <p:childTnLst>
                                    <p:set>
                                      <p:cBhvr>
                                        <p:cTn id="371" dur="1" fill="hold">
                                          <p:stCondLst>
                                            <p:cond delay="0"/>
                                          </p:stCondLst>
                                        </p:cTn>
                                        <p:tgtEl>
                                          <p:spTgt spid="156"/>
                                        </p:tgtEl>
                                        <p:attrNameLst>
                                          <p:attrName>style.visibility</p:attrName>
                                        </p:attrNameLst>
                                      </p:cBhvr>
                                      <p:to>
                                        <p:strVal val="visible"/>
                                      </p:to>
                                    </p:set>
                                    <p:animEffect transition="in" filter="fade">
                                      <p:cBhvr>
                                        <p:cTn id="372" dur="250"/>
                                        <p:tgtEl>
                                          <p:spTgt spid="156"/>
                                        </p:tgtEl>
                                      </p:cBhvr>
                                    </p:animEffect>
                                  </p:childTnLst>
                                </p:cTn>
                              </p:par>
                            </p:childTnLst>
                          </p:cTn>
                        </p:par>
                        <p:par>
                          <p:cTn id="373" fill="hold">
                            <p:stCondLst>
                              <p:cond delay="10500"/>
                            </p:stCondLst>
                            <p:childTnLst>
                              <p:par>
                                <p:cTn id="374" presetID="10" presetClass="entr" presetSubtype="0" fill="hold" grpId="0" nodeType="afterEffect">
                                  <p:stCondLst>
                                    <p:cond delay="0"/>
                                  </p:stCondLst>
                                  <p:childTnLst>
                                    <p:set>
                                      <p:cBhvr>
                                        <p:cTn id="375" dur="1" fill="hold">
                                          <p:stCondLst>
                                            <p:cond delay="0"/>
                                          </p:stCondLst>
                                        </p:cTn>
                                        <p:tgtEl>
                                          <p:spTgt spid="157"/>
                                        </p:tgtEl>
                                        <p:attrNameLst>
                                          <p:attrName>style.visibility</p:attrName>
                                        </p:attrNameLst>
                                      </p:cBhvr>
                                      <p:to>
                                        <p:strVal val="visible"/>
                                      </p:to>
                                    </p:set>
                                    <p:animEffect transition="in" filter="fade">
                                      <p:cBhvr>
                                        <p:cTn id="376" dur="250"/>
                                        <p:tgtEl>
                                          <p:spTgt spid="157"/>
                                        </p:tgtEl>
                                      </p:cBhvr>
                                    </p:animEffect>
                                  </p:childTnLst>
                                </p:cTn>
                              </p:par>
                            </p:childTnLst>
                          </p:cTn>
                        </p:par>
                        <p:par>
                          <p:cTn id="377" fill="hold">
                            <p:stCondLst>
                              <p:cond delay="10750"/>
                            </p:stCondLst>
                            <p:childTnLst>
                              <p:par>
                                <p:cTn id="378" presetID="10" presetClass="entr" presetSubtype="0" fill="hold" grpId="0" nodeType="afterEffect">
                                  <p:stCondLst>
                                    <p:cond delay="0"/>
                                  </p:stCondLst>
                                  <p:childTnLst>
                                    <p:set>
                                      <p:cBhvr>
                                        <p:cTn id="379" dur="1" fill="hold">
                                          <p:stCondLst>
                                            <p:cond delay="0"/>
                                          </p:stCondLst>
                                        </p:cTn>
                                        <p:tgtEl>
                                          <p:spTgt spid="158"/>
                                        </p:tgtEl>
                                        <p:attrNameLst>
                                          <p:attrName>style.visibility</p:attrName>
                                        </p:attrNameLst>
                                      </p:cBhvr>
                                      <p:to>
                                        <p:strVal val="visible"/>
                                      </p:to>
                                    </p:set>
                                    <p:animEffect transition="in" filter="fade">
                                      <p:cBhvr>
                                        <p:cTn id="380" dur="250"/>
                                        <p:tgtEl>
                                          <p:spTgt spid="158"/>
                                        </p:tgtEl>
                                      </p:cBhvr>
                                    </p:animEffect>
                                  </p:childTnLst>
                                </p:cTn>
                              </p:par>
                            </p:childTnLst>
                          </p:cTn>
                        </p:par>
                        <p:par>
                          <p:cTn id="381" fill="hold">
                            <p:stCondLst>
                              <p:cond delay="11000"/>
                            </p:stCondLst>
                            <p:childTnLst>
                              <p:par>
                                <p:cTn id="382" presetID="10" presetClass="entr" presetSubtype="0" fill="hold" grpId="0" nodeType="afterEffect">
                                  <p:stCondLst>
                                    <p:cond delay="0"/>
                                  </p:stCondLst>
                                  <p:childTnLst>
                                    <p:set>
                                      <p:cBhvr>
                                        <p:cTn id="383" dur="1" fill="hold">
                                          <p:stCondLst>
                                            <p:cond delay="0"/>
                                          </p:stCondLst>
                                        </p:cTn>
                                        <p:tgtEl>
                                          <p:spTgt spid="159"/>
                                        </p:tgtEl>
                                        <p:attrNameLst>
                                          <p:attrName>style.visibility</p:attrName>
                                        </p:attrNameLst>
                                      </p:cBhvr>
                                      <p:to>
                                        <p:strVal val="visible"/>
                                      </p:to>
                                    </p:set>
                                    <p:animEffect transition="in" filter="fade">
                                      <p:cBhvr>
                                        <p:cTn id="384" dur="250"/>
                                        <p:tgtEl>
                                          <p:spTgt spid="159"/>
                                        </p:tgtEl>
                                      </p:cBhvr>
                                    </p:animEffect>
                                  </p:childTnLst>
                                </p:cTn>
                              </p:par>
                            </p:childTnLst>
                          </p:cTn>
                        </p:par>
                        <p:par>
                          <p:cTn id="385" fill="hold">
                            <p:stCondLst>
                              <p:cond delay="11250"/>
                            </p:stCondLst>
                            <p:childTnLst>
                              <p:par>
                                <p:cTn id="386" presetID="10" presetClass="entr" presetSubtype="0" fill="hold" grpId="0" nodeType="afterEffect">
                                  <p:stCondLst>
                                    <p:cond delay="0"/>
                                  </p:stCondLst>
                                  <p:childTnLst>
                                    <p:set>
                                      <p:cBhvr>
                                        <p:cTn id="387" dur="1" fill="hold">
                                          <p:stCondLst>
                                            <p:cond delay="0"/>
                                          </p:stCondLst>
                                        </p:cTn>
                                        <p:tgtEl>
                                          <p:spTgt spid="160"/>
                                        </p:tgtEl>
                                        <p:attrNameLst>
                                          <p:attrName>style.visibility</p:attrName>
                                        </p:attrNameLst>
                                      </p:cBhvr>
                                      <p:to>
                                        <p:strVal val="visible"/>
                                      </p:to>
                                    </p:set>
                                    <p:animEffect transition="in" filter="fade">
                                      <p:cBhvr>
                                        <p:cTn id="388" dur="250"/>
                                        <p:tgtEl>
                                          <p:spTgt spid="160"/>
                                        </p:tgtEl>
                                      </p:cBhvr>
                                    </p:animEffect>
                                  </p:childTnLst>
                                </p:cTn>
                              </p:par>
                            </p:childTnLst>
                          </p:cTn>
                        </p:par>
                        <p:par>
                          <p:cTn id="389" fill="hold">
                            <p:stCondLst>
                              <p:cond delay="11500"/>
                            </p:stCondLst>
                            <p:childTnLst>
                              <p:par>
                                <p:cTn id="390" presetID="10" presetClass="entr" presetSubtype="0" fill="hold" grpId="0" nodeType="afterEffect">
                                  <p:stCondLst>
                                    <p:cond delay="0"/>
                                  </p:stCondLst>
                                  <p:childTnLst>
                                    <p:set>
                                      <p:cBhvr>
                                        <p:cTn id="391" dur="1" fill="hold">
                                          <p:stCondLst>
                                            <p:cond delay="0"/>
                                          </p:stCondLst>
                                        </p:cTn>
                                        <p:tgtEl>
                                          <p:spTgt spid="161"/>
                                        </p:tgtEl>
                                        <p:attrNameLst>
                                          <p:attrName>style.visibility</p:attrName>
                                        </p:attrNameLst>
                                      </p:cBhvr>
                                      <p:to>
                                        <p:strVal val="visible"/>
                                      </p:to>
                                    </p:set>
                                    <p:animEffect transition="in" filter="fade">
                                      <p:cBhvr>
                                        <p:cTn id="392" dur="250"/>
                                        <p:tgtEl>
                                          <p:spTgt spid="161"/>
                                        </p:tgtEl>
                                      </p:cBhvr>
                                    </p:animEffect>
                                  </p:childTnLst>
                                </p:cTn>
                              </p:par>
                            </p:childTnLst>
                          </p:cTn>
                        </p:par>
                        <p:par>
                          <p:cTn id="393" fill="hold">
                            <p:stCondLst>
                              <p:cond delay="11750"/>
                            </p:stCondLst>
                            <p:childTnLst>
                              <p:par>
                                <p:cTn id="394" presetID="10" presetClass="entr" presetSubtype="0" fill="hold" grpId="0" nodeType="afterEffect">
                                  <p:stCondLst>
                                    <p:cond delay="0"/>
                                  </p:stCondLst>
                                  <p:childTnLst>
                                    <p:set>
                                      <p:cBhvr>
                                        <p:cTn id="395" dur="1" fill="hold">
                                          <p:stCondLst>
                                            <p:cond delay="0"/>
                                          </p:stCondLst>
                                        </p:cTn>
                                        <p:tgtEl>
                                          <p:spTgt spid="162"/>
                                        </p:tgtEl>
                                        <p:attrNameLst>
                                          <p:attrName>style.visibility</p:attrName>
                                        </p:attrNameLst>
                                      </p:cBhvr>
                                      <p:to>
                                        <p:strVal val="visible"/>
                                      </p:to>
                                    </p:set>
                                    <p:animEffect transition="in" filter="fade">
                                      <p:cBhvr>
                                        <p:cTn id="396" dur="250"/>
                                        <p:tgtEl>
                                          <p:spTgt spid="162"/>
                                        </p:tgtEl>
                                      </p:cBhvr>
                                    </p:animEffect>
                                  </p:childTnLst>
                                </p:cTn>
                              </p:par>
                            </p:childTnLst>
                          </p:cTn>
                        </p:par>
                        <p:par>
                          <p:cTn id="397" fill="hold">
                            <p:stCondLst>
                              <p:cond delay="12000"/>
                            </p:stCondLst>
                            <p:childTnLst>
                              <p:par>
                                <p:cTn id="398" presetID="10" presetClass="entr" presetSubtype="0" fill="hold" grpId="0" nodeType="afterEffect">
                                  <p:stCondLst>
                                    <p:cond delay="0"/>
                                  </p:stCondLst>
                                  <p:childTnLst>
                                    <p:set>
                                      <p:cBhvr>
                                        <p:cTn id="399" dur="1" fill="hold">
                                          <p:stCondLst>
                                            <p:cond delay="0"/>
                                          </p:stCondLst>
                                        </p:cTn>
                                        <p:tgtEl>
                                          <p:spTgt spid="163"/>
                                        </p:tgtEl>
                                        <p:attrNameLst>
                                          <p:attrName>style.visibility</p:attrName>
                                        </p:attrNameLst>
                                      </p:cBhvr>
                                      <p:to>
                                        <p:strVal val="visible"/>
                                      </p:to>
                                    </p:set>
                                    <p:animEffect transition="in" filter="fade">
                                      <p:cBhvr>
                                        <p:cTn id="400" dur="250"/>
                                        <p:tgtEl>
                                          <p:spTgt spid="163"/>
                                        </p:tgtEl>
                                      </p:cBhvr>
                                    </p:animEffect>
                                  </p:childTnLst>
                                </p:cTn>
                              </p:par>
                            </p:childTnLst>
                          </p:cTn>
                        </p:par>
                        <p:par>
                          <p:cTn id="401" fill="hold">
                            <p:stCondLst>
                              <p:cond delay="12250"/>
                            </p:stCondLst>
                            <p:childTnLst>
                              <p:par>
                                <p:cTn id="402" presetID="10" presetClass="entr" presetSubtype="0" fill="hold" grpId="0" nodeType="afterEffect">
                                  <p:stCondLst>
                                    <p:cond delay="0"/>
                                  </p:stCondLst>
                                  <p:childTnLst>
                                    <p:set>
                                      <p:cBhvr>
                                        <p:cTn id="403" dur="1" fill="hold">
                                          <p:stCondLst>
                                            <p:cond delay="0"/>
                                          </p:stCondLst>
                                        </p:cTn>
                                        <p:tgtEl>
                                          <p:spTgt spid="164"/>
                                        </p:tgtEl>
                                        <p:attrNameLst>
                                          <p:attrName>style.visibility</p:attrName>
                                        </p:attrNameLst>
                                      </p:cBhvr>
                                      <p:to>
                                        <p:strVal val="visible"/>
                                      </p:to>
                                    </p:set>
                                    <p:animEffect transition="in" filter="fade">
                                      <p:cBhvr>
                                        <p:cTn id="404" dur="250"/>
                                        <p:tgtEl>
                                          <p:spTgt spid="164"/>
                                        </p:tgtEl>
                                      </p:cBhvr>
                                    </p:animEffect>
                                  </p:childTnLst>
                                </p:cTn>
                              </p:par>
                            </p:childTnLst>
                          </p:cTn>
                        </p:par>
                        <p:par>
                          <p:cTn id="405" fill="hold">
                            <p:stCondLst>
                              <p:cond delay="12500"/>
                            </p:stCondLst>
                            <p:childTnLst>
                              <p:par>
                                <p:cTn id="406" presetID="10" presetClass="entr" presetSubtype="0" fill="hold" grpId="0" nodeType="afterEffect">
                                  <p:stCondLst>
                                    <p:cond delay="0"/>
                                  </p:stCondLst>
                                  <p:childTnLst>
                                    <p:set>
                                      <p:cBhvr>
                                        <p:cTn id="407" dur="1" fill="hold">
                                          <p:stCondLst>
                                            <p:cond delay="0"/>
                                          </p:stCondLst>
                                        </p:cTn>
                                        <p:tgtEl>
                                          <p:spTgt spid="165"/>
                                        </p:tgtEl>
                                        <p:attrNameLst>
                                          <p:attrName>style.visibility</p:attrName>
                                        </p:attrNameLst>
                                      </p:cBhvr>
                                      <p:to>
                                        <p:strVal val="visible"/>
                                      </p:to>
                                    </p:set>
                                    <p:animEffect transition="in" filter="fade">
                                      <p:cBhvr>
                                        <p:cTn id="408" dur="250"/>
                                        <p:tgtEl>
                                          <p:spTgt spid="165"/>
                                        </p:tgtEl>
                                      </p:cBhvr>
                                    </p:animEffect>
                                  </p:childTnLst>
                                </p:cTn>
                              </p:par>
                            </p:childTnLst>
                          </p:cTn>
                        </p:par>
                        <p:par>
                          <p:cTn id="409" fill="hold">
                            <p:stCondLst>
                              <p:cond delay="12750"/>
                            </p:stCondLst>
                            <p:childTnLst>
                              <p:par>
                                <p:cTn id="410" presetID="10" presetClass="entr" presetSubtype="0" fill="hold" grpId="0" nodeType="afterEffect">
                                  <p:stCondLst>
                                    <p:cond delay="0"/>
                                  </p:stCondLst>
                                  <p:childTnLst>
                                    <p:set>
                                      <p:cBhvr>
                                        <p:cTn id="411" dur="1" fill="hold">
                                          <p:stCondLst>
                                            <p:cond delay="0"/>
                                          </p:stCondLst>
                                        </p:cTn>
                                        <p:tgtEl>
                                          <p:spTgt spid="166"/>
                                        </p:tgtEl>
                                        <p:attrNameLst>
                                          <p:attrName>style.visibility</p:attrName>
                                        </p:attrNameLst>
                                      </p:cBhvr>
                                      <p:to>
                                        <p:strVal val="visible"/>
                                      </p:to>
                                    </p:set>
                                    <p:animEffect transition="in" filter="fade">
                                      <p:cBhvr>
                                        <p:cTn id="412" dur="250"/>
                                        <p:tgtEl>
                                          <p:spTgt spid="166"/>
                                        </p:tgtEl>
                                      </p:cBhvr>
                                    </p:animEffect>
                                  </p:childTnLst>
                                </p:cTn>
                              </p:par>
                            </p:childTnLst>
                          </p:cTn>
                        </p:par>
                        <p:par>
                          <p:cTn id="413" fill="hold">
                            <p:stCondLst>
                              <p:cond delay="13000"/>
                            </p:stCondLst>
                            <p:childTnLst>
                              <p:par>
                                <p:cTn id="414" presetID="10" presetClass="entr" presetSubtype="0" fill="hold" grpId="0" nodeType="afterEffect">
                                  <p:stCondLst>
                                    <p:cond delay="0"/>
                                  </p:stCondLst>
                                  <p:childTnLst>
                                    <p:set>
                                      <p:cBhvr>
                                        <p:cTn id="415" dur="1" fill="hold">
                                          <p:stCondLst>
                                            <p:cond delay="0"/>
                                          </p:stCondLst>
                                        </p:cTn>
                                        <p:tgtEl>
                                          <p:spTgt spid="167"/>
                                        </p:tgtEl>
                                        <p:attrNameLst>
                                          <p:attrName>style.visibility</p:attrName>
                                        </p:attrNameLst>
                                      </p:cBhvr>
                                      <p:to>
                                        <p:strVal val="visible"/>
                                      </p:to>
                                    </p:set>
                                    <p:animEffect transition="in" filter="fade">
                                      <p:cBhvr>
                                        <p:cTn id="416" dur="250"/>
                                        <p:tgtEl>
                                          <p:spTgt spid="167"/>
                                        </p:tgtEl>
                                      </p:cBhvr>
                                    </p:animEffect>
                                  </p:childTnLst>
                                </p:cTn>
                              </p:par>
                            </p:childTnLst>
                          </p:cTn>
                        </p:par>
                        <p:par>
                          <p:cTn id="417" fill="hold">
                            <p:stCondLst>
                              <p:cond delay="13250"/>
                            </p:stCondLst>
                            <p:childTnLst>
                              <p:par>
                                <p:cTn id="418" presetID="10" presetClass="entr" presetSubtype="0" fill="hold" grpId="0" nodeType="afterEffect">
                                  <p:stCondLst>
                                    <p:cond delay="0"/>
                                  </p:stCondLst>
                                  <p:childTnLst>
                                    <p:set>
                                      <p:cBhvr>
                                        <p:cTn id="419" dur="1" fill="hold">
                                          <p:stCondLst>
                                            <p:cond delay="0"/>
                                          </p:stCondLst>
                                        </p:cTn>
                                        <p:tgtEl>
                                          <p:spTgt spid="168"/>
                                        </p:tgtEl>
                                        <p:attrNameLst>
                                          <p:attrName>style.visibility</p:attrName>
                                        </p:attrNameLst>
                                      </p:cBhvr>
                                      <p:to>
                                        <p:strVal val="visible"/>
                                      </p:to>
                                    </p:set>
                                    <p:animEffect transition="in" filter="fade">
                                      <p:cBhvr>
                                        <p:cTn id="420" dur="250"/>
                                        <p:tgtEl>
                                          <p:spTgt spid="168"/>
                                        </p:tgtEl>
                                      </p:cBhvr>
                                    </p:animEffect>
                                  </p:childTnLst>
                                </p:cTn>
                              </p:par>
                            </p:childTnLst>
                          </p:cTn>
                        </p:par>
                        <p:par>
                          <p:cTn id="421" fill="hold">
                            <p:stCondLst>
                              <p:cond delay="13500"/>
                            </p:stCondLst>
                            <p:childTnLst>
                              <p:par>
                                <p:cTn id="422" presetID="10" presetClass="entr" presetSubtype="0" fill="hold" grpId="0" nodeType="afterEffect">
                                  <p:stCondLst>
                                    <p:cond delay="0"/>
                                  </p:stCondLst>
                                  <p:childTnLst>
                                    <p:set>
                                      <p:cBhvr>
                                        <p:cTn id="423" dur="1" fill="hold">
                                          <p:stCondLst>
                                            <p:cond delay="0"/>
                                          </p:stCondLst>
                                        </p:cTn>
                                        <p:tgtEl>
                                          <p:spTgt spid="169"/>
                                        </p:tgtEl>
                                        <p:attrNameLst>
                                          <p:attrName>style.visibility</p:attrName>
                                        </p:attrNameLst>
                                      </p:cBhvr>
                                      <p:to>
                                        <p:strVal val="visible"/>
                                      </p:to>
                                    </p:set>
                                    <p:animEffect transition="in" filter="fade">
                                      <p:cBhvr>
                                        <p:cTn id="424" dur="250"/>
                                        <p:tgtEl>
                                          <p:spTgt spid="169"/>
                                        </p:tgtEl>
                                      </p:cBhvr>
                                    </p:animEffect>
                                  </p:childTnLst>
                                </p:cTn>
                              </p:par>
                            </p:childTnLst>
                          </p:cTn>
                        </p:par>
                        <p:par>
                          <p:cTn id="425" fill="hold">
                            <p:stCondLst>
                              <p:cond delay="13750"/>
                            </p:stCondLst>
                            <p:childTnLst>
                              <p:par>
                                <p:cTn id="426" presetID="10" presetClass="entr" presetSubtype="0" fill="hold" grpId="0" nodeType="afterEffect">
                                  <p:stCondLst>
                                    <p:cond delay="0"/>
                                  </p:stCondLst>
                                  <p:childTnLst>
                                    <p:set>
                                      <p:cBhvr>
                                        <p:cTn id="427" dur="1" fill="hold">
                                          <p:stCondLst>
                                            <p:cond delay="0"/>
                                          </p:stCondLst>
                                        </p:cTn>
                                        <p:tgtEl>
                                          <p:spTgt spid="170"/>
                                        </p:tgtEl>
                                        <p:attrNameLst>
                                          <p:attrName>style.visibility</p:attrName>
                                        </p:attrNameLst>
                                      </p:cBhvr>
                                      <p:to>
                                        <p:strVal val="visible"/>
                                      </p:to>
                                    </p:set>
                                    <p:animEffect transition="in" filter="fade">
                                      <p:cBhvr>
                                        <p:cTn id="428" dur="250"/>
                                        <p:tgtEl>
                                          <p:spTgt spid="170"/>
                                        </p:tgtEl>
                                      </p:cBhvr>
                                    </p:animEffect>
                                  </p:childTnLst>
                                </p:cTn>
                              </p:par>
                            </p:childTnLst>
                          </p:cTn>
                        </p:par>
                        <p:par>
                          <p:cTn id="429" fill="hold">
                            <p:stCondLst>
                              <p:cond delay="14000"/>
                            </p:stCondLst>
                            <p:childTnLst>
                              <p:par>
                                <p:cTn id="430" presetID="10" presetClass="entr" presetSubtype="0" fill="hold" grpId="0" nodeType="afterEffect">
                                  <p:stCondLst>
                                    <p:cond delay="0"/>
                                  </p:stCondLst>
                                  <p:childTnLst>
                                    <p:set>
                                      <p:cBhvr>
                                        <p:cTn id="431" dur="1" fill="hold">
                                          <p:stCondLst>
                                            <p:cond delay="0"/>
                                          </p:stCondLst>
                                        </p:cTn>
                                        <p:tgtEl>
                                          <p:spTgt spid="171"/>
                                        </p:tgtEl>
                                        <p:attrNameLst>
                                          <p:attrName>style.visibility</p:attrName>
                                        </p:attrNameLst>
                                      </p:cBhvr>
                                      <p:to>
                                        <p:strVal val="visible"/>
                                      </p:to>
                                    </p:set>
                                    <p:animEffect transition="in" filter="fade">
                                      <p:cBhvr>
                                        <p:cTn id="432" dur="250"/>
                                        <p:tgtEl>
                                          <p:spTgt spid="171"/>
                                        </p:tgtEl>
                                      </p:cBhvr>
                                    </p:animEffect>
                                  </p:childTnLst>
                                </p:cTn>
                              </p:par>
                            </p:childTnLst>
                          </p:cTn>
                        </p:par>
                        <p:par>
                          <p:cTn id="433" fill="hold">
                            <p:stCondLst>
                              <p:cond delay="14250"/>
                            </p:stCondLst>
                            <p:childTnLst>
                              <p:par>
                                <p:cTn id="434" presetID="10" presetClass="entr" presetSubtype="0" fill="hold" grpId="0" nodeType="afterEffect">
                                  <p:stCondLst>
                                    <p:cond delay="0"/>
                                  </p:stCondLst>
                                  <p:childTnLst>
                                    <p:set>
                                      <p:cBhvr>
                                        <p:cTn id="435" dur="1" fill="hold">
                                          <p:stCondLst>
                                            <p:cond delay="0"/>
                                          </p:stCondLst>
                                        </p:cTn>
                                        <p:tgtEl>
                                          <p:spTgt spid="172"/>
                                        </p:tgtEl>
                                        <p:attrNameLst>
                                          <p:attrName>style.visibility</p:attrName>
                                        </p:attrNameLst>
                                      </p:cBhvr>
                                      <p:to>
                                        <p:strVal val="visible"/>
                                      </p:to>
                                    </p:set>
                                    <p:animEffect transition="in" filter="fade">
                                      <p:cBhvr>
                                        <p:cTn id="436" dur="250"/>
                                        <p:tgtEl>
                                          <p:spTgt spid="172"/>
                                        </p:tgtEl>
                                      </p:cBhvr>
                                    </p:animEffect>
                                  </p:childTnLst>
                                </p:cTn>
                              </p:par>
                            </p:childTnLst>
                          </p:cTn>
                        </p:par>
                        <p:par>
                          <p:cTn id="437" fill="hold">
                            <p:stCondLst>
                              <p:cond delay="14500"/>
                            </p:stCondLst>
                            <p:childTnLst>
                              <p:par>
                                <p:cTn id="438" presetID="10" presetClass="entr" presetSubtype="0" fill="hold" grpId="0" nodeType="afterEffect">
                                  <p:stCondLst>
                                    <p:cond delay="0"/>
                                  </p:stCondLst>
                                  <p:childTnLst>
                                    <p:set>
                                      <p:cBhvr>
                                        <p:cTn id="439" dur="1" fill="hold">
                                          <p:stCondLst>
                                            <p:cond delay="0"/>
                                          </p:stCondLst>
                                        </p:cTn>
                                        <p:tgtEl>
                                          <p:spTgt spid="173"/>
                                        </p:tgtEl>
                                        <p:attrNameLst>
                                          <p:attrName>style.visibility</p:attrName>
                                        </p:attrNameLst>
                                      </p:cBhvr>
                                      <p:to>
                                        <p:strVal val="visible"/>
                                      </p:to>
                                    </p:set>
                                    <p:animEffect transition="in" filter="fade">
                                      <p:cBhvr>
                                        <p:cTn id="440" dur="250"/>
                                        <p:tgtEl>
                                          <p:spTgt spid="173"/>
                                        </p:tgtEl>
                                      </p:cBhvr>
                                    </p:animEffect>
                                  </p:childTnLst>
                                </p:cTn>
                              </p:par>
                            </p:childTnLst>
                          </p:cTn>
                        </p:par>
                        <p:par>
                          <p:cTn id="441" fill="hold">
                            <p:stCondLst>
                              <p:cond delay="14750"/>
                            </p:stCondLst>
                            <p:childTnLst>
                              <p:par>
                                <p:cTn id="442" presetID="10" presetClass="entr" presetSubtype="0" fill="hold" grpId="0" nodeType="afterEffect">
                                  <p:stCondLst>
                                    <p:cond delay="0"/>
                                  </p:stCondLst>
                                  <p:childTnLst>
                                    <p:set>
                                      <p:cBhvr>
                                        <p:cTn id="443" dur="1" fill="hold">
                                          <p:stCondLst>
                                            <p:cond delay="0"/>
                                          </p:stCondLst>
                                        </p:cTn>
                                        <p:tgtEl>
                                          <p:spTgt spid="175"/>
                                        </p:tgtEl>
                                        <p:attrNameLst>
                                          <p:attrName>style.visibility</p:attrName>
                                        </p:attrNameLst>
                                      </p:cBhvr>
                                      <p:to>
                                        <p:strVal val="visible"/>
                                      </p:to>
                                    </p:set>
                                    <p:animEffect transition="in" filter="fade">
                                      <p:cBhvr>
                                        <p:cTn id="444" dur="250"/>
                                        <p:tgtEl>
                                          <p:spTgt spid="175"/>
                                        </p:tgtEl>
                                      </p:cBhvr>
                                    </p:animEffect>
                                  </p:childTnLst>
                                </p:cTn>
                              </p:par>
                            </p:childTnLst>
                          </p:cTn>
                        </p:par>
                        <p:par>
                          <p:cTn id="445" fill="hold">
                            <p:stCondLst>
                              <p:cond delay="15000"/>
                            </p:stCondLst>
                            <p:childTnLst>
                              <p:par>
                                <p:cTn id="446" presetID="10" presetClass="entr" presetSubtype="0" fill="hold" grpId="0" nodeType="afterEffect">
                                  <p:stCondLst>
                                    <p:cond delay="0"/>
                                  </p:stCondLst>
                                  <p:childTnLst>
                                    <p:set>
                                      <p:cBhvr>
                                        <p:cTn id="447" dur="1" fill="hold">
                                          <p:stCondLst>
                                            <p:cond delay="0"/>
                                          </p:stCondLst>
                                        </p:cTn>
                                        <p:tgtEl>
                                          <p:spTgt spid="176"/>
                                        </p:tgtEl>
                                        <p:attrNameLst>
                                          <p:attrName>style.visibility</p:attrName>
                                        </p:attrNameLst>
                                      </p:cBhvr>
                                      <p:to>
                                        <p:strVal val="visible"/>
                                      </p:to>
                                    </p:set>
                                    <p:animEffect transition="in" filter="fade">
                                      <p:cBhvr>
                                        <p:cTn id="448" dur="250"/>
                                        <p:tgtEl>
                                          <p:spTgt spid="176"/>
                                        </p:tgtEl>
                                      </p:cBhvr>
                                    </p:animEffect>
                                  </p:childTnLst>
                                </p:cTn>
                              </p:par>
                            </p:childTnLst>
                          </p:cTn>
                        </p:par>
                        <p:par>
                          <p:cTn id="449" fill="hold">
                            <p:stCondLst>
                              <p:cond delay="15250"/>
                            </p:stCondLst>
                            <p:childTnLst>
                              <p:par>
                                <p:cTn id="450" presetID="10" presetClass="entr" presetSubtype="0" fill="hold" grpId="0" nodeType="afterEffect">
                                  <p:stCondLst>
                                    <p:cond delay="0"/>
                                  </p:stCondLst>
                                  <p:childTnLst>
                                    <p:set>
                                      <p:cBhvr>
                                        <p:cTn id="451" dur="1" fill="hold">
                                          <p:stCondLst>
                                            <p:cond delay="0"/>
                                          </p:stCondLst>
                                        </p:cTn>
                                        <p:tgtEl>
                                          <p:spTgt spid="177"/>
                                        </p:tgtEl>
                                        <p:attrNameLst>
                                          <p:attrName>style.visibility</p:attrName>
                                        </p:attrNameLst>
                                      </p:cBhvr>
                                      <p:to>
                                        <p:strVal val="visible"/>
                                      </p:to>
                                    </p:set>
                                    <p:animEffect transition="in" filter="fade">
                                      <p:cBhvr>
                                        <p:cTn id="452" dur="250"/>
                                        <p:tgtEl>
                                          <p:spTgt spid="177"/>
                                        </p:tgtEl>
                                      </p:cBhvr>
                                    </p:animEffect>
                                  </p:childTnLst>
                                </p:cTn>
                              </p:par>
                            </p:childTnLst>
                          </p:cTn>
                        </p:par>
                        <p:par>
                          <p:cTn id="453" fill="hold">
                            <p:stCondLst>
                              <p:cond delay="15500"/>
                            </p:stCondLst>
                            <p:childTnLst>
                              <p:par>
                                <p:cTn id="454" presetID="10" presetClass="entr" presetSubtype="0" fill="hold" grpId="0" nodeType="afterEffect">
                                  <p:stCondLst>
                                    <p:cond delay="0"/>
                                  </p:stCondLst>
                                  <p:childTnLst>
                                    <p:set>
                                      <p:cBhvr>
                                        <p:cTn id="455" dur="1" fill="hold">
                                          <p:stCondLst>
                                            <p:cond delay="0"/>
                                          </p:stCondLst>
                                        </p:cTn>
                                        <p:tgtEl>
                                          <p:spTgt spid="178"/>
                                        </p:tgtEl>
                                        <p:attrNameLst>
                                          <p:attrName>style.visibility</p:attrName>
                                        </p:attrNameLst>
                                      </p:cBhvr>
                                      <p:to>
                                        <p:strVal val="visible"/>
                                      </p:to>
                                    </p:set>
                                    <p:animEffect transition="in" filter="fade">
                                      <p:cBhvr>
                                        <p:cTn id="456" dur="250"/>
                                        <p:tgtEl>
                                          <p:spTgt spid="178"/>
                                        </p:tgtEl>
                                      </p:cBhvr>
                                    </p:animEffect>
                                  </p:childTnLst>
                                </p:cTn>
                              </p:par>
                            </p:childTnLst>
                          </p:cTn>
                        </p:par>
                        <p:par>
                          <p:cTn id="457" fill="hold">
                            <p:stCondLst>
                              <p:cond delay="15750"/>
                            </p:stCondLst>
                            <p:childTnLst>
                              <p:par>
                                <p:cTn id="458" presetID="10" presetClass="entr" presetSubtype="0" fill="hold" grpId="0" nodeType="afterEffect">
                                  <p:stCondLst>
                                    <p:cond delay="0"/>
                                  </p:stCondLst>
                                  <p:childTnLst>
                                    <p:set>
                                      <p:cBhvr>
                                        <p:cTn id="459" dur="1" fill="hold">
                                          <p:stCondLst>
                                            <p:cond delay="0"/>
                                          </p:stCondLst>
                                        </p:cTn>
                                        <p:tgtEl>
                                          <p:spTgt spid="179"/>
                                        </p:tgtEl>
                                        <p:attrNameLst>
                                          <p:attrName>style.visibility</p:attrName>
                                        </p:attrNameLst>
                                      </p:cBhvr>
                                      <p:to>
                                        <p:strVal val="visible"/>
                                      </p:to>
                                    </p:set>
                                    <p:animEffect transition="in" filter="fade">
                                      <p:cBhvr>
                                        <p:cTn id="460" dur="250"/>
                                        <p:tgtEl>
                                          <p:spTgt spid="179"/>
                                        </p:tgtEl>
                                      </p:cBhvr>
                                    </p:animEffect>
                                  </p:childTnLst>
                                </p:cTn>
                              </p:par>
                            </p:childTnLst>
                          </p:cTn>
                        </p:par>
                        <p:par>
                          <p:cTn id="461" fill="hold">
                            <p:stCondLst>
                              <p:cond delay="16000"/>
                            </p:stCondLst>
                            <p:childTnLst>
                              <p:par>
                                <p:cTn id="462" presetID="10" presetClass="entr" presetSubtype="0" fill="hold" grpId="0" nodeType="afterEffect">
                                  <p:stCondLst>
                                    <p:cond delay="0"/>
                                  </p:stCondLst>
                                  <p:childTnLst>
                                    <p:set>
                                      <p:cBhvr>
                                        <p:cTn id="463" dur="1" fill="hold">
                                          <p:stCondLst>
                                            <p:cond delay="0"/>
                                          </p:stCondLst>
                                        </p:cTn>
                                        <p:tgtEl>
                                          <p:spTgt spid="180"/>
                                        </p:tgtEl>
                                        <p:attrNameLst>
                                          <p:attrName>style.visibility</p:attrName>
                                        </p:attrNameLst>
                                      </p:cBhvr>
                                      <p:to>
                                        <p:strVal val="visible"/>
                                      </p:to>
                                    </p:set>
                                    <p:animEffect transition="in" filter="fade">
                                      <p:cBhvr>
                                        <p:cTn id="464" dur="250"/>
                                        <p:tgtEl>
                                          <p:spTgt spid="180"/>
                                        </p:tgtEl>
                                      </p:cBhvr>
                                    </p:animEffect>
                                  </p:childTnLst>
                                </p:cTn>
                              </p:par>
                            </p:childTnLst>
                          </p:cTn>
                        </p:par>
                        <p:par>
                          <p:cTn id="465" fill="hold">
                            <p:stCondLst>
                              <p:cond delay="16250"/>
                            </p:stCondLst>
                            <p:childTnLst>
                              <p:par>
                                <p:cTn id="466" presetID="10" presetClass="entr" presetSubtype="0" fill="hold" grpId="0" nodeType="afterEffect">
                                  <p:stCondLst>
                                    <p:cond delay="0"/>
                                  </p:stCondLst>
                                  <p:childTnLst>
                                    <p:set>
                                      <p:cBhvr>
                                        <p:cTn id="467" dur="1" fill="hold">
                                          <p:stCondLst>
                                            <p:cond delay="0"/>
                                          </p:stCondLst>
                                        </p:cTn>
                                        <p:tgtEl>
                                          <p:spTgt spid="181"/>
                                        </p:tgtEl>
                                        <p:attrNameLst>
                                          <p:attrName>style.visibility</p:attrName>
                                        </p:attrNameLst>
                                      </p:cBhvr>
                                      <p:to>
                                        <p:strVal val="visible"/>
                                      </p:to>
                                    </p:set>
                                    <p:animEffect transition="in" filter="fade">
                                      <p:cBhvr>
                                        <p:cTn id="468" dur="250"/>
                                        <p:tgtEl>
                                          <p:spTgt spid="181"/>
                                        </p:tgtEl>
                                      </p:cBhvr>
                                    </p:animEffect>
                                  </p:childTnLst>
                                </p:cTn>
                              </p:par>
                            </p:childTnLst>
                          </p:cTn>
                        </p:par>
                        <p:par>
                          <p:cTn id="469" fill="hold">
                            <p:stCondLst>
                              <p:cond delay="16500"/>
                            </p:stCondLst>
                            <p:childTnLst>
                              <p:par>
                                <p:cTn id="470" presetID="10" presetClass="entr" presetSubtype="0" fill="hold" grpId="0" nodeType="afterEffect">
                                  <p:stCondLst>
                                    <p:cond delay="0"/>
                                  </p:stCondLst>
                                  <p:childTnLst>
                                    <p:set>
                                      <p:cBhvr>
                                        <p:cTn id="471" dur="1" fill="hold">
                                          <p:stCondLst>
                                            <p:cond delay="0"/>
                                          </p:stCondLst>
                                        </p:cTn>
                                        <p:tgtEl>
                                          <p:spTgt spid="182"/>
                                        </p:tgtEl>
                                        <p:attrNameLst>
                                          <p:attrName>style.visibility</p:attrName>
                                        </p:attrNameLst>
                                      </p:cBhvr>
                                      <p:to>
                                        <p:strVal val="visible"/>
                                      </p:to>
                                    </p:set>
                                    <p:animEffect transition="in" filter="fade">
                                      <p:cBhvr>
                                        <p:cTn id="472" dur="250"/>
                                        <p:tgtEl>
                                          <p:spTgt spid="182"/>
                                        </p:tgtEl>
                                      </p:cBhvr>
                                    </p:animEffect>
                                  </p:childTnLst>
                                </p:cTn>
                              </p:par>
                            </p:childTnLst>
                          </p:cTn>
                        </p:par>
                        <p:par>
                          <p:cTn id="473" fill="hold">
                            <p:stCondLst>
                              <p:cond delay="16750"/>
                            </p:stCondLst>
                            <p:childTnLst>
                              <p:par>
                                <p:cTn id="474" presetID="10" presetClass="entr" presetSubtype="0" fill="hold" grpId="0" nodeType="afterEffect">
                                  <p:stCondLst>
                                    <p:cond delay="0"/>
                                  </p:stCondLst>
                                  <p:childTnLst>
                                    <p:set>
                                      <p:cBhvr>
                                        <p:cTn id="475" dur="1" fill="hold">
                                          <p:stCondLst>
                                            <p:cond delay="0"/>
                                          </p:stCondLst>
                                        </p:cTn>
                                        <p:tgtEl>
                                          <p:spTgt spid="183"/>
                                        </p:tgtEl>
                                        <p:attrNameLst>
                                          <p:attrName>style.visibility</p:attrName>
                                        </p:attrNameLst>
                                      </p:cBhvr>
                                      <p:to>
                                        <p:strVal val="visible"/>
                                      </p:to>
                                    </p:set>
                                    <p:animEffect transition="in" filter="fade">
                                      <p:cBhvr>
                                        <p:cTn id="476" dur="250"/>
                                        <p:tgtEl>
                                          <p:spTgt spid="183"/>
                                        </p:tgtEl>
                                      </p:cBhvr>
                                    </p:animEffect>
                                  </p:childTnLst>
                                </p:cTn>
                              </p:par>
                            </p:childTnLst>
                          </p:cTn>
                        </p:par>
                        <p:par>
                          <p:cTn id="477" fill="hold">
                            <p:stCondLst>
                              <p:cond delay="17000"/>
                            </p:stCondLst>
                            <p:childTnLst>
                              <p:par>
                                <p:cTn id="478" presetID="10" presetClass="entr" presetSubtype="0" fill="hold" grpId="0" nodeType="afterEffect">
                                  <p:stCondLst>
                                    <p:cond delay="0"/>
                                  </p:stCondLst>
                                  <p:childTnLst>
                                    <p:set>
                                      <p:cBhvr>
                                        <p:cTn id="479" dur="1" fill="hold">
                                          <p:stCondLst>
                                            <p:cond delay="0"/>
                                          </p:stCondLst>
                                        </p:cTn>
                                        <p:tgtEl>
                                          <p:spTgt spid="184"/>
                                        </p:tgtEl>
                                        <p:attrNameLst>
                                          <p:attrName>style.visibility</p:attrName>
                                        </p:attrNameLst>
                                      </p:cBhvr>
                                      <p:to>
                                        <p:strVal val="visible"/>
                                      </p:to>
                                    </p:set>
                                    <p:animEffect transition="in" filter="fade">
                                      <p:cBhvr>
                                        <p:cTn id="480" dur="250"/>
                                        <p:tgtEl>
                                          <p:spTgt spid="184"/>
                                        </p:tgtEl>
                                      </p:cBhvr>
                                    </p:animEffect>
                                  </p:childTnLst>
                                </p:cTn>
                              </p:par>
                            </p:childTnLst>
                          </p:cTn>
                        </p:par>
                        <p:par>
                          <p:cTn id="481" fill="hold">
                            <p:stCondLst>
                              <p:cond delay="17250"/>
                            </p:stCondLst>
                            <p:childTnLst>
                              <p:par>
                                <p:cTn id="482" presetID="10" presetClass="entr" presetSubtype="0" fill="hold" grpId="0" nodeType="afterEffect">
                                  <p:stCondLst>
                                    <p:cond delay="0"/>
                                  </p:stCondLst>
                                  <p:childTnLst>
                                    <p:set>
                                      <p:cBhvr>
                                        <p:cTn id="483" dur="1" fill="hold">
                                          <p:stCondLst>
                                            <p:cond delay="0"/>
                                          </p:stCondLst>
                                        </p:cTn>
                                        <p:tgtEl>
                                          <p:spTgt spid="185"/>
                                        </p:tgtEl>
                                        <p:attrNameLst>
                                          <p:attrName>style.visibility</p:attrName>
                                        </p:attrNameLst>
                                      </p:cBhvr>
                                      <p:to>
                                        <p:strVal val="visible"/>
                                      </p:to>
                                    </p:set>
                                    <p:animEffect transition="in" filter="fade">
                                      <p:cBhvr>
                                        <p:cTn id="484" dur="250"/>
                                        <p:tgtEl>
                                          <p:spTgt spid="185"/>
                                        </p:tgtEl>
                                      </p:cBhvr>
                                    </p:animEffect>
                                  </p:childTnLst>
                                </p:cTn>
                              </p:par>
                            </p:childTnLst>
                          </p:cTn>
                        </p:par>
                        <p:par>
                          <p:cTn id="485" fill="hold">
                            <p:stCondLst>
                              <p:cond delay="17500"/>
                            </p:stCondLst>
                            <p:childTnLst>
                              <p:par>
                                <p:cTn id="486" presetID="10" presetClass="entr" presetSubtype="0" fill="hold" grpId="0" nodeType="afterEffect">
                                  <p:stCondLst>
                                    <p:cond delay="0"/>
                                  </p:stCondLst>
                                  <p:childTnLst>
                                    <p:set>
                                      <p:cBhvr>
                                        <p:cTn id="487" dur="1" fill="hold">
                                          <p:stCondLst>
                                            <p:cond delay="0"/>
                                          </p:stCondLst>
                                        </p:cTn>
                                        <p:tgtEl>
                                          <p:spTgt spid="186"/>
                                        </p:tgtEl>
                                        <p:attrNameLst>
                                          <p:attrName>style.visibility</p:attrName>
                                        </p:attrNameLst>
                                      </p:cBhvr>
                                      <p:to>
                                        <p:strVal val="visible"/>
                                      </p:to>
                                    </p:set>
                                    <p:animEffect transition="in" filter="fade">
                                      <p:cBhvr>
                                        <p:cTn id="488" dur="250"/>
                                        <p:tgtEl>
                                          <p:spTgt spid="186"/>
                                        </p:tgtEl>
                                      </p:cBhvr>
                                    </p:animEffect>
                                  </p:childTnLst>
                                </p:cTn>
                              </p:par>
                            </p:childTnLst>
                          </p:cTn>
                        </p:par>
                        <p:par>
                          <p:cTn id="489" fill="hold">
                            <p:stCondLst>
                              <p:cond delay="17750"/>
                            </p:stCondLst>
                            <p:childTnLst>
                              <p:par>
                                <p:cTn id="490" presetID="10" presetClass="entr" presetSubtype="0" fill="hold" grpId="0" nodeType="afterEffect">
                                  <p:stCondLst>
                                    <p:cond delay="0"/>
                                  </p:stCondLst>
                                  <p:childTnLst>
                                    <p:set>
                                      <p:cBhvr>
                                        <p:cTn id="491" dur="1" fill="hold">
                                          <p:stCondLst>
                                            <p:cond delay="0"/>
                                          </p:stCondLst>
                                        </p:cTn>
                                        <p:tgtEl>
                                          <p:spTgt spid="187"/>
                                        </p:tgtEl>
                                        <p:attrNameLst>
                                          <p:attrName>style.visibility</p:attrName>
                                        </p:attrNameLst>
                                      </p:cBhvr>
                                      <p:to>
                                        <p:strVal val="visible"/>
                                      </p:to>
                                    </p:set>
                                    <p:animEffect transition="in" filter="fade">
                                      <p:cBhvr>
                                        <p:cTn id="492" dur="250"/>
                                        <p:tgtEl>
                                          <p:spTgt spid="187"/>
                                        </p:tgtEl>
                                      </p:cBhvr>
                                    </p:animEffect>
                                  </p:childTnLst>
                                </p:cTn>
                              </p:par>
                            </p:childTnLst>
                          </p:cTn>
                        </p:par>
                        <p:par>
                          <p:cTn id="493" fill="hold">
                            <p:stCondLst>
                              <p:cond delay="18000"/>
                            </p:stCondLst>
                            <p:childTnLst>
                              <p:par>
                                <p:cTn id="494" presetID="10" presetClass="entr" presetSubtype="0" fill="hold" grpId="0" nodeType="afterEffect">
                                  <p:stCondLst>
                                    <p:cond delay="0"/>
                                  </p:stCondLst>
                                  <p:childTnLst>
                                    <p:set>
                                      <p:cBhvr>
                                        <p:cTn id="495" dur="1" fill="hold">
                                          <p:stCondLst>
                                            <p:cond delay="0"/>
                                          </p:stCondLst>
                                        </p:cTn>
                                        <p:tgtEl>
                                          <p:spTgt spid="188"/>
                                        </p:tgtEl>
                                        <p:attrNameLst>
                                          <p:attrName>style.visibility</p:attrName>
                                        </p:attrNameLst>
                                      </p:cBhvr>
                                      <p:to>
                                        <p:strVal val="visible"/>
                                      </p:to>
                                    </p:set>
                                    <p:animEffect transition="in" filter="fade">
                                      <p:cBhvr>
                                        <p:cTn id="496" dur="250"/>
                                        <p:tgtEl>
                                          <p:spTgt spid="188"/>
                                        </p:tgtEl>
                                      </p:cBhvr>
                                    </p:animEffect>
                                  </p:childTnLst>
                                </p:cTn>
                              </p:par>
                            </p:childTnLst>
                          </p:cTn>
                        </p:par>
                        <p:par>
                          <p:cTn id="497" fill="hold">
                            <p:stCondLst>
                              <p:cond delay="18250"/>
                            </p:stCondLst>
                            <p:childTnLst>
                              <p:par>
                                <p:cTn id="498" presetID="10" presetClass="entr" presetSubtype="0" fill="hold" grpId="0" nodeType="afterEffect">
                                  <p:stCondLst>
                                    <p:cond delay="0"/>
                                  </p:stCondLst>
                                  <p:childTnLst>
                                    <p:set>
                                      <p:cBhvr>
                                        <p:cTn id="499" dur="1" fill="hold">
                                          <p:stCondLst>
                                            <p:cond delay="0"/>
                                          </p:stCondLst>
                                        </p:cTn>
                                        <p:tgtEl>
                                          <p:spTgt spid="189"/>
                                        </p:tgtEl>
                                        <p:attrNameLst>
                                          <p:attrName>style.visibility</p:attrName>
                                        </p:attrNameLst>
                                      </p:cBhvr>
                                      <p:to>
                                        <p:strVal val="visible"/>
                                      </p:to>
                                    </p:set>
                                    <p:animEffect transition="in" filter="fade">
                                      <p:cBhvr>
                                        <p:cTn id="500" dur="250"/>
                                        <p:tgtEl>
                                          <p:spTgt spid="189"/>
                                        </p:tgtEl>
                                      </p:cBhvr>
                                    </p:animEffect>
                                  </p:childTnLst>
                                </p:cTn>
                              </p:par>
                            </p:childTnLst>
                          </p:cTn>
                        </p:par>
                        <p:par>
                          <p:cTn id="501" fill="hold">
                            <p:stCondLst>
                              <p:cond delay="18500"/>
                            </p:stCondLst>
                            <p:childTnLst>
                              <p:par>
                                <p:cTn id="502" presetID="10" presetClass="entr" presetSubtype="0" fill="hold" grpId="0" nodeType="afterEffect">
                                  <p:stCondLst>
                                    <p:cond delay="0"/>
                                  </p:stCondLst>
                                  <p:childTnLst>
                                    <p:set>
                                      <p:cBhvr>
                                        <p:cTn id="503" dur="1" fill="hold">
                                          <p:stCondLst>
                                            <p:cond delay="0"/>
                                          </p:stCondLst>
                                        </p:cTn>
                                        <p:tgtEl>
                                          <p:spTgt spid="190"/>
                                        </p:tgtEl>
                                        <p:attrNameLst>
                                          <p:attrName>style.visibility</p:attrName>
                                        </p:attrNameLst>
                                      </p:cBhvr>
                                      <p:to>
                                        <p:strVal val="visible"/>
                                      </p:to>
                                    </p:set>
                                    <p:animEffect transition="in" filter="fade">
                                      <p:cBhvr>
                                        <p:cTn id="504" dur="250"/>
                                        <p:tgtEl>
                                          <p:spTgt spid="190"/>
                                        </p:tgtEl>
                                      </p:cBhvr>
                                    </p:animEffect>
                                  </p:childTnLst>
                                </p:cTn>
                              </p:par>
                            </p:childTnLst>
                          </p:cTn>
                        </p:par>
                        <p:par>
                          <p:cTn id="505" fill="hold">
                            <p:stCondLst>
                              <p:cond delay="18750"/>
                            </p:stCondLst>
                            <p:childTnLst>
                              <p:par>
                                <p:cTn id="506" presetID="10" presetClass="entr" presetSubtype="0" fill="hold" grpId="0" nodeType="afterEffect">
                                  <p:stCondLst>
                                    <p:cond delay="0"/>
                                  </p:stCondLst>
                                  <p:childTnLst>
                                    <p:set>
                                      <p:cBhvr>
                                        <p:cTn id="507" dur="1" fill="hold">
                                          <p:stCondLst>
                                            <p:cond delay="0"/>
                                          </p:stCondLst>
                                        </p:cTn>
                                        <p:tgtEl>
                                          <p:spTgt spid="191"/>
                                        </p:tgtEl>
                                        <p:attrNameLst>
                                          <p:attrName>style.visibility</p:attrName>
                                        </p:attrNameLst>
                                      </p:cBhvr>
                                      <p:to>
                                        <p:strVal val="visible"/>
                                      </p:to>
                                    </p:set>
                                    <p:animEffect transition="in" filter="fade">
                                      <p:cBhvr>
                                        <p:cTn id="508" dur="250"/>
                                        <p:tgtEl>
                                          <p:spTgt spid="191"/>
                                        </p:tgtEl>
                                      </p:cBhvr>
                                    </p:animEffect>
                                  </p:childTnLst>
                                </p:cTn>
                              </p:par>
                            </p:childTnLst>
                          </p:cTn>
                        </p:par>
                        <p:par>
                          <p:cTn id="509" fill="hold">
                            <p:stCondLst>
                              <p:cond delay="19000"/>
                            </p:stCondLst>
                            <p:childTnLst>
                              <p:par>
                                <p:cTn id="510" presetID="10" presetClass="entr" presetSubtype="0" fill="hold" grpId="0" nodeType="afterEffect">
                                  <p:stCondLst>
                                    <p:cond delay="0"/>
                                  </p:stCondLst>
                                  <p:childTnLst>
                                    <p:set>
                                      <p:cBhvr>
                                        <p:cTn id="511" dur="1" fill="hold">
                                          <p:stCondLst>
                                            <p:cond delay="0"/>
                                          </p:stCondLst>
                                        </p:cTn>
                                        <p:tgtEl>
                                          <p:spTgt spid="192"/>
                                        </p:tgtEl>
                                        <p:attrNameLst>
                                          <p:attrName>style.visibility</p:attrName>
                                        </p:attrNameLst>
                                      </p:cBhvr>
                                      <p:to>
                                        <p:strVal val="visible"/>
                                      </p:to>
                                    </p:set>
                                    <p:animEffect transition="in" filter="fade">
                                      <p:cBhvr>
                                        <p:cTn id="512" dur="250"/>
                                        <p:tgtEl>
                                          <p:spTgt spid="192"/>
                                        </p:tgtEl>
                                      </p:cBhvr>
                                    </p:animEffect>
                                  </p:childTnLst>
                                </p:cTn>
                              </p:par>
                            </p:childTnLst>
                          </p:cTn>
                        </p:par>
                        <p:par>
                          <p:cTn id="513" fill="hold">
                            <p:stCondLst>
                              <p:cond delay="19250"/>
                            </p:stCondLst>
                            <p:childTnLst>
                              <p:par>
                                <p:cTn id="514" presetID="10" presetClass="entr" presetSubtype="0" fill="hold" grpId="0" nodeType="afterEffect">
                                  <p:stCondLst>
                                    <p:cond delay="0"/>
                                  </p:stCondLst>
                                  <p:childTnLst>
                                    <p:set>
                                      <p:cBhvr>
                                        <p:cTn id="515" dur="1" fill="hold">
                                          <p:stCondLst>
                                            <p:cond delay="0"/>
                                          </p:stCondLst>
                                        </p:cTn>
                                        <p:tgtEl>
                                          <p:spTgt spid="193"/>
                                        </p:tgtEl>
                                        <p:attrNameLst>
                                          <p:attrName>style.visibility</p:attrName>
                                        </p:attrNameLst>
                                      </p:cBhvr>
                                      <p:to>
                                        <p:strVal val="visible"/>
                                      </p:to>
                                    </p:set>
                                    <p:animEffect transition="in" filter="fade">
                                      <p:cBhvr>
                                        <p:cTn id="516" dur="250"/>
                                        <p:tgtEl>
                                          <p:spTgt spid="193"/>
                                        </p:tgtEl>
                                      </p:cBhvr>
                                    </p:animEffect>
                                  </p:childTnLst>
                                </p:cTn>
                              </p:par>
                            </p:childTnLst>
                          </p:cTn>
                        </p:par>
                        <p:par>
                          <p:cTn id="517" fill="hold">
                            <p:stCondLst>
                              <p:cond delay="19500"/>
                            </p:stCondLst>
                            <p:childTnLst>
                              <p:par>
                                <p:cTn id="518" presetID="10" presetClass="entr" presetSubtype="0" fill="hold" grpId="0" nodeType="afterEffect">
                                  <p:stCondLst>
                                    <p:cond delay="0"/>
                                  </p:stCondLst>
                                  <p:childTnLst>
                                    <p:set>
                                      <p:cBhvr>
                                        <p:cTn id="519" dur="1" fill="hold">
                                          <p:stCondLst>
                                            <p:cond delay="0"/>
                                          </p:stCondLst>
                                        </p:cTn>
                                        <p:tgtEl>
                                          <p:spTgt spid="194"/>
                                        </p:tgtEl>
                                        <p:attrNameLst>
                                          <p:attrName>style.visibility</p:attrName>
                                        </p:attrNameLst>
                                      </p:cBhvr>
                                      <p:to>
                                        <p:strVal val="visible"/>
                                      </p:to>
                                    </p:set>
                                    <p:animEffect transition="in" filter="fade">
                                      <p:cBhvr>
                                        <p:cTn id="520" dur="250"/>
                                        <p:tgtEl>
                                          <p:spTgt spid="194"/>
                                        </p:tgtEl>
                                      </p:cBhvr>
                                    </p:animEffect>
                                  </p:childTnLst>
                                </p:cTn>
                              </p:par>
                            </p:childTnLst>
                          </p:cTn>
                        </p:par>
                        <p:par>
                          <p:cTn id="521" fill="hold">
                            <p:stCondLst>
                              <p:cond delay="19750"/>
                            </p:stCondLst>
                            <p:childTnLst>
                              <p:par>
                                <p:cTn id="522" presetID="10" presetClass="entr" presetSubtype="0" fill="hold" grpId="0" nodeType="afterEffect">
                                  <p:stCondLst>
                                    <p:cond delay="0"/>
                                  </p:stCondLst>
                                  <p:childTnLst>
                                    <p:set>
                                      <p:cBhvr>
                                        <p:cTn id="523" dur="1" fill="hold">
                                          <p:stCondLst>
                                            <p:cond delay="0"/>
                                          </p:stCondLst>
                                        </p:cTn>
                                        <p:tgtEl>
                                          <p:spTgt spid="195"/>
                                        </p:tgtEl>
                                        <p:attrNameLst>
                                          <p:attrName>style.visibility</p:attrName>
                                        </p:attrNameLst>
                                      </p:cBhvr>
                                      <p:to>
                                        <p:strVal val="visible"/>
                                      </p:to>
                                    </p:set>
                                    <p:animEffect transition="in" filter="fade">
                                      <p:cBhvr>
                                        <p:cTn id="524" dur="250"/>
                                        <p:tgtEl>
                                          <p:spTgt spid="195"/>
                                        </p:tgtEl>
                                      </p:cBhvr>
                                    </p:animEffect>
                                  </p:childTnLst>
                                </p:cTn>
                              </p:par>
                            </p:childTnLst>
                          </p:cTn>
                        </p:par>
                        <p:par>
                          <p:cTn id="525" fill="hold">
                            <p:stCondLst>
                              <p:cond delay="20000"/>
                            </p:stCondLst>
                            <p:childTnLst>
                              <p:par>
                                <p:cTn id="526" presetID="10" presetClass="entr" presetSubtype="0" fill="hold" grpId="0" nodeType="afterEffect">
                                  <p:stCondLst>
                                    <p:cond delay="0"/>
                                  </p:stCondLst>
                                  <p:childTnLst>
                                    <p:set>
                                      <p:cBhvr>
                                        <p:cTn id="527" dur="1" fill="hold">
                                          <p:stCondLst>
                                            <p:cond delay="0"/>
                                          </p:stCondLst>
                                        </p:cTn>
                                        <p:tgtEl>
                                          <p:spTgt spid="196"/>
                                        </p:tgtEl>
                                        <p:attrNameLst>
                                          <p:attrName>style.visibility</p:attrName>
                                        </p:attrNameLst>
                                      </p:cBhvr>
                                      <p:to>
                                        <p:strVal val="visible"/>
                                      </p:to>
                                    </p:set>
                                    <p:animEffect transition="in" filter="fade">
                                      <p:cBhvr>
                                        <p:cTn id="528" dur="250"/>
                                        <p:tgtEl>
                                          <p:spTgt spid="196"/>
                                        </p:tgtEl>
                                      </p:cBhvr>
                                    </p:animEffect>
                                  </p:childTnLst>
                                </p:cTn>
                              </p:par>
                            </p:childTnLst>
                          </p:cTn>
                        </p:par>
                        <p:par>
                          <p:cTn id="529" fill="hold">
                            <p:stCondLst>
                              <p:cond delay="20250"/>
                            </p:stCondLst>
                            <p:childTnLst>
                              <p:par>
                                <p:cTn id="530" presetID="10" presetClass="entr" presetSubtype="0" fill="hold" grpId="0" nodeType="afterEffect">
                                  <p:stCondLst>
                                    <p:cond delay="0"/>
                                  </p:stCondLst>
                                  <p:childTnLst>
                                    <p:set>
                                      <p:cBhvr>
                                        <p:cTn id="531" dur="1" fill="hold">
                                          <p:stCondLst>
                                            <p:cond delay="0"/>
                                          </p:stCondLst>
                                        </p:cTn>
                                        <p:tgtEl>
                                          <p:spTgt spid="197"/>
                                        </p:tgtEl>
                                        <p:attrNameLst>
                                          <p:attrName>style.visibility</p:attrName>
                                        </p:attrNameLst>
                                      </p:cBhvr>
                                      <p:to>
                                        <p:strVal val="visible"/>
                                      </p:to>
                                    </p:set>
                                    <p:animEffect transition="in" filter="fade">
                                      <p:cBhvr>
                                        <p:cTn id="532" dur="250"/>
                                        <p:tgtEl>
                                          <p:spTgt spid="197"/>
                                        </p:tgtEl>
                                      </p:cBhvr>
                                    </p:animEffect>
                                  </p:childTnLst>
                                </p:cTn>
                              </p:par>
                            </p:childTnLst>
                          </p:cTn>
                        </p:par>
                        <p:par>
                          <p:cTn id="533" fill="hold">
                            <p:stCondLst>
                              <p:cond delay="20500"/>
                            </p:stCondLst>
                            <p:childTnLst>
                              <p:par>
                                <p:cTn id="534" presetID="10" presetClass="entr" presetSubtype="0" fill="hold" grpId="0" nodeType="afterEffect">
                                  <p:stCondLst>
                                    <p:cond delay="0"/>
                                  </p:stCondLst>
                                  <p:childTnLst>
                                    <p:set>
                                      <p:cBhvr>
                                        <p:cTn id="535" dur="1" fill="hold">
                                          <p:stCondLst>
                                            <p:cond delay="0"/>
                                          </p:stCondLst>
                                        </p:cTn>
                                        <p:tgtEl>
                                          <p:spTgt spid="198"/>
                                        </p:tgtEl>
                                        <p:attrNameLst>
                                          <p:attrName>style.visibility</p:attrName>
                                        </p:attrNameLst>
                                      </p:cBhvr>
                                      <p:to>
                                        <p:strVal val="visible"/>
                                      </p:to>
                                    </p:set>
                                    <p:animEffect transition="in" filter="fade">
                                      <p:cBhvr>
                                        <p:cTn id="536" dur="250"/>
                                        <p:tgtEl>
                                          <p:spTgt spid="198"/>
                                        </p:tgtEl>
                                      </p:cBhvr>
                                    </p:animEffect>
                                  </p:childTnLst>
                                </p:cTn>
                              </p:par>
                            </p:childTnLst>
                          </p:cTn>
                        </p:par>
                        <p:par>
                          <p:cTn id="537" fill="hold">
                            <p:stCondLst>
                              <p:cond delay="20750"/>
                            </p:stCondLst>
                            <p:childTnLst>
                              <p:par>
                                <p:cTn id="538" presetID="10" presetClass="entr" presetSubtype="0" fill="hold" grpId="0" nodeType="afterEffect">
                                  <p:stCondLst>
                                    <p:cond delay="0"/>
                                  </p:stCondLst>
                                  <p:childTnLst>
                                    <p:set>
                                      <p:cBhvr>
                                        <p:cTn id="539" dur="1" fill="hold">
                                          <p:stCondLst>
                                            <p:cond delay="0"/>
                                          </p:stCondLst>
                                        </p:cTn>
                                        <p:tgtEl>
                                          <p:spTgt spid="199"/>
                                        </p:tgtEl>
                                        <p:attrNameLst>
                                          <p:attrName>style.visibility</p:attrName>
                                        </p:attrNameLst>
                                      </p:cBhvr>
                                      <p:to>
                                        <p:strVal val="visible"/>
                                      </p:to>
                                    </p:set>
                                    <p:animEffect transition="in" filter="fade">
                                      <p:cBhvr>
                                        <p:cTn id="540" dur="250"/>
                                        <p:tgtEl>
                                          <p:spTgt spid="199"/>
                                        </p:tgtEl>
                                      </p:cBhvr>
                                    </p:animEffect>
                                  </p:childTnLst>
                                </p:cTn>
                              </p:par>
                            </p:childTnLst>
                          </p:cTn>
                        </p:par>
                        <p:par>
                          <p:cTn id="541" fill="hold">
                            <p:stCondLst>
                              <p:cond delay="21000"/>
                            </p:stCondLst>
                            <p:childTnLst>
                              <p:par>
                                <p:cTn id="542" presetID="10" presetClass="entr" presetSubtype="0" fill="hold" grpId="0" nodeType="afterEffect">
                                  <p:stCondLst>
                                    <p:cond delay="0"/>
                                  </p:stCondLst>
                                  <p:childTnLst>
                                    <p:set>
                                      <p:cBhvr>
                                        <p:cTn id="543" dur="1" fill="hold">
                                          <p:stCondLst>
                                            <p:cond delay="0"/>
                                          </p:stCondLst>
                                        </p:cTn>
                                        <p:tgtEl>
                                          <p:spTgt spid="200"/>
                                        </p:tgtEl>
                                        <p:attrNameLst>
                                          <p:attrName>style.visibility</p:attrName>
                                        </p:attrNameLst>
                                      </p:cBhvr>
                                      <p:to>
                                        <p:strVal val="visible"/>
                                      </p:to>
                                    </p:set>
                                    <p:animEffect transition="in" filter="fade">
                                      <p:cBhvr>
                                        <p:cTn id="544" dur="250"/>
                                        <p:tgtEl>
                                          <p:spTgt spid="200"/>
                                        </p:tgtEl>
                                      </p:cBhvr>
                                    </p:animEffect>
                                  </p:childTnLst>
                                </p:cTn>
                              </p:par>
                            </p:childTnLst>
                          </p:cTn>
                        </p:par>
                        <p:par>
                          <p:cTn id="545" fill="hold">
                            <p:stCondLst>
                              <p:cond delay="21250"/>
                            </p:stCondLst>
                            <p:childTnLst>
                              <p:par>
                                <p:cTn id="546" presetID="22" presetClass="entr" presetSubtype="8" fill="hold" grpId="0" nodeType="afterEffect">
                                  <p:stCondLst>
                                    <p:cond delay="0"/>
                                  </p:stCondLst>
                                  <p:childTnLst>
                                    <p:set>
                                      <p:cBhvr>
                                        <p:cTn id="547" dur="1" fill="hold">
                                          <p:stCondLst>
                                            <p:cond delay="0"/>
                                          </p:stCondLst>
                                        </p:cTn>
                                        <p:tgtEl>
                                          <p:spTgt spid="204"/>
                                        </p:tgtEl>
                                        <p:attrNameLst>
                                          <p:attrName>style.visibility</p:attrName>
                                        </p:attrNameLst>
                                      </p:cBhvr>
                                      <p:to>
                                        <p:strVal val="visible"/>
                                      </p:to>
                                    </p:set>
                                    <p:animEffect transition="in" filter="wipe(left)">
                                      <p:cBhvr>
                                        <p:cTn id="548" dur="1000"/>
                                        <p:tgtEl>
                                          <p:spTgt spid="204"/>
                                        </p:tgtEl>
                                      </p:cBhvr>
                                    </p:animEffect>
                                  </p:childTnLst>
                                </p:cTn>
                              </p:par>
                            </p:childTnLst>
                          </p:cTn>
                        </p:par>
                        <p:par>
                          <p:cTn id="549" fill="hold">
                            <p:stCondLst>
                              <p:cond delay="22250"/>
                            </p:stCondLst>
                            <p:childTnLst>
                              <p:par>
                                <p:cTn id="550" presetID="6" presetClass="entr" presetSubtype="16" fill="hold" grpId="0" nodeType="afterEffect">
                                  <p:stCondLst>
                                    <p:cond delay="0"/>
                                  </p:stCondLst>
                                  <p:childTnLst>
                                    <p:set>
                                      <p:cBhvr>
                                        <p:cTn id="551" dur="1" fill="hold">
                                          <p:stCondLst>
                                            <p:cond delay="0"/>
                                          </p:stCondLst>
                                        </p:cTn>
                                        <p:tgtEl>
                                          <p:spTgt spid="4"/>
                                        </p:tgtEl>
                                        <p:attrNameLst>
                                          <p:attrName>style.visibility</p:attrName>
                                        </p:attrNameLst>
                                      </p:cBhvr>
                                      <p:to>
                                        <p:strVal val="visible"/>
                                      </p:to>
                                    </p:set>
                                    <p:animEffect transition="in" filter="circle(in)">
                                      <p:cBhvr>
                                        <p:cTn id="552"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0" grpId="0" animBg="1"/>
      <p:bldP spid="11" grpId="0" animBg="1"/>
      <p:bldP spid="12" grpId="0" animBg="1"/>
      <p:bldP spid="13" grpId="0" animBg="1"/>
      <p:bldP spid="14" grpId="0" animBg="1"/>
      <p:bldP spid="15" grpId="0" animBg="1"/>
      <p:bldP spid="16" grpId="0" animBg="1"/>
      <p:bldP spid="17" grpId="0" animBg="1"/>
      <p:bldP spid="27" grpId="0" animBg="1"/>
      <p:bldP spid="28" grpId="0" animBg="1"/>
      <p:bldP spid="29" grpId="0" animBg="1"/>
      <p:bldP spid="30" grpId="0" animBg="1"/>
      <p:bldP spid="31" grpId="0" animBg="1"/>
      <p:bldP spid="32" grpId="0" animBg="1"/>
      <p:bldP spid="33" grpId="0" animBg="1"/>
      <p:bldP spid="34" grpId="0" animBg="1"/>
      <p:bldP spid="35" grpId="0" animBg="1"/>
      <p:bldP spid="36" grpId="0" animBg="1"/>
      <p:bldP spid="37" grpId="0" animBg="1"/>
      <p:bldP spid="38" grpId="0" animBg="1"/>
      <p:bldP spid="39" grpId="0" animBg="1"/>
      <p:bldP spid="40" grpId="0" animBg="1"/>
      <p:bldP spid="41" grpId="0" animBg="1"/>
      <p:bldP spid="42" grpId="0" animBg="1"/>
      <p:bldP spid="43" grpId="0" animBg="1"/>
      <p:bldP spid="44" grpId="0" animBg="1"/>
      <p:bldP spid="45" grpId="0" animBg="1"/>
      <p:bldP spid="46" grpId="0" animBg="1"/>
      <p:bldP spid="47" grpId="0" animBg="1"/>
      <p:bldP spid="48" grpId="0" animBg="1"/>
      <p:bldP spid="49" grpId="0" animBg="1"/>
      <p:bldP spid="50" grpId="0" animBg="1"/>
      <p:bldP spid="51" grpId="0" animBg="1"/>
      <p:bldP spid="52" grpId="0" animBg="1"/>
      <p:bldP spid="53" grpId="0" animBg="1"/>
      <p:bldP spid="54" grpId="0" animBg="1"/>
      <p:bldP spid="55" grpId="0" animBg="1"/>
      <p:bldP spid="56" grpId="0" animBg="1"/>
      <p:bldP spid="57" grpId="0" animBg="1"/>
      <p:bldP spid="58" grpId="0" animBg="1"/>
      <p:bldP spid="59" grpId="0" animBg="1"/>
      <p:bldP spid="60" grpId="0" animBg="1"/>
      <p:bldP spid="61" grpId="0" animBg="1"/>
      <p:bldP spid="62" grpId="0" animBg="1"/>
      <p:bldP spid="63" grpId="0" animBg="1"/>
      <p:bldP spid="64" grpId="0" animBg="1"/>
      <p:bldP spid="65" grpId="0" animBg="1"/>
      <p:bldP spid="66" grpId="0" animBg="1"/>
      <p:bldP spid="67" grpId="0" animBg="1"/>
      <p:bldP spid="68" grpId="0" animBg="1"/>
      <p:bldP spid="123" grpId="0" animBg="1"/>
      <p:bldP spid="124" grpId="0" animBg="1"/>
      <p:bldP spid="125" grpId="0" animBg="1"/>
      <p:bldP spid="126" grpId="0" animBg="1"/>
      <p:bldP spid="127" grpId="0" animBg="1"/>
      <p:bldP spid="128" grpId="0" animBg="1"/>
      <p:bldP spid="129" grpId="0" animBg="1"/>
      <p:bldP spid="130" grpId="0" animBg="1"/>
      <p:bldP spid="131" grpId="0" animBg="1"/>
      <p:bldP spid="132" grpId="0" animBg="1"/>
      <p:bldP spid="133" grpId="0" animBg="1"/>
      <p:bldP spid="134" grpId="0" animBg="1"/>
      <p:bldP spid="135" grpId="0" animBg="1"/>
      <p:bldP spid="136" grpId="0" animBg="1"/>
      <p:bldP spid="137" grpId="0" animBg="1"/>
      <p:bldP spid="138" grpId="0" animBg="1"/>
      <p:bldP spid="139" grpId="0" animBg="1"/>
      <p:bldP spid="140" grpId="0" animBg="1"/>
      <p:bldP spid="141" grpId="0" animBg="1"/>
      <p:bldP spid="142" grpId="0" animBg="1"/>
      <p:bldP spid="143" grpId="0" animBg="1"/>
      <p:bldP spid="144" grpId="0" animBg="1"/>
      <p:bldP spid="145" grpId="0" animBg="1"/>
      <p:bldP spid="146" grpId="0" animBg="1"/>
      <p:bldP spid="147" grpId="0" animBg="1"/>
      <p:bldP spid="148" grpId="0" animBg="1"/>
      <p:bldP spid="149" grpId="0" animBg="1"/>
      <p:bldP spid="150" grpId="0" animBg="1"/>
      <p:bldP spid="151" grpId="0" animBg="1"/>
      <p:bldP spid="152" grpId="0" animBg="1"/>
      <p:bldP spid="153" grpId="0" animBg="1"/>
      <p:bldP spid="154" grpId="0" animBg="1"/>
      <p:bldP spid="155" grpId="0" animBg="1"/>
      <p:bldP spid="156" grpId="0" animBg="1"/>
      <p:bldP spid="157" grpId="0" animBg="1"/>
      <p:bldP spid="158" grpId="0" animBg="1"/>
      <p:bldP spid="159" grpId="0" animBg="1"/>
      <p:bldP spid="160" grpId="0" animBg="1"/>
      <p:bldP spid="161" grpId="0" animBg="1"/>
      <p:bldP spid="162" grpId="0" animBg="1"/>
      <p:bldP spid="163" grpId="0" animBg="1"/>
      <p:bldP spid="164" grpId="0" animBg="1"/>
      <p:bldP spid="165" grpId="0" animBg="1"/>
      <p:bldP spid="166" grpId="0" animBg="1"/>
      <p:bldP spid="167" grpId="0" animBg="1"/>
      <p:bldP spid="168" grpId="0" animBg="1"/>
      <p:bldP spid="169" grpId="0" animBg="1"/>
      <p:bldP spid="170" grpId="0" animBg="1"/>
      <p:bldP spid="171" grpId="0" animBg="1"/>
      <p:bldP spid="172" grpId="0" animBg="1"/>
      <p:bldP spid="173" grpId="0" animBg="1"/>
      <p:bldP spid="175" grpId="0" animBg="1"/>
      <p:bldP spid="176" grpId="0" animBg="1"/>
      <p:bldP spid="177" grpId="0" animBg="1"/>
      <p:bldP spid="178" grpId="0" animBg="1"/>
      <p:bldP spid="179" grpId="0" animBg="1"/>
      <p:bldP spid="180" grpId="0" animBg="1"/>
      <p:bldP spid="181" grpId="0" animBg="1"/>
      <p:bldP spid="182" grpId="0" animBg="1"/>
      <p:bldP spid="183" grpId="0" animBg="1"/>
      <p:bldP spid="184" grpId="0" animBg="1"/>
      <p:bldP spid="185" grpId="0" animBg="1"/>
      <p:bldP spid="186" grpId="0" animBg="1"/>
      <p:bldP spid="187" grpId="0" animBg="1"/>
      <p:bldP spid="188" grpId="0" animBg="1"/>
      <p:bldP spid="189" grpId="0" animBg="1"/>
      <p:bldP spid="190" grpId="0" animBg="1"/>
      <p:bldP spid="191" grpId="0" animBg="1"/>
      <p:bldP spid="192" grpId="0" animBg="1"/>
      <p:bldP spid="193" grpId="0" animBg="1"/>
      <p:bldP spid="194" grpId="0" animBg="1"/>
      <p:bldP spid="195" grpId="0" animBg="1"/>
      <p:bldP spid="196" grpId="0" animBg="1"/>
      <p:bldP spid="197" grpId="0" animBg="1"/>
      <p:bldP spid="198" grpId="0" animBg="1"/>
      <p:bldP spid="199" grpId="0" animBg="1"/>
      <p:bldP spid="200" grpId="0" animBg="1"/>
      <p:bldP spid="2" grpId="0"/>
      <p:bldP spid="3" grpId="0"/>
      <p:bldP spid="204" grpId="0"/>
      <p:bldP spid="4" grpId="0"/>
      <p:bldP spid="6"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1" name="Grafik 200">
            <a:extLst>
              <a:ext uri="{FF2B5EF4-FFF2-40B4-BE49-F238E27FC236}">
                <a16:creationId xmlns:a16="http://schemas.microsoft.com/office/drawing/2014/main" id="{60221DC2-C364-4E70-B248-0382F8B87A12}"/>
              </a:ext>
            </a:extLst>
          </p:cNvPr>
          <p:cNvPicPr>
            <a:picLocks noChangeAspect="1"/>
          </p:cNvPicPr>
          <p:nvPr/>
        </p:nvPicPr>
        <p:blipFill>
          <a:blip r:embed="rId2"/>
          <a:stretch>
            <a:fillRect/>
          </a:stretch>
        </p:blipFill>
        <p:spPr>
          <a:xfrm>
            <a:off x="14129" y="0"/>
            <a:ext cx="12163742" cy="6858000"/>
          </a:xfrm>
          <a:prstGeom prst="rect">
            <a:avLst/>
          </a:prstGeom>
        </p:spPr>
      </p:pic>
      <p:cxnSp>
        <p:nvCxnSpPr>
          <p:cNvPr id="5" name="Gerader Verbinder 4">
            <a:extLst>
              <a:ext uri="{FF2B5EF4-FFF2-40B4-BE49-F238E27FC236}">
                <a16:creationId xmlns:a16="http://schemas.microsoft.com/office/drawing/2014/main" id="{9C669E89-58C7-4041-9786-D21600955D69}"/>
              </a:ext>
            </a:extLst>
          </p:cNvPr>
          <p:cNvCxnSpPr>
            <a:cxnSpLocks/>
          </p:cNvCxnSpPr>
          <p:nvPr/>
        </p:nvCxnSpPr>
        <p:spPr>
          <a:xfrm>
            <a:off x="2462213" y="5588589"/>
            <a:ext cx="1860096" cy="0"/>
          </a:xfrm>
          <a:prstGeom prst="line">
            <a:avLst/>
          </a:prstGeom>
          <a:ln w="3175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9" name="Ellipse 8">
            <a:extLst>
              <a:ext uri="{FF2B5EF4-FFF2-40B4-BE49-F238E27FC236}">
                <a16:creationId xmlns:a16="http://schemas.microsoft.com/office/drawing/2014/main" id="{C32722E6-914E-45E8-AD43-33B15DA1091F}"/>
              </a:ext>
            </a:extLst>
          </p:cNvPr>
          <p:cNvSpPr/>
          <p:nvPr/>
        </p:nvSpPr>
        <p:spPr>
          <a:xfrm>
            <a:off x="3688654" y="5076845"/>
            <a:ext cx="760022" cy="760022"/>
          </a:xfrm>
          <a:prstGeom prst="ellipse">
            <a:avLst/>
          </a:prstGeom>
          <a:blipFill>
            <a:blip r:embed="rId3"/>
            <a:stretch>
              <a:fillRect/>
            </a:stretch>
          </a:blipFill>
          <a:ln>
            <a:noFill/>
          </a:ln>
          <a:scene3d>
            <a:camera prst="isometricOffAxis1Top"/>
            <a:lightRig rig="threePt" dir="t"/>
          </a:scene3d>
          <a:sp3d extrusionH="44450" prstMaterial="matte">
            <a:extrusionClr>
              <a:schemeClr val="accent4">
                <a:lumMod val="60000"/>
                <a:lumOff val="40000"/>
              </a:schemeClr>
            </a:extrusion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0" name="Ellipse 9">
            <a:extLst>
              <a:ext uri="{FF2B5EF4-FFF2-40B4-BE49-F238E27FC236}">
                <a16:creationId xmlns:a16="http://schemas.microsoft.com/office/drawing/2014/main" id="{E66C7C67-D8B7-416C-8955-9EAD99F77C24}"/>
              </a:ext>
            </a:extLst>
          </p:cNvPr>
          <p:cNvSpPr/>
          <p:nvPr/>
        </p:nvSpPr>
        <p:spPr>
          <a:xfrm>
            <a:off x="3799490" y="5016231"/>
            <a:ext cx="760022" cy="760022"/>
          </a:xfrm>
          <a:prstGeom prst="ellipse">
            <a:avLst/>
          </a:prstGeom>
          <a:blipFill>
            <a:blip r:embed="rId3"/>
            <a:stretch>
              <a:fillRect/>
            </a:stretch>
          </a:blipFill>
          <a:ln>
            <a:noFill/>
          </a:ln>
          <a:scene3d>
            <a:camera prst="isometricOffAxis1Top"/>
            <a:lightRig rig="threePt" dir="t"/>
          </a:scene3d>
          <a:sp3d extrusionH="44450" prstMaterial="matte">
            <a:extrusionClr>
              <a:schemeClr val="accent4">
                <a:lumMod val="60000"/>
                <a:lumOff val="40000"/>
              </a:schemeClr>
            </a:extrusion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1" name="Ellipse 10">
            <a:extLst>
              <a:ext uri="{FF2B5EF4-FFF2-40B4-BE49-F238E27FC236}">
                <a16:creationId xmlns:a16="http://schemas.microsoft.com/office/drawing/2014/main" id="{39E38458-D50E-4EB8-A9BA-CD2DC561DE53}"/>
              </a:ext>
            </a:extLst>
          </p:cNvPr>
          <p:cNvSpPr/>
          <p:nvPr/>
        </p:nvSpPr>
        <p:spPr>
          <a:xfrm>
            <a:off x="3744072" y="4955617"/>
            <a:ext cx="760022" cy="760022"/>
          </a:xfrm>
          <a:prstGeom prst="ellipse">
            <a:avLst/>
          </a:prstGeom>
          <a:blipFill>
            <a:blip r:embed="rId3"/>
            <a:stretch>
              <a:fillRect/>
            </a:stretch>
          </a:blipFill>
          <a:ln>
            <a:noFill/>
          </a:ln>
          <a:scene3d>
            <a:camera prst="isometricOffAxis1Top"/>
            <a:lightRig rig="threePt" dir="t"/>
          </a:scene3d>
          <a:sp3d extrusionH="44450" prstMaterial="matte">
            <a:extrusionClr>
              <a:schemeClr val="accent4">
                <a:lumMod val="60000"/>
                <a:lumOff val="40000"/>
              </a:schemeClr>
            </a:extrusion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2" name="Ellipse 11">
            <a:extLst>
              <a:ext uri="{FF2B5EF4-FFF2-40B4-BE49-F238E27FC236}">
                <a16:creationId xmlns:a16="http://schemas.microsoft.com/office/drawing/2014/main" id="{2EEAE575-D782-4B0D-B15D-E7BF9FE4849E}"/>
              </a:ext>
            </a:extLst>
          </p:cNvPr>
          <p:cNvSpPr/>
          <p:nvPr/>
        </p:nvSpPr>
        <p:spPr>
          <a:xfrm>
            <a:off x="3716363" y="4895003"/>
            <a:ext cx="760022" cy="760022"/>
          </a:xfrm>
          <a:prstGeom prst="ellipse">
            <a:avLst/>
          </a:prstGeom>
          <a:blipFill>
            <a:blip r:embed="rId3"/>
            <a:stretch>
              <a:fillRect/>
            </a:stretch>
          </a:blipFill>
          <a:ln>
            <a:noFill/>
          </a:ln>
          <a:scene3d>
            <a:camera prst="isometricOffAxis1Top"/>
            <a:lightRig rig="threePt" dir="t"/>
          </a:scene3d>
          <a:sp3d extrusionH="44450" prstMaterial="matte">
            <a:extrusionClr>
              <a:schemeClr val="accent4">
                <a:lumMod val="60000"/>
                <a:lumOff val="40000"/>
              </a:schemeClr>
            </a:extrusion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3" name="Ellipse 12">
            <a:extLst>
              <a:ext uri="{FF2B5EF4-FFF2-40B4-BE49-F238E27FC236}">
                <a16:creationId xmlns:a16="http://schemas.microsoft.com/office/drawing/2014/main" id="{03E992F2-8EFA-4CEF-9D43-BB63833CB411}"/>
              </a:ext>
            </a:extLst>
          </p:cNvPr>
          <p:cNvSpPr/>
          <p:nvPr/>
        </p:nvSpPr>
        <p:spPr>
          <a:xfrm>
            <a:off x="3778925" y="4866428"/>
            <a:ext cx="760022" cy="760022"/>
          </a:xfrm>
          <a:prstGeom prst="ellipse">
            <a:avLst/>
          </a:prstGeom>
          <a:blipFill>
            <a:blip r:embed="rId3"/>
            <a:stretch>
              <a:fillRect/>
            </a:stretch>
          </a:blipFill>
          <a:ln>
            <a:noFill/>
          </a:ln>
          <a:scene3d>
            <a:camera prst="isometricOffAxis1Top"/>
            <a:lightRig rig="threePt" dir="t"/>
          </a:scene3d>
          <a:sp3d extrusionH="44450" prstMaterial="matte">
            <a:extrusionClr>
              <a:schemeClr val="accent4">
                <a:lumMod val="60000"/>
                <a:lumOff val="40000"/>
              </a:schemeClr>
            </a:extrusion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4" name="Ellipse 13">
            <a:extLst>
              <a:ext uri="{FF2B5EF4-FFF2-40B4-BE49-F238E27FC236}">
                <a16:creationId xmlns:a16="http://schemas.microsoft.com/office/drawing/2014/main" id="{3591C604-EFB0-4D77-AA93-10F3985C6A97}"/>
              </a:ext>
            </a:extLst>
          </p:cNvPr>
          <p:cNvSpPr/>
          <p:nvPr/>
        </p:nvSpPr>
        <p:spPr>
          <a:xfrm>
            <a:off x="3733790" y="4814239"/>
            <a:ext cx="760022" cy="760022"/>
          </a:xfrm>
          <a:prstGeom prst="ellipse">
            <a:avLst/>
          </a:prstGeom>
          <a:blipFill>
            <a:blip r:embed="rId3"/>
            <a:stretch>
              <a:fillRect/>
            </a:stretch>
          </a:blipFill>
          <a:ln>
            <a:noFill/>
          </a:ln>
          <a:scene3d>
            <a:camera prst="isometricOffAxis1Top"/>
            <a:lightRig rig="threePt" dir="t"/>
          </a:scene3d>
          <a:sp3d extrusionH="44450" prstMaterial="matte">
            <a:extrusionClr>
              <a:schemeClr val="accent4">
                <a:lumMod val="60000"/>
                <a:lumOff val="40000"/>
              </a:schemeClr>
            </a:extrusion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5" name="Ellipse 14">
            <a:extLst>
              <a:ext uri="{FF2B5EF4-FFF2-40B4-BE49-F238E27FC236}">
                <a16:creationId xmlns:a16="http://schemas.microsoft.com/office/drawing/2014/main" id="{447D963D-3210-4698-A874-14B74A16AEC2}"/>
              </a:ext>
            </a:extLst>
          </p:cNvPr>
          <p:cNvSpPr/>
          <p:nvPr/>
        </p:nvSpPr>
        <p:spPr>
          <a:xfrm>
            <a:off x="3791625" y="4793403"/>
            <a:ext cx="760022" cy="760022"/>
          </a:xfrm>
          <a:prstGeom prst="ellipse">
            <a:avLst/>
          </a:prstGeom>
          <a:blipFill>
            <a:blip r:embed="rId3"/>
            <a:stretch>
              <a:fillRect/>
            </a:stretch>
          </a:blipFill>
          <a:ln>
            <a:noFill/>
          </a:ln>
          <a:scene3d>
            <a:camera prst="isometricOffAxis1Top"/>
            <a:lightRig rig="threePt" dir="t"/>
          </a:scene3d>
          <a:sp3d extrusionH="44450" prstMaterial="matte">
            <a:extrusionClr>
              <a:schemeClr val="accent4">
                <a:lumMod val="60000"/>
                <a:lumOff val="40000"/>
              </a:schemeClr>
            </a:extrusion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6" name="Ellipse 15">
            <a:extLst>
              <a:ext uri="{FF2B5EF4-FFF2-40B4-BE49-F238E27FC236}">
                <a16:creationId xmlns:a16="http://schemas.microsoft.com/office/drawing/2014/main" id="{E4464FC6-2454-4714-BC78-F275294F5EBD}"/>
              </a:ext>
            </a:extLst>
          </p:cNvPr>
          <p:cNvSpPr/>
          <p:nvPr/>
        </p:nvSpPr>
        <p:spPr>
          <a:xfrm>
            <a:off x="3769400" y="4748953"/>
            <a:ext cx="760022" cy="760022"/>
          </a:xfrm>
          <a:prstGeom prst="ellipse">
            <a:avLst/>
          </a:prstGeom>
          <a:blipFill>
            <a:blip r:embed="rId3"/>
            <a:stretch>
              <a:fillRect/>
            </a:stretch>
          </a:blipFill>
          <a:ln>
            <a:noFill/>
          </a:ln>
          <a:scene3d>
            <a:camera prst="isometricOffAxis1Top"/>
            <a:lightRig rig="threePt" dir="t"/>
          </a:scene3d>
          <a:sp3d extrusionH="44450" prstMaterial="matte">
            <a:extrusionClr>
              <a:schemeClr val="accent4">
                <a:lumMod val="60000"/>
                <a:lumOff val="40000"/>
              </a:schemeClr>
            </a:extrusion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7" name="Ellipse 16">
            <a:extLst>
              <a:ext uri="{FF2B5EF4-FFF2-40B4-BE49-F238E27FC236}">
                <a16:creationId xmlns:a16="http://schemas.microsoft.com/office/drawing/2014/main" id="{F39E00AA-00E7-4CBD-B8AA-296B0976D55E}"/>
              </a:ext>
            </a:extLst>
          </p:cNvPr>
          <p:cNvSpPr/>
          <p:nvPr/>
        </p:nvSpPr>
        <p:spPr>
          <a:xfrm>
            <a:off x="3740825" y="4694978"/>
            <a:ext cx="760022" cy="760022"/>
          </a:xfrm>
          <a:prstGeom prst="ellipse">
            <a:avLst/>
          </a:prstGeom>
          <a:blipFill>
            <a:blip r:embed="rId3"/>
            <a:stretch>
              <a:fillRect/>
            </a:stretch>
          </a:blipFill>
          <a:ln>
            <a:noFill/>
          </a:ln>
          <a:scene3d>
            <a:camera prst="isometricOffAxis1Top"/>
            <a:lightRig rig="threePt" dir="t"/>
          </a:scene3d>
          <a:sp3d extrusionH="44450" prstMaterial="matte">
            <a:extrusionClr>
              <a:schemeClr val="accent4">
                <a:lumMod val="60000"/>
                <a:lumOff val="40000"/>
              </a:schemeClr>
            </a:extrusion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7" name="Ellipse 26">
            <a:extLst>
              <a:ext uri="{FF2B5EF4-FFF2-40B4-BE49-F238E27FC236}">
                <a16:creationId xmlns:a16="http://schemas.microsoft.com/office/drawing/2014/main" id="{4DC70153-B614-4A85-9734-BAB0791F12E3}"/>
              </a:ext>
            </a:extLst>
          </p:cNvPr>
          <p:cNvSpPr/>
          <p:nvPr/>
        </p:nvSpPr>
        <p:spPr>
          <a:xfrm>
            <a:off x="3786461" y="4663509"/>
            <a:ext cx="760022" cy="760022"/>
          </a:xfrm>
          <a:prstGeom prst="ellipse">
            <a:avLst/>
          </a:prstGeom>
          <a:blipFill>
            <a:blip r:embed="rId3"/>
            <a:stretch>
              <a:fillRect/>
            </a:stretch>
          </a:blipFill>
          <a:ln>
            <a:noFill/>
          </a:ln>
          <a:scene3d>
            <a:camera prst="isometricOffAxis1Top"/>
            <a:lightRig rig="threePt" dir="t"/>
          </a:scene3d>
          <a:sp3d extrusionH="44450" prstMaterial="matte">
            <a:extrusionClr>
              <a:schemeClr val="accent4">
                <a:lumMod val="60000"/>
                <a:lumOff val="40000"/>
              </a:schemeClr>
            </a:extrusion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8" name="Ellipse 27">
            <a:extLst>
              <a:ext uri="{FF2B5EF4-FFF2-40B4-BE49-F238E27FC236}">
                <a16:creationId xmlns:a16="http://schemas.microsoft.com/office/drawing/2014/main" id="{0526C404-3897-4247-B6E2-FE91347019EC}"/>
              </a:ext>
            </a:extLst>
          </p:cNvPr>
          <p:cNvSpPr/>
          <p:nvPr/>
        </p:nvSpPr>
        <p:spPr>
          <a:xfrm>
            <a:off x="3748835" y="4622324"/>
            <a:ext cx="760022" cy="760022"/>
          </a:xfrm>
          <a:prstGeom prst="ellipse">
            <a:avLst/>
          </a:prstGeom>
          <a:blipFill>
            <a:blip r:embed="rId3"/>
            <a:stretch>
              <a:fillRect/>
            </a:stretch>
          </a:blipFill>
          <a:ln>
            <a:noFill/>
          </a:ln>
          <a:scene3d>
            <a:camera prst="isometricOffAxis1Top"/>
            <a:lightRig rig="threePt" dir="t"/>
          </a:scene3d>
          <a:sp3d extrusionH="44450" prstMaterial="matte">
            <a:extrusionClr>
              <a:schemeClr val="accent4">
                <a:lumMod val="60000"/>
                <a:lumOff val="40000"/>
              </a:schemeClr>
            </a:extrusion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9" name="Ellipse 28">
            <a:extLst>
              <a:ext uri="{FF2B5EF4-FFF2-40B4-BE49-F238E27FC236}">
                <a16:creationId xmlns:a16="http://schemas.microsoft.com/office/drawing/2014/main" id="{45323DE4-BDFB-4BCD-8F82-05DBDD06862E}"/>
              </a:ext>
            </a:extLst>
          </p:cNvPr>
          <p:cNvSpPr/>
          <p:nvPr/>
        </p:nvSpPr>
        <p:spPr>
          <a:xfrm>
            <a:off x="3800940" y="4595197"/>
            <a:ext cx="760022" cy="760022"/>
          </a:xfrm>
          <a:prstGeom prst="ellipse">
            <a:avLst/>
          </a:prstGeom>
          <a:blipFill>
            <a:blip r:embed="rId3"/>
            <a:stretch>
              <a:fillRect/>
            </a:stretch>
          </a:blipFill>
          <a:ln>
            <a:noFill/>
          </a:ln>
          <a:scene3d>
            <a:camera prst="isometricOffAxis1Top"/>
            <a:lightRig rig="threePt" dir="t"/>
          </a:scene3d>
          <a:sp3d extrusionH="44450" prstMaterial="matte">
            <a:extrusionClr>
              <a:schemeClr val="accent4">
                <a:lumMod val="60000"/>
                <a:lumOff val="40000"/>
              </a:schemeClr>
            </a:extrusion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0" name="Ellipse 29">
            <a:extLst>
              <a:ext uri="{FF2B5EF4-FFF2-40B4-BE49-F238E27FC236}">
                <a16:creationId xmlns:a16="http://schemas.microsoft.com/office/drawing/2014/main" id="{F3FA0659-596A-4766-844E-07A3AB5D1CCB}"/>
              </a:ext>
            </a:extLst>
          </p:cNvPr>
          <p:cNvSpPr/>
          <p:nvPr/>
        </p:nvSpPr>
        <p:spPr>
          <a:xfrm>
            <a:off x="3853433" y="4556563"/>
            <a:ext cx="760022" cy="760022"/>
          </a:xfrm>
          <a:prstGeom prst="ellipse">
            <a:avLst/>
          </a:prstGeom>
          <a:blipFill>
            <a:blip r:embed="rId3"/>
            <a:stretch>
              <a:fillRect/>
            </a:stretch>
          </a:blipFill>
          <a:ln>
            <a:noFill/>
          </a:ln>
          <a:scene3d>
            <a:camera prst="isometricOffAxis1Top"/>
            <a:lightRig rig="threePt" dir="t"/>
          </a:scene3d>
          <a:sp3d extrusionH="44450" prstMaterial="matte">
            <a:extrusionClr>
              <a:schemeClr val="accent4">
                <a:lumMod val="60000"/>
                <a:lumOff val="40000"/>
              </a:schemeClr>
            </a:extrusion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1" name="Ellipse 30">
            <a:extLst>
              <a:ext uri="{FF2B5EF4-FFF2-40B4-BE49-F238E27FC236}">
                <a16:creationId xmlns:a16="http://schemas.microsoft.com/office/drawing/2014/main" id="{7D68C680-005E-4EC1-9BCC-CA6ED7FF6C15}"/>
              </a:ext>
            </a:extLst>
          </p:cNvPr>
          <p:cNvSpPr/>
          <p:nvPr/>
        </p:nvSpPr>
        <p:spPr>
          <a:xfrm>
            <a:off x="3824676" y="4515026"/>
            <a:ext cx="760022" cy="760022"/>
          </a:xfrm>
          <a:prstGeom prst="ellipse">
            <a:avLst/>
          </a:prstGeom>
          <a:blipFill>
            <a:blip r:embed="rId3"/>
            <a:stretch>
              <a:fillRect/>
            </a:stretch>
          </a:blipFill>
          <a:ln>
            <a:noFill/>
          </a:ln>
          <a:scene3d>
            <a:camera prst="isometricOffAxis1Top"/>
            <a:lightRig rig="threePt" dir="t"/>
          </a:scene3d>
          <a:sp3d extrusionH="44450" prstMaterial="matte">
            <a:extrusionClr>
              <a:schemeClr val="accent4">
                <a:lumMod val="60000"/>
                <a:lumOff val="40000"/>
              </a:schemeClr>
            </a:extrusion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2" name="Ellipse 31">
            <a:extLst>
              <a:ext uri="{FF2B5EF4-FFF2-40B4-BE49-F238E27FC236}">
                <a16:creationId xmlns:a16="http://schemas.microsoft.com/office/drawing/2014/main" id="{9EDC4D9C-9F2A-48A6-98B2-D5549DE9C477}"/>
              </a:ext>
            </a:extLst>
          </p:cNvPr>
          <p:cNvSpPr/>
          <p:nvPr/>
        </p:nvSpPr>
        <p:spPr>
          <a:xfrm>
            <a:off x="3870807" y="4490120"/>
            <a:ext cx="760022" cy="760022"/>
          </a:xfrm>
          <a:prstGeom prst="ellipse">
            <a:avLst/>
          </a:prstGeom>
          <a:blipFill>
            <a:blip r:embed="rId3"/>
            <a:stretch>
              <a:fillRect/>
            </a:stretch>
          </a:blipFill>
          <a:ln>
            <a:noFill/>
          </a:ln>
          <a:scene3d>
            <a:camera prst="isometricOffAxis1Top"/>
            <a:lightRig rig="threePt" dir="t"/>
          </a:scene3d>
          <a:sp3d extrusionH="44450" prstMaterial="matte">
            <a:extrusionClr>
              <a:schemeClr val="accent4">
                <a:lumMod val="60000"/>
                <a:lumOff val="40000"/>
              </a:schemeClr>
            </a:extrusion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3" name="Ellipse 32">
            <a:extLst>
              <a:ext uri="{FF2B5EF4-FFF2-40B4-BE49-F238E27FC236}">
                <a16:creationId xmlns:a16="http://schemas.microsoft.com/office/drawing/2014/main" id="{13F5EB0D-AC42-414A-A0ED-04B8AC279B0A}"/>
              </a:ext>
            </a:extLst>
          </p:cNvPr>
          <p:cNvSpPr/>
          <p:nvPr/>
        </p:nvSpPr>
        <p:spPr>
          <a:xfrm>
            <a:off x="3815218" y="4462837"/>
            <a:ext cx="760022" cy="760022"/>
          </a:xfrm>
          <a:prstGeom prst="ellipse">
            <a:avLst/>
          </a:prstGeom>
          <a:blipFill>
            <a:blip r:embed="rId3"/>
            <a:stretch>
              <a:fillRect/>
            </a:stretch>
          </a:blipFill>
          <a:ln>
            <a:noFill/>
          </a:ln>
          <a:scene3d>
            <a:camera prst="isometricOffAxis1Top"/>
            <a:lightRig rig="threePt" dir="t"/>
          </a:scene3d>
          <a:sp3d extrusionH="44450" prstMaterial="matte">
            <a:extrusionClr>
              <a:schemeClr val="accent4">
                <a:lumMod val="60000"/>
                <a:lumOff val="40000"/>
              </a:schemeClr>
            </a:extrusion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4" name="Ellipse 33">
            <a:extLst>
              <a:ext uri="{FF2B5EF4-FFF2-40B4-BE49-F238E27FC236}">
                <a16:creationId xmlns:a16="http://schemas.microsoft.com/office/drawing/2014/main" id="{96A0AE9E-BF16-4CB5-A2A2-E7E0759B004A}"/>
              </a:ext>
            </a:extLst>
          </p:cNvPr>
          <p:cNvSpPr/>
          <p:nvPr/>
        </p:nvSpPr>
        <p:spPr>
          <a:xfrm>
            <a:off x="3772700" y="4430799"/>
            <a:ext cx="760022" cy="760022"/>
          </a:xfrm>
          <a:prstGeom prst="ellipse">
            <a:avLst/>
          </a:prstGeom>
          <a:blipFill>
            <a:blip r:embed="rId3"/>
            <a:stretch>
              <a:fillRect/>
            </a:stretch>
          </a:blipFill>
          <a:ln>
            <a:noFill/>
          </a:ln>
          <a:scene3d>
            <a:camera prst="isometricOffAxis1Top"/>
            <a:lightRig rig="threePt" dir="t"/>
          </a:scene3d>
          <a:sp3d extrusionH="44450" prstMaterial="matte">
            <a:extrusionClr>
              <a:schemeClr val="accent4">
                <a:lumMod val="60000"/>
                <a:lumOff val="40000"/>
              </a:schemeClr>
            </a:extrusion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5" name="Ellipse 34">
            <a:extLst>
              <a:ext uri="{FF2B5EF4-FFF2-40B4-BE49-F238E27FC236}">
                <a16:creationId xmlns:a16="http://schemas.microsoft.com/office/drawing/2014/main" id="{946411F2-E506-4A0B-B5FB-C2F9F2BD1E95}"/>
              </a:ext>
            </a:extLst>
          </p:cNvPr>
          <p:cNvSpPr/>
          <p:nvPr/>
        </p:nvSpPr>
        <p:spPr>
          <a:xfrm>
            <a:off x="3801991" y="4383230"/>
            <a:ext cx="760022" cy="760022"/>
          </a:xfrm>
          <a:prstGeom prst="ellipse">
            <a:avLst/>
          </a:prstGeom>
          <a:blipFill>
            <a:blip r:embed="rId3"/>
            <a:stretch>
              <a:fillRect/>
            </a:stretch>
          </a:blipFill>
          <a:ln>
            <a:noFill/>
          </a:ln>
          <a:scene3d>
            <a:camera prst="isometricOffAxis1Top"/>
            <a:lightRig rig="threePt" dir="t"/>
          </a:scene3d>
          <a:sp3d extrusionH="44450" prstMaterial="matte">
            <a:extrusionClr>
              <a:schemeClr val="accent4">
                <a:lumMod val="60000"/>
                <a:lumOff val="40000"/>
              </a:schemeClr>
            </a:extrusion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6" name="Ellipse 35">
            <a:extLst>
              <a:ext uri="{FF2B5EF4-FFF2-40B4-BE49-F238E27FC236}">
                <a16:creationId xmlns:a16="http://schemas.microsoft.com/office/drawing/2014/main" id="{4120EC4D-D73C-4FB8-9D03-FF1CB8C97243}"/>
              </a:ext>
            </a:extLst>
          </p:cNvPr>
          <p:cNvSpPr/>
          <p:nvPr/>
        </p:nvSpPr>
        <p:spPr>
          <a:xfrm>
            <a:off x="3750723" y="4357619"/>
            <a:ext cx="760022" cy="760022"/>
          </a:xfrm>
          <a:prstGeom prst="ellipse">
            <a:avLst/>
          </a:prstGeom>
          <a:blipFill>
            <a:blip r:embed="rId3"/>
            <a:stretch>
              <a:fillRect/>
            </a:stretch>
          </a:blipFill>
          <a:ln>
            <a:noFill/>
          </a:ln>
          <a:scene3d>
            <a:camera prst="isometricOffAxis1Top"/>
            <a:lightRig rig="threePt" dir="t"/>
          </a:scene3d>
          <a:sp3d extrusionH="44450" prstMaterial="matte">
            <a:extrusionClr>
              <a:schemeClr val="accent4">
                <a:lumMod val="60000"/>
                <a:lumOff val="40000"/>
              </a:schemeClr>
            </a:extrusion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7" name="Ellipse 36">
            <a:extLst>
              <a:ext uri="{FF2B5EF4-FFF2-40B4-BE49-F238E27FC236}">
                <a16:creationId xmlns:a16="http://schemas.microsoft.com/office/drawing/2014/main" id="{F8968388-96EE-4113-9AC6-1761CA349EF3}"/>
              </a:ext>
            </a:extLst>
          </p:cNvPr>
          <p:cNvSpPr/>
          <p:nvPr/>
        </p:nvSpPr>
        <p:spPr>
          <a:xfrm>
            <a:off x="3797876" y="4316434"/>
            <a:ext cx="760022" cy="760022"/>
          </a:xfrm>
          <a:prstGeom prst="ellipse">
            <a:avLst/>
          </a:prstGeom>
          <a:blipFill>
            <a:blip r:embed="rId3"/>
            <a:stretch>
              <a:fillRect/>
            </a:stretch>
          </a:blipFill>
          <a:ln>
            <a:noFill/>
          </a:ln>
          <a:scene3d>
            <a:camera prst="isometricOffAxis1Top"/>
            <a:lightRig rig="threePt" dir="t"/>
          </a:scene3d>
          <a:sp3d extrusionH="44450" prstMaterial="matte">
            <a:extrusionClr>
              <a:schemeClr val="accent4">
                <a:lumMod val="60000"/>
                <a:lumOff val="40000"/>
              </a:schemeClr>
            </a:extrusion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8" name="Ellipse 37">
            <a:extLst>
              <a:ext uri="{FF2B5EF4-FFF2-40B4-BE49-F238E27FC236}">
                <a16:creationId xmlns:a16="http://schemas.microsoft.com/office/drawing/2014/main" id="{24F323FD-9017-4604-985B-70490C385FB3}"/>
              </a:ext>
            </a:extLst>
          </p:cNvPr>
          <p:cNvSpPr/>
          <p:nvPr/>
        </p:nvSpPr>
        <p:spPr>
          <a:xfrm>
            <a:off x="3735074" y="4300157"/>
            <a:ext cx="760022" cy="760022"/>
          </a:xfrm>
          <a:prstGeom prst="ellipse">
            <a:avLst/>
          </a:prstGeom>
          <a:blipFill>
            <a:blip r:embed="rId3"/>
            <a:stretch>
              <a:fillRect/>
            </a:stretch>
          </a:blipFill>
          <a:ln>
            <a:noFill/>
          </a:ln>
          <a:scene3d>
            <a:camera prst="isometricOffAxis1Top"/>
            <a:lightRig rig="threePt" dir="t"/>
          </a:scene3d>
          <a:sp3d extrusionH="44450" prstMaterial="matte">
            <a:extrusionClr>
              <a:schemeClr val="accent4">
                <a:lumMod val="60000"/>
                <a:lumOff val="40000"/>
              </a:schemeClr>
            </a:extrusion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9" name="Ellipse 38">
            <a:extLst>
              <a:ext uri="{FF2B5EF4-FFF2-40B4-BE49-F238E27FC236}">
                <a16:creationId xmlns:a16="http://schemas.microsoft.com/office/drawing/2014/main" id="{FE1F94CF-F6E3-4178-9469-5C37248A373F}"/>
              </a:ext>
            </a:extLst>
          </p:cNvPr>
          <p:cNvSpPr/>
          <p:nvPr/>
        </p:nvSpPr>
        <p:spPr>
          <a:xfrm>
            <a:off x="3784617" y="4269170"/>
            <a:ext cx="760022" cy="760022"/>
          </a:xfrm>
          <a:prstGeom prst="ellipse">
            <a:avLst/>
          </a:prstGeom>
          <a:blipFill>
            <a:blip r:embed="rId3"/>
            <a:stretch>
              <a:fillRect/>
            </a:stretch>
          </a:blipFill>
          <a:ln>
            <a:noFill/>
          </a:ln>
          <a:scene3d>
            <a:camera prst="isometricOffAxis1Top"/>
            <a:lightRig rig="threePt" dir="t"/>
          </a:scene3d>
          <a:sp3d extrusionH="44450" prstMaterial="matte">
            <a:extrusionClr>
              <a:schemeClr val="accent4">
                <a:lumMod val="60000"/>
                <a:lumOff val="40000"/>
              </a:schemeClr>
            </a:extrusion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0" name="Ellipse 39">
            <a:extLst>
              <a:ext uri="{FF2B5EF4-FFF2-40B4-BE49-F238E27FC236}">
                <a16:creationId xmlns:a16="http://schemas.microsoft.com/office/drawing/2014/main" id="{F1967B52-2AAB-41B2-B565-30C247C25BAA}"/>
              </a:ext>
            </a:extLst>
          </p:cNvPr>
          <p:cNvSpPr/>
          <p:nvPr/>
        </p:nvSpPr>
        <p:spPr>
          <a:xfrm>
            <a:off x="3749512" y="4232425"/>
            <a:ext cx="760022" cy="760022"/>
          </a:xfrm>
          <a:prstGeom prst="ellipse">
            <a:avLst/>
          </a:prstGeom>
          <a:blipFill>
            <a:blip r:embed="rId3"/>
            <a:stretch>
              <a:fillRect/>
            </a:stretch>
          </a:blipFill>
          <a:ln>
            <a:noFill/>
          </a:ln>
          <a:scene3d>
            <a:camera prst="isometricOffAxis1Top"/>
            <a:lightRig rig="threePt" dir="t"/>
          </a:scene3d>
          <a:sp3d extrusionH="44450" prstMaterial="matte">
            <a:extrusionClr>
              <a:schemeClr val="accent4">
                <a:lumMod val="60000"/>
                <a:lumOff val="40000"/>
              </a:schemeClr>
            </a:extrusion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1" name="Ellipse 40">
            <a:extLst>
              <a:ext uri="{FF2B5EF4-FFF2-40B4-BE49-F238E27FC236}">
                <a16:creationId xmlns:a16="http://schemas.microsoft.com/office/drawing/2014/main" id="{BD508475-0634-4966-9488-B823361F119F}"/>
              </a:ext>
            </a:extLst>
          </p:cNvPr>
          <p:cNvSpPr/>
          <p:nvPr/>
        </p:nvSpPr>
        <p:spPr>
          <a:xfrm>
            <a:off x="3788383" y="4180896"/>
            <a:ext cx="760022" cy="760022"/>
          </a:xfrm>
          <a:prstGeom prst="ellipse">
            <a:avLst/>
          </a:prstGeom>
          <a:blipFill>
            <a:blip r:embed="rId3"/>
            <a:stretch>
              <a:fillRect/>
            </a:stretch>
          </a:blipFill>
          <a:ln>
            <a:noFill/>
          </a:ln>
          <a:scene3d>
            <a:camera prst="isometricOffAxis1Top"/>
            <a:lightRig rig="threePt" dir="t"/>
          </a:scene3d>
          <a:sp3d extrusionH="44450" prstMaterial="matte">
            <a:extrusionClr>
              <a:schemeClr val="accent4">
                <a:lumMod val="60000"/>
                <a:lumOff val="40000"/>
              </a:schemeClr>
            </a:extrusion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2" name="Ellipse 41">
            <a:extLst>
              <a:ext uri="{FF2B5EF4-FFF2-40B4-BE49-F238E27FC236}">
                <a16:creationId xmlns:a16="http://schemas.microsoft.com/office/drawing/2014/main" id="{25E90EF1-C024-4BC5-BCD7-C94DE1AFF882}"/>
              </a:ext>
            </a:extLst>
          </p:cNvPr>
          <p:cNvSpPr/>
          <p:nvPr/>
        </p:nvSpPr>
        <p:spPr>
          <a:xfrm>
            <a:off x="3853433" y="4138426"/>
            <a:ext cx="760022" cy="760022"/>
          </a:xfrm>
          <a:prstGeom prst="ellipse">
            <a:avLst/>
          </a:prstGeom>
          <a:blipFill>
            <a:blip r:embed="rId3"/>
            <a:stretch>
              <a:fillRect/>
            </a:stretch>
          </a:blipFill>
          <a:ln>
            <a:noFill/>
          </a:ln>
          <a:scene3d>
            <a:camera prst="isometricOffAxis1Top"/>
            <a:lightRig rig="threePt" dir="t"/>
          </a:scene3d>
          <a:sp3d extrusionH="44450" prstMaterial="matte">
            <a:extrusionClr>
              <a:schemeClr val="accent4">
                <a:lumMod val="60000"/>
                <a:lumOff val="40000"/>
              </a:schemeClr>
            </a:extrusion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3" name="Ellipse 42">
            <a:extLst>
              <a:ext uri="{FF2B5EF4-FFF2-40B4-BE49-F238E27FC236}">
                <a16:creationId xmlns:a16="http://schemas.microsoft.com/office/drawing/2014/main" id="{1103576D-E742-4539-99D3-F1B15D62DB47}"/>
              </a:ext>
            </a:extLst>
          </p:cNvPr>
          <p:cNvSpPr/>
          <p:nvPr/>
        </p:nvSpPr>
        <p:spPr>
          <a:xfrm>
            <a:off x="3798239" y="4106212"/>
            <a:ext cx="760022" cy="760022"/>
          </a:xfrm>
          <a:prstGeom prst="ellipse">
            <a:avLst/>
          </a:prstGeom>
          <a:blipFill>
            <a:blip r:embed="rId3"/>
            <a:stretch>
              <a:fillRect/>
            </a:stretch>
          </a:blipFill>
          <a:ln>
            <a:noFill/>
          </a:ln>
          <a:scene3d>
            <a:camera prst="isometricOffAxis1Top"/>
            <a:lightRig rig="threePt" dir="t"/>
          </a:scene3d>
          <a:sp3d extrusionH="44450" prstMaterial="matte">
            <a:extrusionClr>
              <a:schemeClr val="accent4">
                <a:lumMod val="60000"/>
                <a:lumOff val="40000"/>
              </a:schemeClr>
            </a:extrusion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4" name="Ellipse 43">
            <a:extLst>
              <a:ext uri="{FF2B5EF4-FFF2-40B4-BE49-F238E27FC236}">
                <a16:creationId xmlns:a16="http://schemas.microsoft.com/office/drawing/2014/main" id="{03698A22-1D76-4B8C-BA5B-FB533473DC97}"/>
              </a:ext>
            </a:extLst>
          </p:cNvPr>
          <p:cNvSpPr/>
          <p:nvPr/>
        </p:nvSpPr>
        <p:spPr>
          <a:xfrm>
            <a:off x="3720782" y="4080795"/>
            <a:ext cx="760022" cy="760022"/>
          </a:xfrm>
          <a:prstGeom prst="ellipse">
            <a:avLst/>
          </a:prstGeom>
          <a:blipFill>
            <a:blip r:embed="rId3"/>
            <a:stretch>
              <a:fillRect/>
            </a:stretch>
          </a:blipFill>
          <a:ln>
            <a:noFill/>
          </a:ln>
          <a:scene3d>
            <a:camera prst="isometricOffAxis1Top"/>
            <a:lightRig rig="threePt" dir="t"/>
          </a:scene3d>
          <a:sp3d extrusionH="44450" prstMaterial="matte">
            <a:extrusionClr>
              <a:schemeClr val="accent4">
                <a:lumMod val="60000"/>
                <a:lumOff val="40000"/>
              </a:schemeClr>
            </a:extrusion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5" name="Ellipse 44">
            <a:extLst>
              <a:ext uri="{FF2B5EF4-FFF2-40B4-BE49-F238E27FC236}">
                <a16:creationId xmlns:a16="http://schemas.microsoft.com/office/drawing/2014/main" id="{42068946-00B1-43FF-AF2B-6AA6DBEDDF77}"/>
              </a:ext>
            </a:extLst>
          </p:cNvPr>
          <p:cNvSpPr/>
          <p:nvPr/>
        </p:nvSpPr>
        <p:spPr>
          <a:xfrm>
            <a:off x="3828180" y="4043624"/>
            <a:ext cx="760022" cy="760022"/>
          </a:xfrm>
          <a:prstGeom prst="ellipse">
            <a:avLst/>
          </a:prstGeom>
          <a:blipFill>
            <a:blip r:embed="rId3"/>
            <a:stretch>
              <a:fillRect/>
            </a:stretch>
          </a:blipFill>
          <a:ln>
            <a:noFill/>
          </a:ln>
          <a:scene3d>
            <a:camera prst="isometricOffAxis1Top"/>
            <a:lightRig rig="threePt" dir="t"/>
          </a:scene3d>
          <a:sp3d extrusionH="44450" prstMaterial="matte">
            <a:extrusionClr>
              <a:schemeClr val="accent4">
                <a:lumMod val="60000"/>
                <a:lumOff val="40000"/>
              </a:schemeClr>
            </a:extrusion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6" name="Ellipse 45">
            <a:extLst>
              <a:ext uri="{FF2B5EF4-FFF2-40B4-BE49-F238E27FC236}">
                <a16:creationId xmlns:a16="http://schemas.microsoft.com/office/drawing/2014/main" id="{1A575E0E-7FEC-4AA8-AB00-9529F4A4723A}"/>
              </a:ext>
            </a:extLst>
          </p:cNvPr>
          <p:cNvSpPr/>
          <p:nvPr/>
        </p:nvSpPr>
        <p:spPr>
          <a:xfrm>
            <a:off x="3721966" y="4016029"/>
            <a:ext cx="760022" cy="760022"/>
          </a:xfrm>
          <a:prstGeom prst="ellipse">
            <a:avLst/>
          </a:prstGeom>
          <a:blipFill>
            <a:blip r:embed="rId3"/>
            <a:stretch>
              <a:fillRect/>
            </a:stretch>
          </a:blipFill>
          <a:ln>
            <a:noFill/>
          </a:ln>
          <a:scene3d>
            <a:camera prst="isometricOffAxis1Top"/>
            <a:lightRig rig="threePt" dir="t"/>
          </a:scene3d>
          <a:sp3d extrusionH="44450" prstMaterial="matte">
            <a:extrusionClr>
              <a:schemeClr val="accent4">
                <a:lumMod val="60000"/>
                <a:lumOff val="40000"/>
              </a:schemeClr>
            </a:extrusion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7" name="Ellipse 46">
            <a:extLst>
              <a:ext uri="{FF2B5EF4-FFF2-40B4-BE49-F238E27FC236}">
                <a16:creationId xmlns:a16="http://schemas.microsoft.com/office/drawing/2014/main" id="{6CF42BA6-3FD7-41D3-8A4C-07D746350876}"/>
              </a:ext>
            </a:extLst>
          </p:cNvPr>
          <p:cNvSpPr/>
          <p:nvPr/>
        </p:nvSpPr>
        <p:spPr>
          <a:xfrm>
            <a:off x="3779132" y="3963997"/>
            <a:ext cx="760022" cy="760022"/>
          </a:xfrm>
          <a:prstGeom prst="ellipse">
            <a:avLst/>
          </a:prstGeom>
          <a:blipFill>
            <a:blip r:embed="rId3"/>
            <a:stretch>
              <a:fillRect/>
            </a:stretch>
          </a:blipFill>
          <a:ln>
            <a:noFill/>
          </a:ln>
          <a:scene3d>
            <a:camera prst="isometricOffAxis1Top"/>
            <a:lightRig rig="threePt" dir="t"/>
          </a:scene3d>
          <a:sp3d extrusionH="44450" prstMaterial="matte">
            <a:extrusionClr>
              <a:schemeClr val="accent4">
                <a:lumMod val="60000"/>
                <a:lumOff val="40000"/>
              </a:schemeClr>
            </a:extrusion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8" name="Ellipse 47">
            <a:extLst>
              <a:ext uri="{FF2B5EF4-FFF2-40B4-BE49-F238E27FC236}">
                <a16:creationId xmlns:a16="http://schemas.microsoft.com/office/drawing/2014/main" id="{3C49A646-539E-4930-9A88-7D2C53035F39}"/>
              </a:ext>
            </a:extLst>
          </p:cNvPr>
          <p:cNvSpPr/>
          <p:nvPr/>
        </p:nvSpPr>
        <p:spPr>
          <a:xfrm>
            <a:off x="3728413" y="3933163"/>
            <a:ext cx="760022" cy="760022"/>
          </a:xfrm>
          <a:prstGeom prst="ellipse">
            <a:avLst/>
          </a:prstGeom>
          <a:blipFill>
            <a:blip r:embed="rId3"/>
            <a:stretch>
              <a:fillRect/>
            </a:stretch>
          </a:blipFill>
          <a:ln>
            <a:noFill/>
          </a:ln>
          <a:scene3d>
            <a:camera prst="isometricOffAxis1Top"/>
            <a:lightRig rig="threePt" dir="t"/>
          </a:scene3d>
          <a:sp3d extrusionH="44450" prstMaterial="matte">
            <a:extrusionClr>
              <a:schemeClr val="accent4">
                <a:lumMod val="60000"/>
                <a:lumOff val="40000"/>
              </a:schemeClr>
            </a:extrusion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9" name="Ellipse 48">
            <a:extLst>
              <a:ext uri="{FF2B5EF4-FFF2-40B4-BE49-F238E27FC236}">
                <a16:creationId xmlns:a16="http://schemas.microsoft.com/office/drawing/2014/main" id="{85533F14-8A07-4689-9386-889A958A0B8A}"/>
              </a:ext>
            </a:extLst>
          </p:cNvPr>
          <p:cNvSpPr/>
          <p:nvPr/>
        </p:nvSpPr>
        <p:spPr>
          <a:xfrm>
            <a:off x="3668289" y="3896117"/>
            <a:ext cx="760022" cy="760022"/>
          </a:xfrm>
          <a:prstGeom prst="ellipse">
            <a:avLst/>
          </a:prstGeom>
          <a:blipFill>
            <a:blip r:embed="rId3"/>
            <a:stretch>
              <a:fillRect/>
            </a:stretch>
          </a:blipFill>
          <a:ln>
            <a:noFill/>
          </a:ln>
          <a:scene3d>
            <a:camera prst="isometricOffAxis1Top"/>
            <a:lightRig rig="threePt" dir="t"/>
          </a:scene3d>
          <a:sp3d extrusionH="44450" prstMaterial="matte">
            <a:extrusionClr>
              <a:schemeClr val="accent4">
                <a:lumMod val="60000"/>
                <a:lumOff val="40000"/>
              </a:schemeClr>
            </a:extrusion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0" name="Ellipse 49">
            <a:extLst>
              <a:ext uri="{FF2B5EF4-FFF2-40B4-BE49-F238E27FC236}">
                <a16:creationId xmlns:a16="http://schemas.microsoft.com/office/drawing/2014/main" id="{357F9BCF-C8E7-46CC-A1CD-F290EDAD5194}"/>
              </a:ext>
            </a:extLst>
          </p:cNvPr>
          <p:cNvSpPr/>
          <p:nvPr/>
        </p:nvSpPr>
        <p:spPr>
          <a:xfrm>
            <a:off x="3725016" y="3873140"/>
            <a:ext cx="760022" cy="760022"/>
          </a:xfrm>
          <a:prstGeom prst="ellipse">
            <a:avLst/>
          </a:prstGeom>
          <a:blipFill>
            <a:blip r:embed="rId3"/>
            <a:stretch>
              <a:fillRect/>
            </a:stretch>
          </a:blipFill>
          <a:ln>
            <a:noFill/>
          </a:ln>
          <a:scene3d>
            <a:camera prst="isometricOffAxis1Top"/>
            <a:lightRig rig="threePt" dir="t"/>
          </a:scene3d>
          <a:sp3d extrusionH="44450" prstMaterial="matte">
            <a:extrusionClr>
              <a:schemeClr val="accent4">
                <a:lumMod val="60000"/>
                <a:lumOff val="40000"/>
              </a:schemeClr>
            </a:extrusion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1" name="Ellipse 50">
            <a:extLst>
              <a:ext uri="{FF2B5EF4-FFF2-40B4-BE49-F238E27FC236}">
                <a16:creationId xmlns:a16="http://schemas.microsoft.com/office/drawing/2014/main" id="{2D674C1D-65E1-4F7B-B44D-3952690FB707}"/>
              </a:ext>
            </a:extLst>
          </p:cNvPr>
          <p:cNvSpPr/>
          <p:nvPr/>
        </p:nvSpPr>
        <p:spPr>
          <a:xfrm>
            <a:off x="3791625" y="3865147"/>
            <a:ext cx="760022" cy="760022"/>
          </a:xfrm>
          <a:prstGeom prst="ellipse">
            <a:avLst/>
          </a:prstGeom>
          <a:blipFill>
            <a:blip r:embed="rId3"/>
            <a:stretch>
              <a:fillRect/>
            </a:stretch>
          </a:blipFill>
          <a:ln>
            <a:noFill/>
          </a:ln>
          <a:scene3d>
            <a:camera prst="isometricOffAxis1Top"/>
            <a:lightRig rig="threePt" dir="t"/>
          </a:scene3d>
          <a:sp3d extrusionH="44450" prstMaterial="matte">
            <a:extrusionClr>
              <a:schemeClr val="accent4">
                <a:lumMod val="60000"/>
                <a:lumOff val="40000"/>
              </a:schemeClr>
            </a:extrusion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2" name="Ellipse 51">
            <a:extLst>
              <a:ext uri="{FF2B5EF4-FFF2-40B4-BE49-F238E27FC236}">
                <a16:creationId xmlns:a16="http://schemas.microsoft.com/office/drawing/2014/main" id="{779394D9-AD00-481D-99BB-23901E54B989}"/>
              </a:ext>
            </a:extLst>
          </p:cNvPr>
          <p:cNvSpPr/>
          <p:nvPr/>
        </p:nvSpPr>
        <p:spPr>
          <a:xfrm>
            <a:off x="3668289" y="3812777"/>
            <a:ext cx="760022" cy="760022"/>
          </a:xfrm>
          <a:prstGeom prst="ellipse">
            <a:avLst/>
          </a:prstGeom>
          <a:blipFill>
            <a:blip r:embed="rId3"/>
            <a:stretch>
              <a:fillRect/>
            </a:stretch>
          </a:blipFill>
          <a:ln>
            <a:noFill/>
          </a:ln>
          <a:scene3d>
            <a:camera prst="isometricOffAxis1Top"/>
            <a:lightRig rig="threePt" dir="t"/>
          </a:scene3d>
          <a:sp3d extrusionH="44450" prstMaterial="matte">
            <a:extrusionClr>
              <a:schemeClr val="accent4">
                <a:lumMod val="60000"/>
                <a:lumOff val="40000"/>
              </a:schemeClr>
            </a:extrusion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3" name="Ellipse 52">
            <a:extLst>
              <a:ext uri="{FF2B5EF4-FFF2-40B4-BE49-F238E27FC236}">
                <a16:creationId xmlns:a16="http://schemas.microsoft.com/office/drawing/2014/main" id="{625D92DA-CB08-4AE5-8682-0BE5E02F59B7}"/>
              </a:ext>
            </a:extLst>
          </p:cNvPr>
          <p:cNvSpPr/>
          <p:nvPr/>
        </p:nvSpPr>
        <p:spPr>
          <a:xfrm>
            <a:off x="3748835" y="3784408"/>
            <a:ext cx="760022" cy="760022"/>
          </a:xfrm>
          <a:prstGeom prst="ellipse">
            <a:avLst/>
          </a:prstGeom>
          <a:blipFill>
            <a:blip r:embed="rId3"/>
            <a:stretch>
              <a:fillRect/>
            </a:stretch>
          </a:blipFill>
          <a:ln>
            <a:noFill/>
          </a:ln>
          <a:scene3d>
            <a:camera prst="isometricOffAxis1Top"/>
            <a:lightRig rig="threePt" dir="t"/>
          </a:scene3d>
          <a:sp3d extrusionH="44450" prstMaterial="matte">
            <a:extrusionClr>
              <a:schemeClr val="accent4">
                <a:lumMod val="60000"/>
                <a:lumOff val="40000"/>
              </a:schemeClr>
            </a:extrusion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4" name="Ellipse 53">
            <a:extLst>
              <a:ext uri="{FF2B5EF4-FFF2-40B4-BE49-F238E27FC236}">
                <a16:creationId xmlns:a16="http://schemas.microsoft.com/office/drawing/2014/main" id="{4006E0F8-B523-44E3-A634-0ADC262C408A}"/>
              </a:ext>
            </a:extLst>
          </p:cNvPr>
          <p:cNvSpPr/>
          <p:nvPr/>
        </p:nvSpPr>
        <p:spPr>
          <a:xfrm>
            <a:off x="3680989" y="3745012"/>
            <a:ext cx="760022" cy="760022"/>
          </a:xfrm>
          <a:prstGeom prst="ellipse">
            <a:avLst/>
          </a:prstGeom>
          <a:blipFill>
            <a:blip r:embed="rId3"/>
            <a:stretch>
              <a:fillRect/>
            </a:stretch>
          </a:blipFill>
          <a:ln>
            <a:noFill/>
          </a:ln>
          <a:scene3d>
            <a:camera prst="isometricOffAxis1Top"/>
            <a:lightRig rig="threePt" dir="t"/>
          </a:scene3d>
          <a:sp3d extrusionH="44450" prstMaterial="matte">
            <a:extrusionClr>
              <a:schemeClr val="accent4">
                <a:lumMod val="60000"/>
                <a:lumOff val="40000"/>
              </a:schemeClr>
            </a:extrusion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5" name="Ellipse 54">
            <a:extLst>
              <a:ext uri="{FF2B5EF4-FFF2-40B4-BE49-F238E27FC236}">
                <a16:creationId xmlns:a16="http://schemas.microsoft.com/office/drawing/2014/main" id="{3A2C0543-AF47-450D-9E79-2FA910F2ABDD}"/>
              </a:ext>
            </a:extLst>
          </p:cNvPr>
          <p:cNvSpPr/>
          <p:nvPr/>
        </p:nvSpPr>
        <p:spPr>
          <a:xfrm>
            <a:off x="3750723" y="3714493"/>
            <a:ext cx="760022" cy="760022"/>
          </a:xfrm>
          <a:prstGeom prst="ellipse">
            <a:avLst/>
          </a:prstGeom>
          <a:blipFill>
            <a:blip r:embed="rId3"/>
            <a:stretch>
              <a:fillRect/>
            </a:stretch>
          </a:blipFill>
          <a:ln>
            <a:noFill/>
          </a:ln>
          <a:scene3d>
            <a:camera prst="isometricOffAxis1Top"/>
            <a:lightRig rig="threePt" dir="t"/>
          </a:scene3d>
          <a:sp3d extrusionH="44450" prstMaterial="matte">
            <a:extrusionClr>
              <a:schemeClr val="accent4">
                <a:lumMod val="60000"/>
                <a:lumOff val="40000"/>
              </a:schemeClr>
            </a:extrusion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6" name="Ellipse 55">
            <a:extLst>
              <a:ext uri="{FF2B5EF4-FFF2-40B4-BE49-F238E27FC236}">
                <a16:creationId xmlns:a16="http://schemas.microsoft.com/office/drawing/2014/main" id="{08E2F7F5-DA0D-4561-8580-2B731F99C761}"/>
              </a:ext>
            </a:extLst>
          </p:cNvPr>
          <p:cNvSpPr/>
          <p:nvPr/>
        </p:nvSpPr>
        <p:spPr>
          <a:xfrm>
            <a:off x="3667078" y="3697217"/>
            <a:ext cx="760022" cy="760022"/>
          </a:xfrm>
          <a:prstGeom prst="ellipse">
            <a:avLst/>
          </a:prstGeom>
          <a:blipFill>
            <a:blip r:embed="rId3"/>
            <a:stretch>
              <a:fillRect/>
            </a:stretch>
          </a:blipFill>
          <a:ln>
            <a:noFill/>
          </a:ln>
          <a:scene3d>
            <a:camera prst="isometricOffAxis1Top"/>
            <a:lightRig rig="threePt" dir="t"/>
          </a:scene3d>
          <a:sp3d extrusionH="44450" prstMaterial="matte">
            <a:extrusionClr>
              <a:schemeClr val="accent4">
                <a:lumMod val="60000"/>
                <a:lumOff val="40000"/>
              </a:schemeClr>
            </a:extrusion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7" name="Ellipse 56">
            <a:extLst>
              <a:ext uri="{FF2B5EF4-FFF2-40B4-BE49-F238E27FC236}">
                <a16:creationId xmlns:a16="http://schemas.microsoft.com/office/drawing/2014/main" id="{BA702E64-FD17-46E9-880D-B8D5F1CD0F57}"/>
              </a:ext>
            </a:extLst>
          </p:cNvPr>
          <p:cNvSpPr/>
          <p:nvPr/>
        </p:nvSpPr>
        <p:spPr>
          <a:xfrm>
            <a:off x="3630523" y="3646594"/>
            <a:ext cx="760022" cy="760022"/>
          </a:xfrm>
          <a:prstGeom prst="ellipse">
            <a:avLst/>
          </a:prstGeom>
          <a:blipFill>
            <a:blip r:embed="rId3"/>
            <a:stretch>
              <a:fillRect/>
            </a:stretch>
          </a:blipFill>
          <a:ln>
            <a:noFill/>
          </a:ln>
          <a:scene3d>
            <a:camera prst="isometricOffAxis1Top"/>
            <a:lightRig rig="threePt" dir="t"/>
          </a:scene3d>
          <a:sp3d extrusionH="44450" prstMaterial="matte">
            <a:extrusionClr>
              <a:schemeClr val="accent4">
                <a:lumMod val="60000"/>
                <a:lumOff val="40000"/>
              </a:schemeClr>
            </a:extrusion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8" name="Ellipse 57">
            <a:extLst>
              <a:ext uri="{FF2B5EF4-FFF2-40B4-BE49-F238E27FC236}">
                <a16:creationId xmlns:a16="http://schemas.microsoft.com/office/drawing/2014/main" id="{606F9147-D017-4799-8E5C-1C5D17110058}"/>
              </a:ext>
            </a:extLst>
          </p:cNvPr>
          <p:cNvSpPr/>
          <p:nvPr/>
        </p:nvSpPr>
        <p:spPr>
          <a:xfrm>
            <a:off x="3691200" y="3613216"/>
            <a:ext cx="760022" cy="760022"/>
          </a:xfrm>
          <a:prstGeom prst="ellipse">
            <a:avLst/>
          </a:prstGeom>
          <a:blipFill>
            <a:blip r:embed="rId3"/>
            <a:stretch>
              <a:fillRect/>
            </a:stretch>
          </a:blipFill>
          <a:ln>
            <a:noFill/>
          </a:ln>
          <a:scene3d>
            <a:camera prst="isometricOffAxis1Top"/>
            <a:lightRig rig="threePt" dir="t"/>
          </a:scene3d>
          <a:sp3d extrusionH="44450" prstMaterial="matte">
            <a:extrusionClr>
              <a:schemeClr val="accent4">
                <a:lumMod val="60000"/>
                <a:lumOff val="40000"/>
              </a:schemeClr>
            </a:extrusion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9" name="Ellipse 58">
            <a:extLst>
              <a:ext uri="{FF2B5EF4-FFF2-40B4-BE49-F238E27FC236}">
                <a16:creationId xmlns:a16="http://schemas.microsoft.com/office/drawing/2014/main" id="{297915DB-4E53-4497-871E-16F1144EA3C6}"/>
              </a:ext>
            </a:extLst>
          </p:cNvPr>
          <p:cNvSpPr/>
          <p:nvPr/>
        </p:nvSpPr>
        <p:spPr>
          <a:xfrm>
            <a:off x="3648915" y="3571833"/>
            <a:ext cx="760022" cy="760022"/>
          </a:xfrm>
          <a:prstGeom prst="ellipse">
            <a:avLst/>
          </a:prstGeom>
          <a:blipFill>
            <a:blip r:embed="rId3"/>
            <a:stretch>
              <a:fillRect/>
            </a:stretch>
          </a:blipFill>
          <a:ln>
            <a:noFill/>
          </a:ln>
          <a:scene3d>
            <a:camera prst="isometricOffAxis1Top"/>
            <a:lightRig rig="threePt" dir="t"/>
          </a:scene3d>
          <a:sp3d extrusionH="44450" prstMaterial="matte">
            <a:extrusionClr>
              <a:schemeClr val="accent4">
                <a:lumMod val="60000"/>
                <a:lumOff val="40000"/>
              </a:schemeClr>
            </a:extrusion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60" name="Ellipse 59">
            <a:extLst>
              <a:ext uri="{FF2B5EF4-FFF2-40B4-BE49-F238E27FC236}">
                <a16:creationId xmlns:a16="http://schemas.microsoft.com/office/drawing/2014/main" id="{AECEDA4C-22CE-4DD1-A924-CF5BF544B7BD}"/>
              </a:ext>
            </a:extLst>
          </p:cNvPr>
          <p:cNvSpPr/>
          <p:nvPr/>
        </p:nvSpPr>
        <p:spPr>
          <a:xfrm>
            <a:off x="3588450" y="3520938"/>
            <a:ext cx="760022" cy="760022"/>
          </a:xfrm>
          <a:prstGeom prst="ellipse">
            <a:avLst/>
          </a:prstGeom>
          <a:blipFill>
            <a:blip r:embed="rId3"/>
            <a:stretch>
              <a:fillRect/>
            </a:stretch>
          </a:blipFill>
          <a:ln>
            <a:noFill/>
          </a:ln>
          <a:scene3d>
            <a:camera prst="isometricOffAxis1Top"/>
            <a:lightRig rig="threePt" dir="t"/>
          </a:scene3d>
          <a:sp3d extrusionH="44450" prstMaterial="matte">
            <a:extrusionClr>
              <a:schemeClr val="accent4">
                <a:lumMod val="60000"/>
                <a:lumOff val="40000"/>
              </a:schemeClr>
            </a:extrusion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61" name="Ellipse 60">
            <a:extLst>
              <a:ext uri="{FF2B5EF4-FFF2-40B4-BE49-F238E27FC236}">
                <a16:creationId xmlns:a16="http://schemas.microsoft.com/office/drawing/2014/main" id="{DBE8FC97-52C3-4DBA-8462-1BAFB3EEE1AA}"/>
              </a:ext>
            </a:extLst>
          </p:cNvPr>
          <p:cNvSpPr/>
          <p:nvPr/>
        </p:nvSpPr>
        <p:spPr>
          <a:xfrm>
            <a:off x="3672184" y="3504923"/>
            <a:ext cx="760022" cy="760022"/>
          </a:xfrm>
          <a:prstGeom prst="ellipse">
            <a:avLst/>
          </a:prstGeom>
          <a:blipFill>
            <a:blip r:embed="rId3"/>
            <a:stretch>
              <a:fillRect/>
            </a:stretch>
          </a:blipFill>
          <a:ln>
            <a:noFill/>
          </a:ln>
          <a:scene3d>
            <a:camera prst="isometricOffAxis1Top"/>
            <a:lightRig rig="threePt" dir="t"/>
          </a:scene3d>
          <a:sp3d extrusionH="44450" prstMaterial="matte">
            <a:extrusionClr>
              <a:schemeClr val="accent4">
                <a:lumMod val="60000"/>
                <a:lumOff val="40000"/>
              </a:schemeClr>
            </a:extrusion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62" name="Ellipse 61">
            <a:extLst>
              <a:ext uri="{FF2B5EF4-FFF2-40B4-BE49-F238E27FC236}">
                <a16:creationId xmlns:a16="http://schemas.microsoft.com/office/drawing/2014/main" id="{8AE4FDD3-7222-4F81-9154-DFA870C8F254}"/>
              </a:ext>
            </a:extLst>
          </p:cNvPr>
          <p:cNvSpPr/>
          <p:nvPr/>
        </p:nvSpPr>
        <p:spPr>
          <a:xfrm>
            <a:off x="3621173" y="3476805"/>
            <a:ext cx="760022" cy="760022"/>
          </a:xfrm>
          <a:prstGeom prst="ellipse">
            <a:avLst/>
          </a:prstGeom>
          <a:blipFill>
            <a:blip r:embed="rId3"/>
            <a:stretch>
              <a:fillRect/>
            </a:stretch>
          </a:blipFill>
          <a:ln>
            <a:noFill/>
          </a:ln>
          <a:scene3d>
            <a:camera prst="isometricOffAxis1Top"/>
            <a:lightRig rig="threePt" dir="t"/>
          </a:scene3d>
          <a:sp3d extrusionH="44450" prstMaterial="matte">
            <a:extrusionClr>
              <a:schemeClr val="accent4">
                <a:lumMod val="60000"/>
                <a:lumOff val="40000"/>
              </a:schemeClr>
            </a:extrusion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63" name="Ellipse 62">
            <a:extLst>
              <a:ext uri="{FF2B5EF4-FFF2-40B4-BE49-F238E27FC236}">
                <a16:creationId xmlns:a16="http://schemas.microsoft.com/office/drawing/2014/main" id="{E96982CF-7B96-46BD-8D8F-49B9A3BFE829}"/>
              </a:ext>
            </a:extLst>
          </p:cNvPr>
          <p:cNvSpPr/>
          <p:nvPr/>
        </p:nvSpPr>
        <p:spPr>
          <a:xfrm>
            <a:off x="3695075" y="3435422"/>
            <a:ext cx="760022" cy="760022"/>
          </a:xfrm>
          <a:prstGeom prst="ellipse">
            <a:avLst/>
          </a:prstGeom>
          <a:blipFill>
            <a:blip r:embed="rId3"/>
            <a:stretch>
              <a:fillRect/>
            </a:stretch>
          </a:blipFill>
          <a:ln>
            <a:noFill/>
          </a:ln>
          <a:scene3d>
            <a:camera prst="isometricOffAxis1Top"/>
            <a:lightRig rig="threePt" dir="t"/>
          </a:scene3d>
          <a:sp3d extrusionH="44450" prstMaterial="matte">
            <a:extrusionClr>
              <a:schemeClr val="accent4">
                <a:lumMod val="60000"/>
                <a:lumOff val="40000"/>
              </a:schemeClr>
            </a:extrusion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64" name="Ellipse 63">
            <a:extLst>
              <a:ext uri="{FF2B5EF4-FFF2-40B4-BE49-F238E27FC236}">
                <a16:creationId xmlns:a16="http://schemas.microsoft.com/office/drawing/2014/main" id="{B9442469-6088-49F1-A5BE-46FB88B67892}"/>
              </a:ext>
            </a:extLst>
          </p:cNvPr>
          <p:cNvSpPr/>
          <p:nvPr/>
        </p:nvSpPr>
        <p:spPr>
          <a:xfrm>
            <a:off x="3649273" y="3396634"/>
            <a:ext cx="760022" cy="760022"/>
          </a:xfrm>
          <a:prstGeom prst="ellipse">
            <a:avLst/>
          </a:prstGeom>
          <a:blipFill>
            <a:blip r:embed="rId3"/>
            <a:stretch>
              <a:fillRect/>
            </a:stretch>
          </a:blipFill>
          <a:ln>
            <a:noFill/>
          </a:ln>
          <a:scene3d>
            <a:camera prst="isometricOffAxis1Top"/>
            <a:lightRig rig="threePt" dir="t"/>
          </a:scene3d>
          <a:sp3d extrusionH="44450" prstMaterial="matte">
            <a:extrusionClr>
              <a:schemeClr val="accent4">
                <a:lumMod val="60000"/>
                <a:lumOff val="40000"/>
              </a:schemeClr>
            </a:extrusion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65" name="Ellipse 64">
            <a:extLst>
              <a:ext uri="{FF2B5EF4-FFF2-40B4-BE49-F238E27FC236}">
                <a16:creationId xmlns:a16="http://schemas.microsoft.com/office/drawing/2014/main" id="{BA11B7B1-BCCA-4136-95B6-81C9F5106620}"/>
              </a:ext>
            </a:extLst>
          </p:cNvPr>
          <p:cNvSpPr/>
          <p:nvPr/>
        </p:nvSpPr>
        <p:spPr>
          <a:xfrm>
            <a:off x="3725944" y="3357713"/>
            <a:ext cx="760022" cy="760022"/>
          </a:xfrm>
          <a:prstGeom prst="ellipse">
            <a:avLst/>
          </a:prstGeom>
          <a:blipFill>
            <a:blip r:embed="rId3"/>
            <a:stretch>
              <a:fillRect/>
            </a:stretch>
          </a:blipFill>
          <a:ln>
            <a:noFill/>
          </a:ln>
          <a:scene3d>
            <a:camera prst="isometricOffAxis1Top"/>
            <a:lightRig rig="threePt" dir="t"/>
          </a:scene3d>
          <a:sp3d extrusionH="44450" prstMaterial="matte">
            <a:extrusionClr>
              <a:schemeClr val="accent4">
                <a:lumMod val="60000"/>
                <a:lumOff val="40000"/>
              </a:schemeClr>
            </a:extrusion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66" name="Ellipse 65">
            <a:extLst>
              <a:ext uri="{FF2B5EF4-FFF2-40B4-BE49-F238E27FC236}">
                <a16:creationId xmlns:a16="http://schemas.microsoft.com/office/drawing/2014/main" id="{273E6E2F-7EBA-432A-BC20-145001F0AC21}"/>
              </a:ext>
            </a:extLst>
          </p:cNvPr>
          <p:cNvSpPr/>
          <p:nvPr/>
        </p:nvSpPr>
        <p:spPr>
          <a:xfrm>
            <a:off x="3645518" y="3320891"/>
            <a:ext cx="760022" cy="760022"/>
          </a:xfrm>
          <a:prstGeom prst="ellipse">
            <a:avLst/>
          </a:prstGeom>
          <a:blipFill>
            <a:blip r:embed="rId3"/>
            <a:stretch>
              <a:fillRect/>
            </a:stretch>
          </a:blipFill>
          <a:ln>
            <a:noFill/>
          </a:ln>
          <a:scene3d>
            <a:camera prst="isometricOffAxis1Top"/>
            <a:lightRig rig="threePt" dir="t"/>
          </a:scene3d>
          <a:sp3d extrusionH="44450" prstMaterial="matte">
            <a:extrusionClr>
              <a:schemeClr val="accent4">
                <a:lumMod val="60000"/>
                <a:lumOff val="40000"/>
              </a:schemeClr>
            </a:extrusion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67" name="Ellipse 66">
            <a:extLst>
              <a:ext uri="{FF2B5EF4-FFF2-40B4-BE49-F238E27FC236}">
                <a16:creationId xmlns:a16="http://schemas.microsoft.com/office/drawing/2014/main" id="{6A6FF5CD-E210-42FF-BD61-F4B63CDC4D43}"/>
              </a:ext>
            </a:extLst>
          </p:cNvPr>
          <p:cNvSpPr/>
          <p:nvPr/>
        </p:nvSpPr>
        <p:spPr>
          <a:xfrm>
            <a:off x="3712871" y="3288514"/>
            <a:ext cx="760022" cy="760022"/>
          </a:xfrm>
          <a:prstGeom prst="ellipse">
            <a:avLst/>
          </a:prstGeom>
          <a:blipFill>
            <a:blip r:embed="rId3"/>
            <a:stretch>
              <a:fillRect/>
            </a:stretch>
          </a:blipFill>
          <a:ln>
            <a:noFill/>
          </a:ln>
          <a:scene3d>
            <a:camera prst="isometricOffAxis1Top"/>
            <a:lightRig rig="threePt" dir="t"/>
          </a:scene3d>
          <a:sp3d extrusionH="44450" prstMaterial="matte">
            <a:extrusionClr>
              <a:schemeClr val="accent4">
                <a:lumMod val="60000"/>
                <a:lumOff val="40000"/>
              </a:schemeClr>
            </a:extrusion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68" name="Ellipse 67">
            <a:extLst>
              <a:ext uri="{FF2B5EF4-FFF2-40B4-BE49-F238E27FC236}">
                <a16:creationId xmlns:a16="http://schemas.microsoft.com/office/drawing/2014/main" id="{6F07D0A8-7DEA-4609-B9DA-A1805D51A639}"/>
              </a:ext>
            </a:extLst>
          </p:cNvPr>
          <p:cNvSpPr/>
          <p:nvPr/>
        </p:nvSpPr>
        <p:spPr>
          <a:xfrm>
            <a:off x="3801991" y="3263335"/>
            <a:ext cx="760022" cy="760022"/>
          </a:xfrm>
          <a:prstGeom prst="ellipse">
            <a:avLst/>
          </a:prstGeom>
          <a:blipFill>
            <a:blip r:embed="rId3"/>
            <a:stretch>
              <a:fillRect/>
            </a:stretch>
          </a:blipFill>
          <a:ln>
            <a:noFill/>
          </a:ln>
          <a:scene3d>
            <a:camera prst="isometricOffAxis1Top"/>
            <a:lightRig rig="threePt" dir="t"/>
          </a:scene3d>
          <a:sp3d extrusionH="44450" prstMaterial="matte">
            <a:extrusionClr>
              <a:schemeClr val="accent4">
                <a:lumMod val="60000"/>
                <a:lumOff val="40000"/>
              </a:schemeClr>
            </a:extrusion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7" name="Gerader Verbinder 6">
            <a:extLst>
              <a:ext uri="{FF2B5EF4-FFF2-40B4-BE49-F238E27FC236}">
                <a16:creationId xmlns:a16="http://schemas.microsoft.com/office/drawing/2014/main" id="{62B2F322-65ED-4E0B-90D7-76A3970E8B2B}"/>
              </a:ext>
            </a:extLst>
          </p:cNvPr>
          <p:cNvCxnSpPr>
            <a:cxnSpLocks/>
          </p:cNvCxnSpPr>
          <p:nvPr/>
        </p:nvCxnSpPr>
        <p:spPr>
          <a:xfrm>
            <a:off x="3530221" y="3605217"/>
            <a:ext cx="792088" cy="0"/>
          </a:xfrm>
          <a:prstGeom prst="line">
            <a:avLst/>
          </a:prstGeom>
          <a:ln w="31750">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69" name="Gerader Verbinder 68">
            <a:extLst>
              <a:ext uri="{FF2B5EF4-FFF2-40B4-BE49-F238E27FC236}">
                <a16:creationId xmlns:a16="http://schemas.microsoft.com/office/drawing/2014/main" id="{533D9F16-7CD2-42AA-85A7-27C1E9CA40DA}"/>
              </a:ext>
            </a:extLst>
          </p:cNvPr>
          <p:cNvCxnSpPr>
            <a:cxnSpLocks/>
          </p:cNvCxnSpPr>
          <p:nvPr/>
        </p:nvCxnSpPr>
        <p:spPr>
          <a:xfrm>
            <a:off x="10368094" y="5603673"/>
            <a:ext cx="1676033" cy="0"/>
          </a:xfrm>
          <a:prstGeom prst="line">
            <a:avLst/>
          </a:prstGeom>
          <a:ln w="3175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123" name="Ellipse 122">
            <a:extLst>
              <a:ext uri="{FF2B5EF4-FFF2-40B4-BE49-F238E27FC236}">
                <a16:creationId xmlns:a16="http://schemas.microsoft.com/office/drawing/2014/main" id="{2B1E30F7-2406-4D9A-842C-C7A01613CA83}"/>
              </a:ext>
            </a:extLst>
          </p:cNvPr>
          <p:cNvSpPr/>
          <p:nvPr/>
        </p:nvSpPr>
        <p:spPr>
          <a:xfrm>
            <a:off x="11153788" y="5131031"/>
            <a:ext cx="760022" cy="760022"/>
          </a:xfrm>
          <a:prstGeom prst="ellipse">
            <a:avLst/>
          </a:prstGeom>
          <a:blipFill>
            <a:blip r:embed="rId3"/>
            <a:stretch>
              <a:fillRect/>
            </a:stretch>
          </a:blipFill>
          <a:ln>
            <a:noFill/>
          </a:ln>
          <a:scene3d>
            <a:camera prst="isometricOffAxis1Top"/>
            <a:lightRig rig="threePt" dir="t"/>
          </a:scene3d>
          <a:sp3d extrusionH="44450" prstMaterial="matte">
            <a:extrusionClr>
              <a:schemeClr val="accent4">
                <a:lumMod val="60000"/>
                <a:lumOff val="40000"/>
              </a:schemeClr>
            </a:extrusion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24" name="Ellipse 123">
            <a:extLst>
              <a:ext uri="{FF2B5EF4-FFF2-40B4-BE49-F238E27FC236}">
                <a16:creationId xmlns:a16="http://schemas.microsoft.com/office/drawing/2014/main" id="{5A45D617-D34A-45E3-B3B6-7D6534A1F9B0}"/>
              </a:ext>
            </a:extLst>
          </p:cNvPr>
          <p:cNvSpPr/>
          <p:nvPr/>
        </p:nvSpPr>
        <p:spPr>
          <a:xfrm>
            <a:off x="11264624" y="5070417"/>
            <a:ext cx="760022" cy="760022"/>
          </a:xfrm>
          <a:prstGeom prst="ellipse">
            <a:avLst/>
          </a:prstGeom>
          <a:blipFill>
            <a:blip r:embed="rId3"/>
            <a:stretch>
              <a:fillRect/>
            </a:stretch>
          </a:blipFill>
          <a:ln>
            <a:noFill/>
          </a:ln>
          <a:scene3d>
            <a:camera prst="isometricOffAxis1Top"/>
            <a:lightRig rig="threePt" dir="t"/>
          </a:scene3d>
          <a:sp3d extrusionH="44450" prstMaterial="matte">
            <a:extrusionClr>
              <a:schemeClr val="accent4">
                <a:lumMod val="60000"/>
                <a:lumOff val="40000"/>
              </a:schemeClr>
            </a:extrusion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25" name="Ellipse 124">
            <a:extLst>
              <a:ext uri="{FF2B5EF4-FFF2-40B4-BE49-F238E27FC236}">
                <a16:creationId xmlns:a16="http://schemas.microsoft.com/office/drawing/2014/main" id="{5FBF8FC4-85AE-46FB-A0F7-B165C6AD5A1E}"/>
              </a:ext>
            </a:extLst>
          </p:cNvPr>
          <p:cNvSpPr/>
          <p:nvPr/>
        </p:nvSpPr>
        <p:spPr>
          <a:xfrm>
            <a:off x="11209206" y="5009803"/>
            <a:ext cx="760022" cy="760022"/>
          </a:xfrm>
          <a:prstGeom prst="ellipse">
            <a:avLst/>
          </a:prstGeom>
          <a:blipFill>
            <a:blip r:embed="rId3"/>
            <a:stretch>
              <a:fillRect/>
            </a:stretch>
          </a:blipFill>
          <a:ln>
            <a:noFill/>
          </a:ln>
          <a:scene3d>
            <a:camera prst="isometricOffAxis1Top"/>
            <a:lightRig rig="threePt" dir="t"/>
          </a:scene3d>
          <a:sp3d extrusionH="44450" prstMaterial="matte">
            <a:extrusionClr>
              <a:schemeClr val="accent4">
                <a:lumMod val="60000"/>
                <a:lumOff val="40000"/>
              </a:schemeClr>
            </a:extrusion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26" name="Ellipse 125">
            <a:extLst>
              <a:ext uri="{FF2B5EF4-FFF2-40B4-BE49-F238E27FC236}">
                <a16:creationId xmlns:a16="http://schemas.microsoft.com/office/drawing/2014/main" id="{B24381AF-5EBE-4FEC-86DA-AACA2D85F65F}"/>
              </a:ext>
            </a:extLst>
          </p:cNvPr>
          <p:cNvSpPr/>
          <p:nvPr/>
        </p:nvSpPr>
        <p:spPr>
          <a:xfrm>
            <a:off x="11181497" y="4949189"/>
            <a:ext cx="760022" cy="760022"/>
          </a:xfrm>
          <a:prstGeom prst="ellipse">
            <a:avLst/>
          </a:prstGeom>
          <a:blipFill>
            <a:blip r:embed="rId3"/>
            <a:stretch>
              <a:fillRect/>
            </a:stretch>
          </a:blipFill>
          <a:ln>
            <a:noFill/>
          </a:ln>
          <a:scene3d>
            <a:camera prst="isometricOffAxis1Top"/>
            <a:lightRig rig="threePt" dir="t"/>
          </a:scene3d>
          <a:sp3d extrusionH="44450" prstMaterial="matte">
            <a:extrusionClr>
              <a:schemeClr val="accent4">
                <a:lumMod val="60000"/>
                <a:lumOff val="40000"/>
              </a:schemeClr>
            </a:extrusion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27" name="Ellipse 126">
            <a:extLst>
              <a:ext uri="{FF2B5EF4-FFF2-40B4-BE49-F238E27FC236}">
                <a16:creationId xmlns:a16="http://schemas.microsoft.com/office/drawing/2014/main" id="{B7D649D5-0F0C-438F-88A7-88946934A7AA}"/>
              </a:ext>
            </a:extLst>
          </p:cNvPr>
          <p:cNvSpPr/>
          <p:nvPr/>
        </p:nvSpPr>
        <p:spPr>
          <a:xfrm>
            <a:off x="11244059" y="4920614"/>
            <a:ext cx="760022" cy="760022"/>
          </a:xfrm>
          <a:prstGeom prst="ellipse">
            <a:avLst/>
          </a:prstGeom>
          <a:blipFill>
            <a:blip r:embed="rId3"/>
            <a:stretch>
              <a:fillRect/>
            </a:stretch>
          </a:blipFill>
          <a:ln>
            <a:noFill/>
          </a:ln>
          <a:scene3d>
            <a:camera prst="isometricOffAxis1Top"/>
            <a:lightRig rig="threePt" dir="t"/>
          </a:scene3d>
          <a:sp3d extrusionH="44450" prstMaterial="matte">
            <a:extrusionClr>
              <a:schemeClr val="accent4">
                <a:lumMod val="60000"/>
                <a:lumOff val="40000"/>
              </a:schemeClr>
            </a:extrusion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28" name="Ellipse 127">
            <a:extLst>
              <a:ext uri="{FF2B5EF4-FFF2-40B4-BE49-F238E27FC236}">
                <a16:creationId xmlns:a16="http://schemas.microsoft.com/office/drawing/2014/main" id="{89A3247A-E159-4377-9A24-4B46F317D24B}"/>
              </a:ext>
            </a:extLst>
          </p:cNvPr>
          <p:cNvSpPr/>
          <p:nvPr/>
        </p:nvSpPr>
        <p:spPr>
          <a:xfrm>
            <a:off x="11198924" y="4868425"/>
            <a:ext cx="760022" cy="760022"/>
          </a:xfrm>
          <a:prstGeom prst="ellipse">
            <a:avLst/>
          </a:prstGeom>
          <a:blipFill>
            <a:blip r:embed="rId3"/>
            <a:stretch>
              <a:fillRect/>
            </a:stretch>
          </a:blipFill>
          <a:ln>
            <a:noFill/>
          </a:ln>
          <a:scene3d>
            <a:camera prst="isometricOffAxis1Top"/>
            <a:lightRig rig="threePt" dir="t"/>
          </a:scene3d>
          <a:sp3d extrusionH="44450" prstMaterial="matte">
            <a:extrusionClr>
              <a:schemeClr val="accent4">
                <a:lumMod val="60000"/>
                <a:lumOff val="40000"/>
              </a:schemeClr>
            </a:extrusion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29" name="Ellipse 128">
            <a:extLst>
              <a:ext uri="{FF2B5EF4-FFF2-40B4-BE49-F238E27FC236}">
                <a16:creationId xmlns:a16="http://schemas.microsoft.com/office/drawing/2014/main" id="{FB443BFF-046B-4A2D-AC0D-90816BBC49B2}"/>
              </a:ext>
            </a:extLst>
          </p:cNvPr>
          <p:cNvSpPr/>
          <p:nvPr/>
        </p:nvSpPr>
        <p:spPr>
          <a:xfrm>
            <a:off x="11256759" y="4847589"/>
            <a:ext cx="760022" cy="760022"/>
          </a:xfrm>
          <a:prstGeom prst="ellipse">
            <a:avLst/>
          </a:prstGeom>
          <a:blipFill>
            <a:blip r:embed="rId3"/>
            <a:stretch>
              <a:fillRect/>
            </a:stretch>
          </a:blipFill>
          <a:ln>
            <a:noFill/>
          </a:ln>
          <a:scene3d>
            <a:camera prst="isometricOffAxis1Top"/>
            <a:lightRig rig="threePt" dir="t"/>
          </a:scene3d>
          <a:sp3d extrusionH="44450" prstMaterial="matte">
            <a:extrusionClr>
              <a:schemeClr val="accent4">
                <a:lumMod val="60000"/>
                <a:lumOff val="40000"/>
              </a:schemeClr>
            </a:extrusion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30" name="Ellipse 129">
            <a:extLst>
              <a:ext uri="{FF2B5EF4-FFF2-40B4-BE49-F238E27FC236}">
                <a16:creationId xmlns:a16="http://schemas.microsoft.com/office/drawing/2014/main" id="{B89B64DD-9914-43EB-8FFA-1FBD0DDB69F0}"/>
              </a:ext>
            </a:extLst>
          </p:cNvPr>
          <p:cNvSpPr/>
          <p:nvPr/>
        </p:nvSpPr>
        <p:spPr>
          <a:xfrm>
            <a:off x="11234534" y="4803139"/>
            <a:ext cx="760022" cy="760022"/>
          </a:xfrm>
          <a:prstGeom prst="ellipse">
            <a:avLst/>
          </a:prstGeom>
          <a:blipFill>
            <a:blip r:embed="rId3"/>
            <a:stretch>
              <a:fillRect/>
            </a:stretch>
          </a:blipFill>
          <a:ln>
            <a:noFill/>
          </a:ln>
          <a:scene3d>
            <a:camera prst="isometricOffAxis1Top"/>
            <a:lightRig rig="threePt" dir="t"/>
          </a:scene3d>
          <a:sp3d extrusionH="44450" prstMaterial="matte">
            <a:extrusionClr>
              <a:schemeClr val="accent4">
                <a:lumMod val="60000"/>
                <a:lumOff val="40000"/>
              </a:schemeClr>
            </a:extrusion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31" name="Ellipse 130">
            <a:extLst>
              <a:ext uri="{FF2B5EF4-FFF2-40B4-BE49-F238E27FC236}">
                <a16:creationId xmlns:a16="http://schemas.microsoft.com/office/drawing/2014/main" id="{3531E749-7579-4330-AAA4-C380BD365DFD}"/>
              </a:ext>
            </a:extLst>
          </p:cNvPr>
          <p:cNvSpPr/>
          <p:nvPr/>
        </p:nvSpPr>
        <p:spPr>
          <a:xfrm>
            <a:off x="11205959" y="4749164"/>
            <a:ext cx="760022" cy="760022"/>
          </a:xfrm>
          <a:prstGeom prst="ellipse">
            <a:avLst/>
          </a:prstGeom>
          <a:blipFill>
            <a:blip r:embed="rId3"/>
            <a:stretch>
              <a:fillRect/>
            </a:stretch>
          </a:blipFill>
          <a:ln>
            <a:noFill/>
          </a:ln>
          <a:scene3d>
            <a:camera prst="isometricOffAxis1Top"/>
            <a:lightRig rig="threePt" dir="t"/>
          </a:scene3d>
          <a:sp3d extrusionH="44450" prstMaterial="matte">
            <a:extrusionClr>
              <a:schemeClr val="accent4">
                <a:lumMod val="60000"/>
                <a:lumOff val="40000"/>
              </a:schemeClr>
            </a:extrusion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32" name="Ellipse 131">
            <a:extLst>
              <a:ext uri="{FF2B5EF4-FFF2-40B4-BE49-F238E27FC236}">
                <a16:creationId xmlns:a16="http://schemas.microsoft.com/office/drawing/2014/main" id="{EA3165E0-DD1C-4C3D-B1C9-8CDD277126A8}"/>
              </a:ext>
            </a:extLst>
          </p:cNvPr>
          <p:cNvSpPr/>
          <p:nvPr/>
        </p:nvSpPr>
        <p:spPr>
          <a:xfrm>
            <a:off x="11251595" y="4717695"/>
            <a:ext cx="760022" cy="760022"/>
          </a:xfrm>
          <a:prstGeom prst="ellipse">
            <a:avLst/>
          </a:prstGeom>
          <a:blipFill>
            <a:blip r:embed="rId3"/>
            <a:stretch>
              <a:fillRect/>
            </a:stretch>
          </a:blipFill>
          <a:ln>
            <a:noFill/>
          </a:ln>
          <a:scene3d>
            <a:camera prst="isometricOffAxis1Top"/>
            <a:lightRig rig="threePt" dir="t"/>
          </a:scene3d>
          <a:sp3d extrusionH="44450" prstMaterial="matte">
            <a:extrusionClr>
              <a:schemeClr val="accent4">
                <a:lumMod val="60000"/>
                <a:lumOff val="40000"/>
              </a:schemeClr>
            </a:extrusion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33" name="Ellipse 132">
            <a:extLst>
              <a:ext uri="{FF2B5EF4-FFF2-40B4-BE49-F238E27FC236}">
                <a16:creationId xmlns:a16="http://schemas.microsoft.com/office/drawing/2014/main" id="{DE465367-E6DB-45C2-BED9-AB3E75A83073}"/>
              </a:ext>
            </a:extLst>
          </p:cNvPr>
          <p:cNvSpPr/>
          <p:nvPr/>
        </p:nvSpPr>
        <p:spPr>
          <a:xfrm>
            <a:off x="11213969" y="4676510"/>
            <a:ext cx="760022" cy="760022"/>
          </a:xfrm>
          <a:prstGeom prst="ellipse">
            <a:avLst/>
          </a:prstGeom>
          <a:blipFill>
            <a:blip r:embed="rId3"/>
            <a:stretch>
              <a:fillRect/>
            </a:stretch>
          </a:blipFill>
          <a:ln>
            <a:noFill/>
          </a:ln>
          <a:scene3d>
            <a:camera prst="isometricOffAxis1Top"/>
            <a:lightRig rig="threePt" dir="t"/>
          </a:scene3d>
          <a:sp3d extrusionH="44450" prstMaterial="matte">
            <a:extrusionClr>
              <a:schemeClr val="accent4">
                <a:lumMod val="60000"/>
                <a:lumOff val="40000"/>
              </a:schemeClr>
            </a:extrusion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34" name="Ellipse 133">
            <a:extLst>
              <a:ext uri="{FF2B5EF4-FFF2-40B4-BE49-F238E27FC236}">
                <a16:creationId xmlns:a16="http://schemas.microsoft.com/office/drawing/2014/main" id="{8DF2B725-95E5-49A6-953E-7759C2BAB608}"/>
              </a:ext>
            </a:extLst>
          </p:cNvPr>
          <p:cNvSpPr/>
          <p:nvPr/>
        </p:nvSpPr>
        <p:spPr>
          <a:xfrm>
            <a:off x="11266074" y="4649383"/>
            <a:ext cx="760022" cy="760022"/>
          </a:xfrm>
          <a:prstGeom prst="ellipse">
            <a:avLst/>
          </a:prstGeom>
          <a:blipFill>
            <a:blip r:embed="rId3"/>
            <a:stretch>
              <a:fillRect/>
            </a:stretch>
          </a:blipFill>
          <a:ln>
            <a:noFill/>
          </a:ln>
          <a:scene3d>
            <a:camera prst="isometricOffAxis1Top"/>
            <a:lightRig rig="threePt" dir="t"/>
          </a:scene3d>
          <a:sp3d extrusionH="44450" prstMaterial="matte">
            <a:extrusionClr>
              <a:schemeClr val="accent4">
                <a:lumMod val="60000"/>
                <a:lumOff val="40000"/>
              </a:schemeClr>
            </a:extrusion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35" name="Ellipse 134">
            <a:extLst>
              <a:ext uri="{FF2B5EF4-FFF2-40B4-BE49-F238E27FC236}">
                <a16:creationId xmlns:a16="http://schemas.microsoft.com/office/drawing/2014/main" id="{CD6B565F-31C8-4F8F-A647-D50B7BDF0DB0}"/>
              </a:ext>
            </a:extLst>
          </p:cNvPr>
          <p:cNvSpPr/>
          <p:nvPr/>
        </p:nvSpPr>
        <p:spPr>
          <a:xfrm>
            <a:off x="11318567" y="4610749"/>
            <a:ext cx="760022" cy="760022"/>
          </a:xfrm>
          <a:prstGeom prst="ellipse">
            <a:avLst/>
          </a:prstGeom>
          <a:blipFill>
            <a:blip r:embed="rId3"/>
            <a:stretch>
              <a:fillRect/>
            </a:stretch>
          </a:blipFill>
          <a:ln>
            <a:noFill/>
          </a:ln>
          <a:scene3d>
            <a:camera prst="isometricOffAxis1Top"/>
            <a:lightRig rig="threePt" dir="t"/>
          </a:scene3d>
          <a:sp3d extrusionH="44450" prstMaterial="matte">
            <a:extrusionClr>
              <a:schemeClr val="accent4">
                <a:lumMod val="60000"/>
                <a:lumOff val="40000"/>
              </a:schemeClr>
            </a:extrusion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36" name="Ellipse 135">
            <a:extLst>
              <a:ext uri="{FF2B5EF4-FFF2-40B4-BE49-F238E27FC236}">
                <a16:creationId xmlns:a16="http://schemas.microsoft.com/office/drawing/2014/main" id="{1DF9A15C-B035-455B-B22A-92202F40637F}"/>
              </a:ext>
            </a:extLst>
          </p:cNvPr>
          <p:cNvSpPr/>
          <p:nvPr/>
        </p:nvSpPr>
        <p:spPr>
          <a:xfrm>
            <a:off x="11289810" y="4569212"/>
            <a:ext cx="760022" cy="760022"/>
          </a:xfrm>
          <a:prstGeom prst="ellipse">
            <a:avLst/>
          </a:prstGeom>
          <a:blipFill>
            <a:blip r:embed="rId3"/>
            <a:stretch>
              <a:fillRect/>
            </a:stretch>
          </a:blipFill>
          <a:ln>
            <a:noFill/>
          </a:ln>
          <a:scene3d>
            <a:camera prst="isometricOffAxis1Top"/>
            <a:lightRig rig="threePt" dir="t"/>
          </a:scene3d>
          <a:sp3d extrusionH="44450" prstMaterial="matte">
            <a:extrusionClr>
              <a:schemeClr val="accent4">
                <a:lumMod val="60000"/>
                <a:lumOff val="40000"/>
              </a:schemeClr>
            </a:extrusion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37" name="Ellipse 136">
            <a:extLst>
              <a:ext uri="{FF2B5EF4-FFF2-40B4-BE49-F238E27FC236}">
                <a16:creationId xmlns:a16="http://schemas.microsoft.com/office/drawing/2014/main" id="{D92F7B99-233C-4BAC-AEE3-5066E714F3E7}"/>
              </a:ext>
            </a:extLst>
          </p:cNvPr>
          <p:cNvSpPr/>
          <p:nvPr/>
        </p:nvSpPr>
        <p:spPr>
          <a:xfrm>
            <a:off x="11335941" y="4544306"/>
            <a:ext cx="760022" cy="760022"/>
          </a:xfrm>
          <a:prstGeom prst="ellipse">
            <a:avLst/>
          </a:prstGeom>
          <a:blipFill>
            <a:blip r:embed="rId3"/>
            <a:stretch>
              <a:fillRect/>
            </a:stretch>
          </a:blipFill>
          <a:ln>
            <a:noFill/>
          </a:ln>
          <a:scene3d>
            <a:camera prst="isometricOffAxis1Top"/>
            <a:lightRig rig="threePt" dir="t"/>
          </a:scene3d>
          <a:sp3d extrusionH="44450" prstMaterial="matte">
            <a:extrusionClr>
              <a:schemeClr val="accent4">
                <a:lumMod val="60000"/>
                <a:lumOff val="40000"/>
              </a:schemeClr>
            </a:extrusion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38" name="Ellipse 137">
            <a:extLst>
              <a:ext uri="{FF2B5EF4-FFF2-40B4-BE49-F238E27FC236}">
                <a16:creationId xmlns:a16="http://schemas.microsoft.com/office/drawing/2014/main" id="{0A31939E-0DA7-4199-BC72-902E13FFE725}"/>
              </a:ext>
            </a:extLst>
          </p:cNvPr>
          <p:cNvSpPr/>
          <p:nvPr/>
        </p:nvSpPr>
        <p:spPr>
          <a:xfrm>
            <a:off x="11280352" y="4517023"/>
            <a:ext cx="760022" cy="760022"/>
          </a:xfrm>
          <a:prstGeom prst="ellipse">
            <a:avLst/>
          </a:prstGeom>
          <a:blipFill>
            <a:blip r:embed="rId3"/>
            <a:stretch>
              <a:fillRect/>
            </a:stretch>
          </a:blipFill>
          <a:ln>
            <a:noFill/>
          </a:ln>
          <a:scene3d>
            <a:camera prst="isometricOffAxis1Top"/>
            <a:lightRig rig="threePt" dir="t"/>
          </a:scene3d>
          <a:sp3d extrusionH="44450" prstMaterial="matte">
            <a:extrusionClr>
              <a:schemeClr val="accent4">
                <a:lumMod val="60000"/>
                <a:lumOff val="40000"/>
              </a:schemeClr>
            </a:extrusion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39" name="Ellipse 138">
            <a:extLst>
              <a:ext uri="{FF2B5EF4-FFF2-40B4-BE49-F238E27FC236}">
                <a16:creationId xmlns:a16="http://schemas.microsoft.com/office/drawing/2014/main" id="{6E15A2FB-F45A-4DF2-A48F-7902687C731D}"/>
              </a:ext>
            </a:extLst>
          </p:cNvPr>
          <p:cNvSpPr/>
          <p:nvPr/>
        </p:nvSpPr>
        <p:spPr>
          <a:xfrm>
            <a:off x="11237834" y="4484985"/>
            <a:ext cx="760022" cy="760022"/>
          </a:xfrm>
          <a:prstGeom prst="ellipse">
            <a:avLst/>
          </a:prstGeom>
          <a:blipFill>
            <a:blip r:embed="rId3"/>
            <a:stretch>
              <a:fillRect/>
            </a:stretch>
          </a:blipFill>
          <a:ln>
            <a:noFill/>
          </a:ln>
          <a:scene3d>
            <a:camera prst="isometricOffAxis1Top"/>
            <a:lightRig rig="threePt" dir="t"/>
          </a:scene3d>
          <a:sp3d extrusionH="44450" prstMaterial="matte">
            <a:extrusionClr>
              <a:schemeClr val="accent4">
                <a:lumMod val="60000"/>
                <a:lumOff val="40000"/>
              </a:schemeClr>
            </a:extrusion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40" name="Ellipse 139">
            <a:extLst>
              <a:ext uri="{FF2B5EF4-FFF2-40B4-BE49-F238E27FC236}">
                <a16:creationId xmlns:a16="http://schemas.microsoft.com/office/drawing/2014/main" id="{0D2E75F4-C83A-44A1-8A9B-D30D0EAE4652}"/>
              </a:ext>
            </a:extLst>
          </p:cNvPr>
          <p:cNvSpPr/>
          <p:nvPr/>
        </p:nvSpPr>
        <p:spPr>
          <a:xfrm>
            <a:off x="11267125" y="4437416"/>
            <a:ext cx="760022" cy="760022"/>
          </a:xfrm>
          <a:prstGeom prst="ellipse">
            <a:avLst/>
          </a:prstGeom>
          <a:blipFill>
            <a:blip r:embed="rId3"/>
            <a:stretch>
              <a:fillRect/>
            </a:stretch>
          </a:blipFill>
          <a:ln>
            <a:noFill/>
          </a:ln>
          <a:scene3d>
            <a:camera prst="isometricOffAxis1Top"/>
            <a:lightRig rig="threePt" dir="t"/>
          </a:scene3d>
          <a:sp3d extrusionH="44450" prstMaterial="matte">
            <a:extrusionClr>
              <a:schemeClr val="accent4">
                <a:lumMod val="60000"/>
                <a:lumOff val="40000"/>
              </a:schemeClr>
            </a:extrusion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41" name="Ellipse 140">
            <a:extLst>
              <a:ext uri="{FF2B5EF4-FFF2-40B4-BE49-F238E27FC236}">
                <a16:creationId xmlns:a16="http://schemas.microsoft.com/office/drawing/2014/main" id="{0DCB29E4-0C88-43F8-AD28-A9F5AEF44EC6}"/>
              </a:ext>
            </a:extLst>
          </p:cNvPr>
          <p:cNvSpPr/>
          <p:nvPr/>
        </p:nvSpPr>
        <p:spPr>
          <a:xfrm>
            <a:off x="11215857" y="4411805"/>
            <a:ext cx="760022" cy="760022"/>
          </a:xfrm>
          <a:prstGeom prst="ellipse">
            <a:avLst/>
          </a:prstGeom>
          <a:blipFill>
            <a:blip r:embed="rId3"/>
            <a:stretch>
              <a:fillRect/>
            </a:stretch>
          </a:blipFill>
          <a:ln>
            <a:noFill/>
          </a:ln>
          <a:scene3d>
            <a:camera prst="isometricOffAxis1Top"/>
            <a:lightRig rig="threePt" dir="t"/>
          </a:scene3d>
          <a:sp3d extrusionH="44450" prstMaterial="matte">
            <a:extrusionClr>
              <a:schemeClr val="accent4">
                <a:lumMod val="60000"/>
                <a:lumOff val="40000"/>
              </a:schemeClr>
            </a:extrusion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42" name="Ellipse 141">
            <a:extLst>
              <a:ext uri="{FF2B5EF4-FFF2-40B4-BE49-F238E27FC236}">
                <a16:creationId xmlns:a16="http://schemas.microsoft.com/office/drawing/2014/main" id="{09DD9BBD-044E-44A7-9C32-6C0AEE36D5EB}"/>
              </a:ext>
            </a:extLst>
          </p:cNvPr>
          <p:cNvSpPr/>
          <p:nvPr/>
        </p:nvSpPr>
        <p:spPr>
          <a:xfrm>
            <a:off x="11263010" y="4370620"/>
            <a:ext cx="760022" cy="760022"/>
          </a:xfrm>
          <a:prstGeom prst="ellipse">
            <a:avLst/>
          </a:prstGeom>
          <a:blipFill>
            <a:blip r:embed="rId3"/>
            <a:stretch>
              <a:fillRect/>
            </a:stretch>
          </a:blipFill>
          <a:ln>
            <a:noFill/>
          </a:ln>
          <a:scene3d>
            <a:camera prst="isometricOffAxis1Top"/>
            <a:lightRig rig="threePt" dir="t"/>
          </a:scene3d>
          <a:sp3d extrusionH="44450" prstMaterial="matte">
            <a:extrusionClr>
              <a:schemeClr val="accent4">
                <a:lumMod val="60000"/>
                <a:lumOff val="40000"/>
              </a:schemeClr>
            </a:extrusion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43" name="Ellipse 142">
            <a:extLst>
              <a:ext uri="{FF2B5EF4-FFF2-40B4-BE49-F238E27FC236}">
                <a16:creationId xmlns:a16="http://schemas.microsoft.com/office/drawing/2014/main" id="{272A24F4-0116-4ECE-A8E9-BB8E03E8E5DC}"/>
              </a:ext>
            </a:extLst>
          </p:cNvPr>
          <p:cNvSpPr/>
          <p:nvPr/>
        </p:nvSpPr>
        <p:spPr>
          <a:xfrm>
            <a:off x="11200208" y="4354343"/>
            <a:ext cx="760022" cy="760022"/>
          </a:xfrm>
          <a:prstGeom prst="ellipse">
            <a:avLst/>
          </a:prstGeom>
          <a:blipFill>
            <a:blip r:embed="rId3"/>
            <a:stretch>
              <a:fillRect/>
            </a:stretch>
          </a:blipFill>
          <a:ln>
            <a:noFill/>
          </a:ln>
          <a:scene3d>
            <a:camera prst="isometricOffAxis1Top"/>
            <a:lightRig rig="threePt" dir="t"/>
          </a:scene3d>
          <a:sp3d extrusionH="44450" prstMaterial="matte">
            <a:extrusionClr>
              <a:schemeClr val="accent4">
                <a:lumMod val="60000"/>
                <a:lumOff val="40000"/>
              </a:schemeClr>
            </a:extrusion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44" name="Ellipse 143">
            <a:extLst>
              <a:ext uri="{FF2B5EF4-FFF2-40B4-BE49-F238E27FC236}">
                <a16:creationId xmlns:a16="http://schemas.microsoft.com/office/drawing/2014/main" id="{C3075EBA-C6F8-430A-84D4-6676FD9E7C5B}"/>
              </a:ext>
            </a:extLst>
          </p:cNvPr>
          <p:cNvSpPr/>
          <p:nvPr/>
        </p:nvSpPr>
        <p:spPr>
          <a:xfrm>
            <a:off x="11249751" y="4323356"/>
            <a:ext cx="760022" cy="760022"/>
          </a:xfrm>
          <a:prstGeom prst="ellipse">
            <a:avLst/>
          </a:prstGeom>
          <a:blipFill>
            <a:blip r:embed="rId3"/>
            <a:stretch>
              <a:fillRect/>
            </a:stretch>
          </a:blipFill>
          <a:ln>
            <a:noFill/>
          </a:ln>
          <a:scene3d>
            <a:camera prst="isometricOffAxis1Top"/>
            <a:lightRig rig="threePt" dir="t"/>
          </a:scene3d>
          <a:sp3d extrusionH="44450" prstMaterial="matte">
            <a:extrusionClr>
              <a:schemeClr val="accent4">
                <a:lumMod val="60000"/>
                <a:lumOff val="40000"/>
              </a:schemeClr>
            </a:extrusion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45" name="Ellipse 144">
            <a:extLst>
              <a:ext uri="{FF2B5EF4-FFF2-40B4-BE49-F238E27FC236}">
                <a16:creationId xmlns:a16="http://schemas.microsoft.com/office/drawing/2014/main" id="{E111E639-6BE4-4FE0-9217-8568B94AF772}"/>
              </a:ext>
            </a:extLst>
          </p:cNvPr>
          <p:cNvSpPr/>
          <p:nvPr/>
        </p:nvSpPr>
        <p:spPr>
          <a:xfrm>
            <a:off x="11214646" y="4286611"/>
            <a:ext cx="760022" cy="760022"/>
          </a:xfrm>
          <a:prstGeom prst="ellipse">
            <a:avLst/>
          </a:prstGeom>
          <a:blipFill>
            <a:blip r:embed="rId3"/>
            <a:stretch>
              <a:fillRect/>
            </a:stretch>
          </a:blipFill>
          <a:ln>
            <a:noFill/>
          </a:ln>
          <a:scene3d>
            <a:camera prst="isometricOffAxis1Top"/>
            <a:lightRig rig="threePt" dir="t"/>
          </a:scene3d>
          <a:sp3d extrusionH="44450" prstMaterial="matte">
            <a:extrusionClr>
              <a:schemeClr val="accent4">
                <a:lumMod val="60000"/>
                <a:lumOff val="40000"/>
              </a:schemeClr>
            </a:extrusion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46" name="Ellipse 145">
            <a:extLst>
              <a:ext uri="{FF2B5EF4-FFF2-40B4-BE49-F238E27FC236}">
                <a16:creationId xmlns:a16="http://schemas.microsoft.com/office/drawing/2014/main" id="{FACC0380-A1D9-4347-A56B-98280530C64A}"/>
              </a:ext>
            </a:extLst>
          </p:cNvPr>
          <p:cNvSpPr/>
          <p:nvPr/>
        </p:nvSpPr>
        <p:spPr>
          <a:xfrm>
            <a:off x="11253517" y="4235082"/>
            <a:ext cx="760022" cy="760022"/>
          </a:xfrm>
          <a:prstGeom prst="ellipse">
            <a:avLst/>
          </a:prstGeom>
          <a:blipFill>
            <a:blip r:embed="rId3"/>
            <a:stretch>
              <a:fillRect/>
            </a:stretch>
          </a:blipFill>
          <a:ln>
            <a:noFill/>
          </a:ln>
          <a:scene3d>
            <a:camera prst="isometricOffAxis1Top"/>
            <a:lightRig rig="threePt" dir="t"/>
          </a:scene3d>
          <a:sp3d extrusionH="44450" prstMaterial="matte">
            <a:extrusionClr>
              <a:schemeClr val="accent4">
                <a:lumMod val="60000"/>
                <a:lumOff val="40000"/>
              </a:schemeClr>
            </a:extrusion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47" name="Ellipse 146">
            <a:extLst>
              <a:ext uri="{FF2B5EF4-FFF2-40B4-BE49-F238E27FC236}">
                <a16:creationId xmlns:a16="http://schemas.microsoft.com/office/drawing/2014/main" id="{B8BBD10A-0730-4EDC-B680-C62DD44967AA}"/>
              </a:ext>
            </a:extLst>
          </p:cNvPr>
          <p:cNvSpPr/>
          <p:nvPr/>
        </p:nvSpPr>
        <p:spPr>
          <a:xfrm>
            <a:off x="11318567" y="4192612"/>
            <a:ext cx="760022" cy="760022"/>
          </a:xfrm>
          <a:prstGeom prst="ellipse">
            <a:avLst/>
          </a:prstGeom>
          <a:blipFill>
            <a:blip r:embed="rId3"/>
            <a:stretch>
              <a:fillRect/>
            </a:stretch>
          </a:blipFill>
          <a:ln>
            <a:noFill/>
          </a:ln>
          <a:scene3d>
            <a:camera prst="isometricOffAxis1Top"/>
            <a:lightRig rig="threePt" dir="t"/>
          </a:scene3d>
          <a:sp3d extrusionH="44450" prstMaterial="matte">
            <a:extrusionClr>
              <a:schemeClr val="accent4">
                <a:lumMod val="60000"/>
                <a:lumOff val="40000"/>
              </a:schemeClr>
            </a:extrusion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48" name="Ellipse 147">
            <a:extLst>
              <a:ext uri="{FF2B5EF4-FFF2-40B4-BE49-F238E27FC236}">
                <a16:creationId xmlns:a16="http://schemas.microsoft.com/office/drawing/2014/main" id="{2F79EF47-50D2-4429-AA61-73F006B1FE8C}"/>
              </a:ext>
            </a:extLst>
          </p:cNvPr>
          <p:cNvSpPr/>
          <p:nvPr/>
        </p:nvSpPr>
        <p:spPr>
          <a:xfrm>
            <a:off x="11263373" y="4160398"/>
            <a:ext cx="760022" cy="760022"/>
          </a:xfrm>
          <a:prstGeom prst="ellipse">
            <a:avLst/>
          </a:prstGeom>
          <a:blipFill>
            <a:blip r:embed="rId3"/>
            <a:stretch>
              <a:fillRect/>
            </a:stretch>
          </a:blipFill>
          <a:ln>
            <a:noFill/>
          </a:ln>
          <a:scene3d>
            <a:camera prst="isometricOffAxis1Top"/>
            <a:lightRig rig="threePt" dir="t"/>
          </a:scene3d>
          <a:sp3d extrusionH="44450" prstMaterial="matte">
            <a:extrusionClr>
              <a:schemeClr val="accent4">
                <a:lumMod val="60000"/>
                <a:lumOff val="40000"/>
              </a:schemeClr>
            </a:extrusion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49" name="Ellipse 148">
            <a:extLst>
              <a:ext uri="{FF2B5EF4-FFF2-40B4-BE49-F238E27FC236}">
                <a16:creationId xmlns:a16="http://schemas.microsoft.com/office/drawing/2014/main" id="{43D9C433-443F-4989-B69C-B8E369C470F8}"/>
              </a:ext>
            </a:extLst>
          </p:cNvPr>
          <p:cNvSpPr/>
          <p:nvPr/>
        </p:nvSpPr>
        <p:spPr>
          <a:xfrm>
            <a:off x="11185916" y="4134981"/>
            <a:ext cx="760022" cy="760022"/>
          </a:xfrm>
          <a:prstGeom prst="ellipse">
            <a:avLst/>
          </a:prstGeom>
          <a:blipFill>
            <a:blip r:embed="rId3"/>
            <a:stretch>
              <a:fillRect/>
            </a:stretch>
          </a:blipFill>
          <a:ln>
            <a:noFill/>
          </a:ln>
          <a:scene3d>
            <a:camera prst="isometricOffAxis1Top"/>
            <a:lightRig rig="threePt" dir="t"/>
          </a:scene3d>
          <a:sp3d extrusionH="44450" prstMaterial="matte">
            <a:extrusionClr>
              <a:schemeClr val="accent4">
                <a:lumMod val="60000"/>
                <a:lumOff val="40000"/>
              </a:schemeClr>
            </a:extrusion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50" name="Ellipse 149">
            <a:extLst>
              <a:ext uri="{FF2B5EF4-FFF2-40B4-BE49-F238E27FC236}">
                <a16:creationId xmlns:a16="http://schemas.microsoft.com/office/drawing/2014/main" id="{5AF443EE-FE9A-47D2-9403-A1215ECE3899}"/>
              </a:ext>
            </a:extLst>
          </p:cNvPr>
          <p:cNvSpPr/>
          <p:nvPr/>
        </p:nvSpPr>
        <p:spPr>
          <a:xfrm>
            <a:off x="11293314" y="4097810"/>
            <a:ext cx="760022" cy="760022"/>
          </a:xfrm>
          <a:prstGeom prst="ellipse">
            <a:avLst/>
          </a:prstGeom>
          <a:blipFill>
            <a:blip r:embed="rId3"/>
            <a:stretch>
              <a:fillRect/>
            </a:stretch>
          </a:blipFill>
          <a:ln>
            <a:noFill/>
          </a:ln>
          <a:scene3d>
            <a:camera prst="isometricOffAxis1Top"/>
            <a:lightRig rig="threePt" dir="t"/>
          </a:scene3d>
          <a:sp3d extrusionH="44450" prstMaterial="matte">
            <a:extrusionClr>
              <a:schemeClr val="accent4">
                <a:lumMod val="60000"/>
                <a:lumOff val="40000"/>
              </a:schemeClr>
            </a:extrusion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51" name="Ellipse 150">
            <a:extLst>
              <a:ext uri="{FF2B5EF4-FFF2-40B4-BE49-F238E27FC236}">
                <a16:creationId xmlns:a16="http://schemas.microsoft.com/office/drawing/2014/main" id="{4C97E517-0883-4189-9906-5B766B932CBB}"/>
              </a:ext>
            </a:extLst>
          </p:cNvPr>
          <p:cNvSpPr/>
          <p:nvPr/>
        </p:nvSpPr>
        <p:spPr>
          <a:xfrm>
            <a:off x="11187100" y="4070215"/>
            <a:ext cx="760022" cy="760022"/>
          </a:xfrm>
          <a:prstGeom prst="ellipse">
            <a:avLst/>
          </a:prstGeom>
          <a:blipFill>
            <a:blip r:embed="rId3"/>
            <a:stretch>
              <a:fillRect/>
            </a:stretch>
          </a:blipFill>
          <a:ln>
            <a:noFill/>
          </a:ln>
          <a:scene3d>
            <a:camera prst="isometricOffAxis1Top"/>
            <a:lightRig rig="threePt" dir="t"/>
          </a:scene3d>
          <a:sp3d extrusionH="44450" prstMaterial="matte">
            <a:extrusionClr>
              <a:schemeClr val="accent4">
                <a:lumMod val="60000"/>
                <a:lumOff val="40000"/>
              </a:schemeClr>
            </a:extrusion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52" name="Ellipse 151">
            <a:extLst>
              <a:ext uri="{FF2B5EF4-FFF2-40B4-BE49-F238E27FC236}">
                <a16:creationId xmlns:a16="http://schemas.microsoft.com/office/drawing/2014/main" id="{263DBD29-A590-40B3-AFFE-0344AAC1F9D7}"/>
              </a:ext>
            </a:extLst>
          </p:cNvPr>
          <p:cNvSpPr/>
          <p:nvPr/>
        </p:nvSpPr>
        <p:spPr>
          <a:xfrm>
            <a:off x="11244266" y="4018183"/>
            <a:ext cx="760022" cy="760022"/>
          </a:xfrm>
          <a:prstGeom prst="ellipse">
            <a:avLst/>
          </a:prstGeom>
          <a:blipFill>
            <a:blip r:embed="rId3"/>
            <a:stretch>
              <a:fillRect/>
            </a:stretch>
          </a:blipFill>
          <a:ln>
            <a:noFill/>
          </a:ln>
          <a:scene3d>
            <a:camera prst="isometricOffAxis1Top"/>
            <a:lightRig rig="threePt" dir="t"/>
          </a:scene3d>
          <a:sp3d extrusionH="44450" prstMaterial="matte">
            <a:extrusionClr>
              <a:schemeClr val="accent4">
                <a:lumMod val="60000"/>
                <a:lumOff val="40000"/>
              </a:schemeClr>
            </a:extrusion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53" name="Ellipse 152">
            <a:extLst>
              <a:ext uri="{FF2B5EF4-FFF2-40B4-BE49-F238E27FC236}">
                <a16:creationId xmlns:a16="http://schemas.microsoft.com/office/drawing/2014/main" id="{D5E5C524-815B-419F-A550-64B6A362CC56}"/>
              </a:ext>
            </a:extLst>
          </p:cNvPr>
          <p:cNvSpPr/>
          <p:nvPr/>
        </p:nvSpPr>
        <p:spPr>
          <a:xfrm>
            <a:off x="11193547" y="3987349"/>
            <a:ext cx="760022" cy="760022"/>
          </a:xfrm>
          <a:prstGeom prst="ellipse">
            <a:avLst/>
          </a:prstGeom>
          <a:blipFill>
            <a:blip r:embed="rId3"/>
            <a:stretch>
              <a:fillRect/>
            </a:stretch>
          </a:blipFill>
          <a:ln>
            <a:noFill/>
          </a:ln>
          <a:scene3d>
            <a:camera prst="isometricOffAxis1Top"/>
            <a:lightRig rig="threePt" dir="t"/>
          </a:scene3d>
          <a:sp3d extrusionH="44450" prstMaterial="matte">
            <a:extrusionClr>
              <a:schemeClr val="accent4">
                <a:lumMod val="60000"/>
                <a:lumOff val="40000"/>
              </a:schemeClr>
            </a:extrusion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54" name="Ellipse 153">
            <a:extLst>
              <a:ext uri="{FF2B5EF4-FFF2-40B4-BE49-F238E27FC236}">
                <a16:creationId xmlns:a16="http://schemas.microsoft.com/office/drawing/2014/main" id="{BAC7CDAA-8C4B-4900-8258-2B31A76AD252}"/>
              </a:ext>
            </a:extLst>
          </p:cNvPr>
          <p:cNvSpPr/>
          <p:nvPr/>
        </p:nvSpPr>
        <p:spPr>
          <a:xfrm>
            <a:off x="11133423" y="3950303"/>
            <a:ext cx="760022" cy="760022"/>
          </a:xfrm>
          <a:prstGeom prst="ellipse">
            <a:avLst/>
          </a:prstGeom>
          <a:blipFill>
            <a:blip r:embed="rId3"/>
            <a:stretch>
              <a:fillRect/>
            </a:stretch>
          </a:blipFill>
          <a:ln>
            <a:noFill/>
          </a:ln>
          <a:scene3d>
            <a:camera prst="isometricOffAxis1Top"/>
            <a:lightRig rig="threePt" dir="t"/>
          </a:scene3d>
          <a:sp3d extrusionH="44450" prstMaterial="matte">
            <a:extrusionClr>
              <a:schemeClr val="accent4">
                <a:lumMod val="60000"/>
                <a:lumOff val="40000"/>
              </a:schemeClr>
            </a:extrusion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55" name="Ellipse 154">
            <a:extLst>
              <a:ext uri="{FF2B5EF4-FFF2-40B4-BE49-F238E27FC236}">
                <a16:creationId xmlns:a16="http://schemas.microsoft.com/office/drawing/2014/main" id="{B0F0F3D2-1A81-44CE-9E01-C06802241857}"/>
              </a:ext>
            </a:extLst>
          </p:cNvPr>
          <p:cNvSpPr/>
          <p:nvPr/>
        </p:nvSpPr>
        <p:spPr>
          <a:xfrm>
            <a:off x="11190150" y="3927326"/>
            <a:ext cx="760022" cy="760022"/>
          </a:xfrm>
          <a:prstGeom prst="ellipse">
            <a:avLst/>
          </a:prstGeom>
          <a:blipFill>
            <a:blip r:embed="rId3"/>
            <a:stretch>
              <a:fillRect/>
            </a:stretch>
          </a:blipFill>
          <a:ln>
            <a:noFill/>
          </a:ln>
          <a:scene3d>
            <a:camera prst="isometricOffAxis1Top"/>
            <a:lightRig rig="threePt" dir="t"/>
          </a:scene3d>
          <a:sp3d extrusionH="44450" prstMaterial="matte">
            <a:extrusionClr>
              <a:schemeClr val="accent4">
                <a:lumMod val="60000"/>
                <a:lumOff val="40000"/>
              </a:schemeClr>
            </a:extrusion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56" name="Ellipse 155">
            <a:extLst>
              <a:ext uri="{FF2B5EF4-FFF2-40B4-BE49-F238E27FC236}">
                <a16:creationId xmlns:a16="http://schemas.microsoft.com/office/drawing/2014/main" id="{3FD2B312-6EC4-4095-8A72-8B02DA5C68CF}"/>
              </a:ext>
            </a:extLst>
          </p:cNvPr>
          <p:cNvSpPr/>
          <p:nvPr/>
        </p:nvSpPr>
        <p:spPr>
          <a:xfrm>
            <a:off x="11256759" y="3919333"/>
            <a:ext cx="760022" cy="760022"/>
          </a:xfrm>
          <a:prstGeom prst="ellipse">
            <a:avLst/>
          </a:prstGeom>
          <a:blipFill>
            <a:blip r:embed="rId3"/>
            <a:stretch>
              <a:fillRect/>
            </a:stretch>
          </a:blipFill>
          <a:ln>
            <a:noFill/>
          </a:ln>
          <a:scene3d>
            <a:camera prst="isometricOffAxis1Top"/>
            <a:lightRig rig="threePt" dir="t"/>
          </a:scene3d>
          <a:sp3d extrusionH="44450" prstMaterial="matte">
            <a:extrusionClr>
              <a:schemeClr val="accent4">
                <a:lumMod val="60000"/>
                <a:lumOff val="40000"/>
              </a:schemeClr>
            </a:extrusion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57" name="Ellipse 156">
            <a:extLst>
              <a:ext uri="{FF2B5EF4-FFF2-40B4-BE49-F238E27FC236}">
                <a16:creationId xmlns:a16="http://schemas.microsoft.com/office/drawing/2014/main" id="{31D03042-7738-41B5-81A3-A5BC84CD1BDB}"/>
              </a:ext>
            </a:extLst>
          </p:cNvPr>
          <p:cNvSpPr/>
          <p:nvPr/>
        </p:nvSpPr>
        <p:spPr>
          <a:xfrm>
            <a:off x="11133423" y="3866963"/>
            <a:ext cx="760022" cy="760022"/>
          </a:xfrm>
          <a:prstGeom prst="ellipse">
            <a:avLst/>
          </a:prstGeom>
          <a:blipFill>
            <a:blip r:embed="rId3"/>
            <a:stretch>
              <a:fillRect/>
            </a:stretch>
          </a:blipFill>
          <a:ln>
            <a:noFill/>
          </a:ln>
          <a:scene3d>
            <a:camera prst="isometricOffAxis1Top"/>
            <a:lightRig rig="threePt" dir="t"/>
          </a:scene3d>
          <a:sp3d extrusionH="44450" prstMaterial="matte">
            <a:extrusionClr>
              <a:schemeClr val="accent4">
                <a:lumMod val="60000"/>
                <a:lumOff val="40000"/>
              </a:schemeClr>
            </a:extrusion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58" name="Ellipse 157">
            <a:extLst>
              <a:ext uri="{FF2B5EF4-FFF2-40B4-BE49-F238E27FC236}">
                <a16:creationId xmlns:a16="http://schemas.microsoft.com/office/drawing/2014/main" id="{D7DBA7F6-24B2-436F-8BD5-DE60F0E3C190}"/>
              </a:ext>
            </a:extLst>
          </p:cNvPr>
          <p:cNvSpPr/>
          <p:nvPr/>
        </p:nvSpPr>
        <p:spPr>
          <a:xfrm>
            <a:off x="11213969" y="3838594"/>
            <a:ext cx="760022" cy="760022"/>
          </a:xfrm>
          <a:prstGeom prst="ellipse">
            <a:avLst/>
          </a:prstGeom>
          <a:blipFill>
            <a:blip r:embed="rId3"/>
            <a:stretch>
              <a:fillRect/>
            </a:stretch>
          </a:blipFill>
          <a:ln>
            <a:noFill/>
          </a:ln>
          <a:scene3d>
            <a:camera prst="isometricOffAxis1Top"/>
            <a:lightRig rig="threePt" dir="t"/>
          </a:scene3d>
          <a:sp3d extrusionH="44450" prstMaterial="matte">
            <a:extrusionClr>
              <a:schemeClr val="accent4">
                <a:lumMod val="60000"/>
                <a:lumOff val="40000"/>
              </a:schemeClr>
            </a:extrusion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59" name="Ellipse 158">
            <a:extLst>
              <a:ext uri="{FF2B5EF4-FFF2-40B4-BE49-F238E27FC236}">
                <a16:creationId xmlns:a16="http://schemas.microsoft.com/office/drawing/2014/main" id="{3C68AC79-F0A2-4090-8B5A-0D83C4E0B0AB}"/>
              </a:ext>
            </a:extLst>
          </p:cNvPr>
          <p:cNvSpPr/>
          <p:nvPr/>
        </p:nvSpPr>
        <p:spPr>
          <a:xfrm>
            <a:off x="11146123" y="3799198"/>
            <a:ext cx="760022" cy="760022"/>
          </a:xfrm>
          <a:prstGeom prst="ellipse">
            <a:avLst/>
          </a:prstGeom>
          <a:blipFill>
            <a:blip r:embed="rId3"/>
            <a:stretch>
              <a:fillRect/>
            </a:stretch>
          </a:blipFill>
          <a:ln>
            <a:noFill/>
          </a:ln>
          <a:scene3d>
            <a:camera prst="isometricOffAxis1Top"/>
            <a:lightRig rig="threePt" dir="t"/>
          </a:scene3d>
          <a:sp3d extrusionH="44450" prstMaterial="matte">
            <a:extrusionClr>
              <a:schemeClr val="accent4">
                <a:lumMod val="60000"/>
                <a:lumOff val="40000"/>
              </a:schemeClr>
            </a:extrusion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60" name="Ellipse 159">
            <a:extLst>
              <a:ext uri="{FF2B5EF4-FFF2-40B4-BE49-F238E27FC236}">
                <a16:creationId xmlns:a16="http://schemas.microsoft.com/office/drawing/2014/main" id="{9CB6F3FF-8C0C-4D85-BF9A-4BC46A9952E2}"/>
              </a:ext>
            </a:extLst>
          </p:cNvPr>
          <p:cNvSpPr/>
          <p:nvPr/>
        </p:nvSpPr>
        <p:spPr>
          <a:xfrm>
            <a:off x="11215857" y="3768679"/>
            <a:ext cx="760022" cy="760022"/>
          </a:xfrm>
          <a:prstGeom prst="ellipse">
            <a:avLst/>
          </a:prstGeom>
          <a:blipFill>
            <a:blip r:embed="rId3"/>
            <a:stretch>
              <a:fillRect/>
            </a:stretch>
          </a:blipFill>
          <a:ln>
            <a:noFill/>
          </a:ln>
          <a:scene3d>
            <a:camera prst="isometricOffAxis1Top"/>
            <a:lightRig rig="threePt" dir="t"/>
          </a:scene3d>
          <a:sp3d extrusionH="44450" prstMaterial="matte">
            <a:extrusionClr>
              <a:schemeClr val="accent4">
                <a:lumMod val="60000"/>
                <a:lumOff val="40000"/>
              </a:schemeClr>
            </a:extrusion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61" name="Ellipse 160">
            <a:extLst>
              <a:ext uri="{FF2B5EF4-FFF2-40B4-BE49-F238E27FC236}">
                <a16:creationId xmlns:a16="http://schemas.microsoft.com/office/drawing/2014/main" id="{FA9E3AEA-9EC0-4C7C-989B-E329693C5197}"/>
              </a:ext>
            </a:extLst>
          </p:cNvPr>
          <p:cNvSpPr/>
          <p:nvPr/>
        </p:nvSpPr>
        <p:spPr>
          <a:xfrm>
            <a:off x="11132212" y="3751403"/>
            <a:ext cx="760022" cy="760022"/>
          </a:xfrm>
          <a:prstGeom prst="ellipse">
            <a:avLst/>
          </a:prstGeom>
          <a:blipFill>
            <a:blip r:embed="rId3"/>
            <a:stretch>
              <a:fillRect/>
            </a:stretch>
          </a:blipFill>
          <a:ln>
            <a:noFill/>
          </a:ln>
          <a:scene3d>
            <a:camera prst="isometricOffAxis1Top"/>
            <a:lightRig rig="threePt" dir="t"/>
          </a:scene3d>
          <a:sp3d extrusionH="44450" prstMaterial="matte">
            <a:extrusionClr>
              <a:schemeClr val="accent4">
                <a:lumMod val="60000"/>
                <a:lumOff val="40000"/>
              </a:schemeClr>
            </a:extrusion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62" name="Ellipse 161">
            <a:extLst>
              <a:ext uri="{FF2B5EF4-FFF2-40B4-BE49-F238E27FC236}">
                <a16:creationId xmlns:a16="http://schemas.microsoft.com/office/drawing/2014/main" id="{561635EE-4538-4DCA-9E27-259E2C61A969}"/>
              </a:ext>
            </a:extLst>
          </p:cNvPr>
          <p:cNvSpPr/>
          <p:nvPr/>
        </p:nvSpPr>
        <p:spPr>
          <a:xfrm>
            <a:off x="11095657" y="3700780"/>
            <a:ext cx="760022" cy="760022"/>
          </a:xfrm>
          <a:prstGeom prst="ellipse">
            <a:avLst/>
          </a:prstGeom>
          <a:blipFill>
            <a:blip r:embed="rId3"/>
            <a:stretch>
              <a:fillRect/>
            </a:stretch>
          </a:blipFill>
          <a:ln>
            <a:noFill/>
          </a:ln>
          <a:scene3d>
            <a:camera prst="isometricOffAxis1Top"/>
            <a:lightRig rig="threePt" dir="t"/>
          </a:scene3d>
          <a:sp3d extrusionH="44450" prstMaterial="matte">
            <a:extrusionClr>
              <a:schemeClr val="accent4">
                <a:lumMod val="60000"/>
                <a:lumOff val="40000"/>
              </a:schemeClr>
            </a:extrusion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63" name="Ellipse 162">
            <a:extLst>
              <a:ext uri="{FF2B5EF4-FFF2-40B4-BE49-F238E27FC236}">
                <a16:creationId xmlns:a16="http://schemas.microsoft.com/office/drawing/2014/main" id="{0E13C08C-D1AC-4EB6-BB97-8A203C992888}"/>
              </a:ext>
            </a:extLst>
          </p:cNvPr>
          <p:cNvSpPr/>
          <p:nvPr/>
        </p:nvSpPr>
        <p:spPr>
          <a:xfrm>
            <a:off x="11156334" y="3667402"/>
            <a:ext cx="760022" cy="760022"/>
          </a:xfrm>
          <a:prstGeom prst="ellipse">
            <a:avLst/>
          </a:prstGeom>
          <a:blipFill>
            <a:blip r:embed="rId3"/>
            <a:stretch>
              <a:fillRect/>
            </a:stretch>
          </a:blipFill>
          <a:ln>
            <a:noFill/>
          </a:ln>
          <a:scene3d>
            <a:camera prst="isometricOffAxis1Top"/>
            <a:lightRig rig="threePt" dir="t"/>
          </a:scene3d>
          <a:sp3d extrusionH="44450" prstMaterial="matte">
            <a:extrusionClr>
              <a:schemeClr val="accent4">
                <a:lumMod val="60000"/>
                <a:lumOff val="40000"/>
              </a:schemeClr>
            </a:extrusion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64" name="Ellipse 163">
            <a:extLst>
              <a:ext uri="{FF2B5EF4-FFF2-40B4-BE49-F238E27FC236}">
                <a16:creationId xmlns:a16="http://schemas.microsoft.com/office/drawing/2014/main" id="{78E17A85-AB5A-4259-AAD7-AAEFEDE2D272}"/>
              </a:ext>
            </a:extLst>
          </p:cNvPr>
          <p:cNvSpPr/>
          <p:nvPr/>
        </p:nvSpPr>
        <p:spPr>
          <a:xfrm>
            <a:off x="11114049" y="3626019"/>
            <a:ext cx="760022" cy="760022"/>
          </a:xfrm>
          <a:prstGeom prst="ellipse">
            <a:avLst/>
          </a:prstGeom>
          <a:blipFill>
            <a:blip r:embed="rId3"/>
            <a:stretch>
              <a:fillRect/>
            </a:stretch>
          </a:blipFill>
          <a:ln>
            <a:noFill/>
          </a:ln>
          <a:scene3d>
            <a:camera prst="isometricOffAxis1Top"/>
            <a:lightRig rig="threePt" dir="t"/>
          </a:scene3d>
          <a:sp3d extrusionH="44450" prstMaterial="matte">
            <a:extrusionClr>
              <a:schemeClr val="accent4">
                <a:lumMod val="60000"/>
                <a:lumOff val="40000"/>
              </a:schemeClr>
            </a:extrusion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65" name="Ellipse 164">
            <a:extLst>
              <a:ext uri="{FF2B5EF4-FFF2-40B4-BE49-F238E27FC236}">
                <a16:creationId xmlns:a16="http://schemas.microsoft.com/office/drawing/2014/main" id="{BFCC224D-D5D5-4386-AAEA-66D683B014B0}"/>
              </a:ext>
            </a:extLst>
          </p:cNvPr>
          <p:cNvSpPr/>
          <p:nvPr/>
        </p:nvSpPr>
        <p:spPr>
          <a:xfrm>
            <a:off x="11053584" y="3575124"/>
            <a:ext cx="760022" cy="760022"/>
          </a:xfrm>
          <a:prstGeom prst="ellipse">
            <a:avLst/>
          </a:prstGeom>
          <a:blipFill>
            <a:blip r:embed="rId3"/>
            <a:stretch>
              <a:fillRect/>
            </a:stretch>
          </a:blipFill>
          <a:ln>
            <a:noFill/>
          </a:ln>
          <a:scene3d>
            <a:camera prst="isometricOffAxis1Top"/>
            <a:lightRig rig="threePt" dir="t"/>
          </a:scene3d>
          <a:sp3d extrusionH="44450" prstMaterial="matte">
            <a:extrusionClr>
              <a:schemeClr val="accent4">
                <a:lumMod val="60000"/>
                <a:lumOff val="40000"/>
              </a:schemeClr>
            </a:extrusion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66" name="Ellipse 165">
            <a:extLst>
              <a:ext uri="{FF2B5EF4-FFF2-40B4-BE49-F238E27FC236}">
                <a16:creationId xmlns:a16="http://schemas.microsoft.com/office/drawing/2014/main" id="{3B74F14F-2F35-4032-9BFD-508EB9431F2F}"/>
              </a:ext>
            </a:extLst>
          </p:cNvPr>
          <p:cNvSpPr/>
          <p:nvPr/>
        </p:nvSpPr>
        <p:spPr>
          <a:xfrm>
            <a:off x="11137318" y="3559109"/>
            <a:ext cx="760022" cy="760022"/>
          </a:xfrm>
          <a:prstGeom prst="ellipse">
            <a:avLst/>
          </a:prstGeom>
          <a:blipFill>
            <a:blip r:embed="rId3"/>
            <a:stretch>
              <a:fillRect/>
            </a:stretch>
          </a:blipFill>
          <a:ln>
            <a:noFill/>
          </a:ln>
          <a:scene3d>
            <a:camera prst="isometricOffAxis1Top"/>
            <a:lightRig rig="threePt" dir="t"/>
          </a:scene3d>
          <a:sp3d extrusionH="44450" prstMaterial="matte">
            <a:extrusionClr>
              <a:schemeClr val="accent4">
                <a:lumMod val="60000"/>
                <a:lumOff val="40000"/>
              </a:schemeClr>
            </a:extrusion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67" name="Ellipse 166">
            <a:extLst>
              <a:ext uri="{FF2B5EF4-FFF2-40B4-BE49-F238E27FC236}">
                <a16:creationId xmlns:a16="http://schemas.microsoft.com/office/drawing/2014/main" id="{85AA3E92-E3F3-4E3B-AC1F-4B18472E45A1}"/>
              </a:ext>
            </a:extLst>
          </p:cNvPr>
          <p:cNvSpPr/>
          <p:nvPr/>
        </p:nvSpPr>
        <p:spPr>
          <a:xfrm>
            <a:off x="11086307" y="3530991"/>
            <a:ext cx="760022" cy="760022"/>
          </a:xfrm>
          <a:prstGeom prst="ellipse">
            <a:avLst/>
          </a:prstGeom>
          <a:blipFill>
            <a:blip r:embed="rId3"/>
            <a:stretch>
              <a:fillRect/>
            </a:stretch>
          </a:blipFill>
          <a:ln>
            <a:noFill/>
          </a:ln>
          <a:scene3d>
            <a:camera prst="isometricOffAxis1Top"/>
            <a:lightRig rig="threePt" dir="t"/>
          </a:scene3d>
          <a:sp3d extrusionH="44450" prstMaterial="matte">
            <a:extrusionClr>
              <a:schemeClr val="accent4">
                <a:lumMod val="60000"/>
                <a:lumOff val="40000"/>
              </a:schemeClr>
            </a:extrusion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68" name="Ellipse 167">
            <a:extLst>
              <a:ext uri="{FF2B5EF4-FFF2-40B4-BE49-F238E27FC236}">
                <a16:creationId xmlns:a16="http://schemas.microsoft.com/office/drawing/2014/main" id="{D3C3921A-9691-40CB-BFAD-940BD1C2F059}"/>
              </a:ext>
            </a:extLst>
          </p:cNvPr>
          <p:cNvSpPr/>
          <p:nvPr/>
        </p:nvSpPr>
        <p:spPr>
          <a:xfrm>
            <a:off x="11160209" y="3489608"/>
            <a:ext cx="760022" cy="760022"/>
          </a:xfrm>
          <a:prstGeom prst="ellipse">
            <a:avLst/>
          </a:prstGeom>
          <a:blipFill>
            <a:blip r:embed="rId3"/>
            <a:stretch>
              <a:fillRect/>
            </a:stretch>
          </a:blipFill>
          <a:ln>
            <a:noFill/>
          </a:ln>
          <a:scene3d>
            <a:camera prst="isometricOffAxis1Top"/>
            <a:lightRig rig="threePt" dir="t"/>
          </a:scene3d>
          <a:sp3d extrusionH="44450" prstMaterial="matte">
            <a:extrusionClr>
              <a:schemeClr val="accent4">
                <a:lumMod val="60000"/>
                <a:lumOff val="40000"/>
              </a:schemeClr>
            </a:extrusion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69" name="Ellipse 168">
            <a:extLst>
              <a:ext uri="{FF2B5EF4-FFF2-40B4-BE49-F238E27FC236}">
                <a16:creationId xmlns:a16="http://schemas.microsoft.com/office/drawing/2014/main" id="{CCD18980-E49D-445F-A6AC-808EE2A4AAE6}"/>
              </a:ext>
            </a:extLst>
          </p:cNvPr>
          <p:cNvSpPr/>
          <p:nvPr/>
        </p:nvSpPr>
        <p:spPr>
          <a:xfrm>
            <a:off x="11114407" y="3450820"/>
            <a:ext cx="760022" cy="760022"/>
          </a:xfrm>
          <a:prstGeom prst="ellipse">
            <a:avLst/>
          </a:prstGeom>
          <a:blipFill>
            <a:blip r:embed="rId3"/>
            <a:stretch>
              <a:fillRect/>
            </a:stretch>
          </a:blipFill>
          <a:ln>
            <a:noFill/>
          </a:ln>
          <a:scene3d>
            <a:camera prst="isometricOffAxis1Top"/>
            <a:lightRig rig="threePt" dir="t"/>
          </a:scene3d>
          <a:sp3d extrusionH="44450" prstMaterial="matte">
            <a:extrusionClr>
              <a:schemeClr val="accent4">
                <a:lumMod val="60000"/>
                <a:lumOff val="40000"/>
              </a:schemeClr>
            </a:extrusion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70" name="Ellipse 169">
            <a:extLst>
              <a:ext uri="{FF2B5EF4-FFF2-40B4-BE49-F238E27FC236}">
                <a16:creationId xmlns:a16="http://schemas.microsoft.com/office/drawing/2014/main" id="{A296F599-713C-4E98-843B-313FB7A57FD6}"/>
              </a:ext>
            </a:extLst>
          </p:cNvPr>
          <p:cNvSpPr/>
          <p:nvPr/>
        </p:nvSpPr>
        <p:spPr>
          <a:xfrm>
            <a:off x="11191078" y="3411899"/>
            <a:ext cx="760022" cy="760022"/>
          </a:xfrm>
          <a:prstGeom prst="ellipse">
            <a:avLst/>
          </a:prstGeom>
          <a:blipFill>
            <a:blip r:embed="rId3"/>
            <a:stretch>
              <a:fillRect/>
            </a:stretch>
          </a:blipFill>
          <a:ln>
            <a:noFill/>
          </a:ln>
          <a:scene3d>
            <a:camera prst="isometricOffAxis1Top"/>
            <a:lightRig rig="threePt" dir="t"/>
          </a:scene3d>
          <a:sp3d extrusionH="44450" prstMaterial="matte">
            <a:extrusionClr>
              <a:schemeClr val="accent4">
                <a:lumMod val="60000"/>
                <a:lumOff val="40000"/>
              </a:schemeClr>
            </a:extrusion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71" name="Ellipse 170">
            <a:extLst>
              <a:ext uri="{FF2B5EF4-FFF2-40B4-BE49-F238E27FC236}">
                <a16:creationId xmlns:a16="http://schemas.microsoft.com/office/drawing/2014/main" id="{13EF4EF1-D974-476D-8720-758CA1163AAE}"/>
              </a:ext>
            </a:extLst>
          </p:cNvPr>
          <p:cNvSpPr/>
          <p:nvPr/>
        </p:nvSpPr>
        <p:spPr>
          <a:xfrm>
            <a:off x="11110652" y="3375077"/>
            <a:ext cx="760022" cy="760022"/>
          </a:xfrm>
          <a:prstGeom prst="ellipse">
            <a:avLst/>
          </a:prstGeom>
          <a:blipFill>
            <a:blip r:embed="rId3"/>
            <a:stretch>
              <a:fillRect/>
            </a:stretch>
          </a:blipFill>
          <a:ln>
            <a:noFill/>
          </a:ln>
          <a:scene3d>
            <a:camera prst="isometricOffAxis1Top"/>
            <a:lightRig rig="threePt" dir="t"/>
          </a:scene3d>
          <a:sp3d extrusionH="44450" prstMaterial="matte">
            <a:extrusionClr>
              <a:schemeClr val="accent4">
                <a:lumMod val="60000"/>
                <a:lumOff val="40000"/>
              </a:schemeClr>
            </a:extrusion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72" name="Ellipse 171">
            <a:extLst>
              <a:ext uri="{FF2B5EF4-FFF2-40B4-BE49-F238E27FC236}">
                <a16:creationId xmlns:a16="http://schemas.microsoft.com/office/drawing/2014/main" id="{4252B471-4B73-4AAF-9CE1-9915DC386E4E}"/>
              </a:ext>
            </a:extLst>
          </p:cNvPr>
          <p:cNvSpPr/>
          <p:nvPr/>
        </p:nvSpPr>
        <p:spPr>
          <a:xfrm>
            <a:off x="11178005" y="3342700"/>
            <a:ext cx="760022" cy="760022"/>
          </a:xfrm>
          <a:prstGeom prst="ellipse">
            <a:avLst/>
          </a:prstGeom>
          <a:blipFill>
            <a:blip r:embed="rId3"/>
            <a:stretch>
              <a:fillRect/>
            </a:stretch>
          </a:blipFill>
          <a:ln>
            <a:noFill/>
          </a:ln>
          <a:scene3d>
            <a:camera prst="isometricOffAxis1Top"/>
            <a:lightRig rig="threePt" dir="t"/>
          </a:scene3d>
          <a:sp3d extrusionH="44450" prstMaterial="matte">
            <a:extrusionClr>
              <a:schemeClr val="accent4">
                <a:lumMod val="60000"/>
                <a:lumOff val="40000"/>
              </a:schemeClr>
            </a:extrusion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73" name="Ellipse 172">
            <a:extLst>
              <a:ext uri="{FF2B5EF4-FFF2-40B4-BE49-F238E27FC236}">
                <a16:creationId xmlns:a16="http://schemas.microsoft.com/office/drawing/2014/main" id="{55C6F5AB-42F5-47AA-9F2F-4E51A31BF57B}"/>
              </a:ext>
            </a:extLst>
          </p:cNvPr>
          <p:cNvSpPr/>
          <p:nvPr/>
        </p:nvSpPr>
        <p:spPr>
          <a:xfrm>
            <a:off x="11267125" y="3317521"/>
            <a:ext cx="760022" cy="760022"/>
          </a:xfrm>
          <a:prstGeom prst="ellipse">
            <a:avLst/>
          </a:prstGeom>
          <a:blipFill>
            <a:blip r:embed="rId3"/>
            <a:stretch>
              <a:fillRect/>
            </a:stretch>
          </a:blipFill>
          <a:ln>
            <a:noFill/>
          </a:ln>
          <a:scene3d>
            <a:camera prst="isometricOffAxis1Top"/>
            <a:lightRig rig="threePt" dir="t"/>
          </a:scene3d>
          <a:sp3d extrusionH="44450" prstMaterial="matte">
            <a:extrusionClr>
              <a:schemeClr val="accent4">
                <a:lumMod val="60000"/>
                <a:lumOff val="40000"/>
              </a:schemeClr>
            </a:extrusion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75" name="Ellipse 174">
            <a:extLst>
              <a:ext uri="{FF2B5EF4-FFF2-40B4-BE49-F238E27FC236}">
                <a16:creationId xmlns:a16="http://schemas.microsoft.com/office/drawing/2014/main" id="{9F846BB8-DAE0-425E-BCAC-229414876207}"/>
              </a:ext>
            </a:extLst>
          </p:cNvPr>
          <p:cNvSpPr/>
          <p:nvPr/>
        </p:nvSpPr>
        <p:spPr>
          <a:xfrm>
            <a:off x="11201612" y="3254170"/>
            <a:ext cx="760022" cy="760022"/>
          </a:xfrm>
          <a:prstGeom prst="ellipse">
            <a:avLst/>
          </a:prstGeom>
          <a:blipFill>
            <a:blip r:embed="rId3"/>
            <a:stretch>
              <a:fillRect/>
            </a:stretch>
          </a:blipFill>
          <a:ln>
            <a:noFill/>
          </a:ln>
          <a:scene3d>
            <a:camera prst="isometricOffAxis1Top"/>
            <a:lightRig rig="threePt" dir="t"/>
          </a:scene3d>
          <a:sp3d extrusionH="44450" prstMaterial="matte">
            <a:extrusionClr>
              <a:schemeClr val="accent4">
                <a:lumMod val="60000"/>
                <a:lumOff val="40000"/>
              </a:schemeClr>
            </a:extrusion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76" name="Ellipse 175">
            <a:extLst>
              <a:ext uri="{FF2B5EF4-FFF2-40B4-BE49-F238E27FC236}">
                <a16:creationId xmlns:a16="http://schemas.microsoft.com/office/drawing/2014/main" id="{368D961F-02DE-4661-9819-F92B60BAA344}"/>
              </a:ext>
            </a:extLst>
          </p:cNvPr>
          <p:cNvSpPr/>
          <p:nvPr/>
        </p:nvSpPr>
        <p:spPr>
          <a:xfrm>
            <a:off x="11266026" y="3232917"/>
            <a:ext cx="760022" cy="760022"/>
          </a:xfrm>
          <a:prstGeom prst="ellipse">
            <a:avLst/>
          </a:prstGeom>
          <a:blipFill>
            <a:blip r:embed="rId3"/>
            <a:stretch>
              <a:fillRect/>
            </a:stretch>
          </a:blipFill>
          <a:ln>
            <a:noFill/>
          </a:ln>
          <a:scene3d>
            <a:camera prst="isometricOffAxis1Top"/>
            <a:lightRig rig="threePt" dir="t"/>
          </a:scene3d>
          <a:sp3d extrusionH="44450" prstMaterial="matte">
            <a:extrusionClr>
              <a:schemeClr val="accent4">
                <a:lumMod val="60000"/>
                <a:lumOff val="40000"/>
              </a:schemeClr>
            </a:extrusion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77" name="Ellipse 176">
            <a:extLst>
              <a:ext uri="{FF2B5EF4-FFF2-40B4-BE49-F238E27FC236}">
                <a16:creationId xmlns:a16="http://schemas.microsoft.com/office/drawing/2014/main" id="{CF1C70D5-3F9B-4B95-87DB-1D9E50DE6911}"/>
              </a:ext>
            </a:extLst>
          </p:cNvPr>
          <p:cNvSpPr/>
          <p:nvPr/>
        </p:nvSpPr>
        <p:spPr>
          <a:xfrm>
            <a:off x="11225924" y="3179098"/>
            <a:ext cx="760022" cy="760022"/>
          </a:xfrm>
          <a:prstGeom prst="ellipse">
            <a:avLst/>
          </a:prstGeom>
          <a:blipFill>
            <a:blip r:embed="rId3"/>
            <a:stretch>
              <a:fillRect/>
            </a:stretch>
          </a:blipFill>
          <a:ln>
            <a:noFill/>
          </a:ln>
          <a:scene3d>
            <a:camera prst="isometricOffAxis1Top"/>
            <a:lightRig rig="threePt" dir="t"/>
          </a:scene3d>
          <a:sp3d extrusionH="44450" prstMaterial="matte">
            <a:extrusionClr>
              <a:schemeClr val="accent4">
                <a:lumMod val="60000"/>
                <a:lumOff val="40000"/>
              </a:schemeClr>
            </a:extrusion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78" name="Ellipse 177">
            <a:extLst>
              <a:ext uri="{FF2B5EF4-FFF2-40B4-BE49-F238E27FC236}">
                <a16:creationId xmlns:a16="http://schemas.microsoft.com/office/drawing/2014/main" id="{ECDE70EB-67D4-4D6A-BA47-57849D3469BA}"/>
              </a:ext>
            </a:extLst>
          </p:cNvPr>
          <p:cNvSpPr/>
          <p:nvPr/>
        </p:nvSpPr>
        <p:spPr>
          <a:xfrm>
            <a:off x="11173282" y="3132443"/>
            <a:ext cx="760022" cy="760022"/>
          </a:xfrm>
          <a:prstGeom prst="ellipse">
            <a:avLst/>
          </a:prstGeom>
          <a:blipFill>
            <a:blip r:embed="rId3"/>
            <a:stretch>
              <a:fillRect/>
            </a:stretch>
          </a:blipFill>
          <a:ln>
            <a:noFill/>
          </a:ln>
          <a:scene3d>
            <a:camera prst="isometricOffAxis1Top"/>
            <a:lightRig rig="threePt" dir="t"/>
          </a:scene3d>
          <a:sp3d extrusionH="44450" prstMaterial="matte">
            <a:extrusionClr>
              <a:schemeClr val="accent4">
                <a:lumMod val="60000"/>
                <a:lumOff val="40000"/>
              </a:schemeClr>
            </a:extrusion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79" name="Ellipse 178">
            <a:extLst>
              <a:ext uri="{FF2B5EF4-FFF2-40B4-BE49-F238E27FC236}">
                <a16:creationId xmlns:a16="http://schemas.microsoft.com/office/drawing/2014/main" id="{7724FF33-B1EC-4752-8FD4-6A40A3B3171B}"/>
              </a:ext>
            </a:extLst>
          </p:cNvPr>
          <p:cNvSpPr/>
          <p:nvPr/>
        </p:nvSpPr>
        <p:spPr>
          <a:xfrm>
            <a:off x="11234391" y="3100626"/>
            <a:ext cx="760022" cy="760022"/>
          </a:xfrm>
          <a:prstGeom prst="ellipse">
            <a:avLst/>
          </a:prstGeom>
          <a:blipFill>
            <a:blip r:embed="rId3"/>
            <a:stretch>
              <a:fillRect/>
            </a:stretch>
          </a:blipFill>
          <a:ln>
            <a:noFill/>
          </a:ln>
          <a:scene3d>
            <a:camera prst="isometricOffAxis1Top"/>
            <a:lightRig rig="threePt" dir="t"/>
          </a:scene3d>
          <a:sp3d extrusionH="44450" prstMaterial="matte">
            <a:extrusionClr>
              <a:schemeClr val="accent4">
                <a:lumMod val="60000"/>
                <a:lumOff val="40000"/>
              </a:schemeClr>
            </a:extrusion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80" name="Ellipse 179">
            <a:extLst>
              <a:ext uri="{FF2B5EF4-FFF2-40B4-BE49-F238E27FC236}">
                <a16:creationId xmlns:a16="http://schemas.microsoft.com/office/drawing/2014/main" id="{4FA7A02D-CCF8-4585-8625-9A96CAF7989D}"/>
              </a:ext>
            </a:extLst>
          </p:cNvPr>
          <p:cNvSpPr/>
          <p:nvPr/>
        </p:nvSpPr>
        <p:spPr>
          <a:xfrm>
            <a:off x="11198056" y="3068390"/>
            <a:ext cx="760022" cy="760022"/>
          </a:xfrm>
          <a:prstGeom prst="ellipse">
            <a:avLst/>
          </a:prstGeom>
          <a:blipFill>
            <a:blip r:embed="rId3"/>
            <a:stretch>
              <a:fillRect/>
            </a:stretch>
          </a:blipFill>
          <a:ln>
            <a:noFill/>
          </a:ln>
          <a:scene3d>
            <a:camera prst="isometricOffAxis1Top"/>
            <a:lightRig rig="threePt" dir="t"/>
          </a:scene3d>
          <a:sp3d extrusionH="44450" prstMaterial="matte">
            <a:extrusionClr>
              <a:schemeClr val="accent4">
                <a:lumMod val="60000"/>
                <a:lumOff val="40000"/>
              </a:schemeClr>
            </a:extrusion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81" name="Ellipse 180">
            <a:extLst>
              <a:ext uri="{FF2B5EF4-FFF2-40B4-BE49-F238E27FC236}">
                <a16:creationId xmlns:a16="http://schemas.microsoft.com/office/drawing/2014/main" id="{3CD82190-5DB8-419C-8FA8-5523139AD6D2}"/>
              </a:ext>
            </a:extLst>
          </p:cNvPr>
          <p:cNvSpPr/>
          <p:nvPr/>
        </p:nvSpPr>
        <p:spPr>
          <a:xfrm>
            <a:off x="11277491" y="3036013"/>
            <a:ext cx="760022" cy="760022"/>
          </a:xfrm>
          <a:prstGeom prst="ellipse">
            <a:avLst/>
          </a:prstGeom>
          <a:blipFill>
            <a:blip r:embed="rId3"/>
            <a:stretch>
              <a:fillRect/>
            </a:stretch>
          </a:blipFill>
          <a:ln>
            <a:noFill/>
          </a:ln>
          <a:scene3d>
            <a:camera prst="isometricOffAxis1Top"/>
            <a:lightRig rig="threePt" dir="t"/>
          </a:scene3d>
          <a:sp3d extrusionH="44450" prstMaterial="matte">
            <a:extrusionClr>
              <a:schemeClr val="accent4">
                <a:lumMod val="60000"/>
                <a:lumOff val="40000"/>
              </a:schemeClr>
            </a:extrusion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82" name="Ellipse 181">
            <a:extLst>
              <a:ext uri="{FF2B5EF4-FFF2-40B4-BE49-F238E27FC236}">
                <a16:creationId xmlns:a16="http://schemas.microsoft.com/office/drawing/2014/main" id="{4571B4F6-4039-4395-A5F2-266E9EC5B229}"/>
              </a:ext>
            </a:extLst>
          </p:cNvPr>
          <p:cNvSpPr/>
          <p:nvPr/>
        </p:nvSpPr>
        <p:spPr>
          <a:xfrm>
            <a:off x="11198056" y="3011617"/>
            <a:ext cx="760022" cy="760022"/>
          </a:xfrm>
          <a:prstGeom prst="ellipse">
            <a:avLst/>
          </a:prstGeom>
          <a:blipFill>
            <a:blip r:embed="rId3"/>
            <a:stretch>
              <a:fillRect/>
            </a:stretch>
          </a:blipFill>
          <a:ln>
            <a:noFill/>
          </a:ln>
          <a:scene3d>
            <a:camera prst="isometricOffAxis1Top"/>
            <a:lightRig rig="threePt" dir="t"/>
          </a:scene3d>
          <a:sp3d extrusionH="44450" prstMaterial="matte">
            <a:extrusionClr>
              <a:schemeClr val="accent4">
                <a:lumMod val="60000"/>
                <a:lumOff val="40000"/>
              </a:schemeClr>
            </a:extrusion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83" name="Ellipse 182">
            <a:extLst>
              <a:ext uri="{FF2B5EF4-FFF2-40B4-BE49-F238E27FC236}">
                <a16:creationId xmlns:a16="http://schemas.microsoft.com/office/drawing/2014/main" id="{4AFFFE75-4D25-48CB-80B8-3DE035ED26A1}"/>
              </a:ext>
            </a:extLst>
          </p:cNvPr>
          <p:cNvSpPr/>
          <p:nvPr/>
        </p:nvSpPr>
        <p:spPr>
          <a:xfrm>
            <a:off x="11218094" y="2934402"/>
            <a:ext cx="760022" cy="760022"/>
          </a:xfrm>
          <a:prstGeom prst="ellipse">
            <a:avLst/>
          </a:prstGeom>
          <a:blipFill>
            <a:blip r:embed="rId3"/>
            <a:stretch>
              <a:fillRect/>
            </a:stretch>
          </a:blipFill>
          <a:ln>
            <a:noFill/>
          </a:ln>
          <a:scene3d>
            <a:camera prst="isometricOffAxis1Top"/>
            <a:lightRig rig="threePt" dir="t"/>
          </a:scene3d>
          <a:sp3d extrusionH="44450" prstMaterial="matte">
            <a:extrusionClr>
              <a:schemeClr val="accent4">
                <a:lumMod val="60000"/>
                <a:lumOff val="40000"/>
              </a:schemeClr>
            </a:extrusion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84" name="Ellipse 183">
            <a:extLst>
              <a:ext uri="{FF2B5EF4-FFF2-40B4-BE49-F238E27FC236}">
                <a16:creationId xmlns:a16="http://schemas.microsoft.com/office/drawing/2014/main" id="{F8C5D9A8-1122-444B-A2B1-040366DA9FD9}"/>
              </a:ext>
            </a:extLst>
          </p:cNvPr>
          <p:cNvSpPr/>
          <p:nvPr/>
        </p:nvSpPr>
        <p:spPr>
          <a:xfrm>
            <a:off x="11173282" y="2889416"/>
            <a:ext cx="760022" cy="760022"/>
          </a:xfrm>
          <a:prstGeom prst="ellipse">
            <a:avLst/>
          </a:prstGeom>
          <a:blipFill>
            <a:blip r:embed="rId3"/>
            <a:stretch>
              <a:fillRect/>
            </a:stretch>
          </a:blipFill>
          <a:ln>
            <a:noFill/>
          </a:ln>
          <a:scene3d>
            <a:camera prst="isometricOffAxis1Top"/>
            <a:lightRig rig="threePt" dir="t"/>
          </a:scene3d>
          <a:sp3d extrusionH="44450" prstMaterial="matte">
            <a:extrusionClr>
              <a:schemeClr val="accent4">
                <a:lumMod val="60000"/>
                <a:lumOff val="40000"/>
              </a:schemeClr>
            </a:extrusion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85" name="Ellipse 184">
            <a:extLst>
              <a:ext uri="{FF2B5EF4-FFF2-40B4-BE49-F238E27FC236}">
                <a16:creationId xmlns:a16="http://schemas.microsoft.com/office/drawing/2014/main" id="{347139F6-677A-4314-9305-59C11C9E0394}"/>
              </a:ext>
            </a:extLst>
          </p:cNvPr>
          <p:cNvSpPr/>
          <p:nvPr/>
        </p:nvSpPr>
        <p:spPr>
          <a:xfrm>
            <a:off x="11225570" y="2886689"/>
            <a:ext cx="760022" cy="760022"/>
          </a:xfrm>
          <a:prstGeom prst="ellipse">
            <a:avLst/>
          </a:prstGeom>
          <a:blipFill>
            <a:blip r:embed="rId3"/>
            <a:stretch>
              <a:fillRect/>
            </a:stretch>
          </a:blipFill>
          <a:ln>
            <a:noFill/>
          </a:ln>
          <a:scene3d>
            <a:camera prst="isometricOffAxis1Top"/>
            <a:lightRig rig="threePt" dir="t"/>
          </a:scene3d>
          <a:sp3d extrusionH="44450" prstMaterial="matte">
            <a:extrusionClr>
              <a:schemeClr val="accent4">
                <a:lumMod val="60000"/>
                <a:lumOff val="40000"/>
              </a:schemeClr>
            </a:extrusion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86" name="Ellipse 185">
            <a:extLst>
              <a:ext uri="{FF2B5EF4-FFF2-40B4-BE49-F238E27FC236}">
                <a16:creationId xmlns:a16="http://schemas.microsoft.com/office/drawing/2014/main" id="{E53E6EB9-77A0-489A-A815-DE0C9BA56648}"/>
              </a:ext>
            </a:extLst>
          </p:cNvPr>
          <p:cNvSpPr/>
          <p:nvPr/>
        </p:nvSpPr>
        <p:spPr>
          <a:xfrm>
            <a:off x="11192791" y="2819973"/>
            <a:ext cx="760022" cy="760022"/>
          </a:xfrm>
          <a:prstGeom prst="ellipse">
            <a:avLst/>
          </a:prstGeom>
          <a:blipFill>
            <a:blip r:embed="rId3"/>
            <a:stretch>
              <a:fillRect/>
            </a:stretch>
          </a:blipFill>
          <a:ln>
            <a:noFill/>
          </a:ln>
          <a:scene3d>
            <a:camera prst="isometricOffAxis1Top"/>
            <a:lightRig rig="threePt" dir="t"/>
          </a:scene3d>
          <a:sp3d extrusionH="44450" prstMaterial="matte">
            <a:extrusionClr>
              <a:schemeClr val="accent4">
                <a:lumMod val="60000"/>
                <a:lumOff val="40000"/>
              </a:schemeClr>
            </a:extrusion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87" name="Ellipse 186">
            <a:extLst>
              <a:ext uri="{FF2B5EF4-FFF2-40B4-BE49-F238E27FC236}">
                <a16:creationId xmlns:a16="http://schemas.microsoft.com/office/drawing/2014/main" id="{C553B603-4BBA-4E0E-8AC7-4A78CF0F4187}"/>
              </a:ext>
            </a:extLst>
          </p:cNvPr>
          <p:cNvSpPr/>
          <p:nvPr/>
        </p:nvSpPr>
        <p:spPr>
          <a:xfrm>
            <a:off x="11243327" y="2774912"/>
            <a:ext cx="760022" cy="760022"/>
          </a:xfrm>
          <a:prstGeom prst="ellipse">
            <a:avLst/>
          </a:prstGeom>
          <a:blipFill>
            <a:blip r:embed="rId3"/>
            <a:stretch>
              <a:fillRect/>
            </a:stretch>
          </a:blipFill>
          <a:ln>
            <a:noFill/>
          </a:ln>
          <a:scene3d>
            <a:camera prst="isometricOffAxis1Top"/>
            <a:lightRig rig="threePt" dir="t"/>
          </a:scene3d>
          <a:sp3d extrusionH="44450" prstMaterial="matte">
            <a:extrusionClr>
              <a:schemeClr val="accent4">
                <a:lumMod val="60000"/>
                <a:lumOff val="40000"/>
              </a:schemeClr>
            </a:extrusion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88" name="Ellipse 187">
            <a:extLst>
              <a:ext uri="{FF2B5EF4-FFF2-40B4-BE49-F238E27FC236}">
                <a16:creationId xmlns:a16="http://schemas.microsoft.com/office/drawing/2014/main" id="{080DABF4-1CDB-47D1-9B67-E792166CE7C6}"/>
              </a:ext>
            </a:extLst>
          </p:cNvPr>
          <p:cNvSpPr/>
          <p:nvPr/>
        </p:nvSpPr>
        <p:spPr>
          <a:xfrm>
            <a:off x="11188071" y="2737866"/>
            <a:ext cx="760022" cy="760022"/>
          </a:xfrm>
          <a:prstGeom prst="ellipse">
            <a:avLst/>
          </a:prstGeom>
          <a:blipFill>
            <a:blip r:embed="rId3"/>
            <a:stretch>
              <a:fillRect/>
            </a:stretch>
          </a:blipFill>
          <a:ln>
            <a:noFill/>
          </a:ln>
          <a:scene3d>
            <a:camera prst="isometricOffAxis1Top"/>
            <a:lightRig rig="threePt" dir="t"/>
          </a:scene3d>
          <a:sp3d extrusionH="44450" prstMaterial="matte">
            <a:extrusionClr>
              <a:schemeClr val="accent4">
                <a:lumMod val="60000"/>
                <a:lumOff val="40000"/>
              </a:schemeClr>
            </a:extrusion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89" name="Ellipse 188">
            <a:extLst>
              <a:ext uri="{FF2B5EF4-FFF2-40B4-BE49-F238E27FC236}">
                <a16:creationId xmlns:a16="http://schemas.microsoft.com/office/drawing/2014/main" id="{536237A3-BCC0-43C5-BE18-5521C9295E6A}"/>
              </a:ext>
            </a:extLst>
          </p:cNvPr>
          <p:cNvSpPr/>
          <p:nvPr/>
        </p:nvSpPr>
        <p:spPr>
          <a:xfrm>
            <a:off x="11246756" y="2695853"/>
            <a:ext cx="760022" cy="760022"/>
          </a:xfrm>
          <a:prstGeom prst="ellipse">
            <a:avLst/>
          </a:prstGeom>
          <a:blipFill>
            <a:blip r:embed="rId3"/>
            <a:stretch>
              <a:fillRect/>
            </a:stretch>
          </a:blipFill>
          <a:ln>
            <a:noFill/>
          </a:ln>
          <a:scene3d>
            <a:camera prst="isometricOffAxis1Top"/>
            <a:lightRig rig="threePt" dir="t"/>
          </a:scene3d>
          <a:sp3d extrusionH="44450" prstMaterial="matte">
            <a:extrusionClr>
              <a:schemeClr val="accent4">
                <a:lumMod val="60000"/>
                <a:lumOff val="40000"/>
              </a:schemeClr>
            </a:extrusion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90" name="Ellipse 189">
            <a:extLst>
              <a:ext uri="{FF2B5EF4-FFF2-40B4-BE49-F238E27FC236}">
                <a16:creationId xmlns:a16="http://schemas.microsoft.com/office/drawing/2014/main" id="{FEEB8FAF-4C9F-414D-86E2-6862BF19C203}"/>
              </a:ext>
            </a:extLst>
          </p:cNvPr>
          <p:cNvSpPr/>
          <p:nvPr/>
        </p:nvSpPr>
        <p:spPr>
          <a:xfrm>
            <a:off x="11205959" y="2658072"/>
            <a:ext cx="760022" cy="760022"/>
          </a:xfrm>
          <a:prstGeom prst="ellipse">
            <a:avLst/>
          </a:prstGeom>
          <a:blipFill>
            <a:blip r:embed="rId3"/>
            <a:stretch>
              <a:fillRect/>
            </a:stretch>
          </a:blipFill>
          <a:ln>
            <a:noFill/>
          </a:ln>
          <a:scene3d>
            <a:camera prst="isometricOffAxis1Top"/>
            <a:lightRig rig="threePt" dir="t"/>
          </a:scene3d>
          <a:sp3d extrusionH="44450" prstMaterial="matte">
            <a:extrusionClr>
              <a:schemeClr val="accent4">
                <a:lumMod val="60000"/>
                <a:lumOff val="40000"/>
              </a:schemeClr>
            </a:extrusion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91" name="Ellipse 190">
            <a:extLst>
              <a:ext uri="{FF2B5EF4-FFF2-40B4-BE49-F238E27FC236}">
                <a16:creationId xmlns:a16="http://schemas.microsoft.com/office/drawing/2014/main" id="{36FD6533-0E16-4213-A857-ECA344467F28}"/>
              </a:ext>
            </a:extLst>
          </p:cNvPr>
          <p:cNvSpPr/>
          <p:nvPr/>
        </p:nvSpPr>
        <p:spPr>
          <a:xfrm>
            <a:off x="11252263" y="2600312"/>
            <a:ext cx="760022" cy="760022"/>
          </a:xfrm>
          <a:prstGeom prst="ellipse">
            <a:avLst/>
          </a:prstGeom>
          <a:blipFill>
            <a:blip r:embed="rId3"/>
            <a:stretch>
              <a:fillRect/>
            </a:stretch>
          </a:blipFill>
          <a:ln>
            <a:noFill/>
          </a:ln>
          <a:scene3d>
            <a:camera prst="isometricOffAxis1Top"/>
            <a:lightRig rig="threePt" dir="t"/>
          </a:scene3d>
          <a:sp3d extrusionH="44450" prstMaterial="matte">
            <a:extrusionClr>
              <a:schemeClr val="accent4">
                <a:lumMod val="60000"/>
                <a:lumOff val="40000"/>
              </a:schemeClr>
            </a:extrusion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92" name="Ellipse 191">
            <a:extLst>
              <a:ext uri="{FF2B5EF4-FFF2-40B4-BE49-F238E27FC236}">
                <a16:creationId xmlns:a16="http://schemas.microsoft.com/office/drawing/2014/main" id="{C87BE881-12DC-428E-AC78-625447255A2D}"/>
              </a:ext>
            </a:extLst>
          </p:cNvPr>
          <p:cNvSpPr/>
          <p:nvPr/>
        </p:nvSpPr>
        <p:spPr>
          <a:xfrm>
            <a:off x="11210491" y="2552945"/>
            <a:ext cx="760022" cy="760022"/>
          </a:xfrm>
          <a:prstGeom prst="ellipse">
            <a:avLst/>
          </a:prstGeom>
          <a:blipFill>
            <a:blip r:embed="rId3"/>
            <a:stretch>
              <a:fillRect/>
            </a:stretch>
          </a:blipFill>
          <a:ln>
            <a:noFill/>
          </a:ln>
          <a:scene3d>
            <a:camera prst="isometricOffAxis1Top"/>
            <a:lightRig rig="threePt" dir="t"/>
          </a:scene3d>
          <a:sp3d extrusionH="44450" prstMaterial="matte">
            <a:extrusionClr>
              <a:schemeClr val="accent4">
                <a:lumMod val="60000"/>
                <a:lumOff val="40000"/>
              </a:schemeClr>
            </a:extrusion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93" name="Ellipse 192">
            <a:extLst>
              <a:ext uri="{FF2B5EF4-FFF2-40B4-BE49-F238E27FC236}">
                <a16:creationId xmlns:a16="http://schemas.microsoft.com/office/drawing/2014/main" id="{65ABEA08-C916-42F1-8E5D-3505A003E7D2}"/>
              </a:ext>
            </a:extLst>
          </p:cNvPr>
          <p:cNvSpPr/>
          <p:nvPr/>
        </p:nvSpPr>
        <p:spPr>
          <a:xfrm>
            <a:off x="11269652" y="2510371"/>
            <a:ext cx="760022" cy="760022"/>
          </a:xfrm>
          <a:prstGeom prst="ellipse">
            <a:avLst/>
          </a:prstGeom>
          <a:blipFill>
            <a:blip r:embed="rId3"/>
            <a:stretch>
              <a:fillRect/>
            </a:stretch>
          </a:blipFill>
          <a:ln>
            <a:noFill/>
          </a:ln>
          <a:scene3d>
            <a:camera prst="isometricOffAxis1Top"/>
            <a:lightRig rig="threePt" dir="t"/>
          </a:scene3d>
          <a:sp3d extrusionH="44450" prstMaterial="matte">
            <a:extrusionClr>
              <a:schemeClr val="accent4">
                <a:lumMod val="60000"/>
                <a:lumOff val="40000"/>
              </a:schemeClr>
            </a:extrusion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94" name="Ellipse 193">
            <a:extLst>
              <a:ext uri="{FF2B5EF4-FFF2-40B4-BE49-F238E27FC236}">
                <a16:creationId xmlns:a16="http://schemas.microsoft.com/office/drawing/2014/main" id="{77EA269E-1853-4E3E-A1B3-2328287A2339}"/>
              </a:ext>
            </a:extLst>
          </p:cNvPr>
          <p:cNvSpPr/>
          <p:nvPr/>
        </p:nvSpPr>
        <p:spPr>
          <a:xfrm>
            <a:off x="11210491" y="2470813"/>
            <a:ext cx="760022" cy="760022"/>
          </a:xfrm>
          <a:prstGeom prst="ellipse">
            <a:avLst/>
          </a:prstGeom>
          <a:blipFill>
            <a:blip r:embed="rId3"/>
            <a:stretch>
              <a:fillRect/>
            </a:stretch>
          </a:blipFill>
          <a:ln>
            <a:noFill/>
          </a:ln>
          <a:scene3d>
            <a:camera prst="isometricOffAxis1Top"/>
            <a:lightRig rig="threePt" dir="t"/>
          </a:scene3d>
          <a:sp3d extrusionH="44450" prstMaterial="matte">
            <a:extrusionClr>
              <a:schemeClr val="accent4">
                <a:lumMod val="60000"/>
                <a:lumOff val="40000"/>
              </a:schemeClr>
            </a:extrusion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95" name="Ellipse 194">
            <a:extLst>
              <a:ext uri="{FF2B5EF4-FFF2-40B4-BE49-F238E27FC236}">
                <a16:creationId xmlns:a16="http://schemas.microsoft.com/office/drawing/2014/main" id="{4F708C97-7916-4209-B33F-4929996FEC9C}"/>
              </a:ext>
            </a:extLst>
          </p:cNvPr>
          <p:cNvSpPr/>
          <p:nvPr/>
        </p:nvSpPr>
        <p:spPr>
          <a:xfrm>
            <a:off x="11256759" y="2419370"/>
            <a:ext cx="760022" cy="760022"/>
          </a:xfrm>
          <a:prstGeom prst="ellipse">
            <a:avLst/>
          </a:prstGeom>
          <a:blipFill>
            <a:blip r:embed="rId3"/>
            <a:stretch>
              <a:fillRect/>
            </a:stretch>
          </a:blipFill>
          <a:ln>
            <a:noFill/>
          </a:ln>
          <a:scene3d>
            <a:camera prst="isometricOffAxis1Top"/>
            <a:lightRig rig="threePt" dir="t"/>
          </a:scene3d>
          <a:sp3d extrusionH="44450" prstMaterial="matte">
            <a:extrusionClr>
              <a:schemeClr val="accent4">
                <a:lumMod val="60000"/>
                <a:lumOff val="40000"/>
              </a:schemeClr>
            </a:extrusion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96" name="Ellipse 195">
            <a:extLst>
              <a:ext uri="{FF2B5EF4-FFF2-40B4-BE49-F238E27FC236}">
                <a16:creationId xmlns:a16="http://schemas.microsoft.com/office/drawing/2014/main" id="{0C17407A-AF73-490C-813B-9F7907D35E94}"/>
              </a:ext>
            </a:extLst>
          </p:cNvPr>
          <p:cNvSpPr/>
          <p:nvPr/>
        </p:nvSpPr>
        <p:spPr>
          <a:xfrm>
            <a:off x="11224490" y="2368247"/>
            <a:ext cx="760022" cy="760022"/>
          </a:xfrm>
          <a:prstGeom prst="ellipse">
            <a:avLst/>
          </a:prstGeom>
          <a:blipFill>
            <a:blip r:embed="rId3"/>
            <a:stretch>
              <a:fillRect/>
            </a:stretch>
          </a:blipFill>
          <a:ln>
            <a:noFill/>
          </a:ln>
          <a:scene3d>
            <a:camera prst="isometricOffAxis1Top"/>
            <a:lightRig rig="threePt" dir="t"/>
          </a:scene3d>
          <a:sp3d extrusionH="44450" prstMaterial="matte">
            <a:extrusionClr>
              <a:schemeClr val="accent4">
                <a:lumMod val="60000"/>
                <a:lumOff val="40000"/>
              </a:schemeClr>
            </a:extrusion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97" name="Ellipse 196">
            <a:extLst>
              <a:ext uri="{FF2B5EF4-FFF2-40B4-BE49-F238E27FC236}">
                <a16:creationId xmlns:a16="http://schemas.microsoft.com/office/drawing/2014/main" id="{5D164728-6284-4887-A6C0-A0A73D5CB337}"/>
              </a:ext>
            </a:extLst>
          </p:cNvPr>
          <p:cNvSpPr/>
          <p:nvPr/>
        </p:nvSpPr>
        <p:spPr>
          <a:xfrm>
            <a:off x="11159092" y="2328044"/>
            <a:ext cx="760022" cy="760022"/>
          </a:xfrm>
          <a:prstGeom prst="ellipse">
            <a:avLst/>
          </a:prstGeom>
          <a:blipFill>
            <a:blip r:embed="rId3"/>
            <a:stretch>
              <a:fillRect/>
            </a:stretch>
          </a:blipFill>
          <a:ln>
            <a:noFill/>
          </a:ln>
          <a:scene3d>
            <a:camera prst="isometricOffAxis1Top"/>
            <a:lightRig rig="threePt" dir="t"/>
          </a:scene3d>
          <a:sp3d extrusionH="44450" prstMaterial="matte">
            <a:extrusionClr>
              <a:schemeClr val="accent4">
                <a:lumMod val="60000"/>
                <a:lumOff val="40000"/>
              </a:schemeClr>
            </a:extrusion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98" name="Ellipse 197">
            <a:extLst>
              <a:ext uri="{FF2B5EF4-FFF2-40B4-BE49-F238E27FC236}">
                <a16:creationId xmlns:a16="http://schemas.microsoft.com/office/drawing/2014/main" id="{B4D5FED5-8A52-438C-8ED6-56FEB019D7A3}"/>
              </a:ext>
            </a:extLst>
          </p:cNvPr>
          <p:cNvSpPr/>
          <p:nvPr/>
        </p:nvSpPr>
        <p:spPr>
          <a:xfrm>
            <a:off x="11218852" y="2305577"/>
            <a:ext cx="760022" cy="760022"/>
          </a:xfrm>
          <a:prstGeom prst="ellipse">
            <a:avLst/>
          </a:prstGeom>
          <a:blipFill>
            <a:blip r:embed="rId3"/>
            <a:stretch>
              <a:fillRect/>
            </a:stretch>
          </a:blipFill>
          <a:ln>
            <a:noFill/>
          </a:ln>
          <a:scene3d>
            <a:camera prst="isometricOffAxis1Top"/>
            <a:lightRig rig="threePt" dir="t"/>
          </a:scene3d>
          <a:sp3d extrusionH="44450" prstMaterial="matte">
            <a:extrusionClr>
              <a:schemeClr val="accent4">
                <a:lumMod val="60000"/>
                <a:lumOff val="40000"/>
              </a:schemeClr>
            </a:extrusion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99" name="Ellipse 198">
            <a:extLst>
              <a:ext uri="{FF2B5EF4-FFF2-40B4-BE49-F238E27FC236}">
                <a16:creationId xmlns:a16="http://schemas.microsoft.com/office/drawing/2014/main" id="{332D568F-0B36-4A64-9DE8-FC56923165E6}"/>
              </a:ext>
            </a:extLst>
          </p:cNvPr>
          <p:cNvSpPr/>
          <p:nvPr/>
        </p:nvSpPr>
        <p:spPr>
          <a:xfrm>
            <a:off x="11173282" y="2253998"/>
            <a:ext cx="760022" cy="760022"/>
          </a:xfrm>
          <a:prstGeom prst="ellipse">
            <a:avLst/>
          </a:prstGeom>
          <a:blipFill>
            <a:blip r:embed="rId3"/>
            <a:stretch>
              <a:fillRect/>
            </a:stretch>
          </a:blipFill>
          <a:ln>
            <a:noFill/>
          </a:ln>
          <a:scene3d>
            <a:camera prst="isometricOffAxis1Top"/>
            <a:lightRig rig="threePt" dir="t"/>
          </a:scene3d>
          <a:sp3d extrusionH="44450" prstMaterial="matte">
            <a:extrusionClr>
              <a:schemeClr val="accent4">
                <a:lumMod val="60000"/>
                <a:lumOff val="40000"/>
              </a:schemeClr>
            </a:extrusion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00" name="Ellipse 199">
            <a:extLst>
              <a:ext uri="{FF2B5EF4-FFF2-40B4-BE49-F238E27FC236}">
                <a16:creationId xmlns:a16="http://schemas.microsoft.com/office/drawing/2014/main" id="{67E8324A-5D92-425C-813B-656D57D00ECC}"/>
              </a:ext>
            </a:extLst>
          </p:cNvPr>
          <p:cNvSpPr/>
          <p:nvPr/>
        </p:nvSpPr>
        <p:spPr>
          <a:xfrm>
            <a:off x="11229080" y="2246279"/>
            <a:ext cx="760022" cy="760022"/>
          </a:xfrm>
          <a:prstGeom prst="ellipse">
            <a:avLst/>
          </a:prstGeom>
          <a:blipFill>
            <a:blip r:embed="rId3"/>
            <a:stretch>
              <a:fillRect/>
            </a:stretch>
          </a:blipFill>
          <a:ln>
            <a:noFill/>
          </a:ln>
          <a:scene3d>
            <a:camera prst="isometricOffAxis1Top"/>
            <a:lightRig rig="threePt" dir="t"/>
          </a:scene3d>
          <a:sp3d extrusionH="44450" prstMaterial="matte">
            <a:extrusionClr>
              <a:schemeClr val="accent4">
                <a:lumMod val="60000"/>
                <a:lumOff val="40000"/>
              </a:schemeClr>
            </a:extrusion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70" name="Gerader Verbinder 69">
            <a:extLst>
              <a:ext uri="{FF2B5EF4-FFF2-40B4-BE49-F238E27FC236}">
                <a16:creationId xmlns:a16="http://schemas.microsoft.com/office/drawing/2014/main" id="{65B61F1C-ACA5-4308-99B4-EDEB4386B863}"/>
              </a:ext>
            </a:extLst>
          </p:cNvPr>
          <p:cNvCxnSpPr>
            <a:cxnSpLocks/>
          </p:cNvCxnSpPr>
          <p:nvPr/>
        </p:nvCxnSpPr>
        <p:spPr>
          <a:xfrm>
            <a:off x="11153850" y="2589357"/>
            <a:ext cx="792088" cy="0"/>
          </a:xfrm>
          <a:prstGeom prst="line">
            <a:avLst/>
          </a:prstGeom>
          <a:ln w="3175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174" name="Textfeld 173">
            <a:extLst>
              <a:ext uri="{FF2B5EF4-FFF2-40B4-BE49-F238E27FC236}">
                <a16:creationId xmlns:a16="http://schemas.microsoft.com/office/drawing/2014/main" id="{896AFC39-1752-4129-8EC9-48C8934B7052}"/>
              </a:ext>
            </a:extLst>
          </p:cNvPr>
          <p:cNvSpPr txBox="1"/>
          <p:nvPr/>
        </p:nvSpPr>
        <p:spPr>
          <a:xfrm>
            <a:off x="913494" y="4185534"/>
            <a:ext cx="1518364" cy="461665"/>
          </a:xfrm>
          <a:prstGeom prst="rect">
            <a:avLst/>
          </a:prstGeom>
          <a:noFill/>
        </p:spPr>
        <p:txBody>
          <a:bodyPr wrap="none" rtlCol="0">
            <a:spAutoFit/>
          </a:bodyPr>
          <a:lstStyle/>
          <a:p>
            <a:r>
              <a:rPr lang="de-DE" sz="2400" b="1" dirty="0">
                <a:solidFill>
                  <a:srgbClr val="0070C0"/>
                </a:solidFill>
                <a:latin typeface="Arial" panose="020B0604020202020204" pitchFamily="34" charset="0"/>
                <a:cs typeface="Arial" panose="020B0604020202020204" pitchFamily="34" charset="0"/>
              </a:rPr>
              <a:t>2.92 ppm</a:t>
            </a:r>
          </a:p>
        </p:txBody>
      </p:sp>
      <p:sp>
        <p:nvSpPr>
          <p:cNvPr id="202" name="Textfeld 201">
            <a:extLst>
              <a:ext uri="{FF2B5EF4-FFF2-40B4-BE49-F238E27FC236}">
                <a16:creationId xmlns:a16="http://schemas.microsoft.com/office/drawing/2014/main" id="{3CAAA856-D2EC-41AC-B257-CBEC7CBFE9E4}"/>
              </a:ext>
            </a:extLst>
          </p:cNvPr>
          <p:cNvSpPr txBox="1"/>
          <p:nvPr/>
        </p:nvSpPr>
        <p:spPr>
          <a:xfrm>
            <a:off x="9077746" y="4185534"/>
            <a:ext cx="1518364" cy="461665"/>
          </a:xfrm>
          <a:prstGeom prst="rect">
            <a:avLst/>
          </a:prstGeom>
          <a:noFill/>
        </p:spPr>
        <p:txBody>
          <a:bodyPr wrap="none" rtlCol="0">
            <a:spAutoFit/>
          </a:bodyPr>
          <a:lstStyle/>
          <a:p>
            <a:r>
              <a:rPr lang="de-DE" sz="2400" b="1" dirty="0">
                <a:solidFill>
                  <a:srgbClr val="C00000"/>
                </a:solidFill>
                <a:latin typeface="Arial" panose="020B0604020202020204" pitchFamily="34" charset="0"/>
                <a:cs typeface="Arial" panose="020B0604020202020204" pitchFamily="34" charset="0"/>
              </a:rPr>
              <a:t>1.22 ppm</a:t>
            </a:r>
          </a:p>
        </p:txBody>
      </p:sp>
      <p:sp>
        <p:nvSpPr>
          <p:cNvPr id="203" name="Textfeld 202">
            <a:extLst>
              <a:ext uri="{FF2B5EF4-FFF2-40B4-BE49-F238E27FC236}">
                <a16:creationId xmlns:a16="http://schemas.microsoft.com/office/drawing/2014/main" id="{9AA40AC8-6079-494F-AD34-6896E2A8CD08}"/>
              </a:ext>
            </a:extLst>
          </p:cNvPr>
          <p:cNvSpPr txBox="1"/>
          <p:nvPr/>
        </p:nvSpPr>
        <p:spPr>
          <a:xfrm>
            <a:off x="4780893" y="296562"/>
            <a:ext cx="1773242" cy="461665"/>
          </a:xfrm>
          <a:prstGeom prst="rect">
            <a:avLst/>
          </a:prstGeom>
          <a:noFill/>
        </p:spPr>
        <p:txBody>
          <a:bodyPr wrap="none" rtlCol="0">
            <a:spAutoFit/>
          </a:bodyPr>
          <a:lstStyle/>
          <a:p>
            <a:r>
              <a:rPr lang="de-DE" sz="2400" b="1" dirty="0">
                <a:latin typeface="Arial" panose="020B0604020202020204" pitchFamily="34" charset="0"/>
                <a:cs typeface="Arial" panose="020B0604020202020204" pitchFamily="34" charset="0"/>
              </a:rPr>
              <a:t>Integration</a:t>
            </a:r>
          </a:p>
        </p:txBody>
      </p:sp>
      <p:sp>
        <p:nvSpPr>
          <p:cNvPr id="3" name="Textfeld 2">
            <a:extLst>
              <a:ext uri="{FF2B5EF4-FFF2-40B4-BE49-F238E27FC236}">
                <a16:creationId xmlns:a16="http://schemas.microsoft.com/office/drawing/2014/main" id="{A677C894-F28D-42AB-8DE2-5957C6991533}"/>
              </a:ext>
            </a:extLst>
          </p:cNvPr>
          <p:cNvSpPr txBox="1"/>
          <p:nvPr/>
        </p:nvSpPr>
        <p:spPr>
          <a:xfrm>
            <a:off x="4828976" y="5495970"/>
            <a:ext cx="1766830" cy="369332"/>
          </a:xfrm>
          <a:prstGeom prst="rect">
            <a:avLst/>
          </a:prstGeom>
          <a:noFill/>
        </p:spPr>
        <p:txBody>
          <a:bodyPr wrap="none" rtlCol="0">
            <a:spAutoFit/>
          </a:bodyPr>
          <a:lstStyle/>
          <a:p>
            <a:r>
              <a:rPr lang="de-DE" dirty="0">
                <a:solidFill>
                  <a:srgbClr val="0070C0"/>
                </a:solidFill>
              </a:rPr>
              <a:t>61 </a:t>
            </a:r>
            <a:r>
              <a:rPr lang="de-DE" dirty="0" err="1">
                <a:solidFill>
                  <a:srgbClr val="0070C0"/>
                </a:solidFill>
              </a:rPr>
              <a:t>pieces</a:t>
            </a:r>
            <a:r>
              <a:rPr lang="de-DE" dirty="0">
                <a:solidFill>
                  <a:srgbClr val="0070C0"/>
                </a:solidFill>
              </a:rPr>
              <a:t> of </a:t>
            </a:r>
            <a:r>
              <a:rPr lang="de-DE" dirty="0" err="1">
                <a:solidFill>
                  <a:srgbClr val="0070C0"/>
                </a:solidFill>
              </a:rPr>
              <a:t>gold</a:t>
            </a:r>
            <a:endParaRPr lang="de-DE" dirty="0">
              <a:solidFill>
                <a:srgbClr val="0070C0"/>
              </a:solidFill>
            </a:endParaRPr>
          </a:p>
        </p:txBody>
      </p:sp>
      <p:sp>
        <p:nvSpPr>
          <p:cNvPr id="204" name="Textfeld 203">
            <a:extLst>
              <a:ext uri="{FF2B5EF4-FFF2-40B4-BE49-F238E27FC236}">
                <a16:creationId xmlns:a16="http://schemas.microsoft.com/office/drawing/2014/main" id="{BB0D9012-405B-449B-83E4-E29B7FC4859D}"/>
              </a:ext>
            </a:extLst>
          </p:cNvPr>
          <p:cNvSpPr txBox="1"/>
          <p:nvPr/>
        </p:nvSpPr>
        <p:spPr>
          <a:xfrm>
            <a:off x="8505538" y="5495970"/>
            <a:ext cx="1766830" cy="369332"/>
          </a:xfrm>
          <a:prstGeom prst="rect">
            <a:avLst/>
          </a:prstGeom>
          <a:noFill/>
        </p:spPr>
        <p:txBody>
          <a:bodyPr wrap="none" rtlCol="0">
            <a:spAutoFit/>
          </a:bodyPr>
          <a:lstStyle/>
          <a:p>
            <a:r>
              <a:rPr lang="de-DE" dirty="0">
                <a:solidFill>
                  <a:srgbClr val="C00000"/>
                </a:solidFill>
              </a:rPr>
              <a:t>92 </a:t>
            </a:r>
            <a:r>
              <a:rPr lang="de-DE" dirty="0" err="1">
                <a:solidFill>
                  <a:srgbClr val="C00000"/>
                </a:solidFill>
              </a:rPr>
              <a:t>pieces</a:t>
            </a:r>
            <a:r>
              <a:rPr lang="de-DE" dirty="0">
                <a:solidFill>
                  <a:srgbClr val="C00000"/>
                </a:solidFill>
              </a:rPr>
              <a:t> of </a:t>
            </a:r>
            <a:r>
              <a:rPr lang="de-DE" dirty="0" err="1">
                <a:solidFill>
                  <a:srgbClr val="C00000"/>
                </a:solidFill>
              </a:rPr>
              <a:t>gold</a:t>
            </a:r>
            <a:endParaRPr lang="de-DE" dirty="0">
              <a:solidFill>
                <a:srgbClr val="C00000"/>
              </a:solidFill>
            </a:endParaRPr>
          </a:p>
        </p:txBody>
      </p:sp>
      <p:sp>
        <p:nvSpPr>
          <p:cNvPr id="4" name="Textfeld 3">
            <a:extLst>
              <a:ext uri="{FF2B5EF4-FFF2-40B4-BE49-F238E27FC236}">
                <a16:creationId xmlns:a16="http://schemas.microsoft.com/office/drawing/2014/main" id="{DB3D1EA6-3808-4106-A987-1696CC733CD6}"/>
              </a:ext>
            </a:extLst>
          </p:cNvPr>
          <p:cNvSpPr txBox="1"/>
          <p:nvPr/>
        </p:nvSpPr>
        <p:spPr>
          <a:xfrm>
            <a:off x="5640760" y="3858117"/>
            <a:ext cx="2728562" cy="923330"/>
          </a:xfrm>
          <a:prstGeom prst="rect">
            <a:avLst/>
          </a:prstGeom>
          <a:noFill/>
        </p:spPr>
        <p:txBody>
          <a:bodyPr wrap="square" rtlCol="0">
            <a:spAutoFit/>
          </a:bodyPr>
          <a:lstStyle/>
          <a:p>
            <a:pPr algn="ctr"/>
            <a:r>
              <a:rPr lang="de-DE" dirty="0"/>
              <a:t>And </a:t>
            </a:r>
            <a:r>
              <a:rPr lang="de-DE" dirty="0" err="1"/>
              <a:t>how</a:t>
            </a:r>
            <a:r>
              <a:rPr lang="de-DE" dirty="0"/>
              <a:t> do </a:t>
            </a:r>
            <a:r>
              <a:rPr lang="de-DE" dirty="0" err="1"/>
              <a:t>we</a:t>
            </a:r>
            <a:r>
              <a:rPr lang="de-DE" dirty="0"/>
              <a:t> </a:t>
            </a:r>
            <a:r>
              <a:rPr lang="de-DE" dirty="0" err="1"/>
              <a:t>extract</a:t>
            </a:r>
            <a:r>
              <a:rPr lang="de-DE" dirty="0"/>
              <a:t> </a:t>
            </a:r>
            <a:r>
              <a:rPr lang="de-DE" dirty="0" err="1"/>
              <a:t>the</a:t>
            </a:r>
            <a:r>
              <a:rPr lang="de-DE" dirty="0"/>
              <a:t> </a:t>
            </a:r>
            <a:r>
              <a:rPr lang="de-DE" dirty="0" err="1"/>
              <a:t>coefficient</a:t>
            </a:r>
            <a:r>
              <a:rPr lang="de-DE" dirty="0"/>
              <a:t> of </a:t>
            </a:r>
            <a:r>
              <a:rPr lang="de-DE" dirty="0" err="1"/>
              <a:t>proportionality</a:t>
            </a:r>
            <a:r>
              <a:rPr lang="de-DE" dirty="0"/>
              <a:t>?</a:t>
            </a:r>
          </a:p>
        </p:txBody>
      </p:sp>
      <p:sp>
        <p:nvSpPr>
          <p:cNvPr id="6" name="Textfeld 5">
            <a:extLst>
              <a:ext uri="{FF2B5EF4-FFF2-40B4-BE49-F238E27FC236}">
                <a16:creationId xmlns:a16="http://schemas.microsoft.com/office/drawing/2014/main" id="{EEA014A1-1F8D-45B0-B38C-15FAB7498215}"/>
              </a:ext>
            </a:extLst>
          </p:cNvPr>
          <p:cNvSpPr txBox="1"/>
          <p:nvPr/>
        </p:nvSpPr>
        <p:spPr>
          <a:xfrm>
            <a:off x="4405540" y="1065080"/>
            <a:ext cx="5120697" cy="369332"/>
          </a:xfrm>
          <a:prstGeom prst="rect">
            <a:avLst/>
          </a:prstGeom>
          <a:noFill/>
        </p:spPr>
        <p:txBody>
          <a:bodyPr wrap="none" rtlCol="0">
            <a:spAutoFit/>
          </a:bodyPr>
          <a:lstStyle/>
          <a:p>
            <a:r>
              <a:rPr lang="de-DE" dirty="0"/>
              <a:t>The </a:t>
            </a:r>
            <a:r>
              <a:rPr lang="de-DE" dirty="0" err="1"/>
              <a:t>molecular</a:t>
            </a:r>
            <a:r>
              <a:rPr lang="de-DE" dirty="0"/>
              <a:t> </a:t>
            </a:r>
            <a:r>
              <a:rPr lang="de-DE" dirty="0" err="1"/>
              <a:t>formula</a:t>
            </a:r>
            <a:r>
              <a:rPr lang="de-DE" dirty="0"/>
              <a:t> (C</a:t>
            </a:r>
            <a:r>
              <a:rPr lang="de-DE" baseline="-25000" dirty="0"/>
              <a:t>3</a:t>
            </a:r>
            <a:r>
              <a:rPr lang="de-DE" dirty="0"/>
              <a:t>H</a:t>
            </a:r>
            <a:r>
              <a:rPr lang="de-DE" baseline="-25000" dirty="0"/>
              <a:t>5</a:t>
            </a:r>
            <a:r>
              <a:rPr lang="de-DE" dirty="0"/>
              <a:t>ClO) </a:t>
            </a:r>
            <a:r>
              <a:rPr lang="de-DE" dirty="0" err="1"/>
              <a:t>includes</a:t>
            </a:r>
            <a:r>
              <a:rPr lang="de-DE" dirty="0"/>
              <a:t> 5 </a:t>
            </a:r>
            <a:r>
              <a:rPr lang="de-DE" dirty="0" err="1"/>
              <a:t>protons</a:t>
            </a:r>
            <a:r>
              <a:rPr lang="de-DE" dirty="0"/>
              <a:t>.</a:t>
            </a:r>
          </a:p>
        </p:txBody>
      </p:sp>
      <p:sp>
        <p:nvSpPr>
          <p:cNvPr id="8" name="Textfeld 7">
            <a:extLst>
              <a:ext uri="{FF2B5EF4-FFF2-40B4-BE49-F238E27FC236}">
                <a16:creationId xmlns:a16="http://schemas.microsoft.com/office/drawing/2014/main" id="{07D34D8C-B121-44BA-8DD2-DC4EBB6567EE}"/>
              </a:ext>
            </a:extLst>
          </p:cNvPr>
          <p:cNvSpPr txBox="1"/>
          <p:nvPr/>
        </p:nvSpPr>
        <p:spPr>
          <a:xfrm>
            <a:off x="4455097" y="1713483"/>
            <a:ext cx="5662256" cy="369332"/>
          </a:xfrm>
          <a:prstGeom prst="rect">
            <a:avLst/>
          </a:prstGeom>
          <a:noFill/>
        </p:spPr>
        <p:txBody>
          <a:bodyPr wrap="none" rtlCol="0">
            <a:spAutoFit/>
          </a:bodyPr>
          <a:lstStyle/>
          <a:p>
            <a:r>
              <a:rPr lang="de-DE" dirty="0"/>
              <a:t>The </a:t>
            </a:r>
            <a:r>
              <a:rPr lang="de-DE" dirty="0" err="1"/>
              <a:t>height</a:t>
            </a:r>
            <a:r>
              <a:rPr lang="de-DE" dirty="0"/>
              <a:t> of </a:t>
            </a:r>
            <a:r>
              <a:rPr lang="de-DE" dirty="0" err="1"/>
              <a:t>both</a:t>
            </a:r>
            <a:r>
              <a:rPr lang="de-DE" dirty="0"/>
              <a:t> </a:t>
            </a:r>
            <a:r>
              <a:rPr lang="de-DE" dirty="0" err="1"/>
              <a:t>integrals</a:t>
            </a:r>
            <a:r>
              <a:rPr lang="de-DE" dirty="0"/>
              <a:t> </a:t>
            </a:r>
            <a:r>
              <a:rPr lang="de-DE" dirty="0" err="1"/>
              <a:t>together</a:t>
            </a:r>
            <a:r>
              <a:rPr lang="de-DE" dirty="0"/>
              <a:t> </a:t>
            </a:r>
            <a:r>
              <a:rPr lang="de-DE" dirty="0" err="1"/>
              <a:t>is</a:t>
            </a:r>
            <a:r>
              <a:rPr lang="de-DE" dirty="0"/>
              <a:t> </a:t>
            </a:r>
            <a:r>
              <a:rPr lang="de-DE" b="1" dirty="0"/>
              <a:t>153 </a:t>
            </a:r>
            <a:r>
              <a:rPr lang="de-DE" b="1" dirty="0" err="1"/>
              <a:t>pieces</a:t>
            </a:r>
            <a:r>
              <a:rPr lang="de-DE" b="1" dirty="0"/>
              <a:t> of </a:t>
            </a:r>
            <a:r>
              <a:rPr lang="de-DE" b="1" dirty="0" err="1"/>
              <a:t>gold</a:t>
            </a:r>
            <a:r>
              <a:rPr lang="de-DE" dirty="0"/>
              <a:t>.</a:t>
            </a:r>
          </a:p>
        </p:txBody>
      </p:sp>
      <p:sp>
        <p:nvSpPr>
          <p:cNvPr id="18" name="Textfeld 17">
            <a:extLst>
              <a:ext uri="{FF2B5EF4-FFF2-40B4-BE49-F238E27FC236}">
                <a16:creationId xmlns:a16="http://schemas.microsoft.com/office/drawing/2014/main" id="{5253C0B5-BEF7-4F7B-BFC4-657F88563DAD}"/>
              </a:ext>
            </a:extLst>
          </p:cNvPr>
          <p:cNvSpPr txBox="1"/>
          <p:nvPr/>
        </p:nvSpPr>
        <p:spPr>
          <a:xfrm>
            <a:off x="4780893" y="2285170"/>
            <a:ext cx="4405821" cy="1477328"/>
          </a:xfrm>
          <a:prstGeom prst="rect">
            <a:avLst/>
          </a:prstGeom>
          <a:noFill/>
        </p:spPr>
        <p:txBody>
          <a:bodyPr wrap="none" rtlCol="0">
            <a:spAutoFit/>
          </a:bodyPr>
          <a:lstStyle/>
          <a:p>
            <a:r>
              <a:rPr lang="de-DE" dirty="0"/>
              <a:t>153 </a:t>
            </a:r>
            <a:r>
              <a:rPr lang="de-DE" dirty="0" err="1"/>
              <a:t>gold</a:t>
            </a:r>
            <a:r>
              <a:rPr lang="de-DE" dirty="0"/>
              <a:t> </a:t>
            </a:r>
            <a:r>
              <a:rPr lang="de-DE" dirty="0" err="1"/>
              <a:t>pieces</a:t>
            </a:r>
            <a:r>
              <a:rPr lang="de-DE" dirty="0"/>
              <a:t>	</a:t>
            </a:r>
            <a:r>
              <a:rPr lang="de-DE" dirty="0">
                <a:latin typeface="Cambria Math" panose="02040503050406030204" pitchFamily="18" charset="0"/>
                <a:ea typeface="Cambria Math" panose="02040503050406030204" pitchFamily="18" charset="0"/>
              </a:rPr>
              <a:t>≙</a:t>
            </a:r>
            <a:r>
              <a:rPr lang="de-DE" dirty="0"/>
              <a:t>	5 </a:t>
            </a:r>
            <a:r>
              <a:rPr lang="de-DE" dirty="0" err="1"/>
              <a:t>protons</a:t>
            </a:r>
            <a:endParaRPr lang="de-DE" dirty="0"/>
          </a:p>
          <a:p>
            <a:r>
              <a:rPr lang="de-DE" dirty="0"/>
              <a:t>  1 </a:t>
            </a:r>
            <a:r>
              <a:rPr lang="de-DE" dirty="0" err="1"/>
              <a:t>gold</a:t>
            </a:r>
            <a:r>
              <a:rPr lang="de-DE" dirty="0"/>
              <a:t> </a:t>
            </a:r>
            <a:r>
              <a:rPr lang="de-DE" dirty="0" err="1"/>
              <a:t>piece</a:t>
            </a:r>
            <a:r>
              <a:rPr lang="de-DE" dirty="0"/>
              <a:t>	</a:t>
            </a:r>
            <a:r>
              <a:rPr lang="de-DE" dirty="0">
                <a:latin typeface="Cambria Math" panose="02040503050406030204" pitchFamily="18" charset="0"/>
                <a:ea typeface="Cambria Math" panose="02040503050406030204" pitchFamily="18" charset="0"/>
              </a:rPr>
              <a:t>≙ </a:t>
            </a:r>
            <a:r>
              <a:rPr lang="de-DE" dirty="0"/>
              <a:t>	0.033 </a:t>
            </a:r>
            <a:r>
              <a:rPr lang="de-DE" dirty="0" err="1"/>
              <a:t>protons</a:t>
            </a:r>
            <a:endParaRPr lang="de-DE" dirty="0"/>
          </a:p>
          <a:p>
            <a:endParaRPr lang="de-DE" dirty="0"/>
          </a:p>
          <a:p>
            <a:r>
              <a:rPr lang="de-DE" dirty="0"/>
              <a:t> </a:t>
            </a:r>
            <a:r>
              <a:rPr lang="de-DE" dirty="0">
                <a:solidFill>
                  <a:srgbClr val="0070C0"/>
                </a:solidFill>
              </a:rPr>
              <a:t>61 </a:t>
            </a:r>
            <a:r>
              <a:rPr lang="de-DE" dirty="0" err="1">
                <a:solidFill>
                  <a:srgbClr val="0070C0"/>
                </a:solidFill>
              </a:rPr>
              <a:t>gold</a:t>
            </a:r>
            <a:r>
              <a:rPr lang="de-DE" dirty="0">
                <a:solidFill>
                  <a:srgbClr val="0070C0"/>
                </a:solidFill>
              </a:rPr>
              <a:t> </a:t>
            </a:r>
            <a:r>
              <a:rPr lang="de-DE" dirty="0" err="1">
                <a:solidFill>
                  <a:srgbClr val="0070C0"/>
                </a:solidFill>
              </a:rPr>
              <a:t>pieces</a:t>
            </a:r>
            <a:r>
              <a:rPr lang="de-DE" dirty="0"/>
              <a:t>	</a:t>
            </a:r>
            <a:r>
              <a:rPr lang="de-DE" dirty="0">
                <a:latin typeface="Cambria Math" panose="02040503050406030204" pitchFamily="18" charset="0"/>
                <a:ea typeface="Cambria Math" panose="02040503050406030204" pitchFamily="18" charset="0"/>
              </a:rPr>
              <a:t>≙ </a:t>
            </a:r>
            <a:r>
              <a:rPr lang="de-DE" dirty="0"/>
              <a:t>	</a:t>
            </a:r>
            <a:r>
              <a:rPr lang="de-DE" dirty="0">
                <a:solidFill>
                  <a:srgbClr val="0070C0"/>
                </a:solidFill>
              </a:rPr>
              <a:t>1.99 </a:t>
            </a:r>
            <a:r>
              <a:rPr lang="de-DE" dirty="0" err="1">
                <a:solidFill>
                  <a:srgbClr val="0070C0"/>
                </a:solidFill>
              </a:rPr>
              <a:t>protons</a:t>
            </a:r>
            <a:endParaRPr lang="de-DE" dirty="0">
              <a:solidFill>
                <a:srgbClr val="0070C0"/>
              </a:solidFill>
            </a:endParaRPr>
          </a:p>
          <a:p>
            <a:r>
              <a:rPr lang="de-DE" dirty="0"/>
              <a:t> </a:t>
            </a:r>
            <a:r>
              <a:rPr lang="de-DE" dirty="0">
                <a:solidFill>
                  <a:srgbClr val="C00000"/>
                </a:solidFill>
              </a:rPr>
              <a:t>92 </a:t>
            </a:r>
            <a:r>
              <a:rPr lang="de-DE" dirty="0" err="1">
                <a:solidFill>
                  <a:srgbClr val="C00000"/>
                </a:solidFill>
              </a:rPr>
              <a:t>gold</a:t>
            </a:r>
            <a:r>
              <a:rPr lang="de-DE" dirty="0">
                <a:solidFill>
                  <a:srgbClr val="C00000"/>
                </a:solidFill>
              </a:rPr>
              <a:t> </a:t>
            </a:r>
            <a:r>
              <a:rPr lang="de-DE" dirty="0" err="1">
                <a:solidFill>
                  <a:srgbClr val="C00000"/>
                </a:solidFill>
              </a:rPr>
              <a:t>pieces</a:t>
            </a:r>
            <a:r>
              <a:rPr lang="de-DE" dirty="0"/>
              <a:t>	</a:t>
            </a:r>
            <a:r>
              <a:rPr lang="de-DE" dirty="0">
                <a:latin typeface="Cambria Math" panose="02040503050406030204" pitchFamily="18" charset="0"/>
                <a:ea typeface="Cambria Math" panose="02040503050406030204" pitchFamily="18" charset="0"/>
              </a:rPr>
              <a:t>≙ </a:t>
            </a:r>
            <a:r>
              <a:rPr lang="de-DE" dirty="0"/>
              <a:t>	</a:t>
            </a:r>
            <a:r>
              <a:rPr lang="de-DE" dirty="0">
                <a:solidFill>
                  <a:srgbClr val="C00000"/>
                </a:solidFill>
              </a:rPr>
              <a:t>3.01 </a:t>
            </a:r>
            <a:r>
              <a:rPr lang="de-DE" dirty="0" err="1">
                <a:solidFill>
                  <a:srgbClr val="C00000"/>
                </a:solidFill>
              </a:rPr>
              <a:t>protons</a:t>
            </a:r>
            <a:endParaRPr lang="de-DE" dirty="0">
              <a:solidFill>
                <a:srgbClr val="C00000"/>
              </a:solidFill>
            </a:endParaRPr>
          </a:p>
        </p:txBody>
      </p:sp>
      <p:sp>
        <p:nvSpPr>
          <p:cNvPr id="2" name="Textfeld 1">
            <a:extLst>
              <a:ext uri="{FF2B5EF4-FFF2-40B4-BE49-F238E27FC236}">
                <a16:creationId xmlns:a16="http://schemas.microsoft.com/office/drawing/2014/main" id="{72DA3AE0-F0A3-4D40-9441-E93D2BC5C97D}"/>
              </a:ext>
            </a:extLst>
          </p:cNvPr>
          <p:cNvSpPr txBox="1"/>
          <p:nvPr/>
        </p:nvSpPr>
        <p:spPr>
          <a:xfrm>
            <a:off x="1289957" y="5190821"/>
            <a:ext cx="579005" cy="461665"/>
          </a:xfrm>
          <a:prstGeom prst="rect">
            <a:avLst/>
          </a:prstGeom>
          <a:noFill/>
        </p:spPr>
        <p:txBody>
          <a:bodyPr wrap="none" rtlCol="0">
            <a:spAutoFit/>
          </a:bodyPr>
          <a:lstStyle/>
          <a:p>
            <a:r>
              <a:rPr lang="de-DE" sz="2400" b="1" dirty="0">
                <a:solidFill>
                  <a:srgbClr val="0070C0"/>
                </a:solidFill>
                <a:latin typeface="Arial" panose="020B0604020202020204" pitchFamily="34" charset="0"/>
                <a:cs typeface="Arial" panose="020B0604020202020204" pitchFamily="34" charset="0"/>
              </a:rPr>
              <a:t>2H</a:t>
            </a:r>
          </a:p>
        </p:txBody>
      </p:sp>
      <p:sp>
        <p:nvSpPr>
          <p:cNvPr id="205" name="Textfeld 204">
            <a:extLst>
              <a:ext uri="{FF2B5EF4-FFF2-40B4-BE49-F238E27FC236}">
                <a16:creationId xmlns:a16="http://schemas.microsoft.com/office/drawing/2014/main" id="{4E49B966-D95C-47EF-B434-9379541B56EB}"/>
              </a:ext>
            </a:extLst>
          </p:cNvPr>
          <p:cNvSpPr txBox="1"/>
          <p:nvPr/>
        </p:nvSpPr>
        <p:spPr>
          <a:xfrm>
            <a:off x="9547425" y="5008228"/>
            <a:ext cx="579005" cy="461665"/>
          </a:xfrm>
          <a:prstGeom prst="rect">
            <a:avLst/>
          </a:prstGeom>
          <a:noFill/>
        </p:spPr>
        <p:txBody>
          <a:bodyPr wrap="none" rtlCol="0">
            <a:spAutoFit/>
          </a:bodyPr>
          <a:lstStyle/>
          <a:p>
            <a:r>
              <a:rPr lang="de-DE" sz="2400" b="1" dirty="0">
                <a:solidFill>
                  <a:srgbClr val="C00000"/>
                </a:solidFill>
                <a:latin typeface="Arial" panose="020B0604020202020204" pitchFamily="34" charset="0"/>
                <a:cs typeface="Arial" panose="020B0604020202020204" pitchFamily="34" charset="0"/>
              </a:rPr>
              <a:t>3H</a:t>
            </a:r>
          </a:p>
        </p:txBody>
      </p:sp>
    </p:spTree>
    <p:extLst>
      <p:ext uri="{BB962C8B-B14F-4D97-AF65-F5344CB8AC3E}">
        <p14:creationId xmlns:p14="http://schemas.microsoft.com/office/powerpoint/2010/main" val="2349367080"/>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xit" presetSubtype="0" fill="hold" grpId="0" nodeType="afterEffect">
                                  <p:stCondLst>
                                    <p:cond delay="0"/>
                                  </p:stCondLst>
                                  <p:childTnLst>
                                    <p:animEffect transition="out" filter="fade">
                                      <p:cBhvr>
                                        <p:cTn id="6" dur="500"/>
                                        <p:tgtEl>
                                          <p:spTgt spid="4"/>
                                        </p:tgtEl>
                                      </p:cBhvr>
                                    </p:animEffect>
                                    <p:set>
                                      <p:cBhvr>
                                        <p:cTn id="7" dur="1" fill="hold">
                                          <p:stCondLst>
                                            <p:cond delay="499"/>
                                          </p:stCondLst>
                                        </p:cTn>
                                        <p:tgtEl>
                                          <p:spTgt spid="4"/>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wipe(left)">
                                      <p:cBhvr>
                                        <p:cTn id="12" dur="1500"/>
                                        <p:tgtEl>
                                          <p:spTgt spid="6"/>
                                        </p:tgtEl>
                                      </p:cBhvr>
                                    </p:animEffect>
                                  </p:childTnLst>
                                </p:cTn>
                              </p:par>
                            </p:childTnLst>
                          </p:cTn>
                        </p:par>
                        <p:par>
                          <p:cTn id="13" fill="hold">
                            <p:stCondLst>
                              <p:cond delay="1500"/>
                            </p:stCondLst>
                            <p:childTnLst>
                              <p:par>
                                <p:cTn id="14" presetID="22" presetClass="entr" presetSubtype="8" fill="hold" grpId="0" nodeType="afterEffect">
                                  <p:stCondLst>
                                    <p:cond delay="0"/>
                                  </p:stCondLst>
                                  <p:childTnLst>
                                    <p:set>
                                      <p:cBhvr>
                                        <p:cTn id="15" dur="1" fill="hold">
                                          <p:stCondLst>
                                            <p:cond delay="0"/>
                                          </p:stCondLst>
                                        </p:cTn>
                                        <p:tgtEl>
                                          <p:spTgt spid="8"/>
                                        </p:tgtEl>
                                        <p:attrNameLst>
                                          <p:attrName>style.visibility</p:attrName>
                                        </p:attrNameLst>
                                      </p:cBhvr>
                                      <p:to>
                                        <p:strVal val="visible"/>
                                      </p:to>
                                    </p:set>
                                    <p:animEffect transition="in" filter="wipe(left)">
                                      <p:cBhvr>
                                        <p:cTn id="16" dur="1500"/>
                                        <p:tgtEl>
                                          <p:spTgt spid="8"/>
                                        </p:tgtEl>
                                      </p:cBhvr>
                                    </p:animEffect>
                                  </p:childTnLst>
                                </p:cTn>
                              </p:par>
                            </p:childTnLst>
                          </p:cTn>
                        </p:par>
                      </p:childTnLst>
                    </p:cTn>
                  </p:par>
                  <p:par>
                    <p:cTn id="17" fill="hold">
                      <p:stCondLst>
                        <p:cond delay="indefinite"/>
                      </p:stCondLst>
                      <p:childTnLst>
                        <p:par>
                          <p:cTn id="18" fill="hold">
                            <p:stCondLst>
                              <p:cond delay="0"/>
                            </p:stCondLst>
                            <p:childTnLst>
                              <p:par>
                                <p:cTn id="19" presetID="6" presetClass="entr" presetSubtype="16" fill="hold" grpId="0" nodeType="clickEffect">
                                  <p:stCondLst>
                                    <p:cond delay="0"/>
                                  </p:stCondLst>
                                  <p:childTnLst>
                                    <p:set>
                                      <p:cBhvr>
                                        <p:cTn id="20" dur="1" fill="hold">
                                          <p:stCondLst>
                                            <p:cond delay="0"/>
                                          </p:stCondLst>
                                        </p:cTn>
                                        <p:tgtEl>
                                          <p:spTgt spid="18"/>
                                        </p:tgtEl>
                                        <p:attrNameLst>
                                          <p:attrName>style.visibility</p:attrName>
                                        </p:attrNameLst>
                                      </p:cBhvr>
                                      <p:to>
                                        <p:strVal val="visible"/>
                                      </p:to>
                                    </p:set>
                                    <p:animEffect transition="in" filter="circle(in)">
                                      <p:cBhvr>
                                        <p:cTn id="21" dur="2000"/>
                                        <p:tgtEl>
                                          <p:spTgt spid="18"/>
                                        </p:tgtEl>
                                      </p:cBhvr>
                                    </p:animEffect>
                                  </p:childTnLst>
                                </p:cTn>
                              </p:par>
                            </p:childTnLst>
                          </p:cTn>
                        </p:par>
                      </p:childTnLst>
                    </p:cTn>
                  </p:par>
                  <p:par>
                    <p:cTn id="22" fill="hold">
                      <p:stCondLst>
                        <p:cond delay="indefinite"/>
                      </p:stCondLst>
                      <p:childTnLst>
                        <p:par>
                          <p:cTn id="23" fill="hold">
                            <p:stCondLst>
                              <p:cond delay="0"/>
                            </p:stCondLst>
                            <p:childTnLst>
                              <p:par>
                                <p:cTn id="24" presetID="10" presetClass="entr" presetSubtype="0" fill="hold" grpId="0" nodeType="clickEffect">
                                  <p:stCondLst>
                                    <p:cond delay="0"/>
                                  </p:stCondLst>
                                  <p:childTnLst>
                                    <p:set>
                                      <p:cBhvr>
                                        <p:cTn id="25" dur="1" fill="hold">
                                          <p:stCondLst>
                                            <p:cond delay="0"/>
                                          </p:stCondLst>
                                        </p:cTn>
                                        <p:tgtEl>
                                          <p:spTgt spid="2"/>
                                        </p:tgtEl>
                                        <p:attrNameLst>
                                          <p:attrName>style.visibility</p:attrName>
                                        </p:attrNameLst>
                                      </p:cBhvr>
                                      <p:to>
                                        <p:strVal val="visible"/>
                                      </p:to>
                                    </p:set>
                                    <p:animEffect transition="in" filter="fade">
                                      <p:cBhvr>
                                        <p:cTn id="26" dur="500"/>
                                        <p:tgtEl>
                                          <p:spTgt spid="2"/>
                                        </p:tgtEl>
                                      </p:cBhvr>
                                    </p:animEffect>
                                  </p:childTnLst>
                                </p:cTn>
                              </p:par>
                            </p:childTnLst>
                          </p:cTn>
                        </p:par>
                        <p:par>
                          <p:cTn id="27" fill="hold">
                            <p:stCondLst>
                              <p:cond delay="500"/>
                            </p:stCondLst>
                            <p:childTnLst>
                              <p:par>
                                <p:cTn id="28" presetID="10" presetClass="exit" presetSubtype="0" fill="hold" grpId="0" nodeType="afterEffect">
                                  <p:stCondLst>
                                    <p:cond delay="0"/>
                                  </p:stCondLst>
                                  <p:childTnLst>
                                    <p:animEffect transition="out" filter="fade">
                                      <p:cBhvr>
                                        <p:cTn id="29" dur="500"/>
                                        <p:tgtEl>
                                          <p:spTgt spid="3"/>
                                        </p:tgtEl>
                                      </p:cBhvr>
                                    </p:animEffect>
                                    <p:set>
                                      <p:cBhvr>
                                        <p:cTn id="30" dur="1" fill="hold">
                                          <p:stCondLst>
                                            <p:cond delay="499"/>
                                          </p:stCondLst>
                                        </p:cTn>
                                        <p:tgtEl>
                                          <p:spTgt spid="3"/>
                                        </p:tgtEl>
                                        <p:attrNameLst>
                                          <p:attrName>style.visibility</p:attrName>
                                        </p:attrNameLst>
                                      </p:cBhvr>
                                      <p:to>
                                        <p:strVal val="hidden"/>
                                      </p:to>
                                    </p:set>
                                  </p:childTnLst>
                                </p:cTn>
                              </p:par>
                            </p:childTnLst>
                          </p:cTn>
                        </p:par>
                      </p:childTnLst>
                    </p:cTn>
                  </p:par>
                  <p:par>
                    <p:cTn id="31" fill="hold">
                      <p:stCondLst>
                        <p:cond delay="indefinite"/>
                      </p:stCondLst>
                      <p:childTnLst>
                        <p:par>
                          <p:cTn id="32" fill="hold">
                            <p:stCondLst>
                              <p:cond delay="0"/>
                            </p:stCondLst>
                            <p:childTnLst>
                              <p:par>
                                <p:cTn id="33" presetID="10" presetClass="entr" presetSubtype="0" fill="hold" grpId="0" nodeType="clickEffect">
                                  <p:stCondLst>
                                    <p:cond delay="0"/>
                                  </p:stCondLst>
                                  <p:childTnLst>
                                    <p:set>
                                      <p:cBhvr>
                                        <p:cTn id="34" dur="1" fill="hold">
                                          <p:stCondLst>
                                            <p:cond delay="0"/>
                                          </p:stCondLst>
                                        </p:cTn>
                                        <p:tgtEl>
                                          <p:spTgt spid="205"/>
                                        </p:tgtEl>
                                        <p:attrNameLst>
                                          <p:attrName>style.visibility</p:attrName>
                                        </p:attrNameLst>
                                      </p:cBhvr>
                                      <p:to>
                                        <p:strVal val="visible"/>
                                      </p:to>
                                    </p:set>
                                    <p:animEffect transition="in" filter="fade">
                                      <p:cBhvr>
                                        <p:cTn id="35" dur="500"/>
                                        <p:tgtEl>
                                          <p:spTgt spid="205"/>
                                        </p:tgtEl>
                                      </p:cBhvr>
                                    </p:animEffect>
                                  </p:childTnLst>
                                </p:cTn>
                              </p:par>
                            </p:childTnLst>
                          </p:cTn>
                        </p:par>
                        <p:par>
                          <p:cTn id="36" fill="hold">
                            <p:stCondLst>
                              <p:cond delay="500"/>
                            </p:stCondLst>
                            <p:childTnLst>
                              <p:par>
                                <p:cTn id="37" presetID="10" presetClass="exit" presetSubtype="0" fill="hold" grpId="0" nodeType="afterEffect">
                                  <p:stCondLst>
                                    <p:cond delay="0"/>
                                  </p:stCondLst>
                                  <p:childTnLst>
                                    <p:animEffect transition="out" filter="fade">
                                      <p:cBhvr>
                                        <p:cTn id="38" dur="500"/>
                                        <p:tgtEl>
                                          <p:spTgt spid="204"/>
                                        </p:tgtEl>
                                      </p:cBhvr>
                                    </p:animEffect>
                                    <p:set>
                                      <p:cBhvr>
                                        <p:cTn id="39" dur="1" fill="hold">
                                          <p:stCondLst>
                                            <p:cond delay="499"/>
                                          </p:stCondLst>
                                        </p:cTn>
                                        <p:tgtEl>
                                          <p:spTgt spid="204"/>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204" grpId="0"/>
      <p:bldP spid="4" grpId="0"/>
      <p:bldP spid="6" grpId="0"/>
      <p:bldP spid="8" grpId="0"/>
      <p:bldP spid="18" grpId="0"/>
      <p:bldP spid="2" grpId="0"/>
      <p:bldP spid="205"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1" name="Grafik 200">
            <a:extLst>
              <a:ext uri="{FF2B5EF4-FFF2-40B4-BE49-F238E27FC236}">
                <a16:creationId xmlns:a16="http://schemas.microsoft.com/office/drawing/2014/main" id="{60221DC2-C364-4E70-B248-0382F8B87A12}"/>
              </a:ext>
            </a:extLst>
          </p:cNvPr>
          <p:cNvPicPr>
            <a:picLocks noChangeAspect="1"/>
          </p:cNvPicPr>
          <p:nvPr/>
        </p:nvPicPr>
        <p:blipFill>
          <a:blip r:embed="rId2"/>
          <a:stretch>
            <a:fillRect/>
          </a:stretch>
        </p:blipFill>
        <p:spPr>
          <a:xfrm>
            <a:off x="14129" y="0"/>
            <a:ext cx="12163742" cy="6858000"/>
          </a:xfrm>
          <a:prstGeom prst="rect">
            <a:avLst/>
          </a:prstGeom>
        </p:spPr>
      </p:pic>
      <p:cxnSp>
        <p:nvCxnSpPr>
          <p:cNvPr id="5" name="Gerader Verbinder 4">
            <a:extLst>
              <a:ext uri="{FF2B5EF4-FFF2-40B4-BE49-F238E27FC236}">
                <a16:creationId xmlns:a16="http://schemas.microsoft.com/office/drawing/2014/main" id="{9C669E89-58C7-4041-9786-D21600955D69}"/>
              </a:ext>
            </a:extLst>
          </p:cNvPr>
          <p:cNvCxnSpPr>
            <a:cxnSpLocks/>
          </p:cNvCxnSpPr>
          <p:nvPr/>
        </p:nvCxnSpPr>
        <p:spPr>
          <a:xfrm>
            <a:off x="2462213" y="5588589"/>
            <a:ext cx="1860096" cy="0"/>
          </a:xfrm>
          <a:prstGeom prst="line">
            <a:avLst/>
          </a:prstGeom>
          <a:ln w="3175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9" name="Ellipse 8">
            <a:extLst>
              <a:ext uri="{FF2B5EF4-FFF2-40B4-BE49-F238E27FC236}">
                <a16:creationId xmlns:a16="http://schemas.microsoft.com/office/drawing/2014/main" id="{C32722E6-914E-45E8-AD43-33B15DA1091F}"/>
              </a:ext>
            </a:extLst>
          </p:cNvPr>
          <p:cNvSpPr/>
          <p:nvPr/>
        </p:nvSpPr>
        <p:spPr>
          <a:xfrm>
            <a:off x="3688654" y="5076845"/>
            <a:ext cx="760022" cy="760022"/>
          </a:xfrm>
          <a:prstGeom prst="ellipse">
            <a:avLst/>
          </a:prstGeom>
          <a:blipFill>
            <a:blip r:embed="rId3"/>
            <a:stretch>
              <a:fillRect/>
            </a:stretch>
          </a:blipFill>
          <a:ln>
            <a:noFill/>
          </a:ln>
          <a:scene3d>
            <a:camera prst="isometricOffAxis1Top"/>
            <a:lightRig rig="threePt" dir="t"/>
          </a:scene3d>
          <a:sp3d extrusionH="44450" prstMaterial="matte">
            <a:extrusionClr>
              <a:schemeClr val="accent4">
                <a:lumMod val="60000"/>
                <a:lumOff val="40000"/>
              </a:schemeClr>
            </a:extrusion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0" name="Ellipse 9">
            <a:extLst>
              <a:ext uri="{FF2B5EF4-FFF2-40B4-BE49-F238E27FC236}">
                <a16:creationId xmlns:a16="http://schemas.microsoft.com/office/drawing/2014/main" id="{E66C7C67-D8B7-416C-8955-9EAD99F77C24}"/>
              </a:ext>
            </a:extLst>
          </p:cNvPr>
          <p:cNvSpPr/>
          <p:nvPr/>
        </p:nvSpPr>
        <p:spPr>
          <a:xfrm>
            <a:off x="3799490" y="5016231"/>
            <a:ext cx="760022" cy="760022"/>
          </a:xfrm>
          <a:prstGeom prst="ellipse">
            <a:avLst/>
          </a:prstGeom>
          <a:blipFill>
            <a:blip r:embed="rId3"/>
            <a:stretch>
              <a:fillRect/>
            </a:stretch>
          </a:blipFill>
          <a:ln>
            <a:noFill/>
          </a:ln>
          <a:scene3d>
            <a:camera prst="isometricOffAxis1Top"/>
            <a:lightRig rig="threePt" dir="t"/>
          </a:scene3d>
          <a:sp3d extrusionH="44450" prstMaterial="matte">
            <a:extrusionClr>
              <a:schemeClr val="accent4">
                <a:lumMod val="60000"/>
                <a:lumOff val="40000"/>
              </a:schemeClr>
            </a:extrusion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1" name="Ellipse 10">
            <a:extLst>
              <a:ext uri="{FF2B5EF4-FFF2-40B4-BE49-F238E27FC236}">
                <a16:creationId xmlns:a16="http://schemas.microsoft.com/office/drawing/2014/main" id="{39E38458-D50E-4EB8-A9BA-CD2DC561DE53}"/>
              </a:ext>
            </a:extLst>
          </p:cNvPr>
          <p:cNvSpPr/>
          <p:nvPr/>
        </p:nvSpPr>
        <p:spPr>
          <a:xfrm>
            <a:off x="3744072" y="4955617"/>
            <a:ext cx="760022" cy="760022"/>
          </a:xfrm>
          <a:prstGeom prst="ellipse">
            <a:avLst/>
          </a:prstGeom>
          <a:blipFill>
            <a:blip r:embed="rId3"/>
            <a:stretch>
              <a:fillRect/>
            </a:stretch>
          </a:blipFill>
          <a:ln>
            <a:noFill/>
          </a:ln>
          <a:scene3d>
            <a:camera prst="isometricOffAxis1Top"/>
            <a:lightRig rig="threePt" dir="t"/>
          </a:scene3d>
          <a:sp3d extrusionH="44450" prstMaterial="matte">
            <a:extrusionClr>
              <a:schemeClr val="accent4">
                <a:lumMod val="60000"/>
                <a:lumOff val="40000"/>
              </a:schemeClr>
            </a:extrusion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2" name="Ellipse 11">
            <a:extLst>
              <a:ext uri="{FF2B5EF4-FFF2-40B4-BE49-F238E27FC236}">
                <a16:creationId xmlns:a16="http://schemas.microsoft.com/office/drawing/2014/main" id="{2EEAE575-D782-4B0D-B15D-E7BF9FE4849E}"/>
              </a:ext>
            </a:extLst>
          </p:cNvPr>
          <p:cNvSpPr/>
          <p:nvPr/>
        </p:nvSpPr>
        <p:spPr>
          <a:xfrm>
            <a:off x="3716363" y="4895003"/>
            <a:ext cx="760022" cy="760022"/>
          </a:xfrm>
          <a:prstGeom prst="ellipse">
            <a:avLst/>
          </a:prstGeom>
          <a:blipFill>
            <a:blip r:embed="rId3"/>
            <a:stretch>
              <a:fillRect/>
            </a:stretch>
          </a:blipFill>
          <a:ln>
            <a:noFill/>
          </a:ln>
          <a:scene3d>
            <a:camera prst="isometricOffAxis1Top"/>
            <a:lightRig rig="threePt" dir="t"/>
          </a:scene3d>
          <a:sp3d extrusionH="44450" prstMaterial="matte">
            <a:extrusionClr>
              <a:schemeClr val="accent4">
                <a:lumMod val="60000"/>
                <a:lumOff val="40000"/>
              </a:schemeClr>
            </a:extrusion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3" name="Ellipse 12">
            <a:extLst>
              <a:ext uri="{FF2B5EF4-FFF2-40B4-BE49-F238E27FC236}">
                <a16:creationId xmlns:a16="http://schemas.microsoft.com/office/drawing/2014/main" id="{03E992F2-8EFA-4CEF-9D43-BB63833CB411}"/>
              </a:ext>
            </a:extLst>
          </p:cNvPr>
          <p:cNvSpPr/>
          <p:nvPr/>
        </p:nvSpPr>
        <p:spPr>
          <a:xfrm>
            <a:off x="3778925" y="4866428"/>
            <a:ext cx="760022" cy="760022"/>
          </a:xfrm>
          <a:prstGeom prst="ellipse">
            <a:avLst/>
          </a:prstGeom>
          <a:blipFill>
            <a:blip r:embed="rId3"/>
            <a:stretch>
              <a:fillRect/>
            </a:stretch>
          </a:blipFill>
          <a:ln>
            <a:noFill/>
          </a:ln>
          <a:scene3d>
            <a:camera prst="isometricOffAxis1Top"/>
            <a:lightRig rig="threePt" dir="t"/>
          </a:scene3d>
          <a:sp3d extrusionH="44450" prstMaterial="matte">
            <a:extrusionClr>
              <a:schemeClr val="accent4">
                <a:lumMod val="60000"/>
                <a:lumOff val="40000"/>
              </a:schemeClr>
            </a:extrusion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4" name="Ellipse 13">
            <a:extLst>
              <a:ext uri="{FF2B5EF4-FFF2-40B4-BE49-F238E27FC236}">
                <a16:creationId xmlns:a16="http://schemas.microsoft.com/office/drawing/2014/main" id="{3591C604-EFB0-4D77-AA93-10F3985C6A97}"/>
              </a:ext>
            </a:extLst>
          </p:cNvPr>
          <p:cNvSpPr/>
          <p:nvPr/>
        </p:nvSpPr>
        <p:spPr>
          <a:xfrm>
            <a:off x="3733790" y="4814239"/>
            <a:ext cx="760022" cy="760022"/>
          </a:xfrm>
          <a:prstGeom prst="ellipse">
            <a:avLst/>
          </a:prstGeom>
          <a:blipFill>
            <a:blip r:embed="rId3"/>
            <a:stretch>
              <a:fillRect/>
            </a:stretch>
          </a:blipFill>
          <a:ln>
            <a:noFill/>
          </a:ln>
          <a:scene3d>
            <a:camera prst="isometricOffAxis1Top"/>
            <a:lightRig rig="threePt" dir="t"/>
          </a:scene3d>
          <a:sp3d extrusionH="44450" prstMaterial="matte">
            <a:extrusionClr>
              <a:schemeClr val="accent4">
                <a:lumMod val="60000"/>
                <a:lumOff val="40000"/>
              </a:schemeClr>
            </a:extrusion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5" name="Ellipse 14">
            <a:extLst>
              <a:ext uri="{FF2B5EF4-FFF2-40B4-BE49-F238E27FC236}">
                <a16:creationId xmlns:a16="http://schemas.microsoft.com/office/drawing/2014/main" id="{447D963D-3210-4698-A874-14B74A16AEC2}"/>
              </a:ext>
            </a:extLst>
          </p:cNvPr>
          <p:cNvSpPr/>
          <p:nvPr/>
        </p:nvSpPr>
        <p:spPr>
          <a:xfrm>
            <a:off x="3791625" y="4793403"/>
            <a:ext cx="760022" cy="760022"/>
          </a:xfrm>
          <a:prstGeom prst="ellipse">
            <a:avLst/>
          </a:prstGeom>
          <a:blipFill>
            <a:blip r:embed="rId3"/>
            <a:stretch>
              <a:fillRect/>
            </a:stretch>
          </a:blipFill>
          <a:ln>
            <a:noFill/>
          </a:ln>
          <a:scene3d>
            <a:camera prst="isometricOffAxis1Top"/>
            <a:lightRig rig="threePt" dir="t"/>
          </a:scene3d>
          <a:sp3d extrusionH="44450" prstMaterial="matte">
            <a:extrusionClr>
              <a:schemeClr val="accent4">
                <a:lumMod val="60000"/>
                <a:lumOff val="40000"/>
              </a:schemeClr>
            </a:extrusion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6" name="Ellipse 15">
            <a:extLst>
              <a:ext uri="{FF2B5EF4-FFF2-40B4-BE49-F238E27FC236}">
                <a16:creationId xmlns:a16="http://schemas.microsoft.com/office/drawing/2014/main" id="{E4464FC6-2454-4714-BC78-F275294F5EBD}"/>
              </a:ext>
            </a:extLst>
          </p:cNvPr>
          <p:cNvSpPr/>
          <p:nvPr/>
        </p:nvSpPr>
        <p:spPr>
          <a:xfrm>
            <a:off x="3769400" y="4748953"/>
            <a:ext cx="760022" cy="760022"/>
          </a:xfrm>
          <a:prstGeom prst="ellipse">
            <a:avLst/>
          </a:prstGeom>
          <a:blipFill>
            <a:blip r:embed="rId3"/>
            <a:stretch>
              <a:fillRect/>
            </a:stretch>
          </a:blipFill>
          <a:ln>
            <a:noFill/>
          </a:ln>
          <a:scene3d>
            <a:camera prst="isometricOffAxis1Top"/>
            <a:lightRig rig="threePt" dir="t"/>
          </a:scene3d>
          <a:sp3d extrusionH="44450" prstMaterial="matte">
            <a:extrusionClr>
              <a:schemeClr val="accent4">
                <a:lumMod val="60000"/>
                <a:lumOff val="40000"/>
              </a:schemeClr>
            </a:extrusion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7" name="Ellipse 16">
            <a:extLst>
              <a:ext uri="{FF2B5EF4-FFF2-40B4-BE49-F238E27FC236}">
                <a16:creationId xmlns:a16="http://schemas.microsoft.com/office/drawing/2014/main" id="{F39E00AA-00E7-4CBD-B8AA-296B0976D55E}"/>
              </a:ext>
            </a:extLst>
          </p:cNvPr>
          <p:cNvSpPr/>
          <p:nvPr/>
        </p:nvSpPr>
        <p:spPr>
          <a:xfrm>
            <a:off x="3740825" y="4694978"/>
            <a:ext cx="760022" cy="760022"/>
          </a:xfrm>
          <a:prstGeom prst="ellipse">
            <a:avLst/>
          </a:prstGeom>
          <a:blipFill>
            <a:blip r:embed="rId3"/>
            <a:stretch>
              <a:fillRect/>
            </a:stretch>
          </a:blipFill>
          <a:ln>
            <a:noFill/>
          </a:ln>
          <a:scene3d>
            <a:camera prst="isometricOffAxis1Top"/>
            <a:lightRig rig="threePt" dir="t"/>
          </a:scene3d>
          <a:sp3d extrusionH="44450" prstMaterial="matte">
            <a:extrusionClr>
              <a:schemeClr val="accent4">
                <a:lumMod val="60000"/>
                <a:lumOff val="40000"/>
              </a:schemeClr>
            </a:extrusion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7" name="Ellipse 26">
            <a:extLst>
              <a:ext uri="{FF2B5EF4-FFF2-40B4-BE49-F238E27FC236}">
                <a16:creationId xmlns:a16="http://schemas.microsoft.com/office/drawing/2014/main" id="{4DC70153-B614-4A85-9734-BAB0791F12E3}"/>
              </a:ext>
            </a:extLst>
          </p:cNvPr>
          <p:cNvSpPr/>
          <p:nvPr/>
        </p:nvSpPr>
        <p:spPr>
          <a:xfrm>
            <a:off x="3786461" y="4663509"/>
            <a:ext cx="760022" cy="760022"/>
          </a:xfrm>
          <a:prstGeom prst="ellipse">
            <a:avLst/>
          </a:prstGeom>
          <a:blipFill>
            <a:blip r:embed="rId3"/>
            <a:stretch>
              <a:fillRect/>
            </a:stretch>
          </a:blipFill>
          <a:ln>
            <a:noFill/>
          </a:ln>
          <a:scene3d>
            <a:camera prst="isometricOffAxis1Top"/>
            <a:lightRig rig="threePt" dir="t"/>
          </a:scene3d>
          <a:sp3d extrusionH="44450" prstMaterial="matte">
            <a:extrusionClr>
              <a:schemeClr val="accent4">
                <a:lumMod val="60000"/>
                <a:lumOff val="40000"/>
              </a:schemeClr>
            </a:extrusion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8" name="Ellipse 27">
            <a:extLst>
              <a:ext uri="{FF2B5EF4-FFF2-40B4-BE49-F238E27FC236}">
                <a16:creationId xmlns:a16="http://schemas.microsoft.com/office/drawing/2014/main" id="{0526C404-3897-4247-B6E2-FE91347019EC}"/>
              </a:ext>
            </a:extLst>
          </p:cNvPr>
          <p:cNvSpPr/>
          <p:nvPr/>
        </p:nvSpPr>
        <p:spPr>
          <a:xfrm>
            <a:off x="3748835" y="4622324"/>
            <a:ext cx="760022" cy="760022"/>
          </a:xfrm>
          <a:prstGeom prst="ellipse">
            <a:avLst/>
          </a:prstGeom>
          <a:blipFill>
            <a:blip r:embed="rId3"/>
            <a:stretch>
              <a:fillRect/>
            </a:stretch>
          </a:blipFill>
          <a:ln>
            <a:noFill/>
          </a:ln>
          <a:scene3d>
            <a:camera prst="isometricOffAxis1Top"/>
            <a:lightRig rig="threePt" dir="t"/>
          </a:scene3d>
          <a:sp3d extrusionH="44450" prstMaterial="matte">
            <a:extrusionClr>
              <a:schemeClr val="accent4">
                <a:lumMod val="60000"/>
                <a:lumOff val="40000"/>
              </a:schemeClr>
            </a:extrusion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9" name="Ellipse 28">
            <a:extLst>
              <a:ext uri="{FF2B5EF4-FFF2-40B4-BE49-F238E27FC236}">
                <a16:creationId xmlns:a16="http://schemas.microsoft.com/office/drawing/2014/main" id="{45323DE4-BDFB-4BCD-8F82-05DBDD06862E}"/>
              </a:ext>
            </a:extLst>
          </p:cNvPr>
          <p:cNvSpPr/>
          <p:nvPr/>
        </p:nvSpPr>
        <p:spPr>
          <a:xfrm>
            <a:off x="3800940" y="4595197"/>
            <a:ext cx="760022" cy="760022"/>
          </a:xfrm>
          <a:prstGeom prst="ellipse">
            <a:avLst/>
          </a:prstGeom>
          <a:blipFill>
            <a:blip r:embed="rId3"/>
            <a:stretch>
              <a:fillRect/>
            </a:stretch>
          </a:blipFill>
          <a:ln>
            <a:noFill/>
          </a:ln>
          <a:scene3d>
            <a:camera prst="isometricOffAxis1Top"/>
            <a:lightRig rig="threePt" dir="t"/>
          </a:scene3d>
          <a:sp3d extrusionH="44450" prstMaterial="matte">
            <a:extrusionClr>
              <a:schemeClr val="accent4">
                <a:lumMod val="60000"/>
                <a:lumOff val="40000"/>
              </a:schemeClr>
            </a:extrusion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0" name="Ellipse 29">
            <a:extLst>
              <a:ext uri="{FF2B5EF4-FFF2-40B4-BE49-F238E27FC236}">
                <a16:creationId xmlns:a16="http://schemas.microsoft.com/office/drawing/2014/main" id="{F3FA0659-596A-4766-844E-07A3AB5D1CCB}"/>
              </a:ext>
            </a:extLst>
          </p:cNvPr>
          <p:cNvSpPr/>
          <p:nvPr/>
        </p:nvSpPr>
        <p:spPr>
          <a:xfrm>
            <a:off x="3853433" y="4556563"/>
            <a:ext cx="760022" cy="760022"/>
          </a:xfrm>
          <a:prstGeom prst="ellipse">
            <a:avLst/>
          </a:prstGeom>
          <a:blipFill>
            <a:blip r:embed="rId3"/>
            <a:stretch>
              <a:fillRect/>
            </a:stretch>
          </a:blipFill>
          <a:ln>
            <a:noFill/>
          </a:ln>
          <a:scene3d>
            <a:camera prst="isometricOffAxis1Top"/>
            <a:lightRig rig="threePt" dir="t"/>
          </a:scene3d>
          <a:sp3d extrusionH="44450" prstMaterial="matte">
            <a:extrusionClr>
              <a:schemeClr val="accent4">
                <a:lumMod val="60000"/>
                <a:lumOff val="40000"/>
              </a:schemeClr>
            </a:extrusion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1" name="Ellipse 30">
            <a:extLst>
              <a:ext uri="{FF2B5EF4-FFF2-40B4-BE49-F238E27FC236}">
                <a16:creationId xmlns:a16="http://schemas.microsoft.com/office/drawing/2014/main" id="{7D68C680-005E-4EC1-9BCC-CA6ED7FF6C15}"/>
              </a:ext>
            </a:extLst>
          </p:cNvPr>
          <p:cNvSpPr/>
          <p:nvPr/>
        </p:nvSpPr>
        <p:spPr>
          <a:xfrm>
            <a:off x="3824676" y="4515026"/>
            <a:ext cx="760022" cy="760022"/>
          </a:xfrm>
          <a:prstGeom prst="ellipse">
            <a:avLst/>
          </a:prstGeom>
          <a:blipFill>
            <a:blip r:embed="rId3"/>
            <a:stretch>
              <a:fillRect/>
            </a:stretch>
          </a:blipFill>
          <a:ln>
            <a:noFill/>
          </a:ln>
          <a:scene3d>
            <a:camera prst="isometricOffAxis1Top"/>
            <a:lightRig rig="threePt" dir="t"/>
          </a:scene3d>
          <a:sp3d extrusionH="44450" prstMaterial="matte">
            <a:extrusionClr>
              <a:schemeClr val="accent4">
                <a:lumMod val="60000"/>
                <a:lumOff val="40000"/>
              </a:schemeClr>
            </a:extrusion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2" name="Ellipse 31">
            <a:extLst>
              <a:ext uri="{FF2B5EF4-FFF2-40B4-BE49-F238E27FC236}">
                <a16:creationId xmlns:a16="http://schemas.microsoft.com/office/drawing/2014/main" id="{9EDC4D9C-9F2A-48A6-98B2-D5549DE9C477}"/>
              </a:ext>
            </a:extLst>
          </p:cNvPr>
          <p:cNvSpPr/>
          <p:nvPr/>
        </p:nvSpPr>
        <p:spPr>
          <a:xfrm>
            <a:off x="3870807" y="4490120"/>
            <a:ext cx="760022" cy="760022"/>
          </a:xfrm>
          <a:prstGeom prst="ellipse">
            <a:avLst/>
          </a:prstGeom>
          <a:blipFill>
            <a:blip r:embed="rId3"/>
            <a:stretch>
              <a:fillRect/>
            </a:stretch>
          </a:blipFill>
          <a:ln>
            <a:noFill/>
          </a:ln>
          <a:scene3d>
            <a:camera prst="isometricOffAxis1Top"/>
            <a:lightRig rig="threePt" dir="t"/>
          </a:scene3d>
          <a:sp3d extrusionH="44450" prstMaterial="matte">
            <a:extrusionClr>
              <a:schemeClr val="accent4">
                <a:lumMod val="60000"/>
                <a:lumOff val="40000"/>
              </a:schemeClr>
            </a:extrusion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3" name="Ellipse 32">
            <a:extLst>
              <a:ext uri="{FF2B5EF4-FFF2-40B4-BE49-F238E27FC236}">
                <a16:creationId xmlns:a16="http://schemas.microsoft.com/office/drawing/2014/main" id="{13F5EB0D-AC42-414A-A0ED-04B8AC279B0A}"/>
              </a:ext>
            </a:extLst>
          </p:cNvPr>
          <p:cNvSpPr/>
          <p:nvPr/>
        </p:nvSpPr>
        <p:spPr>
          <a:xfrm>
            <a:off x="3815218" y="4462837"/>
            <a:ext cx="760022" cy="760022"/>
          </a:xfrm>
          <a:prstGeom prst="ellipse">
            <a:avLst/>
          </a:prstGeom>
          <a:blipFill>
            <a:blip r:embed="rId3"/>
            <a:stretch>
              <a:fillRect/>
            </a:stretch>
          </a:blipFill>
          <a:ln>
            <a:noFill/>
          </a:ln>
          <a:scene3d>
            <a:camera prst="isometricOffAxis1Top"/>
            <a:lightRig rig="threePt" dir="t"/>
          </a:scene3d>
          <a:sp3d extrusionH="44450" prstMaterial="matte">
            <a:extrusionClr>
              <a:schemeClr val="accent4">
                <a:lumMod val="60000"/>
                <a:lumOff val="40000"/>
              </a:schemeClr>
            </a:extrusion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4" name="Ellipse 33">
            <a:extLst>
              <a:ext uri="{FF2B5EF4-FFF2-40B4-BE49-F238E27FC236}">
                <a16:creationId xmlns:a16="http://schemas.microsoft.com/office/drawing/2014/main" id="{96A0AE9E-BF16-4CB5-A2A2-E7E0759B004A}"/>
              </a:ext>
            </a:extLst>
          </p:cNvPr>
          <p:cNvSpPr/>
          <p:nvPr/>
        </p:nvSpPr>
        <p:spPr>
          <a:xfrm>
            <a:off x="3772700" y="4430799"/>
            <a:ext cx="760022" cy="760022"/>
          </a:xfrm>
          <a:prstGeom prst="ellipse">
            <a:avLst/>
          </a:prstGeom>
          <a:blipFill>
            <a:blip r:embed="rId3"/>
            <a:stretch>
              <a:fillRect/>
            </a:stretch>
          </a:blipFill>
          <a:ln>
            <a:noFill/>
          </a:ln>
          <a:scene3d>
            <a:camera prst="isometricOffAxis1Top"/>
            <a:lightRig rig="threePt" dir="t"/>
          </a:scene3d>
          <a:sp3d extrusionH="44450" prstMaterial="matte">
            <a:extrusionClr>
              <a:schemeClr val="accent4">
                <a:lumMod val="60000"/>
                <a:lumOff val="40000"/>
              </a:schemeClr>
            </a:extrusion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5" name="Ellipse 34">
            <a:extLst>
              <a:ext uri="{FF2B5EF4-FFF2-40B4-BE49-F238E27FC236}">
                <a16:creationId xmlns:a16="http://schemas.microsoft.com/office/drawing/2014/main" id="{946411F2-E506-4A0B-B5FB-C2F9F2BD1E95}"/>
              </a:ext>
            </a:extLst>
          </p:cNvPr>
          <p:cNvSpPr/>
          <p:nvPr/>
        </p:nvSpPr>
        <p:spPr>
          <a:xfrm>
            <a:off x="3801991" y="4383230"/>
            <a:ext cx="760022" cy="760022"/>
          </a:xfrm>
          <a:prstGeom prst="ellipse">
            <a:avLst/>
          </a:prstGeom>
          <a:blipFill>
            <a:blip r:embed="rId3"/>
            <a:stretch>
              <a:fillRect/>
            </a:stretch>
          </a:blipFill>
          <a:ln>
            <a:noFill/>
          </a:ln>
          <a:scene3d>
            <a:camera prst="isometricOffAxis1Top"/>
            <a:lightRig rig="threePt" dir="t"/>
          </a:scene3d>
          <a:sp3d extrusionH="44450" prstMaterial="matte">
            <a:extrusionClr>
              <a:schemeClr val="accent4">
                <a:lumMod val="60000"/>
                <a:lumOff val="40000"/>
              </a:schemeClr>
            </a:extrusion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6" name="Ellipse 35">
            <a:extLst>
              <a:ext uri="{FF2B5EF4-FFF2-40B4-BE49-F238E27FC236}">
                <a16:creationId xmlns:a16="http://schemas.microsoft.com/office/drawing/2014/main" id="{4120EC4D-D73C-4FB8-9D03-FF1CB8C97243}"/>
              </a:ext>
            </a:extLst>
          </p:cNvPr>
          <p:cNvSpPr/>
          <p:nvPr/>
        </p:nvSpPr>
        <p:spPr>
          <a:xfrm>
            <a:off x="3750723" y="4357619"/>
            <a:ext cx="760022" cy="760022"/>
          </a:xfrm>
          <a:prstGeom prst="ellipse">
            <a:avLst/>
          </a:prstGeom>
          <a:blipFill>
            <a:blip r:embed="rId3"/>
            <a:stretch>
              <a:fillRect/>
            </a:stretch>
          </a:blipFill>
          <a:ln>
            <a:noFill/>
          </a:ln>
          <a:scene3d>
            <a:camera prst="isometricOffAxis1Top"/>
            <a:lightRig rig="threePt" dir="t"/>
          </a:scene3d>
          <a:sp3d extrusionH="44450" prstMaterial="matte">
            <a:extrusionClr>
              <a:schemeClr val="accent4">
                <a:lumMod val="60000"/>
                <a:lumOff val="40000"/>
              </a:schemeClr>
            </a:extrusion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7" name="Ellipse 36">
            <a:extLst>
              <a:ext uri="{FF2B5EF4-FFF2-40B4-BE49-F238E27FC236}">
                <a16:creationId xmlns:a16="http://schemas.microsoft.com/office/drawing/2014/main" id="{F8968388-96EE-4113-9AC6-1761CA349EF3}"/>
              </a:ext>
            </a:extLst>
          </p:cNvPr>
          <p:cNvSpPr/>
          <p:nvPr/>
        </p:nvSpPr>
        <p:spPr>
          <a:xfrm>
            <a:off x="3797876" y="4316434"/>
            <a:ext cx="760022" cy="760022"/>
          </a:xfrm>
          <a:prstGeom prst="ellipse">
            <a:avLst/>
          </a:prstGeom>
          <a:blipFill>
            <a:blip r:embed="rId3"/>
            <a:stretch>
              <a:fillRect/>
            </a:stretch>
          </a:blipFill>
          <a:ln>
            <a:noFill/>
          </a:ln>
          <a:scene3d>
            <a:camera prst="isometricOffAxis1Top"/>
            <a:lightRig rig="threePt" dir="t"/>
          </a:scene3d>
          <a:sp3d extrusionH="44450" prstMaterial="matte">
            <a:extrusionClr>
              <a:schemeClr val="accent4">
                <a:lumMod val="60000"/>
                <a:lumOff val="40000"/>
              </a:schemeClr>
            </a:extrusion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8" name="Ellipse 37">
            <a:extLst>
              <a:ext uri="{FF2B5EF4-FFF2-40B4-BE49-F238E27FC236}">
                <a16:creationId xmlns:a16="http://schemas.microsoft.com/office/drawing/2014/main" id="{24F323FD-9017-4604-985B-70490C385FB3}"/>
              </a:ext>
            </a:extLst>
          </p:cNvPr>
          <p:cNvSpPr/>
          <p:nvPr/>
        </p:nvSpPr>
        <p:spPr>
          <a:xfrm>
            <a:off x="3735074" y="4300157"/>
            <a:ext cx="760022" cy="760022"/>
          </a:xfrm>
          <a:prstGeom prst="ellipse">
            <a:avLst/>
          </a:prstGeom>
          <a:blipFill>
            <a:blip r:embed="rId3"/>
            <a:stretch>
              <a:fillRect/>
            </a:stretch>
          </a:blipFill>
          <a:ln>
            <a:noFill/>
          </a:ln>
          <a:scene3d>
            <a:camera prst="isometricOffAxis1Top"/>
            <a:lightRig rig="threePt" dir="t"/>
          </a:scene3d>
          <a:sp3d extrusionH="44450" prstMaterial="matte">
            <a:extrusionClr>
              <a:schemeClr val="accent4">
                <a:lumMod val="60000"/>
                <a:lumOff val="40000"/>
              </a:schemeClr>
            </a:extrusion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9" name="Ellipse 38">
            <a:extLst>
              <a:ext uri="{FF2B5EF4-FFF2-40B4-BE49-F238E27FC236}">
                <a16:creationId xmlns:a16="http://schemas.microsoft.com/office/drawing/2014/main" id="{FE1F94CF-F6E3-4178-9469-5C37248A373F}"/>
              </a:ext>
            </a:extLst>
          </p:cNvPr>
          <p:cNvSpPr/>
          <p:nvPr/>
        </p:nvSpPr>
        <p:spPr>
          <a:xfrm>
            <a:off x="3784617" y="4269170"/>
            <a:ext cx="760022" cy="760022"/>
          </a:xfrm>
          <a:prstGeom prst="ellipse">
            <a:avLst/>
          </a:prstGeom>
          <a:blipFill>
            <a:blip r:embed="rId3"/>
            <a:stretch>
              <a:fillRect/>
            </a:stretch>
          </a:blipFill>
          <a:ln>
            <a:noFill/>
          </a:ln>
          <a:scene3d>
            <a:camera prst="isometricOffAxis1Top"/>
            <a:lightRig rig="threePt" dir="t"/>
          </a:scene3d>
          <a:sp3d extrusionH="44450" prstMaterial="matte">
            <a:extrusionClr>
              <a:schemeClr val="accent4">
                <a:lumMod val="60000"/>
                <a:lumOff val="40000"/>
              </a:schemeClr>
            </a:extrusion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0" name="Ellipse 39">
            <a:extLst>
              <a:ext uri="{FF2B5EF4-FFF2-40B4-BE49-F238E27FC236}">
                <a16:creationId xmlns:a16="http://schemas.microsoft.com/office/drawing/2014/main" id="{F1967B52-2AAB-41B2-B565-30C247C25BAA}"/>
              </a:ext>
            </a:extLst>
          </p:cNvPr>
          <p:cNvSpPr/>
          <p:nvPr/>
        </p:nvSpPr>
        <p:spPr>
          <a:xfrm>
            <a:off x="3749512" y="4232425"/>
            <a:ext cx="760022" cy="760022"/>
          </a:xfrm>
          <a:prstGeom prst="ellipse">
            <a:avLst/>
          </a:prstGeom>
          <a:blipFill>
            <a:blip r:embed="rId3"/>
            <a:stretch>
              <a:fillRect/>
            </a:stretch>
          </a:blipFill>
          <a:ln>
            <a:noFill/>
          </a:ln>
          <a:scene3d>
            <a:camera prst="isometricOffAxis1Top"/>
            <a:lightRig rig="threePt" dir="t"/>
          </a:scene3d>
          <a:sp3d extrusionH="44450" prstMaterial="matte">
            <a:extrusionClr>
              <a:schemeClr val="accent4">
                <a:lumMod val="60000"/>
                <a:lumOff val="40000"/>
              </a:schemeClr>
            </a:extrusion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1" name="Ellipse 40">
            <a:extLst>
              <a:ext uri="{FF2B5EF4-FFF2-40B4-BE49-F238E27FC236}">
                <a16:creationId xmlns:a16="http://schemas.microsoft.com/office/drawing/2014/main" id="{BD508475-0634-4966-9488-B823361F119F}"/>
              </a:ext>
            </a:extLst>
          </p:cNvPr>
          <p:cNvSpPr/>
          <p:nvPr/>
        </p:nvSpPr>
        <p:spPr>
          <a:xfrm>
            <a:off x="3788383" y="4180896"/>
            <a:ext cx="760022" cy="760022"/>
          </a:xfrm>
          <a:prstGeom prst="ellipse">
            <a:avLst/>
          </a:prstGeom>
          <a:blipFill>
            <a:blip r:embed="rId3"/>
            <a:stretch>
              <a:fillRect/>
            </a:stretch>
          </a:blipFill>
          <a:ln>
            <a:noFill/>
          </a:ln>
          <a:scene3d>
            <a:camera prst="isometricOffAxis1Top"/>
            <a:lightRig rig="threePt" dir="t"/>
          </a:scene3d>
          <a:sp3d extrusionH="44450" prstMaterial="matte">
            <a:extrusionClr>
              <a:schemeClr val="accent4">
                <a:lumMod val="60000"/>
                <a:lumOff val="40000"/>
              </a:schemeClr>
            </a:extrusion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2" name="Ellipse 41">
            <a:extLst>
              <a:ext uri="{FF2B5EF4-FFF2-40B4-BE49-F238E27FC236}">
                <a16:creationId xmlns:a16="http://schemas.microsoft.com/office/drawing/2014/main" id="{25E90EF1-C024-4BC5-BCD7-C94DE1AFF882}"/>
              </a:ext>
            </a:extLst>
          </p:cNvPr>
          <p:cNvSpPr/>
          <p:nvPr/>
        </p:nvSpPr>
        <p:spPr>
          <a:xfrm>
            <a:off x="3853433" y="4138426"/>
            <a:ext cx="760022" cy="760022"/>
          </a:xfrm>
          <a:prstGeom prst="ellipse">
            <a:avLst/>
          </a:prstGeom>
          <a:blipFill>
            <a:blip r:embed="rId3"/>
            <a:stretch>
              <a:fillRect/>
            </a:stretch>
          </a:blipFill>
          <a:ln>
            <a:noFill/>
          </a:ln>
          <a:scene3d>
            <a:camera prst="isometricOffAxis1Top"/>
            <a:lightRig rig="threePt" dir="t"/>
          </a:scene3d>
          <a:sp3d extrusionH="44450" prstMaterial="matte">
            <a:extrusionClr>
              <a:schemeClr val="accent4">
                <a:lumMod val="60000"/>
                <a:lumOff val="40000"/>
              </a:schemeClr>
            </a:extrusion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3" name="Ellipse 42">
            <a:extLst>
              <a:ext uri="{FF2B5EF4-FFF2-40B4-BE49-F238E27FC236}">
                <a16:creationId xmlns:a16="http://schemas.microsoft.com/office/drawing/2014/main" id="{1103576D-E742-4539-99D3-F1B15D62DB47}"/>
              </a:ext>
            </a:extLst>
          </p:cNvPr>
          <p:cNvSpPr/>
          <p:nvPr/>
        </p:nvSpPr>
        <p:spPr>
          <a:xfrm>
            <a:off x="3798239" y="4106212"/>
            <a:ext cx="760022" cy="760022"/>
          </a:xfrm>
          <a:prstGeom prst="ellipse">
            <a:avLst/>
          </a:prstGeom>
          <a:blipFill>
            <a:blip r:embed="rId3"/>
            <a:stretch>
              <a:fillRect/>
            </a:stretch>
          </a:blipFill>
          <a:ln>
            <a:noFill/>
          </a:ln>
          <a:scene3d>
            <a:camera prst="isometricOffAxis1Top"/>
            <a:lightRig rig="threePt" dir="t"/>
          </a:scene3d>
          <a:sp3d extrusionH="44450" prstMaterial="matte">
            <a:extrusionClr>
              <a:schemeClr val="accent4">
                <a:lumMod val="60000"/>
                <a:lumOff val="40000"/>
              </a:schemeClr>
            </a:extrusion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4" name="Ellipse 43">
            <a:extLst>
              <a:ext uri="{FF2B5EF4-FFF2-40B4-BE49-F238E27FC236}">
                <a16:creationId xmlns:a16="http://schemas.microsoft.com/office/drawing/2014/main" id="{03698A22-1D76-4B8C-BA5B-FB533473DC97}"/>
              </a:ext>
            </a:extLst>
          </p:cNvPr>
          <p:cNvSpPr/>
          <p:nvPr/>
        </p:nvSpPr>
        <p:spPr>
          <a:xfrm>
            <a:off x="3720782" y="4080795"/>
            <a:ext cx="760022" cy="760022"/>
          </a:xfrm>
          <a:prstGeom prst="ellipse">
            <a:avLst/>
          </a:prstGeom>
          <a:blipFill>
            <a:blip r:embed="rId3"/>
            <a:stretch>
              <a:fillRect/>
            </a:stretch>
          </a:blipFill>
          <a:ln>
            <a:noFill/>
          </a:ln>
          <a:scene3d>
            <a:camera prst="isometricOffAxis1Top"/>
            <a:lightRig rig="threePt" dir="t"/>
          </a:scene3d>
          <a:sp3d extrusionH="44450" prstMaterial="matte">
            <a:extrusionClr>
              <a:schemeClr val="accent4">
                <a:lumMod val="60000"/>
                <a:lumOff val="40000"/>
              </a:schemeClr>
            </a:extrusion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5" name="Ellipse 44">
            <a:extLst>
              <a:ext uri="{FF2B5EF4-FFF2-40B4-BE49-F238E27FC236}">
                <a16:creationId xmlns:a16="http://schemas.microsoft.com/office/drawing/2014/main" id="{42068946-00B1-43FF-AF2B-6AA6DBEDDF77}"/>
              </a:ext>
            </a:extLst>
          </p:cNvPr>
          <p:cNvSpPr/>
          <p:nvPr/>
        </p:nvSpPr>
        <p:spPr>
          <a:xfrm>
            <a:off x="3828180" y="4043624"/>
            <a:ext cx="760022" cy="760022"/>
          </a:xfrm>
          <a:prstGeom prst="ellipse">
            <a:avLst/>
          </a:prstGeom>
          <a:blipFill>
            <a:blip r:embed="rId3"/>
            <a:stretch>
              <a:fillRect/>
            </a:stretch>
          </a:blipFill>
          <a:ln>
            <a:noFill/>
          </a:ln>
          <a:scene3d>
            <a:camera prst="isometricOffAxis1Top"/>
            <a:lightRig rig="threePt" dir="t"/>
          </a:scene3d>
          <a:sp3d extrusionH="44450" prstMaterial="matte">
            <a:extrusionClr>
              <a:schemeClr val="accent4">
                <a:lumMod val="60000"/>
                <a:lumOff val="40000"/>
              </a:schemeClr>
            </a:extrusion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6" name="Ellipse 45">
            <a:extLst>
              <a:ext uri="{FF2B5EF4-FFF2-40B4-BE49-F238E27FC236}">
                <a16:creationId xmlns:a16="http://schemas.microsoft.com/office/drawing/2014/main" id="{1A575E0E-7FEC-4AA8-AB00-9529F4A4723A}"/>
              </a:ext>
            </a:extLst>
          </p:cNvPr>
          <p:cNvSpPr/>
          <p:nvPr/>
        </p:nvSpPr>
        <p:spPr>
          <a:xfrm>
            <a:off x="3721966" y="4016029"/>
            <a:ext cx="760022" cy="760022"/>
          </a:xfrm>
          <a:prstGeom prst="ellipse">
            <a:avLst/>
          </a:prstGeom>
          <a:blipFill>
            <a:blip r:embed="rId3"/>
            <a:stretch>
              <a:fillRect/>
            </a:stretch>
          </a:blipFill>
          <a:ln>
            <a:noFill/>
          </a:ln>
          <a:scene3d>
            <a:camera prst="isometricOffAxis1Top"/>
            <a:lightRig rig="threePt" dir="t"/>
          </a:scene3d>
          <a:sp3d extrusionH="44450" prstMaterial="matte">
            <a:extrusionClr>
              <a:schemeClr val="accent4">
                <a:lumMod val="60000"/>
                <a:lumOff val="40000"/>
              </a:schemeClr>
            </a:extrusion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7" name="Ellipse 46">
            <a:extLst>
              <a:ext uri="{FF2B5EF4-FFF2-40B4-BE49-F238E27FC236}">
                <a16:creationId xmlns:a16="http://schemas.microsoft.com/office/drawing/2014/main" id="{6CF42BA6-3FD7-41D3-8A4C-07D746350876}"/>
              </a:ext>
            </a:extLst>
          </p:cNvPr>
          <p:cNvSpPr/>
          <p:nvPr/>
        </p:nvSpPr>
        <p:spPr>
          <a:xfrm>
            <a:off x="3779132" y="3963997"/>
            <a:ext cx="760022" cy="760022"/>
          </a:xfrm>
          <a:prstGeom prst="ellipse">
            <a:avLst/>
          </a:prstGeom>
          <a:blipFill>
            <a:blip r:embed="rId3"/>
            <a:stretch>
              <a:fillRect/>
            </a:stretch>
          </a:blipFill>
          <a:ln>
            <a:noFill/>
          </a:ln>
          <a:scene3d>
            <a:camera prst="isometricOffAxis1Top"/>
            <a:lightRig rig="threePt" dir="t"/>
          </a:scene3d>
          <a:sp3d extrusionH="44450" prstMaterial="matte">
            <a:extrusionClr>
              <a:schemeClr val="accent4">
                <a:lumMod val="60000"/>
                <a:lumOff val="40000"/>
              </a:schemeClr>
            </a:extrusion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8" name="Ellipse 47">
            <a:extLst>
              <a:ext uri="{FF2B5EF4-FFF2-40B4-BE49-F238E27FC236}">
                <a16:creationId xmlns:a16="http://schemas.microsoft.com/office/drawing/2014/main" id="{3C49A646-539E-4930-9A88-7D2C53035F39}"/>
              </a:ext>
            </a:extLst>
          </p:cNvPr>
          <p:cNvSpPr/>
          <p:nvPr/>
        </p:nvSpPr>
        <p:spPr>
          <a:xfrm>
            <a:off x="3728413" y="3933163"/>
            <a:ext cx="760022" cy="760022"/>
          </a:xfrm>
          <a:prstGeom prst="ellipse">
            <a:avLst/>
          </a:prstGeom>
          <a:blipFill>
            <a:blip r:embed="rId3"/>
            <a:stretch>
              <a:fillRect/>
            </a:stretch>
          </a:blipFill>
          <a:ln>
            <a:noFill/>
          </a:ln>
          <a:scene3d>
            <a:camera prst="isometricOffAxis1Top"/>
            <a:lightRig rig="threePt" dir="t"/>
          </a:scene3d>
          <a:sp3d extrusionH="44450" prstMaterial="matte">
            <a:extrusionClr>
              <a:schemeClr val="accent4">
                <a:lumMod val="60000"/>
                <a:lumOff val="40000"/>
              </a:schemeClr>
            </a:extrusion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9" name="Ellipse 48">
            <a:extLst>
              <a:ext uri="{FF2B5EF4-FFF2-40B4-BE49-F238E27FC236}">
                <a16:creationId xmlns:a16="http://schemas.microsoft.com/office/drawing/2014/main" id="{85533F14-8A07-4689-9386-889A958A0B8A}"/>
              </a:ext>
            </a:extLst>
          </p:cNvPr>
          <p:cNvSpPr/>
          <p:nvPr/>
        </p:nvSpPr>
        <p:spPr>
          <a:xfrm>
            <a:off x="3668289" y="3896117"/>
            <a:ext cx="760022" cy="760022"/>
          </a:xfrm>
          <a:prstGeom prst="ellipse">
            <a:avLst/>
          </a:prstGeom>
          <a:blipFill>
            <a:blip r:embed="rId3"/>
            <a:stretch>
              <a:fillRect/>
            </a:stretch>
          </a:blipFill>
          <a:ln>
            <a:noFill/>
          </a:ln>
          <a:scene3d>
            <a:camera prst="isometricOffAxis1Top"/>
            <a:lightRig rig="threePt" dir="t"/>
          </a:scene3d>
          <a:sp3d extrusionH="44450" prstMaterial="matte">
            <a:extrusionClr>
              <a:schemeClr val="accent4">
                <a:lumMod val="60000"/>
                <a:lumOff val="40000"/>
              </a:schemeClr>
            </a:extrusion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0" name="Ellipse 49">
            <a:extLst>
              <a:ext uri="{FF2B5EF4-FFF2-40B4-BE49-F238E27FC236}">
                <a16:creationId xmlns:a16="http://schemas.microsoft.com/office/drawing/2014/main" id="{357F9BCF-C8E7-46CC-A1CD-F290EDAD5194}"/>
              </a:ext>
            </a:extLst>
          </p:cNvPr>
          <p:cNvSpPr/>
          <p:nvPr/>
        </p:nvSpPr>
        <p:spPr>
          <a:xfrm>
            <a:off x="3725016" y="3873140"/>
            <a:ext cx="760022" cy="760022"/>
          </a:xfrm>
          <a:prstGeom prst="ellipse">
            <a:avLst/>
          </a:prstGeom>
          <a:blipFill>
            <a:blip r:embed="rId3"/>
            <a:stretch>
              <a:fillRect/>
            </a:stretch>
          </a:blipFill>
          <a:ln>
            <a:noFill/>
          </a:ln>
          <a:scene3d>
            <a:camera prst="isometricOffAxis1Top"/>
            <a:lightRig rig="threePt" dir="t"/>
          </a:scene3d>
          <a:sp3d extrusionH="44450" prstMaterial="matte">
            <a:extrusionClr>
              <a:schemeClr val="accent4">
                <a:lumMod val="60000"/>
                <a:lumOff val="40000"/>
              </a:schemeClr>
            </a:extrusion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1" name="Ellipse 50">
            <a:extLst>
              <a:ext uri="{FF2B5EF4-FFF2-40B4-BE49-F238E27FC236}">
                <a16:creationId xmlns:a16="http://schemas.microsoft.com/office/drawing/2014/main" id="{2D674C1D-65E1-4F7B-B44D-3952690FB707}"/>
              </a:ext>
            </a:extLst>
          </p:cNvPr>
          <p:cNvSpPr/>
          <p:nvPr/>
        </p:nvSpPr>
        <p:spPr>
          <a:xfrm>
            <a:off x="3791625" y="3865147"/>
            <a:ext cx="760022" cy="760022"/>
          </a:xfrm>
          <a:prstGeom prst="ellipse">
            <a:avLst/>
          </a:prstGeom>
          <a:blipFill>
            <a:blip r:embed="rId3"/>
            <a:stretch>
              <a:fillRect/>
            </a:stretch>
          </a:blipFill>
          <a:ln>
            <a:noFill/>
          </a:ln>
          <a:scene3d>
            <a:camera prst="isometricOffAxis1Top"/>
            <a:lightRig rig="threePt" dir="t"/>
          </a:scene3d>
          <a:sp3d extrusionH="44450" prstMaterial="matte">
            <a:extrusionClr>
              <a:schemeClr val="accent4">
                <a:lumMod val="60000"/>
                <a:lumOff val="40000"/>
              </a:schemeClr>
            </a:extrusion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2" name="Ellipse 51">
            <a:extLst>
              <a:ext uri="{FF2B5EF4-FFF2-40B4-BE49-F238E27FC236}">
                <a16:creationId xmlns:a16="http://schemas.microsoft.com/office/drawing/2014/main" id="{779394D9-AD00-481D-99BB-23901E54B989}"/>
              </a:ext>
            </a:extLst>
          </p:cNvPr>
          <p:cNvSpPr/>
          <p:nvPr/>
        </p:nvSpPr>
        <p:spPr>
          <a:xfrm>
            <a:off x="3668289" y="3812777"/>
            <a:ext cx="760022" cy="760022"/>
          </a:xfrm>
          <a:prstGeom prst="ellipse">
            <a:avLst/>
          </a:prstGeom>
          <a:blipFill>
            <a:blip r:embed="rId3"/>
            <a:stretch>
              <a:fillRect/>
            </a:stretch>
          </a:blipFill>
          <a:ln>
            <a:noFill/>
          </a:ln>
          <a:scene3d>
            <a:camera prst="isometricOffAxis1Top"/>
            <a:lightRig rig="threePt" dir="t"/>
          </a:scene3d>
          <a:sp3d extrusionH="44450" prstMaterial="matte">
            <a:extrusionClr>
              <a:schemeClr val="accent4">
                <a:lumMod val="60000"/>
                <a:lumOff val="40000"/>
              </a:schemeClr>
            </a:extrusion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3" name="Ellipse 52">
            <a:extLst>
              <a:ext uri="{FF2B5EF4-FFF2-40B4-BE49-F238E27FC236}">
                <a16:creationId xmlns:a16="http://schemas.microsoft.com/office/drawing/2014/main" id="{625D92DA-CB08-4AE5-8682-0BE5E02F59B7}"/>
              </a:ext>
            </a:extLst>
          </p:cNvPr>
          <p:cNvSpPr/>
          <p:nvPr/>
        </p:nvSpPr>
        <p:spPr>
          <a:xfrm>
            <a:off x="3748835" y="3784408"/>
            <a:ext cx="760022" cy="760022"/>
          </a:xfrm>
          <a:prstGeom prst="ellipse">
            <a:avLst/>
          </a:prstGeom>
          <a:blipFill>
            <a:blip r:embed="rId3"/>
            <a:stretch>
              <a:fillRect/>
            </a:stretch>
          </a:blipFill>
          <a:ln>
            <a:noFill/>
          </a:ln>
          <a:scene3d>
            <a:camera prst="isometricOffAxis1Top"/>
            <a:lightRig rig="threePt" dir="t"/>
          </a:scene3d>
          <a:sp3d extrusionH="44450" prstMaterial="matte">
            <a:extrusionClr>
              <a:schemeClr val="accent4">
                <a:lumMod val="60000"/>
                <a:lumOff val="40000"/>
              </a:schemeClr>
            </a:extrusion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4" name="Ellipse 53">
            <a:extLst>
              <a:ext uri="{FF2B5EF4-FFF2-40B4-BE49-F238E27FC236}">
                <a16:creationId xmlns:a16="http://schemas.microsoft.com/office/drawing/2014/main" id="{4006E0F8-B523-44E3-A634-0ADC262C408A}"/>
              </a:ext>
            </a:extLst>
          </p:cNvPr>
          <p:cNvSpPr/>
          <p:nvPr/>
        </p:nvSpPr>
        <p:spPr>
          <a:xfrm>
            <a:off x="3680989" y="3745012"/>
            <a:ext cx="760022" cy="760022"/>
          </a:xfrm>
          <a:prstGeom prst="ellipse">
            <a:avLst/>
          </a:prstGeom>
          <a:blipFill>
            <a:blip r:embed="rId3"/>
            <a:stretch>
              <a:fillRect/>
            </a:stretch>
          </a:blipFill>
          <a:ln>
            <a:noFill/>
          </a:ln>
          <a:scene3d>
            <a:camera prst="isometricOffAxis1Top"/>
            <a:lightRig rig="threePt" dir="t"/>
          </a:scene3d>
          <a:sp3d extrusionH="44450" prstMaterial="matte">
            <a:extrusionClr>
              <a:schemeClr val="accent4">
                <a:lumMod val="60000"/>
                <a:lumOff val="40000"/>
              </a:schemeClr>
            </a:extrusion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5" name="Ellipse 54">
            <a:extLst>
              <a:ext uri="{FF2B5EF4-FFF2-40B4-BE49-F238E27FC236}">
                <a16:creationId xmlns:a16="http://schemas.microsoft.com/office/drawing/2014/main" id="{3A2C0543-AF47-450D-9E79-2FA910F2ABDD}"/>
              </a:ext>
            </a:extLst>
          </p:cNvPr>
          <p:cNvSpPr/>
          <p:nvPr/>
        </p:nvSpPr>
        <p:spPr>
          <a:xfrm>
            <a:off x="3750723" y="3714493"/>
            <a:ext cx="760022" cy="760022"/>
          </a:xfrm>
          <a:prstGeom prst="ellipse">
            <a:avLst/>
          </a:prstGeom>
          <a:blipFill>
            <a:blip r:embed="rId3"/>
            <a:stretch>
              <a:fillRect/>
            </a:stretch>
          </a:blipFill>
          <a:ln>
            <a:noFill/>
          </a:ln>
          <a:scene3d>
            <a:camera prst="isometricOffAxis1Top"/>
            <a:lightRig rig="threePt" dir="t"/>
          </a:scene3d>
          <a:sp3d extrusionH="44450" prstMaterial="matte">
            <a:extrusionClr>
              <a:schemeClr val="accent4">
                <a:lumMod val="60000"/>
                <a:lumOff val="40000"/>
              </a:schemeClr>
            </a:extrusion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6" name="Ellipse 55">
            <a:extLst>
              <a:ext uri="{FF2B5EF4-FFF2-40B4-BE49-F238E27FC236}">
                <a16:creationId xmlns:a16="http://schemas.microsoft.com/office/drawing/2014/main" id="{08E2F7F5-DA0D-4561-8580-2B731F99C761}"/>
              </a:ext>
            </a:extLst>
          </p:cNvPr>
          <p:cNvSpPr/>
          <p:nvPr/>
        </p:nvSpPr>
        <p:spPr>
          <a:xfrm>
            <a:off x="3667078" y="3697217"/>
            <a:ext cx="760022" cy="760022"/>
          </a:xfrm>
          <a:prstGeom prst="ellipse">
            <a:avLst/>
          </a:prstGeom>
          <a:blipFill>
            <a:blip r:embed="rId3"/>
            <a:stretch>
              <a:fillRect/>
            </a:stretch>
          </a:blipFill>
          <a:ln>
            <a:noFill/>
          </a:ln>
          <a:scene3d>
            <a:camera prst="isometricOffAxis1Top"/>
            <a:lightRig rig="threePt" dir="t"/>
          </a:scene3d>
          <a:sp3d extrusionH="44450" prstMaterial="matte">
            <a:extrusionClr>
              <a:schemeClr val="accent4">
                <a:lumMod val="60000"/>
                <a:lumOff val="40000"/>
              </a:schemeClr>
            </a:extrusion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7" name="Ellipse 56">
            <a:extLst>
              <a:ext uri="{FF2B5EF4-FFF2-40B4-BE49-F238E27FC236}">
                <a16:creationId xmlns:a16="http://schemas.microsoft.com/office/drawing/2014/main" id="{BA702E64-FD17-46E9-880D-B8D5F1CD0F57}"/>
              </a:ext>
            </a:extLst>
          </p:cNvPr>
          <p:cNvSpPr/>
          <p:nvPr/>
        </p:nvSpPr>
        <p:spPr>
          <a:xfrm>
            <a:off x="3630523" y="3646594"/>
            <a:ext cx="760022" cy="760022"/>
          </a:xfrm>
          <a:prstGeom prst="ellipse">
            <a:avLst/>
          </a:prstGeom>
          <a:blipFill>
            <a:blip r:embed="rId3"/>
            <a:stretch>
              <a:fillRect/>
            </a:stretch>
          </a:blipFill>
          <a:ln>
            <a:noFill/>
          </a:ln>
          <a:scene3d>
            <a:camera prst="isometricOffAxis1Top"/>
            <a:lightRig rig="threePt" dir="t"/>
          </a:scene3d>
          <a:sp3d extrusionH="44450" prstMaterial="matte">
            <a:extrusionClr>
              <a:schemeClr val="accent4">
                <a:lumMod val="60000"/>
                <a:lumOff val="40000"/>
              </a:schemeClr>
            </a:extrusion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8" name="Ellipse 57">
            <a:extLst>
              <a:ext uri="{FF2B5EF4-FFF2-40B4-BE49-F238E27FC236}">
                <a16:creationId xmlns:a16="http://schemas.microsoft.com/office/drawing/2014/main" id="{606F9147-D017-4799-8E5C-1C5D17110058}"/>
              </a:ext>
            </a:extLst>
          </p:cNvPr>
          <p:cNvSpPr/>
          <p:nvPr/>
        </p:nvSpPr>
        <p:spPr>
          <a:xfrm>
            <a:off x="3691200" y="3613216"/>
            <a:ext cx="760022" cy="760022"/>
          </a:xfrm>
          <a:prstGeom prst="ellipse">
            <a:avLst/>
          </a:prstGeom>
          <a:blipFill>
            <a:blip r:embed="rId3"/>
            <a:stretch>
              <a:fillRect/>
            </a:stretch>
          </a:blipFill>
          <a:ln>
            <a:noFill/>
          </a:ln>
          <a:scene3d>
            <a:camera prst="isometricOffAxis1Top"/>
            <a:lightRig rig="threePt" dir="t"/>
          </a:scene3d>
          <a:sp3d extrusionH="44450" prstMaterial="matte">
            <a:extrusionClr>
              <a:schemeClr val="accent4">
                <a:lumMod val="60000"/>
                <a:lumOff val="40000"/>
              </a:schemeClr>
            </a:extrusion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9" name="Ellipse 58">
            <a:extLst>
              <a:ext uri="{FF2B5EF4-FFF2-40B4-BE49-F238E27FC236}">
                <a16:creationId xmlns:a16="http://schemas.microsoft.com/office/drawing/2014/main" id="{297915DB-4E53-4497-871E-16F1144EA3C6}"/>
              </a:ext>
            </a:extLst>
          </p:cNvPr>
          <p:cNvSpPr/>
          <p:nvPr/>
        </p:nvSpPr>
        <p:spPr>
          <a:xfrm>
            <a:off x="3648915" y="3571833"/>
            <a:ext cx="760022" cy="760022"/>
          </a:xfrm>
          <a:prstGeom prst="ellipse">
            <a:avLst/>
          </a:prstGeom>
          <a:blipFill>
            <a:blip r:embed="rId3"/>
            <a:stretch>
              <a:fillRect/>
            </a:stretch>
          </a:blipFill>
          <a:ln>
            <a:noFill/>
          </a:ln>
          <a:scene3d>
            <a:camera prst="isometricOffAxis1Top"/>
            <a:lightRig rig="threePt" dir="t"/>
          </a:scene3d>
          <a:sp3d extrusionH="44450" prstMaterial="matte">
            <a:extrusionClr>
              <a:schemeClr val="accent4">
                <a:lumMod val="60000"/>
                <a:lumOff val="40000"/>
              </a:schemeClr>
            </a:extrusion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60" name="Ellipse 59">
            <a:extLst>
              <a:ext uri="{FF2B5EF4-FFF2-40B4-BE49-F238E27FC236}">
                <a16:creationId xmlns:a16="http://schemas.microsoft.com/office/drawing/2014/main" id="{AECEDA4C-22CE-4DD1-A924-CF5BF544B7BD}"/>
              </a:ext>
            </a:extLst>
          </p:cNvPr>
          <p:cNvSpPr/>
          <p:nvPr/>
        </p:nvSpPr>
        <p:spPr>
          <a:xfrm>
            <a:off x="3588450" y="3520938"/>
            <a:ext cx="760022" cy="760022"/>
          </a:xfrm>
          <a:prstGeom prst="ellipse">
            <a:avLst/>
          </a:prstGeom>
          <a:blipFill>
            <a:blip r:embed="rId3"/>
            <a:stretch>
              <a:fillRect/>
            </a:stretch>
          </a:blipFill>
          <a:ln>
            <a:noFill/>
          </a:ln>
          <a:scene3d>
            <a:camera prst="isometricOffAxis1Top"/>
            <a:lightRig rig="threePt" dir="t"/>
          </a:scene3d>
          <a:sp3d extrusionH="44450" prstMaterial="matte">
            <a:extrusionClr>
              <a:schemeClr val="accent4">
                <a:lumMod val="60000"/>
                <a:lumOff val="40000"/>
              </a:schemeClr>
            </a:extrusion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61" name="Ellipse 60">
            <a:extLst>
              <a:ext uri="{FF2B5EF4-FFF2-40B4-BE49-F238E27FC236}">
                <a16:creationId xmlns:a16="http://schemas.microsoft.com/office/drawing/2014/main" id="{DBE8FC97-52C3-4DBA-8462-1BAFB3EEE1AA}"/>
              </a:ext>
            </a:extLst>
          </p:cNvPr>
          <p:cNvSpPr/>
          <p:nvPr/>
        </p:nvSpPr>
        <p:spPr>
          <a:xfrm>
            <a:off x="3672184" y="3504923"/>
            <a:ext cx="760022" cy="760022"/>
          </a:xfrm>
          <a:prstGeom prst="ellipse">
            <a:avLst/>
          </a:prstGeom>
          <a:blipFill>
            <a:blip r:embed="rId3"/>
            <a:stretch>
              <a:fillRect/>
            </a:stretch>
          </a:blipFill>
          <a:ln>
            <a:noFill/>
          </a:ln>
          <a:scene3d>
            <a:camera prst="isometricOffAxis1Top"/>
            <a:lightRig rig="threePt" dir="t"/>
          </a:scene3d>
          <a:sp3d extrusionH="44450" prstMaterial="matte">
            <a:extrusionClr>
              <a:schemeClr val="accent4">
                <a:lumMod val="60000"/>
                <a:lumOff val="40000"/>
              </a:schemeClr>
            </a:extrusion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62" name="Ellipse 61">
            <a:extLst>
              <a:ext uri="{FF2B5EF4-FFF2-40B4-BE49-F238E27FC236}">
                <a16:creationId xmlns:a16="http://schemas.microsoft.com/office/drawing/2014/main" id="{8AE4FDD3-7222-4F81-9154-DFA870C8F254}"/>
              </a:ext>
            </a:extLst>
          </p:cNvPr>
          <p:cNvSpPr/>
          <p:nvPr/>
        </p:nvSpPr>
        <p:spPr>
          <a:xfrm>
            <a:off x="3621173" y="3476805"/>
            <a:ext cx="760022" cy="760022"/>
          </a:xfrm>
          <a:prstGeom prst="ellipse">
            <a:avLst/>
          </a:prstGeom>
          <a:blipFill>
            <a:blip r:embed="rId3"/>
            <a:stretch>
              <a:fillRect/>
            </a:stretch>
          </a:blipFill>
          <a:ln>
            <a:noFill/>
          </a:ln>
          <a:scene3d>
            <a:camera prst="isometricOffAxis1Top"/>
            <a:lightRig rig="threePt" dir="t"/>
          </a:scene3d>
          <a:sp3d extrusionH="44450" prstMaterial="matte">
            <a:extrusionClr>
              <a:schemeClr val="accent4">
                <a:lumMod val="60000"/>
                <a:lumOff val="40000"/>
              </a:schemeClr>
            </a:extrusion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63" name="Ellipse 62">
            <a:extLst>
              <a:ext uri="{FF2B5EF4-FFF2-40B4-BE49-F238E27FC236}">
                <a16:creationId xmlns:a16="http://schemas.microsoft.com/office/drawing/2014/main" id="{E96982CF-7B96-46BD-8D8F-49B9A3BFE829}"/>
              </a:ext>
            </a:extLst>
          </p:cNvPr>
          <p:cNvSpPr/>
          <p:nvPr/>
        </p:nvSpPr>
        <p:spPr>
          <a:xfrm>
            <a:off x="3695075" y="3435422"/>
            <a:ext cx="760022" cy="760022"/>
          </a:xfrm>
          <a:prstGeom prst="ellipse">
            <a:avLst/>
          </a:prstGeom>
          <a:blipFill>
            <a:blip r:embed="rId3"/>
            <a:stretch>
              <a:fillRect/>
            </a:stretch>
          </a:blipFill>
          <a:ln>
            <a:noFill/>
          </a:ln>
          <a:scene3d>
            <a:camera prst="isometricOffAxis1Top"/>
            <a:lightRig rig="threePt" dir="t"/>
          </a:scene3d>
          <a:sp3d extrusionH="44450" prstMaterial="matte">
            <a:extrusionClr>
              <a:schemeClr val="accent4">
                <a:lumMod val="60000"/>
                <a:lumOff val="40000"/>
              </a:schemeClr>
            </a:extrusion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64" name="Ellipse 63">
            <a:extLst>
              <a:ext uri="{FF2B5EF4-FFF2-40B4-BE49-F238E27FC236}">
                <a16:creationId xmlns:a16="http://schemas.microsoft.com/office/drawing/2014/main" id="{B9442469-6088-49F1-A5BE-46FB88B67892}"/>
              </a:ext>
            </a:extLst>
          </p:cNvPr>
          <p:cNvSpPr/>
          <p:nvPr/>
        </p:nvSpPr>
        <p:spPr>
          <a:xfrm>
            <a:off x="3649273" y="3396634"/>
            <a:ext cx="760022" cy="760022"/>
          </a:xfrm>
          <a:prstGeom prst="ellipse">
            <a:avLst/>
          </a:prstGeom>
          <a:blipFill>
            <a:blip r:embed="rId3"/>
            <a:stretch>
              <a:fillRect/>
            </a:stretch>
          </a:blipFill>
          <a:ln>
            <a:noFill/>
          </a:ln>
          <a:scene3d>
            <a:camera prst="isometricOffAxis1Top"/>
            <a:lightRig rig="threePt" dir="t"/>
          </a:scene3d>
          <a:sp3d extrusionH="44450" prstMaterial="matte">
            <a:extrusionClr>
              <a:schemeClr val="accent4">
                <a:lumMod val="60000"/>
                <a:lumOff val="40000"/>
              </a:schemeClr>
            </a:extrusion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65" name="Ellipse 64">
            <a:extLst>
              <a:ext uri="{FF2B5EF4-FFF2-40B4-BE49-F238E27FC236}">
                <a16:creationId xmlns:a16="http://schemas.microsoft.com/office/drawing/2014/main" id="{BA11B7B1-BCCA-4136-95B6-81C9F5106620}"/>
              </a:ext>
            </a:extLst>
          </p:cNvPr>
          <p:cNvSpPr/>
          <p:nvPr/>
        </p:nvSpPr>
        <p:spPr>
          <a:xfrm>
            <a:off x="3725944" y="3357713"/>
            <a:ext cx="760022" cy="760022"/>
          </a:xfrm>
          <a:prstGeom prst="ellipse">
            <a:avLst/>
          </a:prstGeom>
          <a:blipFill>
            <a:blip r:embed="rId3"/>
            <a:stretch>
              <a:fillRect/>
            </a:stretch>
          </a:blipFill>
          <a:ln>
            <a:noFill/>
          </a:ln>
          <a:scene3d>
            <a:camera prst="isometricOffAxis1Top"/>
            <a:lightRig rig="threePt" dir="t"/>
          </a:scene3d>
          <a:sp3d extrusionH="44450" prstMaterial="matte">
            <a:extrusionClr>
              <a:schemeClr val="accent4">
                <a:lumMod val="60000"/>
                <a:lumOff val="40000"/>
              </a:schemeClr>
            </a:extrusion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66" name="Ellipse 65">
            <a:extLst>
              <a:ext uri="{FF2B5EF4-FFF2-40B4-BE49-F238E27FC236}">
                <a16:creationId xmlns:a16="http://schemas.microsoft.com/office/drawing/2014/main" id="{273E6E2F-7EBA-432A-BC20-145001F0AC21}"/>
              </a:ext>
            </a:extLst>
          </p:cNvPr>
          <p:cNvSpPr/>
          <p:nvPr/>
        </p:nvSpPr>
        <p:spPr>
          <a:xfrm>
            <a:off x="3645518" y="3320891"/>
            <a:ext cx="760022" cy="760022"/>
          </a:xfrm>
          <a:prstGeom prst="ellipse">
            <a:avLst/>
          </a:prstGeom>
          <a:blipFill>
            <a:blip r:embed="rId3"/>
            <a:stretch>
              <a:fillRect/>
            </a:stretch>
          </a:blipFill>
          <a:ln>
            <a:noFill/>
          </a:ln>
          <a:scene3d>
            <a:camera prst="isometricOffAxis1Top"/>
            <a:lightRig rig="threePt" dir="t"/>
          </a:scene3d>
          <a:sp3d extrusionH="44450" prstMaterial="matte">
            <a:extrusionClr>
              <a:schemeClr val="accent4">
                <a:lumMod val="60000"/>
                <a:lumOff val="40000"/>
              </a:schemeClr>
            </a:extrusion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67" name="Ellipse 66">
            <a:extLst>
              <a:ext uri="{FF2B5EF4-FFF2-40B4-BE49-F238E27FC236}">
                <a16:creationId xmlns:a16="http://schemas.microsoft.com/office/drawing/2014/main" id="{6A6FF5CD-E210-42FF-BD61-F4B63CDC4D43}"/>
              </a:ext>
            </a:extLst>
          </p:cNvPr>
          <p:cNvSpPr/>
          <p:nvPr/>
        </p:nvSpPr>
        <p:spPr>
          <a:xfrm>
            <a:off x="3712871" y="3288514"/>
            <a:ext cx="760022" cy="760022"/>
          </a:xfrm>
          <a:prstGeom prst="ellipse">
            <a:avLst/>
          </a:prstGeom>
          <a:blipFill>
            <a:blip r:embed="rId3"/>
            <a:stretch>
              <a:fillRect/>
            </a:stretch>
          </a:blipFill>
          <a:ln>
            <a:noFill/>
          </a:ln>
          <a:scene3d>
            <a:camera prst="isometricOffAxis1Top"/>
            <a:lightRig rig="threePt" dir="t"/>
          </a:scene3d>
          <a:sp3d extrusionH="44450" prstMaterial="matte">
            <a:extrusionClr>
              <a:schemeClr val="accent4">
                <a:lumMod val="60000"/>
                <a:lumOff val="40000"/>
              </a:schemeClr>
            </a:extrusion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68" name="Ellipse 67">
            <a:extLst>
              <a:ext uri="{FF2B5EF4-FFF2-40B4-BE49-F238E27FC236}">
                <a16:creationId xmlns:a16="http://schemas.microsoft.com/office/drawing/2014/main" id="{6F07D0A8-7DEA-4609-B9DA-A1805D51A639}"/>
              </a:ext>
            </a:extLst>
          </p:cNvPr>
          <p:cNvSpPr/>
          <p:nvPr/>
        </p:nvSpPr>
        <p:spPr>
          <a:xfrm>
            <a:off x="3801991" y="3263335"/>
            <a:ext cx="760022" cy="760022"/>
          </a:xfrm>
          <a:prstGeom prst="ellipse">
            <a:avLst/>
          </a:prstGeom>
          <a:blipFill>
            <a:blip r:embed="rId3"/>
            <a:stretch>
              <a:fillRect/>
            </a:stretch>
          </a:blipFill>
          <a:ln>
            <a:noFill/>
          </a:ln>
          <a:scene3d>
            <a:camera prst="isometricOffAxis1Top"/>
            <a:lightRig rig="threePt" dir="t"/>
          </a:scene3d>
          <a:sp3d extrusionH="44450" prstMaterial="matte">
            <a:extrusionClr>
              <a:schemeClr val="accent4">
                <a:lumMod val="60000"/>
                <a:lumOff val="40000"/>
              </a:schemeClr>
            </a:extrusion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7" name="Gerader Verbinder 6">
            <a:extLst>
              <a:ext uri="{FF2B5EF4-FFF2-40B4-BE49-F238E27FC236}">
                <a16:creationId xmlns:a16="http://schemas.microsoft.com/office/drawing/2014/main" id="{62B2F322-65ED-4E0B-90D7-76A3970E8B2B}"/>
              </a:ext>
            </a:extLst>
          </p:cNvPr>
          <p:cNvCxnSpPr>
            <a:cxnSpLocks/>
          </p:cNvCxnSpPr>
          <p:nvPr/>
        </p:nvCxnSpPr>
        <p:spPr>
          <a:xfrm>
            <a:off x="3530221" y="3605217"/>
            <a:ext cx="792088" cy="0"/>
          </a:xfrm>
          <a:prstGeom prst="line">
            <a:avLst/>
          </a:prstGeom>
          <a:ln w="31750">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69" name="Gerader Verbinder 68">
            <a:extLst>
              <a:ext uri="{FF2B5EF4-FFF2-40B4-BE49-F238E27FC236}">
                <a16:creationId xmlns:a16="http://schemas.microsoft.com/office/drawing/2014/main" id="{533D9F16-7CD2-42AA-85A7-27C1E9CA40DA}"/>
              </a:ext>
            </a:extLst>
          </p:cNvPr>
          <p:cNvCxnSpPr>
            <a:cxnSpLocks/>
          </p:cNvCxnSpPr>
          <p:nvPr/>
        </p:nvCxnSpPr>
        <p:spPr>
          <a:xfrm>
            <a:off x="10368094" y="5603673"/>
            <a:ext cx="1676033" cy="0"/>
          </a:xfrm>
          <a:prstGeom prst="line">
            <a:avLst/>
          </a:prstGeom>
          <a:ln w="3175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123" name="Ellipse 122">
            <a:extLst>
              <a:ext uri="{FF2B5EF4-FFF2-40B4-BE49-F238E27FC236}">
                <a16:creationId xmlns:a16="http://schemas.microsoft.com/office/drawing/2014/main" id="{2B1E30F7-2406-4D9A-842C-C7A01613CA83}"/>
              </a:ext>
            </a:extLst>
          </p:cNvPr>
          <p:cNvSpPr/>
          <p:nvPr/>
        </p:nvSpPr>
        <p:spPr>
          <a:xfrm>
            <a:off x="11153788" y="5131031"/>
            <a:ext cx="760022" cy="760022"/>
          </a:xfrm>
          <a:prstGeom prst="ellipse">
            <a:avLst/>
          </a:prstGeom>
          <a:blipFill>
            <a:blip r:embed="rId3"/>
            <a:stretch>
              <a:fillRect/>
            </a:stretch>
          </a:blipFill>
          <a:ln>
            <a:noFill/>
          </a:ln>
          <a:scene3d>
            <a:camera prst="isometricOffAxis1Top"/>
            <a:lightRig rig="threePt" dir="t"/>
          </a:scene3d>
          <a:sp3d extrusionH="44450" prstMaterial="matte">
            <a:extrusionClr>
              <a:schemeClr val="accent4">
                <a:lumMod val="60000"/>
                <a:lumOff val="40000"/>
              </a:schemeClr>
            </a:extrusion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24" name="Ellipse 123">
            <a:extLst>
              <a:ext uri="{FF2B5EF4-FFF2-40B4-BE49-F238E27FC236}">
                <a16:creationId xmlns:a16="http://schemas.microsoft.com/office/drawing/2014/main" id="{5A45D617-D34A-45E3-B3B6-7D6534A1F9B0}"/>
              </a:ext>
            </a:extLst>
          </p:cNvPr>
          <p:cNvSpPr/>
          <p:nvPr/>
        </p:nvSpPr>
        <p:spPr>
          <a:xfrm>
            <a:off x="11264624" y="5070417"/>
            <a:ext cx="760022" cy="760022"/>
          </a:xfrm>
          <a:prstGeom prst="ellipse">
            <a:avLst/>
          </a:prstGeom>
          <a:blipFill>
            <a:blip r:embed="rId3"/>
            <a:stretch>
              <a:fillRect/>
            </a:stretch>
          </a:blipFill>
          <a:ln>
            <a:noFill/>
          </a:ln>
          <a:scene3d>
            <a:camera prst="isometricOffAxis1Top"/>
            <a:lightRig rig="threePt" dir="t"/>
          </a:scene3d>
          <a:sp3d extrusionH="44450" prstMaterial="matte">
            <a:extrusionClr>
              <a:schemeClr val="accent4">
                <a:lumMod val="60000"/>
                <a:lumOff val="40000"/>
              </a:schemeClr>
            </a:extrusion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25" name="Ellipse 124">
            <a:extLst>
              <a:ext uri="{FF2B5EF4-FFF2-40B4-BE49-F238E27FC236}">
                <a16:creationId xmlns:a16="http://schemas.microsoft.com/office/drawing/2014/main" id="{5FBF8FC4-85AE-46FB-A0F7-B165C6AD5A1E}"/>
              </a:ext>
            </a:extLst>
          </p:cNvPr>
          <p:cNvSpPr/>
          <p:nvPr/>
        </p:nvSpPr>
        <p:spPr>
          <a:xfrm>
            <a:off x="11209206" y="5009803"/>
            <a:ext cx="760022" cy="760022"/>
          </a:xfrm>
          <a:prstGeom prst="ellipse">
            <a:avLst/>
          </a:prstGeom>
          <a:blipFill>
            <a:blip r:embed="rId3"/>
            <a:stretch>
              <a:fillRect/>
            </a:stretch>
          </a:blipFill>
          <a:ln>
            <a:noFill/>
          </a:ln>
          <a:scene3d>
            <a:camera prst="isometricOffAxis1Top"/>
            <a:lightRig rig="threePt" dir="t"/>
          </a:scene3d>
          <a:sp3d extrusionH="44450" prstMaterial="matte">
            <a:extrusionClr>
              <a:schemeClr val="accent4">
                <a:lumMod val="60000"/>
                <a:lumOff val="40000"/>
              </a:schemeClr>
            </a:extrusion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26" name="Ellipse 125">
            <a:extLst>
              <a:ext uri="{FF2B5EF4-FFF2-40B4-BE49-F238E27FC236}">
                <a16:creationId xmlns:a16="http://schemas.microsoft.com/office/drawing/2014/main" id="{B24381AF-5EBE-4FEC-86DA-AACA2D85F65F}"/>
              </a:ext>
            </a:extLst>
          </p:cNvPr>
          <p:cNvSpPr/>
          <p:nvPr/>
        </p:nvSpPr>
        <p:spPr>
          <a:xfrm>
            <a:off x="11181497" y="4949189"/>
            <a:ext cx="760022" cy="760022"/>
          </a:xfrm>
          <a:prstGeom prst="ellipse">
            <a:avLst/>
          </a:prstGeom>
          <a:blipFill>
            <a:blip r:embed="rId3"/>
            <a:stretch>
              <a:fillRect/>
            </a:stretch>
          </a:blipFill>
          <a:ln>
            <a:noFill/>
          </a:ln>
          <a:scene3d>
            <a:camera prst="isometricOffAxis1Top"/>
            <a:lightRig rig="threePt" dir="t"/>
          </a:scene3d>
          <a:sp3d extrusionH="44450" prstMaterial="matte">
            <a:extrusionClr>
              <a:schemeClr val="accent4">
                <a:lumMod val="60000"/>
                <a:lumOff val="40000"/>
              </a:schemeClr>
            </a:extrusion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27" name="Ellipse 126">
            <a:extLst>
              <a:ext uri="{FF2B5EF4-FFF2-40B4-BE49-F238E27FC236}">
                <a16:creationId xmlns:a16="http://schemas.microsoft.com/office/drawing/2014/main" id="{B7D649D5-0F0C-438F-88A7-88946934A7AA}"/>
              </a:ext>
            </a:extLst>
          </p:cNvPr>
          <p:cNvSpPr/>
          <p:nvPr/>
        </p:nvSpPr>
        <p:spPr>
          <a:xfrm>
            <a:off x="11244059" y="4920614"/>
            <a:ext cx="760022" cy="760022"/>
          </a:xfrm>
          <a:prstGeom prst="ellipse">
            <a:avLst/>
          </a:prstGeom>
          <a:blipFill>
            <a:blip r:embed="rId3"/>
            <a:stretch>
              <a:fillRect/>
            </a:stretch>
          </a:blipFill>
          <a:ln>
            <a:noFill/>
          </a:ln>
          <a:scene3d>
            <a:camera prst="isometricOffAxis1Top"/>
            <a:lightRig rig="threePt" dir="t"/>
          </a:scene3d>
          <a:sp3d extrusionH="44450" prstMaterial="matte">
            <a:extrusionClr>
              <a:schemeClr val="accent4">
                <a:lumMod val="60000"/>
                <a:lumOff val="40000"/>
              </a:schemeClr>
            </a:extrusion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28" name="Ellipse 127">
            <a:extLst>
              <a:ext uri="{FF2B5EF4-FFF2-40B4-BE49-F238E27FC236}">
                <a16:creationId xmlns:a16="http://schemas.microsoft.com/office/drawing/2014/main" id="{89A3247A-E159-4377-9A24-4B46F317D24B}"/>
              </a:ext>
            </a:extLst>
          </p:cNvPr>
          <p:cNvSpPr/>
          <p:nvPr/>
        </p:nvSpPr>
        <p:spPr>
          <a:xfrm>
            <a:off x="11198924" y="4868425"/>
            <a:ext cx="760022" cy="760022"/>
          </a:xfrm>
          <a:prstGeom prst="ellipse">
            <a:avLst/>
          </a:prstGeom>
          <a:blipFill>
            <a:blip r:embed="rId3"/>
            <a:stretch>
              <a:fillRect/>
            </a:stretch>
          </a:blipFill>
          <a:ln>
            <a:noFill/>
          </a:ln>
          <a:scene3d>
            <a:camera prst="isometricOffAxis1Top"/>
            <a:lightRig rig="threePt" dir="t"/>
          </a:scene3d>
          <a:sp3d extrusionH="44450" prstMaterial="matte">
            <a:extrusionClr>
              <a:schemeClr val="accent4">
                <a:lumMod val="60000"/>
                <a:lumOff val="40000"/>
              </a:schemeClr>
            </a:extrusion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29" name="Ellipse 128">
            <a:extLst>
              <a:ext uri="{FF2B5EF4-FFF2-40B4-BE49-F238E27FC236}">
                <a16:creationId xmlns:a16="http://schemas.microsoft.com/office/drawing/2014/main" id="{FB443BFF-046B-4A2D-AC0D-90816BBC49B2}"/>
              </a:ext>
            </a:extLst>
          </p:cNvPr>
          <p:cNvSpPr/>
          <p:nvPr/>
        </p:nvSpPr>
        <p:spPr>
          <a:xfrm>
            <a:off x="11256759" y="4847589"/>
            <a:ext cx="760022" cy="760022"/>
          </a:xfrm>
          <a:prstGeom prst="ellipse">
            <a:avLst/>
          </a:prstGeom>
          <a:blipFill>
            <a:blip r:embed="rId3"/>
            <a:stretch>
              <a:fillRect/>
            </a:stretch>
          </a:blipFill>
          <a:ln>
            <a:noFill/>
          </a:ln>
          <a:scene3d>
            <a:camera prst="isometricOffAxis1Top"/>
            <a:lightRig rig="threePt" dir="t"/>
          </a:scene3d>
          <a:sp3d extrusionH="44450" prstMaterial="matte">
            <a:extrusionClr>
              <a:schemeClr val="accent4">
                <a:lumMod val="60000"/>
                <a:lumOff val="40000"/>
              </a:schemeClr>
            </a:extrusion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30" name="Ellipse 129">
            <a:extLst>
              <a:ext uri="{FF2B5EF4-FFF2-40B4-BE49-F238E27FC236}">
                <a16:creationId xmlns:a16="http://schemas.microsoft.com/office/drawing/2014/main" id="{B89B64DD-9914-43EB-8FFA-1FBD0DDB69F0}"/>
              </a:ext>
            </a:extLst>
          </p:cNvPr>
          <p:cNvSpPr/>
          <p:nvPr/>
        </p:nvSpPr>
        <p:spPr>
          <a:xfrm>
            <a:off x="11234534" y="4803139"/>
            <a:ext cx="760022" cy="760022"/>
          </a:xfrm>
          <a:prstGeom prst="ellipse">
            <a:avLst/>
          </a:prstGeom>
          <a:blipFill>
            <a:blip r:embed="rId3"/>
            <a:stretch>
              <a:fillRect/>
            </a:stretch>
          </a:blipFill>
          <a:ln>
            <a:noFill/>
          </a:ln>
          <a:scene3d>
            <a:camera prst="isometricOffAxis1Top"/>
            <a:lightRig rig="threePt" dir="t"/>
          </a:scene3d>
          <a:sp3d extrusionH="44450" prstMaterial="matte">
            <a:extrusionClr>
              <a:schemeClr val="accent4">
                <a:lumMod val="60000"/>
                <a:lumOff val="40000"/>
              </a:schemeClr>
            </a:extrusion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31" name="Ellipse 130">
            <a:extLst>
              <a:ext uri="{FF2B5EF4-FFF2-40B4-BE49-F238E27FC236}">
                <a16:creationId xmlns:a16="http://schemas.microsoft.com/office/drawing/2014/main" id="{3531E749-7579-4330-AAA4-C380BD365DFD}"/>
              </a:ext>
            </a:extLst>
          </p:cNvPr>
          <p:cNvSpPr/>
          <p:nvPr/>
        </p:nvSpPr>
        <p:spPr>
          <a:xfrm>
            <a:off x="11205959" y="4749164"/>
            <a:ext cx="760022" cy="760022"/>
          </a:xfrm>
          <a:prstGeom prst="ellipse">
            <a:avLst/>
          </a:prstGeom>
          <a:blipFill>
            <a:blip r:embed="rId3"/>
            <a:stretch>
              <a:fillRect/>
            </a:stretch>
          </a:blipFill>
          <a:ln>
            <a:noFill/>
          </a:ln>
          <a:scene3d>
            <a:camera prst="isometricOffAxis1Top"/>
            <a:lightRig rig="threePt" dir="t"/>
          </a:scene3d>
          <a:sp3d extrusionH="44450" prstMaterial="matte">
            <a:extrusionClr>
              <a:schemeClr val="accent4">
                <a:lumMod val="60000"/>
                <a:lumOff val="40000"/>
              </a:schemeClr>
            </a:extrusion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32" name="Ellipse 131">
            <a:extLst>
              <a:ext uri="{FF2B5EF4-FFF2-40B4-BE49-F238E27FC236}">
                <a16:creationId xmlns:a16="http://schemas.microsoft.com/office/drawing/2014/main" id="{EA3165E0-DD1C-4C3D-B1C9-8CDD277126A8}"/>
              </a:ext>
            </a:extLst>
          </p:cNvPr>
          <p:cNvSpPr/>
          <p:nvPr/>
        </p:nvSpPr>
        <p:spPr>
          <a:xfrm>
            <a:off x="11251595" y="4717695"/>
            <a:ext cx="760022" cy="760022"/>
          </a:xfrm>
          <a:prstGeom prst="ellipse">
            <a:avLst/>
          </a:prstGeom>
          <a:blipFill>
            <a:blip r:embed="rId3"/>
            <a:stretch>
              <a:fillRect/>
            </a:stretch>
          </a:blipFill>
          <a:ln>
            <a:noFill/>
          </a:ln>
          <a:scene3d>
            <a:camera prst="isometricOffAxis1Top"/>
            <a:lightRig rig="threePt" dir="t"/>
          </a:scene3d>
          <a:sp3d extrusionH="44450" prstMaterial="matte">
            <a:extrusionClr>
              <a:schemeClr val="accent4">
                <a:lumMod val="60000"/>
                <a:lumOff val="40000"/>
              </a:schemeClr>
            </a:extrusion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33" name="Ellipse 132">
            <a:extLst>
              <a:ext uri="{FF2B5EF4-FFF2-40B4-BE49-F238E27FC236}">
                <a16:creationId xmlns:a16="http://schemas.microsoft.com/office/drawing/2014/main" id="{DE465367-E6DB-45C2-BED9-AB3E75A83073}"/>
              </a:ext>
            </a:extLst>
          </p:cNvPr>
          <p:cNvSpPr/>
          <p:nvPr/>
        </p:nvSpPr>
        <p:spPr>
          <a:xfrm>
            <a:off x="11213969" y="4676510"/>
            <a:ext cx="760022" cy="760022"/>
          </a:xfrm>
          <a:prstGeom prst="ellipse">
            <a:avLst/>
          </a:prstGeom>
          <a:blipFill>
            <a:blip r:embed="rId3"/>
            <a:stretch>
              <a:fillRect/>
            </a:stretch>
          </a:blipFill>
          <a:ln>
            <a:noFill/>
          </a:ln>
          <a:scene3d>
            <a:camera prst="isometricOffAxis1Top"/>
            <a:lightRig rig="threePt" dir="t"/>
          </a:scene3d>
          <a:sp3d extrusionH="44450" prstMaterial="matte">
            <a:extrusionClr>
              <a:schemeClr val="accent4">
                <a:lumMod val="60000"/>
                <a:lumOff val="40000"/>
              </a:schemeClr>
            </a:extrusion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34" name="Ellipse 133">
            <a:extLst>
              <a:ext uri="{FF2B5EF4-FFF2-40B4-BE49-F238E27FC236}">
                <a16:creationId xmlns:a16="http://schemas.microsoft.com/office/drawing/2014/main" id="{8DF2B725-95E5-49A6-953E-7759C2BAB608}"/>
              </a:ext>
            </a:extLst>
          </p:cNvPr>
          <p:cNvSpPr/>
          <p:nvPr/>
        </p:nvSpPr>
        <p:spPr>
          <a:xfrm>
            <a:off x="11266074" y="4649383"/>
            <a:ext cx="760022" cy="760022"/>
          </a:xfrm>
          <a:prstGeom prst="ellipse">
            <a:avLst/>
          </a:prstGeom>
          <a:blipFill>
            <a:blip r:embed="rId3"/>
            <a:stretch>
              <a:fillRect/>
            </a:stretch>
          </a:blipFill>
          <a:ln>
            <a:noFill/>
          </a:ln>
          <a:scene3d>
            <a:camera prst="isometricOffAxis1Top"/>
            <a:lightRig rig="threePt" dir="t"/>
          </a:scene3d>
          <a:sp3d extrusionH="44450" prstMaterial="matte">
            <a:extrusionClr>
              <a:schemeClr val="accent4">
                <a:lumMod val="60000"/>
                <a:lumOff val="40000"/>
              </a:schemeClr>
            </a:extrusion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35" name="Ellipse 134">
            <a:extLst>
              <a:ext uri="{FF2B5EF4-FFF2-40B4-BE49-F238E27FC236}">
                <a16:creationId xmlns:a16="http://schemas.microsoft.com/office/drawing/2014/main" id="{CD6B565F-31C8-4F8F-A647-D50B7BDF0DB0}"/>
              </a:ext>
            </a:extLst>
          </p:cNvPr>
          <p:cNvSpPr/>
          <p:nvPr/>
        </p:nvSpPr>
        <p:spPr>
          <a:xfrm>
            <a:off x="11318567" y="4610749"/>
            <a:ext cx="760022" cy="760022"/>
          </a:xfrm>
          <a:prstGeom prst="ellipse">
            <a:avLst/>
          </a:prstGeom>
          <a:blipFill>
            <a:blip r:embed="rId3"/>
            <a:stretch>
              <a:fillRect/>
            </a:stretch>
          </a:blipFill>
          <a:ln>
            <a:noFill/>
          </a:ln>
          <a:scene3d>
            <a:camera prst="isometricOffAxis1Top"/>
            <a:lightRig rig="threePt" dir="t"/>
          </a:scene3d>
          <a:sp3d extrusionH="44450" prstMaterial="matte">
            <a:extrusionClr>
              <a:schemeClr val="accent4">
                <a:lumMod val="60000"/>
                <a:lumOff val="40000"/>
              </a:schemeClr>
            </a:extrusion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36" name="Ellipse 135">
            <a:extLst>
              <a:ext uri="{FF2B5EF4-FFF2-40B4-BE49-F238E27FC236}">
                <a16:creationId xmlns:a16="http://schemas.microsoft.com/office/drawing/2014/main" id="{1DF9A15C-B035-455B-B22A-92202F40637F}"/>
              </a:ext>
            </a:extLst>
          </p:cNvPr>
          <p:cNvSpPr/>
          <p:nvPr/>
        </p:nvSpPr>
        <p:spPr>
          <a:xfrm>
            <a:off x="11289810" y="4569212"/>
            <a:ext cx="760022" cy="760022"/>
          </a:xfrm>
          <a:prstGeom prst="ellipse">
            <a:avLst/>
          </a:prstGeom>
          <a:blipFill>
            <a:blip r:embed="rId3"/>
            <a:stretch>
              <a:fillRect/>
            </a:stretch>
          </a:blipFill>
          <a:ln>
            <a:noFill/>
          </a:ln>
          <a:scene3d>
            <a:camera prst="isometricOffAxis1Top"/>
            <a:lightRig rig="threePt" dir="t"/>
          </a:scene3d>
          <a:sp3d extrusionH="44450" prstMaterial="matte">
            <a:extrusionClr>
              <a:schemeClr val="accent4">
                <a:lumMod val="60000"/>
                <a:lumOff val="40000"/>
              </a:schemeClr>
            </a:extrusion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37" name="Ellipse 136">
            <a:extLst>
              <a:ext uri="{FF2B5EF4-FFF2-40B4-BE49-F238E27FC236}">
                <a16:creationId xmlns:a16="http://schemas.microsoft.com/office/drawing/2014/main" id="{D92F7B99-233C-4BAC-AEE3-5066E714F3E7}"/>
              </a:ext>
            </a:extLst>
          </p:cNvPr>
          <p:cNvSpPr/>
          <p:nvPr/>
        </p:nvSpPr>
        <p:spPr>
          <a:xfrm>
            <a:off x="11335941" y="4544306"/>
            <a:ext cx="760022" cy="760022"/>
          </a:xfrm>
          <a:prstGeom prst="ellipse">
            <a:avLst/>
          </a:prstGeom>
          <a:blipFill>
            <a:blip r:embed="rId3"/>
            <a:stretch>
              <a:fillRect/>
            </a:stretch>
          </a:blipFill>
          <a:ln>
            <a:noFill/>
          </a:ln>
          <a:scene3d>
            <a:camera prst="isometricOffAxis1Top"/>
            <a:lightRig rig="threePt" dir="t"/>
          </a:scene3d>
          <a:sp3d extrusionH="44450" prstMaterial="matte">
            <a:extrusionClr>
              <a:schemeClr val="accent4">
                <a:lumMod val="60000"/>
                <a:lumOff val="40000"/>
              </a:schemeClr>
            </a:extrusion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38" name="Ellipse 137">
            <a:extLst>
              <a:ext uri="{FF2B5EF4-FFF2-40B4-BE49-F238E27FC236}">
                <a16:creationId xmlns:a16="http://schemas.microsoft.com/office/drawing/2014/main" id="{0A31939E-0DA7-4199-BC72-902E13FFE725}"/>
              </a:ext>
            </a:extLst>
          </p:cNvPr>
          <p:cNvSpPr/>
          <p:nvPr/>
        </p:nvSpPr>
        <p:spPr>
          <a:xfrm>
            <a:off x="11280352" y="4517023"/>
            <a:ext cx="760022" cy="760022"/>
          </a:xfrm>
          <a:prstGeom prst="ellipse">
            <a:avLst/>
          </a:prstGeom>
          <a:blipFill>
            <a:blip r:embed="rId3"/>
            <a:stretch>
              <a:fillRect/>
            </a:stretch>
          </a:blipFill>
          <a:ln>
            <a:noFill/>
          </a:ln>
          <a:scene3d>
            <a:camera prst="isometricOffAxis1Top"/>
            <a:lightRig rig="threePt" dir="t"/>
          </a:scene3d>
          <a:sp3d extrusionH="44450" prstMaterial="matte">
            <a:extrusionClr>
              <a:schemeClr val="accent4">
                <a:lumMod val="60000"/>
                <a:lumOff val="40000"/>
              </a:schemeClr>
            </a:extrusion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39" name="Ellipse 138">
            <a:extLst>
              <a:ext uri="{FF2B5EF4-FFF2-40B4-BE49-F238E27FC236}">
                <a16:creationId xmlns:a16="http://schemas.microsoft.com/office/drawing/2014/main" id="{6E15A2FB-F45A-4DF2-A48F-7902687C731D}"/>
              </a:ext>
            </a:extLst>
          </p:cNvPr>
          <p:cNvSpPr/>
          <p:nvPr/>
        </p:nvSpPr>
        <p:spPr>
          <a:xfrm>
            <a:off x="11237834" y="4484985"/>
            <a:ext cx="760022" cy="760022"/>
          </a:xfrm>
          <a:prstGeom prst="ellipse">
            <a:avLst/>
          </a:prstGeom>
          <a:blipFill>
            <a:blip r:embed="rId3"/>
            <a:stretch>
              <a:fillRect/>
            </a:stretch>
          </a:blipFill>
          <a:ln>
            <a:noFill/>
          </a:ln>
          <a:scene3d>
            <a:camera prst="isometricOffAxis1Top"/>
            <a:lightRig rig="threePt" dir="t"/>
          </a:scene3d>
          <a:sp3d extrusionH="44450" prstMaterial="matte">
            <a:extrusionClr>
              <a:schemeClr val="accent4">
                <a:lumMod val="60000"/>
                <a:lumOff val="40000"/>
              </a:schemeClr>
            </a:extrusion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40" name="Ellipse 139">
            <a:extLst>
              <a:ext uri="{FF2B5EF4-FFF2-40B4-BE49-F238E27FC236}">
                <a16:creationId xmlns:a16="http://schemas.microsoft.com/office/drawing/2014/main" id="{0D2E75F4-C83A-44A1-8A9B-D30D0EAE4652}"/>
              </a:ext>
            </a:extLst>
          </p:cNvPr>
          <p:cNvSpPr/>
          <p:nvPr/>
        </p:nvSpPr>
        <p:spPr>
          <a:xfrm>
            <a:off x="11267125" y="4437416"/>
            <a:ext cx="760022" cy="760022"/>
          </a:xfrm>
          <a:prstGeom prst="ellipse">
            <a:avLst/>
          </a:prstGeom>
          <a:blipFill>
            <a:blip r:embed="rId3"/>
            <a:stretch>
              <a:fillRect/>
            </a:stretch>
          </a:blipFill>
          <a:ln>
            <a:noFill/>
          </a:ln>
          <a:scene3d>
            <a:camera prst="isometricOffAxis1Top"/>
            <a:lightRig rig="threePt" dir="t"/>
          </a:scene3d>
          <a:sp3d extrusionH="44450" prstMaterial="matte">
            <a:extrusionClr>
              <a:schemeClr val="accent4">
                <a:lumMod val="60000"/>
                <a:lumOff val="40000"/>
              </a:schemeClr>
            </a:extrusion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41" name="Ellipse 140">
            <a:extLst>
              <a:ext uri="{FF2B5EF4-FFF2-40B4-BE49-F238E27FC236}">
                <a16:creationId xmlns:a16="http://schemas.microsoft.com/office/drawing/2014/main" id="{0DCB29E4-0C88-43F8-AD28-A9F5AEF44EC6}"/>
              </a:ext>
            </a:extLst>
          </p:cNvPr>
          <p:cNvSpPr/>
          <p:nvPr/>
        </p:nvSpPr>
        <p:spPr>
          <a:xfrm>
            <a:off x="11215857" y="4411805"/>
            <a:ext cx="760022" cy="760022"/>
          </a:xfrm>
          <a:prstGeom prst="ellipse">
            <a:avLst/>
          </a:prstGeom>
          <a:blipFill>
            <a:blip r:embed="rId3"/>
            <a:stretch>
              <a:fillRect/>
            </a:stretch>
          </a:blipFill>
          <a:ln>
            <a:noFill/>
          </a:ln>
          <a:scene3d>
            <a:camera prst="isometricOffAxis1Top"/>
            <a:lightRig rig="threePt" dir="t"/>
          </a:scene3d>
          <a:sp3d extrusionH="44450" prstMaterial="matte">
            <a:extrusionClr>
              <a:schemeClr val="accent4">
                <a:lumMod val="60000"/>
                <a:lumOff val="40000"/>
              </a:schemeClr>
            </a:extrusion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42" name="Ellipse 141">
            <a:extLst>
              <a:ext uri="{FF2B5EF4-FFF2-40B4-BE49-F238E27FC236}">
                <a16:creationId xmlns:a16="http://schemas.microsoft.com/office/drawing/2014/main" id="{09DD9BBD-044E-44A7-9C32-6C0AEE36D5EB}"/>
              </a:ext>
            </a:extLst>
          </p:cNvPr>
          <p:cNvSpPr/>
          <p:nvPr/>
        </p:nvSpPr>
        <p:spPr>
          <a:xfrm>
            <a:off x="11263010" y="4370620"/>
            <a:ext cx="760022" cy="760022"/>
          </a:xfrm>
          <a:prstGeom prst="ellipse">
            <a:avLst/>
          </a:prstGeom>
          <a:blipFill>
            <a:blip r:embed="rId3"/>
            <a:stretch>
              <a:fillRect/>
            </a:stretch>
          </a:blipFill>
          <a:ln>
            <a:noFill/>
          </a:ln>
          <a:scene3d>
            <a:camera prst="isometricOffAxis1Top"/>
            <a:lightRig rig="threePt" dir="t"/>
          </a:scene3d>
          <a:sp3d extrusionH="44450" prstMaterial="matte">
            <a:extrusionClr>
              <a:schemeClr val="accent4">
                <a:lumMod val="60000"/>
                <a:lumOff val="40000"/>
              </a:schemeClr>
            </a:extrusion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43" name="Ellipse 142">
            <a:extLst>
              <a:ext uri="{FF2B5EF4-FFF2-40B4-BE49-F238E27FC236}">
                <a16:creationId xmlns:a16="http://schemas.microsoft.com/office/drawing/2014/main" id="{272A24F4-0116-4ECE-A8E9-BB8E03E8E5DC}"/>
              </a:ext>
            </a:extLst>
          </p:cNvPr>
          <p:cNvSpPr/>
          <p:nvPr/>
        </p:nvSpPr>
        <p:spPr>
          <a:xfrm>
            <a:off x="11200208" y="4354343"/>
            <a:ext cx="760022" cy="760022"/>
          </a:xfrm>
          <a:prstGeom prst="ellipse">
            <a:avLst/>
          </a:prstGeom>
          <a:blipFill>
            <a:blip r:embed="rId3"/>
            <a:stretch>
              <a:fillRect/>
            </a:stretch>
          </a:blipFill>
          <a:ln>
            <a:noFill/>
          </a:ln>
          <a:scene3d>
            <a:camera prst="isometricOffAxis1Top"/>
            <a:lightRig rig="threePt" dir="t"/>
          </a:scene3d>
          <a:sp3d extrusionH="44450" prstMaterial="matte">
            <a:extrusionClr>
              <a:schemeClr val="accent4">
                <a:lumMod val="60000"/>
                <a:lumOff val="40000"/>
              </a:schemeClr>
            </a:extrusion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44" name="Ellipse 143">
            <a:extLst>
              <a:ext uri="{FF2B5EF4-FFF2-40B4-BE49-F238E27FC236}">
                <a16:creationId xmlns:a16="http://schemas.microsoft.com/office/drawing/2014/main" id="{C3075EBA-C6F8-430A-84D4-6676FD9E7C5B}"/>
              </a:ext>
            </a:extLst>
          </p:cNvPr>
          <p:cNvSpPr/>
          <p:nvPr/>
        </p:nvSpPr>
        <p:spPr>
          <a:xfrm>
            <a:off x="11249751" y="4323356"/>
            <a:ext cx="760022" cy="760022"/>
          </a:xfrm>
          <a:prstGeom prst="ellipse">
            <a:avLst/>
          </a:prstGeom>
          <a:blipFill>
            <a:blip r:embed="rId3"/>
            <a:stretch>
              <a:fillRect/>
            </a:stretch>
          </a:blipFill>
          <a:ln>
            <a:noFill/>
          </a:ln>
          <a:scene3d>
            <a:camera prst="isometricOffAxis1Top"/>
            <a:lightRig rig="threePt" dir="t"/>
          </a:scene3d>
          <a:sp3d extrusionH="44450" prstMaterial="matte">
            <a:extrusionClr>
              <a:schemeClr val="accent4">
                <a:lumMod val="60000"/>
                <a:lumOff val="40000"/>
              </a:schemeClr>
            </a:extrusion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45" name="Ellipse 144">
            <a:extLst>
              <a:ext uri="{FF2B5EF4-FFF2-40B4-BE49-F238E27FC236}">
                <a16:creationId xmlns:a16="http://schemas.microsoft.com/office/drawing/2014/main" id="{E111E639-6BE4-4FE0-9217-8568B94AF772}"/>
              </a:ext>
            </a:extLst>
          </p:cNvPr>
          <p:cNvSpPr/>
          <p:nvPr/>
        </p:nvSpPr>
        <p:spPr>
          <a:xfrm>
            <a:off x="11214646" y="4286611"/>
            <a:ext cx="760022" cy="760022"/>
          </a:xfrm>
          <a:prstGeom prst="ellipse">
            <a:avLst/>
          </a:prstGeom>
          <a:blipFill>
            <a:blip r:embed="rId3"/>
            <a:stretch>
              <a:fillRect/>
            </a:stretch>
          </a:blipFill>
          <a:ln>
            <a:noFill/>
          </a:ln>
          <a:scene3d>
            <a:camera prst="isometricOffAxis1Top"/>
            <a:lightRig rig="threePt" dir="t"/>
          </a:scene3d>
          <a:sp3d extrusionH="44450" prstMaterial="matte">
            <a:extrusionClr>
              <a:schemeClr val="accent4">
                <a:lumMod val="60000"/>
                <a:lumOff val="40000"/>
              </a:schemeClr>
            </a:extrusion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46" name="Ellipse 145">
            <a:extLst>
              <a:ext uri="{FF2B5EF4-FFF2-40B4-BE49-F238E27FC236}">
                <a16:creationId xmlns:a16="http://schemas.microsoft.com/office/drawing/2014/main" id="{FACC0380-A1D9-4347-A56B-98280530C64A}"/>
              </a:ext>
            </a:extLst>
          </p:cNvPr>
          <p:cNvSpPr/>
          <p:nvPr/>
        </p:nvSpPr>
        <p:spPr>
          <a:xfrm>
            <a:off x="11253517" y="4235082"/>
            <a:ext cx="760022" cy="760022"/>
          </a:xfrm>
          <a:prstGeom prst="ellipse">
            <a:avLst/>
          </a:prstGeom>
          <a:blipFill>
            <a:blip r:embed="rId3"/>
            <a:stretch>
              <a:fillRect/>
            </a:stretch>
          </a:blipFill>
          <a:ln>
            <a:noFill/>
          </a:ln>
          <a:scene3d>
            <a:camera prst="isometricOffAxis1Top"/>
            <a:lightRig rig="threePt" dir="t"/>
          </a:scene3d>
          <a:sp3d extrusionH="44450" prstMaterial="matte">
            <a:extrusionClr>
              <a:schemeClr val="accent4">
                <a:lumMod val="60000"/>
                <a:lumOff val="40000"/>
              </a:schemeClr>
            </a:extrusion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47" name="Ellipse 146">
            <a:extLst>
              <a:ext uri="{FF2B5EF4-FFF2-40B4-BE49-F238E27FC236}">
                <a16:creationId xmlns:a16="http://schemas.microsoft.com/office/drawing/2014/main" id="{B8BBD10A-0730-4EDC-B680-C62DD44967AA}"/>
              </a:ext>
            </a:extLst>
          </p:cNvPr>
          <p:cNvSpPr/>
          <p:nvPr/>
        </p:nvSpPr>
        <p:spPr>
          <a:xfrm>
            <a:off x="11318567" y="4192612"/>
            <a:ext cx="760022" cy="760022"/>
          </a:xfrm>
          <a:prstGeom prst="ellipse">
            <a:avLst/>
          </a:prstGeom>
          <a:blipFill>
            <a:blip r:embed="rId3"/>
            <a:stretch>
              <a:fillRect/>
            </a:stretch>
          </a:blipFill>
          <a:ln>
            <a:noFill/>
          </a:ln>
          <a:scene3d>
            <a:camera prst="isometricOffAxis1Top"/>
            <a:lightRig rig="threePt" dir="t"/>
          </a:scene3d>
          <a:sp3d extrusionH="44450" prstMaterial="matte">
            <a:extrusionClr>
              <a:schemeClr val="accent4">
                <a:lumMod val="60000"/>
                <a:lumOff val="40000"/>
              </a:schemeClr>
            </a:extrusion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48" name="Ellipse 147">
            <a:extLst>
              <a:ext uri="{FF2B5EF4-FFF2-40B4-BE49-F238E27FC236}">
                <a16:creationId xmlns:a16="http://schemas.microsoft.com/office/drawing/2014/main" id="{2F79EF47-50D2-4429-AA61-73F006B1FE8C}"/>
              </a:ext>
            </a:extLst>
          </p:cNvPr>
          <p:cNvSpPr/>
          <p:nvPr/>
        </p:nvSpPr>
        <p:spPr>
          <a:xfrm>
            <a:off x="11263373" y="4160398"/>
            <a:ext cx="760022" cy="760022"/>
          </a:xfrm>
          <a:prstGeom prst="ellipse">
            <a:avLst/>
          </a:prstGeom>
          <a:blipFill>
            <a:blip r:embed="rId3"/>
            <a:stretch>
              <a:fillRect/>
            </a:stretch>
          </a:blipFill>
          <a:ln>
            <a:noFill/>
          </a:ln>
          <a:scene3d>
            <a:camera prst="isometricOffAxis1Top"/>
            <a:lightRig rig="threePt" dir="t"/>
          </a:scene3d>
          <a:sp3d extrusionH="44450" prstMaterial="matte">
            <a:extrusionClr>
              <a:schemeClr val="accent4">
                <a:lumMod val="60000"/>
                <a:lumOff val="40000"/>
              </a:schemeClr>
            </a:extrusion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49" name="Ellipse 148">
            <a:extLst>
              <a:ext uri="{FF2B5EF4-FFF2-40B4-BE49-F238E27FC236}">
                <a16:creationId xmlns:a16="http://schemas.microsoft.com/office/drawing/2014/main" id="{43D9C433-443F-4989-B69C-B8E369C470F8}"/>
              </a:ext>
            </a:extLst>
          </p:cNvPr>
          <p:cNvSpPr/>
          <p:nvPr/>
        </p:nvSpPr>
        <p:spPr>
          <a:xfrm>
            <a:off x="11185916" y="4134981"/>
            <a:ext cx="760022" cy="760022"/>
          </a:xfrm>
          <a:prstGeom prst="ellipse">
            <a:avLst/>
          </a:prstGeom>
          <a:blipFill>
            <a:blip r:embed="rId3"/>
            <a:stretch>
              <a:fillRect/>
            </a:stretch>
          </a:blipFill>
          <a:ln>
            <a:noFill/>
          </a:ln>
          <a:scene3d>
            <a:camera prst="isometricOffAxis1Top"/>
            <a:lightRig rig="threePt" dir="t"/>
          </a:scene3d>
          <a:sp3d extrusionH="44450" prstMaterial="matte">
            <a:extrusionClr>
              <a:schemeClr val="accent4">
                <a:lumMod val="60000"/>
                <a:lumOff val="40000"/>
              </a:schemeClr>
            </a:extrusion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50" name="Ellipse 149">
            <a:extLst>
              <a:ext uri="{FF2B5EF4-FFF2-40B4-BE49-F238E27FC236}">
                <a16:creationId xmlns:a16="http://schemas.microsoft.com/office/drawing/2014/main" id="{5AF443EE-FE9A-47D2-9403-A1215ECE3899}"/>
              </a:ext>
            </a:extLst>
          </p:cNvPr>
          <p:cNvSpPr/>
          <p:nvPr/>
        </p:nvSpPr>
        <p:spPr>
          <a:xfrm>
            <a:off x="11293314" y="4097810"/>
            <a:ext cx="760022" cy="760022"/>
          </a:xfrm>
          <a:prstGeom prst="ellipse">
            <a:avLst/>
          </a:prstGeom>
          <a:blipFill>
            <a:blip r:embed="rId3"/>
            <a:stretch>
              <a:fillRect/>
            </a:stretch>
          </a:blipFill>
          <a:ln>
            <a:noFill/>
          </a:ln>
          <a:scene3d>
            <a:camera prst="isometricOffAxis1Top"/>
            <a:lightRig rig="threePt" dir="t"/>
          </a:scene3d>
          <a:sp3d extrusionH="44450" prstMaterial="matte">
            <a:extrusionClr>
              <a:schemeClr val="accent4">
                <a:lumMod val="60000"/>
                <a:lumOff val="40000"/>
              </a:schemeClr>
            </a:extrusion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51" name="Ellipse 150">
            <a:extLst>
              <a:ext uri="{FF2B5EF4-FFF2-40B4-BE49-F238E27FC236}">
                <a16:creationId xmlns:a16="http://schemas.microsoft.com/office/drawing/2014/main" id="{4C97E517-0883-4189-9906-5B766B932CBB}"/>
              </a:ext>
            </a:extLst>
          </p:cNvPr>
          <p:cNvSpPr/>
          <p:nvPr/>
        </p:nvSpPr>
        <p:spPr>
          <a:xfrm>
            <a:off x="11187100" y="4070215"/>
            <a:ext cx="760022" cy="760022"/>
          </a:xfrm>
          <a:prstGeom prst="ellipse">
            <a:avLst/>
          </a:prstGeom>
          <a:blipFill>
            <a:blip r:embed="rId3"/>
            <a:stretch>
              <a:fillRect/>
            </a:stretch>
          </a:blipFill>
          <a:ln>
            <a:noFill/>
          </a:ln>
          <a:scene3d>
            <a:camera prst="isometricOffAxis1Top"/>
            <a:lightRig rig="threePt" dir="t"/>
          </a:scene3d>
          <a:sp3d extrusionH="44450" prstMaterial="matte">
            <a:extrusionClr>
              <a:schemeClr val="accent4">
                <a:lumMod val="60000"/>
                <a:lumOff val="40000"/>
              </a:schemeClr>
            </a:extrusion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52" name="Ellipse 151">
            <a:extLst>
              <a:ext uri="{FF2B5EF4-FFF2-40B4-BE49-F238E27FC236}">
                <a16:creationId xmlns:a16="http://schemas.microsoft.com/office/drawing/2014/main" id="{263DBD29-A590-40B3-AFFE-0344AAC1F9D7}"/>
              </a:ext>
            </a:extLst>
          </p:cNvPr>
          <p:cNvSpPr/>
          <p:nvPr/>
        </p:nvSpPr>
        <p:spPr>
          <a:xfrm>
            <a:off x="11244266" y="4018183"/>
            <a:ext cx="760022" cy="760022"/>
          </a:xfrm>
          <a:prstGeom prst="ellipse">
            <a:avLst/>
          </a:prstGeom>
          <a:blipFill>
            <a:blip r:embed="rId3"/>
            <a:stretch>
              <a:fillRect/>
            </a:stretch>
          </a:blipFill>
          <a:ln>
            <a:noFill/>
          </a:ln>
          <a:scene3d>
            <a:camera prst="isometricOffAxis1Top"/>
            <a:lightRig rig="threePt" dir="t"/>
          </a:scene3d>
          <a:sp3d extrusionH="44450" prstMaterial="matte">
            <a:extrusionClr>
              <a:schemeClr val="accent4">
                <a:lumMod val="60000"/>
                <a:lumOff val="40000"/>
              </a:schemeClr>
            </a:extrusion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53" name="Ellipse 152">
            <a:extLst>
              <a:ext uri="{FF2B5EF4-FFF2-40B4-BE49-F238E27FC236}">
                <a16:creationId xmlns:a16="http://schemas.microsoft.com/office/drawing/2014/main" id="{D5E5C524-815B-419F-A550-64B6A362CC56}"/>
              </a:ext>
            </a:extLst>
          </p:cNvPr>
          <p:cNvSpPr/>
          <p:nvPr/>
        </p:nvSpPr>
        <p:spPr>
          <a:xfrm>
            <a:off x="11193547" y="3987349"/>
            <a:ext cx="760022" cy="760022"/>
          </a:xfrm>
          <a:prstGeom prst="ellipse">
            <a:avLst/>
          </a:prstGeom>
          <a:blipFill>
            <a:blip r:embed="rId3"/>
            <a:stretch>
              <a:fillRect/>
            </a:stretch>
          </a:blipFill>
          <a:ln>
            <a:noFill/>
          </a:ln>
          <a:scene3d>
            <a:camera prst="isometricOffAxis1Top"/>
            <a:lightRig rig="threePt" dir="t"/>
          </a:scene3d>
          <a:sp3d extrusionH="44450" prstMaterial="matte">
            <a:extrusionClr>
              <a:schemeClr val="accent4">
                <a:lumMod val="60000"/>
                <a:lumOff val="40000"/>
              </a:schemeClr>
            </a:extrusion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54" name="Ellipse 153">
            <a:extLst>
              <a:ext uri="{FF2B5EF4-FFF2-40B4-BE49-F238E27FC236}">
                <a16:creationId xmlns:a16="http://schemas.microsoft.com/office/drawing/2014/main" id="{BAC7CDAA-8C4B-4900-8258-2B31A76AD252}"/>
              </a:ext>
            </a:extLst>
          </p:cNvPr>
          <p:cNvSpPr/>
          <p:nvPr/>
        </p:nvSpPr>
        <p:spPr>
          <a:xfrm>
            <a:off x="11133423" y="3950303"/>
            <a:ext cx="760022" cy="760022"/>
          </a:xfrm>
          <a:prstGeom prst="ellipse">
            <a:avLst/>
          </a:prstGeom>
          <a:blipFill>
            <a:blip r:embed="rId3"/>
            <a:stretch>
              <a:fillRect/>
            </a:stretch>
          </a:blipFill>
          <a:ln>
            <a:noFill/>
          </a:ln>
          <a:scene3d>
            <a:camera prst="isometricOffAxis1Top"/>
            <a:lightRig rig="threePt" dir="t"/>
          </a:scene3d>
          <a:sp3d extrusionH="44450" prstMaterial="matte">
            <a:extrusionClr>
              <a:schemeClr val="accent4">
                <a:lumMod val="60000"/>
                <a:lumOff val="40000"/>
              </a:schemeClr>
            </a:extrusion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55" name="Ellipse 154">
            <a:extLst>
              <a:ext uri="{FF2B5EF4-FFF2-40B4-BE49-F238E27FC236}">
                <a16:creationId xmlns:a16="http://schemas.microsoft.com/office/drawing/2014/main" id="{B0F0F3D2-1A81-44CE-9E01-C06802241857}"/>
              </a:ext>
            </a:extLst>
          </p:cNvPr>
          <p:cNvSpPr/>
          <p:nvPr/>
        </p:nvSpPr>
        <p:spPr>
          <a:xfrm>
            <a:off x="11190150" y="3927326"/>
            <a:ext cx="760022" cy="760022"/>
          </a:xfrm>
          <a:prstGeom prst="ellipse">
            <a:avLst/>
          </a:prstGeom>
          <a:blipFill>
            <a:blip r:embed="rId3"/>
            <a:stretch>
              <a:fillRect/>
            </a:stretch>
          </a:blipFill>
          <a:ln>
            <a:noFill/>
          </a:ln>
          <a:scene3d>
            <a:camera prst="isometricOffAxis1Top"/>
            <a:lightRig rig="threePt" dir="t"/>
          </a:scene3d>
          <a:sp3d extrusionH="44450" prstMaterial="matte">
            <a:extrusionClr>
              <a:schemeClr val="accent4">
                <a:lumMod val="60000"/>
                <a:lumOff val="40000"/>
              </a:schemeClr>
            </a:extrusion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56" name="Ellipse 155">
            <a:extLst>
              <a:ext uri="{FF2B5EF4-FFF2-40B4-BE49-F238E27FC236}">
                <a16:creationId xmlns:a16="http://schemas.microsoft.com/office/drawing/2014/main" id="{3FD2B312-6EC4-4095-8A72-8B02DA5C68CF}"/>
              </a:ext>
            </a:extLst>
          </p:cNvPr>
          <p:cNvSpPr/>
          <p:nvPr/>
        </p:nvSpPr>
        <p:spPr>
          <a:xfrm>
            <a:off x="11256759" y="3919333"/>
            <a:ext cx="760022" cy="760022"/>
          </a:xfrm>
          <a:prstGeom prst="ellipse">
            <a:avLst/>
          </a:prstGeom>
          <a:blipFill>
            <a:blip r:embed="rId3"/>
            <a:stretch>
              <a:fillRect/>
            </a:stretch>
          </a:blipFill>
          <a:ln>
            <a:noFill/>
          </a:ln>
          <a:scene3d>
            <a:camera prst="isometricOffAxis1Top"/>
            <a:lightRig rig="threePt" dir="t"/>
          </a:scene3d>
          <a:sp3d extrusionH="44450" prstMaterial="matte">
            <a:extrusionClr>
              <a:schemeClr val="accent4">
                <a:lumMod val="60000"/>
                <a:lumOff val="40000"/>
              </a:schemeClr>
            </a:extrusion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57" name="Ellipse 156">
            <a:extLst>
              <a:ext uri="{FF2B5EF4-FFF2-40B4-BE49-F238E27FC236}">
                <a16:creationId xmlns:a16="http://schemas.microsoft.com/office/drawing/2014/main" id="{31D03042-7738-41B5-81A3-A5BC84CD1BDB}"/>
              </a:ext>
            </a:extLst>
          </p:cNvPr>
          <p:cNvSpPr/>
          <p:nvPr/>
        </p:nvSpPr>
        <p:spPr>
          <a:xfrm>
            <a:off x="11133423" y="3866963"/>
            <a:ext cx="760022" cy="760022"/>
          </a:xfrm>
          <a:prstGeom prst="ellipse">
            <a:avLst/>
          </a:prstGeom>
          <a:blipFill>
            <a:blip r:embed="rId3"/>
            <a:stretch>
              <a:fillRect/>
            </a:stretch>
          </a:blipFill>
          <a:ln>
            <a:noFill/>
          </a:ln>
          <a:scene3d>
            <a:camera prst="isometricOffAxis1Top"/>
            <a:lightRig rig="threePt" dir="t"/>
          </a:scene3d>
          <a:sp3d extrusionH="44450" prstMaterial="matte">
            <a:extrusionClr>
              <a:schemeClr val="accent4">
                <a:lumMod val="60000"/>
                <a:lumOff val="40000"/>
              </a:schemeClr>
            </a:extrusion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58" name="Ellipse 157">
            <a:extLst>
              <a:ext uri="{FF2B5EF4-FFF2-40B4-BE49-F238E27FC236}">
                <a16:creationId xmlns:a16="http://schemas.microsoft.com/office/drawing/2014/main" id="{D7DBA7F6-24B2-436F-8BD5-DE60F0E3C190}"/>
              </a:ext>
            </a:extLst>
          </p:cNvPr>
          <p:cNvSpPr/>
          <p:nvPr/>
        </p:nvSpPr>
        <p:spPr>
          <a:xfrm>
            <a:off x="11213969" y="3838594"/>
            <a:ext cx="760022" cy="760022"/>
          </a:xfrm>
          <a:prstGeom prst="ellipse">
            <a:avLst/>
          </a:prstGeom>
          <a:blipFill>
            <a:blip r:embed="rId3"/>
            <a:stretch>
              <a:fillRect/>
            </a:stretch>
          </a:blipFill>
          <a:ln>
            <a:noFill/>
          </a:ln>
          <a:scene3d>
            <a:camera prst="isometricOffAxis1Top"/>
            <a:lightRig rig="threePt" dir="t"/>
          </a:scene3d>
          <a:sp3d extrusionH="44450" prstMaterial="matte">
            <a:extrusionClr>
              <a:schemeClr val="accent4">
                <a:lumMod val="60000"/>
                <a:lumOff val="40000"/>
              </a:schemeClr>
            </a:extrusion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59" name="Ellipse 158">
            <a:extLst>
              <a:ext uri="{FF2B5EF4-FFF2-40B4-BE49-F238E27FC236}">
                <a16:creationId xmlns:a16="http://schemas.microsoft.com/office/drawing/2014/main" id="{3C68AC79-F0A2-4090-8B5A-0D83C4E0B0AB}"/>
              </a:ext>
            </a:extLst>
          </p:cNvPr>
          <p:cNvSpPr/>
          <p:nvPr/>
        </p:nvSpPr>
        <p:spPr>
          <a:xfrm>
            <a:off x="11146123" y="3799198"/>
            <a:ext cx="760022" cy="760022"/>
          </a:xfrm>
          <a:prstGeom prst="ellipse">
            <a:avLst/>
          </a:prstGeom>
          <a:blipFill>
            <a:blip r:embed="rId3"/>
            <a:stretch>
              <a:fillRect/>
            </a:stretch>
          </a:blipFill>
          <a:ln>
            <a:noFill/>
          </a:ln>
          <a:scene3d>
            <a:camera prst="isometricOffAxis1Top"/>
            <a:lightRig rig="threePt" dir="t"/>
          </a:scene3d>
          <a:sp3d extrusionH="44450" prstMaterial="matte">
            <a:extrusionClr>
              <a:schemeClr val="accent4">
                <a:lumMod val="60000"/>
                <a:lumOff val="40000"/>
              </a:schemeClr>
            </a:extrusion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60" name="Ellipse 159">
            <a:extLst>
              <a:ext uri="{FF2B5EF4-FFF2-40B4-BE49-F238E27FC236}">
                <a16:creationId xmlns:a16="http://schemas.microsoft.com/office/drawing/2014/main" id="{9CB6F3FF-8C0C-4D85-BF9A-4BC46A9952E2}"/>
              </a:ext>
            </a:extLst>
          </p:cNvPr>
          <p:cNvSpPr/>
          <p:nvPr/>
        </p:nvSpPr>
        <p:spPr>
          <a:xfrm>
            <a:off x="11215857" y="3768679"/>
            <a:ext cx="760022" cy="760022"/>
          </a:xfrm>
          <a:prstGeom prst="ellipse">
            <a:avLst/>
          </a:prstGeom>
          <a:blipFill>
            <a:blip r:embed="rId3"/>
            <a:stretch>
              <a:fillRect/>
            </a:stretch>
          </a:blipFill>
          <a:ln>
            <a:noFill/>
          </a:ln>
          <a:scene3d>
            <a:camera prst="isometricOffAxis1Top"/>
            <a:lightRig rig="threePt" dir="t"/>
          </a:scene3d>
          <a:sp3d extrusionH="44450" prstMaterial="matte">
            <a:extrusionClr>
              <a:schemeClr val="accent4">
                <a:lumMod val="60000"/>
                <a:lumOff val="40000"/>
              </a:schemeClr>
            </a:extrusion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61" name="Ellipse 160">
            <a:extLst>
              <a:ext uri="{FF2B5EF4-FFF2-40B4-BE49-F238E27FC236}">
                <a16:creationId xmlns:a16="http://schemas.microsoft.com/office/drawing/2014/main" id="{FA9E3AEA-9EC0-4C7C-989B-E329693C5197}"/>
              </a:ext>
            </a:extLst>
          </p:cNvPr>
          <p:cNvSpPr/>
          <p:nvPr/>
        </p:nvSpPr>
        <p:spPr>
          <a:xfrm>
            <a:off x="11132212" y="3751403"/>
            <a:ext cx="760022" cy="760022"/>
          </a:xfrm>
          <a:prstGeom prst="ellipse">
            <a:avLst/>
          </a:prstGeom>
          <a:blipFill>
            <a:blip r:embed="rId3"/>
            <a:stretch>
              <a:fillRect/>
            </a:stretch>
          </a:blipFill>
          <a:ln>
            <a:noFill/>
          </a:ln>
          <a:scene3d>
            <a:camera prst="isometricOffAxis1Top"/>
            <a:lightRig rig="threePt" dir="t"/>
          </a:scene3d>
          <a:sp3d extrusionH="44450" prstMaterial="matte">
            <a:extrusionClr>
              <a:schemeClr val="accent4">
                <a:lumMod val="60000"/>
                <a:lumOff val="40000"/>
              </a:schemeClr>
            </a:extrusion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62" name="Ellipse 161">
            <a:extLst>
              <a:ext uri="{FF2B5EF4-FFF2-40B4-BE49-F238E27FC236}">
                <a16:creationId xmlns:a16="http://schemas.microsoft.com/office/drawing/2014/main" id="{561635EE-4538-4DCA-9E27-259E2C61A969}"/>
              </a:ext>
            </a:extLst>
          </p:cNvPr>
          <p:cNvSpPr/>
          <p:nvPr/>
        </p:nvSpPr>
        <p:spPr>
          <a:xfrm>
            <a:off x="11095657" y="3700780"/>
            <a:ext cx="760022" cy="760022"/>
          </a:xfrm>
          <a:prstGeom prst="ellipse">
            <a:avLst/>
          </a:prstGeom>
          <a:blipFill>
            <a:blip r:embed="rId3"/>
            <a:stretch>
              <a:fillRect/>
            </a:stretch>
          </a:blipFill>
          <a:ln>
            <a:noFill/>
          </a:ln>
          <a:scene3d>
            <a:camera prst="isometricOffAxis1Top"/>
            <a:lightRig rig="threePt" dir="t"/>
          </a:scene3d>
          <a:sp3d extrusionH="44450" prstMaterial="matte">
            <a:extrusionClr>
              <a:schemeClr val="accent4">
                <a:lumMod val="60000"/>
                <a:lumOff val="40000"/>
              </a:schemeClr>
            </a:extrusion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63" name="Ellipse 162">
            <a:extLst>
              <a:ext uri="{FF2B5EF4-FFF2-40B4-BE49-F238E27FC236}">
                <a16:creationId xmlns:a16="http://schemas.microsoft.com/office/drawing/2014/main" id="{0E13C08C-D1AC-4EB6-BB97-8A203C992888}"/>
              </a:ext>
            </a:extLst>
          </p:cNvPr>
          <p:cNvSpPr/>
          <p:nvPr/>
        </p:nvSpPr>
        <p:spPr>
          <a:xfrm>
            <a:off x="11156334" y="3667402"/>
            <a:ext cx="760022" cy="760022"/>
          </a:xfrm>
          <a:prstGeom prst="ellipse">
            <a:avLst/>
          </a:prstGeom>
          <a:blipFill>
            <a:blip r:embed="rId3"/>
            <a:stretch>
              <a:fillRect/>
            </a:stretch>
          </a:blipFill>
          <a:ln>
            <a:noFill/>
          </a:ln>
          <a:scene3d>
            <a:camera prst="isometricOffAxis1Top"/>
            <a:lightRig rig="threePt" dir="t"/>
          </a:scene3d>
          <a:sp3d extrusionH="44450" prstMaterial="matte">
            <a:extrusionClr>
              <a:schemeClr val="accent4">
                <a:lumMod val="60000"/>
                <a:lumOff val="40000"/>
              </a:schemeClr>
            </a:extrusion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64" name="Ellipse 163">
            <a:extLst>
              <a:ext uri="{FF2B5EF4-FFF2-40B4-BE49-F238E27FC236}">
                <a16:creationId xmlns:a16="http://schemas.microsoft.com/office/drawing/2014/main" id="{78E17A85-AB5A-4259-AAD7-AAEFEDE2D272}"/>
              </a:ext>
            </a:extLst>
          </p:cNvPr>
          <p:cNvSpPr/>
          <p:nvPr/>
        </p:nvSpPr>
        <p:spPr>
          <a:xfrm>
            <a:off x="11114049" y="3626019"/>
            <a:ext cx="760022" cy="760022"/>
          </a:xfrm>
          <a:prstGeom prst="ellipse">
            <a:avLst/>
          </a:prstGeom>
          <a:blipFill>
            <a:blip r:embed="rId3"/>
            <a:stretch>
              <a:fillRect/>
            </a:stretch>
          </a:blipFill>
          <a:ln>
            <a:noFill/>
          </a:ln>
          <a:scene3d>
            <a:camera prst="isometricOffAxis1Top"/>
            <a:lightRig rig="threePt" dir="t"/>
          </a:scene3d>
          <a:sp3d extrusionH="44450" prstMaterial="matte">
            <a:extrusionClr>
              <a:schemeClr val="accent4">
                <a:lumMod val="60000"/>
                <a:lumOff val="40000"/>
              </a:schemeClr>
            </a:extrusion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65" name="Ellipse 164">
            <a:extLst>
              <a:ext uri="{FF2B5EF4-FFF2-40B4-BE49-F238E27FC236}">
                <a16:creationId xmlns:a16="http://schemas.microsoft.com/office/drawing/2014/main" id="{BFCC224D-D5D5-4386-AAEA-66D683B014B0}"/>
              </a:ext>
            </a:extLst>
          </p:cNvPr>
          <p:cNvSpPr/>
          <p:nvPr/>
        </p:nvSpPr>
        <p:spPr>
          <a:xfrm>
            <a:off x="11053584" y="3575124"/>
            <a:ext cx="760022" cy="760022"/>
          </a:xfrm>
          <a:prstGeom prst="ellipse">
            <a:avLst/>
          </a:prstGeom>
          <a:blipFill>
            <a:blip r:embed="rId3"/>
            <a:stretch>
              <a:fillRect/>
            </a:stretch>
          </a:blipFill>
          <a:ln>
            <a:noFill/>
          </a:ln>
          <a:scene3d>
            <a:camera prst="isometricOffAxis1Top"/>
            <a:lightRig rig="threePt" dir="t"/>
          </a:scene3d>
          <a:sp3d extrusionH="44450" prstMaterial="matte">
            <a:extrusionClr>
              <a:schemeClr val="accent4">
                <a:lumMod val="60000"/>
                <a:lumOff val="40000"/>
              </a:schemeClr>
            </a:extrusion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66" name="Ellipse 165">
            <a:extLst>
              <a:ext uri="{FF2B5EF4-FFF2-40B4-BE49-F238E27FC236}">
                <a16:creationId xmlns:a16="http://schemas.microsoft.com/office/drawing/2014/main" id="{3B74F14F-2F35-4032-9BFD-508EB9431F2F}"/>
              </a:ext>
            </a:extLst>
          </p:cNvPr>
          <p:cNvSpPr/>
          <p:nvPr/>
        </p:nvSpPr>
        <p:spPr>
          <a:xfrm>
            <a:off x="11137318" y="3559109"/>
            <a:ext cx="760022" cy="760022"/>
          </a:xfrm>
          <a:prstGeom prst="ellipse">
            <a:avLst/>
          </a:prstGeom>
          <a:blipFill>
            <a:blip r:embed="rId3"/>
            <a:stretch>
              <a:fillRect/>
            </a:stretch>
          </a:blipFill>
          <a:ln>
            <a:noFill/>
          </a:ln>
          <a:scene3d>
            <a:camera prst="isometricOffAxis1Top"/>
            <a:lightRig rig="threePt" dir="t"/>
          </a:scene3d>
          <a:sp3d extrusionH="44450" prstMaterial="matte">
            <a:extrusionClr>
              <a:schemeClr val="accent4">
                <a:lumMod val="60000"/>
                <a:lumOff val="40000"/>
              </a:schemeClr>
            </a:extrusion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67" name="Ellipse 166">
            <a:extLst>
              <a:ext uri="{FF2B5EF4-FFF2-40B4-BE49-F238E27FC236}">
                <a16:creationId xmlns:a16="http://schemas.microsoft.com/office/drawing/2014/main" id="{85AA3E92-E3F3-4E3B-AC1F-4B18472E45A1}"/>
              </a:ext>
            </a:extLst>
          </p:cNvPr>
          <p:cNvSpPr/>
          <p:nvPr/>
        </p:nvSpPr>
        <p:spPr>
          <a:xfrm>
            <a:off x="11086307" y="3530991"/>
            <a:ext cx="760022" cy="760022"/>
          </a:xfrm>
          <a:prstGeom prst="ellipse">
            <a:avLst/>
          </a:prstGeom>
          <a:blipFill>
            <a:blip r:embed="rId3"/>
            <a:stretch>
              <a:fillRect/>
            </a:stretch>
          </a:blipFill>
          <a:ln>
            <a:noFill/>
          </a:ln>
          <a:scene3d>
            <a:camera prst="isometricOffAxis1Top"/>
            <a:lightRig rig="threePt" dir="t"/>
          </a:scene3d>
          <a:sp3d extrusionH="44450" prstMaterial="matte">
            <a:extrusionClr>
              <a:schemeClr val="accent4">
                <a:lumMod val="60000"/>
                <a:lumOff val="40000"/>
              </a:schemeClr>
            </a:extrusion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68" name="Ellipse 167">
            <a:extLst>
              <a:ext uri="{FF2B5EF4-FFF2-40B4-BE49-F238E27FC236}">
                <a16:creationId xmlns:a16="http://schemas.microsoft.com/office/drawing/2014/main" id="{D3C3921A-9691-40CB-BFAD-940BD1C2F059}"/>
              </a:ext>
            </a:extLst>
          </p:cNvPr>
          <p:cNvSpPr/>
          <p:nvPr/>
        </p:nvSpPr>
        <p:spPr>
          <a:xfrm>
            <a:off x="11160209" y="3489608"/>
            <a:ext cx="760022" cy="760022"/>
          </a:xfrm>
          <a:prstGeom prst="ellipse">
            <a:avLst/>
          </a:prstGeom>
          <a:blipFill>
            <a:blip r:embed="rId3"/>
            <a:stretch>
              <a:fillRect/>
            </a:stretch>
          </a:blipFill>
          <a:ln>
            <a:noFill/>
          </a:ln>
          <a:scene3d>
            <a:camera prst="isometricOffAxis1Top"/>
            <a:lightRig rig="threePt" dir="t"/>
          </a:scene3d>
          <a:sp3d extrusionH="44450" prstMaterial="matte">
            <a:extrusionClr>
              <a:schemeClr val="accent4">
                <a:lumMod val="60000"/>
                <a:lumOff val="40000"/>
              </a:schemeClr>
            </a:extrusion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69" name="Ellipse 168">
            <a:extLst>
              <a:ext uri="{FF2B5EF4-FFF2-40B4-BE49-F238E27FC236}">
                <a16:creationId xmlns:a16="http://schemas.microsoft.com/office/drawing/2014/main" id="{CCD18980-E49D-445F-A6AC-808EE2A4AAE6}"/>
              </a:ext>
            </a:extLst>
          </p:cNvPr>
          <p:cNvSpPr/>
          <p:nvPr/>
        </p:nvSpPr>
        <p:spPr>
          <a:xfrm>
            <a:off x="11114407" y="3450820"/>
            <a:ext cx="760022" cy="760022"/>
          </a:xfrm>
          <a:prstGeom prst="ellipse">
            <a:avLst/>
          </a:prstGeom>
          <a:blipFill>
            <a:blip r:embed="rId3"/>
            <a:stretch>
              <a:fillRect/>
            </a:stretch>
          </a:blipFill>
          <a:ln>
            <a:noFill/>
          </a:ln>
          <a:scene3d>
            <a:camera prst="isometricOffAxis1Top"/>
            <a:lightRig rig="threePt" dir="t"/>
          </a:scene3d>
          <a:sp3d extrusionH="44450" prstMaterial="matte">
            <a:extrusionClr>
              <a:schemeClr val="accent4">
                <a:lumMod val="60000"/>
                <a:lumOff val="40000"/>
              </a:schemeClr>
            </a:extrusion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70" name="Ellipse 169">
            <a:extLst>
              <a:ext uri="{FF2B5EF4-FFF2-40B4-BE49-F238E27FC236}">
                <a16:creationId xmlns:a16="http://schemas.microsoft.com/office/drawing/2014/main" id="{A296F599-713C-4E98-843B-313FB7A57FD6}"/>
              </a:ext>
            </a:extLst>
          </p:cNvPr>
          <p:cNvSpPr/>
          <p:nvPr/>
        </p:nvSpPr>
        <p:spPr>
          <a:xfrm>
            <a:off x="11191078" y="3411899"/>
            <a:ext cx="760022" cy="760022"/>
          </a:xfrm>
          <a:prstGeom prst="ellipse">
            <a:avLst/>
          </a:prstGeom>
          <a:blipFill>
            <a:blip r:embed="rId3"/>
            <a:stretch>
              <a:fillRect/>
            </a:stretch>
          </a:blipFill>
          <a:ln>
            <a:noFill/>
          </a:ln>
          <a:scene3d>
            <a:camera prst="isometricOffAxis1Top"/>
            <a:lightRig rig="threePt" dir="t"/>
          </a:scene3d>
          <a:sp3d extrusionH="44450" prstMaterial="matte">
            <a:extrusionClr>
              <a:schemeClr val="accent4">
                <a:lumMod val="60000"/>
                <a:lumOff val="40000"/>
              </a:schemeClr>
            </a:extrusion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71" name="Ellipse 170">
            <a:extLst>
              <a:ext uri="{FF2B5EF4-FFF2-40B4-BE49-F238E27FC236}">
                <a16:creationId xmlns:a16="http://schemas.microsoft.com/office/drawing/2014/main" id="{13EF4EF1-D974-476D-8720-758CA1163AAE}"/>
              </a:ext>
            </a:extLst>
          </p:cNvPr>
          <p:cNvSpPr/>
          <p:nvPr/>
        </p:nvSpPr>
        <p:spPr>
          <a:xfrm>
            <a:off x="11110652" y="3375077"/>
            <a:ext cx="760022" cy="760022"/>
          </a:xfrm>
          <a:prstGeom prst="ellipse">
            <a:avLst/>
          </a:prstGeom>
          <a:blipFill>
            <a:blip r:embed="rId3"/>
            <a:stretch>
              <a:fillRect/>
            </a:stretch>
          </a:blipFill>
          <a:ln>
            <a:noFill/>
          </a:ln>
          <a:scene3d>
            <a:camera prst="isometricOffAxis1Top"/>
            <a:lightRig rig="threePt" dir="t"/>
          </a:scene3d>
          <a:sp3d extrusionH="44450" prstMaterial="matte">
            <a:extrusionClr>
              <a:schemeClr val="accent4">
                <a:lumMod val="60000"/>
                <a:lumOff val="40000"/>
              </a:schemeClr>
            </a:extrusion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72" name="Ellipse 171">
            <a:extLst>
              <a:ext uri="{FF2B5EF4-FFF2-40B4-BE49-F238E27FC236}">
                <a16:creationId xmlns:a16="http://schemas.microsoft.com/office/drawing/2014/main" id="{4252B471-4B73-4AAF-9CE1-9915DC386E4E}"/>
              </a:ext>
            </a:extLst>
          </p:cNvPr>
          <p:cNvSpPr/>
          <p:nvPr/>
        </p:nvSpPr>
        <p:spPr>
          <a:xfrm>
            <a:off x="11178005" y="3342700"/>
            <a:ext cx="760022" cy="760022"/>
          </a:xfrm>
          <a:prstGeom prst="ellipse">
            <a:avLst/>
          </a:prstGeom>
          <a:blipFill>
            <a:blip r:embed="rId3"/>
            <a:stretch>
              <a:fillRect/>
            </a:stretch>
          </a:blipFill>
          <a:ln>
            <a:noFill/>
          </a:ln>
          <a:scene3d>
            <a:camera prst="isometricOffAxis1Top"/>
            <a:lightRig rig="threePt" dir="t"/>
          </a:scene3d>
          <a:sp3d extrusionH="44450" prstMaterial="matte">
            <a:extrusionClr>
              <a:schemeClr val="accent4">
                <a:lumMod val="60000"/>
                <a:lumOff val="40000"/>
              </a:schemeClr>
            </a:extrusion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73" name="Ellipse 172">
            <a:extLst>
              <a:ext uri="{FF2B5EF4-FFF2-40B4-BE49-F238E27FC236}">
                <a16:creationId xmlns:a16="http://schemas.microsoft.com/office/drawing/2014/main" id="{55C6F5AB-42F5-47AA-9F2F-4E51A31BF57B}"/>
              </a:ext>
            </a:extLst>
          </p:cNvPr>
          <p:cNvSpPr/>
          <p:nvPr/>
        </p:nvSpPr>
        <p:spPr>
          <a:xfrm>
            <a:off x="11267125" y="3317521"/>
            <a:ext cx="760022" cy="760022"/>
          </a:xfrm>
          <a:prstGeom prst="ellipse">
            <a:avLst/>
          </a:prstGeom>
          <a:blipFill>
            <a:blip r:embed="rId3"/>
            <a:stretch>
              <a:fillRect/>
            </a:stretch>
          </a:blipFill>
          <a:ln>
            <a:noFill/>
          </a:ln>
          <a:scene3d>
            <a:camera prst="isometricOffAxis1Top"/>
            <a:lightRig rig="threePt" dir="t"/>
          </a:scene3d>
          <a:sp3d extrusionH="44450" prstMaterial="matte">
            <a:extrusionClr>
              <a:schemeClr val="accent4">
                <a:lumMod val="60000"/>
                <a:lumOff val="40000"/>
              </a:schemeClr>
            </a:extrusion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75" name="Ellipse 174">
            <a:extLst>
              <a:ext uri="{FF2B5EF4-FFF2-40B4-BE49-F238E27FC236}">
                <a16:creationId xmlns:a16="http://schemas.microsoft.com/office/drawing/2014/main" id="{9F846BB8-DAE0-425E-BCAC-229414876207}"/>
              </a:ext>
            </a:extLst>
          </p:cNvPr>
          <p:cNvSpPr/>
          <p:nvPr/>
        </p:nvSpPr>
        <p:spPr>
          <a:xfrm>
            <a:off x="11201612" y="3254170"/>
            <a:ext cx="760022" cy="760022"/>
          </a:xfrm>
          <a:prstGeom prst="ellipse">
            <a:avLst/>
          </a:prstGeom>
          <a:blipFill>
            <a:blip r:embed="rId3"/>
            <a:stretch>
              <a:fillRect/>
            </a:stretch>
          </a:blipFill>
          <a:ln>
            <a:noFill/>
          </a:ln>
          <a:scene3d>
            <a:camera prst="isometricOffAxis1Top"/>
            <a:lightRig rig="threePt" dir="t"/>
          </a:scene3d>
          <a:sp3d extrusionH="44450" prstMaterial="matte">
            <a:extrusionClr>
              <a:schemeClr val="accent4">
                <a:lumMod val="60000"/>
                <a:lumOff val="40000"/>
              </a:schemeClr>
            </a:extrusion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76" name="Ellipse 175">
            <a:extLst>
              <a:ext uri="{FF2B5EF4-FFF2-40B4-BE49-F238E27FC236}">
                <a16:creationId xmlns:a16="http://schemas.microsoft.com/office/drawing/2014/main" id="{368D961F-02DE-4661-9819-F92B60BAA344}"/>
              </a:ext>
            </a:extLst>
          </p:cNvPr>
          <p:cNvSpPr/>
          <p:nvPr/>
        </p:nvSpPr>
        <p:spPr>
          <a:xfrm>
            <a:off x="11266026" y="3232917"/>
            <a:ext cx="760022" cy="760022"/>
          </a:xfrm>
          <a:prstGeom prst="ellipse">
            <a:avLst/>
          </a:prstGeom>
          <a:blipFill>
            <a:blip r:embed="rId3"/>
            <a:stretch>
              <a:fillRect/>
            </a:stretch>
          </a:blipFill>
          <a:ln>
            <a:noFill/>
          </a:ln>
          <a:scene3d>
            <a:camera prst="isometricOffAxis1Top"/>
            <a:lightRig rig="threePt" dir="t"/>
          </a:scene3d>
          <a:sp3d extrusionH="44450" prstMaterial="matte">
            <a:extrusionClr>
              <a:schemeClr val="accent4">
                <a:lumMod val="60000"/>
                <a:lumOff val="40000"/>
              </a:schemeClr>
            </a:extrusion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77" name="Ellipse 176">
            <a:extLst>
              <a:ext uri="{FF2B5EF4-FFF2-40B4-BE49-F238E27FC236}">
                <a16:creationId xmlns:a16="http://schemas.microsoft.com/office/drawing/2014/main" id="{CF1C70D5-3F9B-4B95-87DB-1D9E50DE6911}"/>
              </a:ext>
            </a:extLst>
          </p:cNvPr>
          <p:cNvSpPr/>
          <p:nvPr/>
        </p:nvSpPr>
        <p:spPr>
          <a:xfrm>
            <a:off x="11225924" y="3179098"/>
            <a:ext cx="760022" cy="760022"/>
          </a:xfrm>
          <a:prstGeom prst="ellipse">
            <a:avLst/>
          </a:prstGeom>
          <a:blipFill>
            <a:blip r:embed="rId3"/>
            <a:stretch>
              <a:fillRect/>
            </a:stretch>
          </a:blipFill>
          <a:ln>
            <a:noFill/>
          </a:ln>
          <a:scene3d>
            <a:camera prst="isometricOffAxis1Top"/>
            <a:lightRig rig="threePt" dir="t"/>
          </a:scene3d>
          <a:sp3d extrusionH="44450" prstMaterial="matte">
            <a:extrusionClr>
              <a:schemeClr val="accent4">
                <a:lumMod val="60000"/>
                <a:lumOff val="40000"/>
              </a:schemeClr>
            </a:extrusion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78" name="Ellipse 177">
            <a:extLst>
              <a:ext uri="{FF2B5EF4-FFF2-40B4-BE49-F238E27FC236}">
                <a16:creationId xmlns:a16="http://schemas.microsoft.com/office/drawing/2014/main" id="{ECDE70EB-67D4-4D6A-BA47-57849D3469BA}"/>
              </a:ext>
            </a:extLst>
          </p:cNvPr>
          <p:cNvSpPr/>
          <p:nvPr/>
        </p:nvSpPr>
        <p:spPr>
          <a:xfrm>
            <a:off x="11173282" y="3132443"/>
            <a:ext cx="760022" cy="760022"/>
          </a:xfrm>
          <a:prstGeom prst="ellipse">
            <a:avLst/>
          </a:prstGeom>
          <a:blipFill>
            <a:blip r:embed="rId3"/>
            <a:stretch>
              <a:fillRect/>
            </a:stretch>
          </a:blipFill>
          <a:ln>
            <a:noFill/>
          </a:ln>
          <a:scene3d>
            <a:camera prst="isometricOffAxis1Top"/>
            <a:lightRig rig="threePt" dir="t"/>
          </a:scene3d>
          <a:sp3d extrusionH="44450" prstMaterial="matte">
            <a:extrusionClr>
              <a:schemeClr val="accent4">
                <a:lumMod val="60000"/>
                <a:lumOff val="40000"/>
              </a:schemeClr>
            </a:extrusion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79" name="Ellipse 178">
            <a:extLst>
              <a:ext uri="{FF2B5EF4-FFF2-40B4-BE49-F238E27FC236}">
                <a16:creationId xmlns:a16="http://schemas.microsoft.com/office/drawing/2014/main" id="{7724FF33-B1EC-4752-8FD4-6A40A3B3171B}"/>
              </a:ext>
            </a:extLst>
          </p:cNvPr>
          <p:cNvSpPr/>
          <p:nvPr/>
        </p:nvSpPr>
        <p:spPr>
          <a:xfrm>
            <a:off x="11234391" y="3100626"/>
            <a:ext cx="760022" cy="760022"/>
          </a:xfrm>
          <a:prstGeom prst="ellipse">
            <a:avLst/>
          </a:prstGeom>
          <a:blipFill>
            <a:blip r:embed="rId3"/>
            <a:stretch>
              <a:fillRect/>
            </a:stretch>
          </a:blipFill>
          <a:ln>
            <a:noFill/>
          </a:ln>
          <a:scene3d>
            <a:camera prst="isometricOffAxis1Top"/>
            <a:lightRig rig="threePt" dir="t"/>
          </a:scene3d>
          <a:sp3d extrusionH="44450" prstMaterial="matte">
            <a:extrusionClr>
              <a:schemeClr val="accent4">
                <a:lumMod val="60000"/>
                <a:lumOff val="40000"/>
              </a:schemeClr>
            </a:extrusion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80" name="Ellipse 179">
            <a:extLst>
              <a:ext uri="{FF2B5EF4-FFF2-40B4-BE49-F238E27FC236}">
                <a16:creationId xmlns:a16="http://schemas.microsoft.com/office/drawing/2014/main" id="{4FA7A02D-CCF8-4585-8625-9A96CAF7989D}"/>
              </a:ext>
            </a:extLst>
          </p:cNvPr>
          <p:cNvSpPr/>
          <p:nvPr/>
        </p:nvSpPr>
        <p:spPr>
          <a:xfrm>
            <a:off x="11198056" y="3068390"/>
            <a:ext cx="760022" cy="760022"/>
          </a:xfrm>
          <a:prstGeom prst="ellipse">
            <a:avLst/>
          </a:prstGeom>
          <a:blipFill>
            <a:blip r:embed="rId3"/>
            <a:stretch>
              <a:fillRect/>
            </a:stretch>
          </a:blipFill>
          <a:ln>
            <a:noFill/>
          </a:ln>
          <a:scene3d>
            <a:camera prst="isometricOffAxis1Top"/>
            <a:lightRig rig="threePt" dir="t"/>
          </a:scene3d>
          <a:sp3d extrusionH="44450" prstMaterial="matte">
            <a:extrusionClr>
              <a:schemeClr val="accent4">
                <a:lumMod val="60000"/>
                <a:lumOff val="40000"/>
              </a:schemeClr>
            </a:extrusion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81" name="Ellipse 180">
            <a:extLst>
              <a:ext uri="{FF2B5EF4-FFF2-40B4-BE49-F238E27FC236}">
                <a16:creationId xmlns:a16="http://schemas.microsoft.com/office/drawing/2014/main" id="{3CD82190-5DB8-419C-8FA8-5523139AD6D2}"/>
              </a:ext>
            </a:extLst>
          </p:cNvPr>
          <p:cNvSpPr/>
          <p:nvPr/>
        </p:nvSpPr>
        <p:spPr>
          <a:xfrm>
            <a:off x="11277491" y="3036013"/>
            <a:ext cx="760022" cy="760022"/>
          </a:xfrm>
          <a:prstGeom prst="ellipse">
            <a:avLst/>
          </a:prstGeom>
          <a:blipFill>
            <a:blip r:embed="rId3"/>
            <a:stretch>
              <a:fillRect/>
            </a:stretch>
          </a:blipFill>
          <a:ln>
            <a:noFill/>
          </a:ln>
          <a:scene3d>
            <a:camera prst="isometricOffAxis1Top"/>
            <a:lightRig rig="threePt" dir="t"/>
          </a:scene3d>
          <a:sp3d extrusionH="44450" prstMaterial="matte">
            <a:extrusionClr>
              <a:schemeClr val="accent4">
                <a:lumMod val="60000"/>
                <a:lumOff val="40000"/>
              </a:schemeClr>
            </a:extrusion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82" name="Ellipse 181">
            <a:extLst>
              <a:ext uri="{FF2B5EF4-FFF2-40B4-BE49-F238E27FC236}">
                <a16:creationId xmlns:a16="http://schemas.microsoft.com/office/drawing/2014/main" id="{4571B4F6-4039-4395-A5F2-266E9EC5B229}"/>
              </a:ext>
            </a:extLst>
          </p:cNvPr>
          <p:cNvSpPr/>
          <p:nvPr/>
        </p:nvSpPr>
        <p:spPr>
          <a:xfrm>
            <a:off x="11198056" y="3011617"/>
            <a:ext cx="760022" cy="760022"/>
          </a:xfrm>
          <a:prstGeom prst="ellipse">
            <a:avLst/>
          </a:prstGeom>
          <a:blipFill>
            <a:blip r:embed="rId3"/>
            <a:stretch>
              <a:fillRect/>
            </a:stretch>
          </a:blipFill>
          <a:ln>
            <a:noFill/>
          </a:ln>
          <a:scene3d>
            <a:camera prst="isometricOffAxis1Top"/>
            <a:lightRig rig="threePt" dir="t"/>
          </a:scene3d>
          <a:sp3d extrusionH="44450" prstMaterial="matte">
            <a:extrusionClr>
              <a:schemeClr val="accent4">
                <a:lumMod val="60000"/>
                <a:lumOff val="40000"/>
              </a:schemeClr>
            </a:extrusion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83" name="Ellipse 182">
            <a:extLst>
              <a:ext uri="{FF2B5EF4-FFF2-40B4-BE49-F238E27FC236}">
                <a16:creationId xmlns:a16="http://schemas.microsoft.com/office/drawing/2014/main" id="{4AFFFE75-4D25-48CB-80B8-3DE035ED26A1}"/>
              </a:ext>
            </a:extLst>
          </p:cNvPr>
          <p:cNvSpPr/>
          <p:nvPr/>
        </p:nvSpPr>
        <p:spPr>
          <a:xfrm>
            <a:off x="11218094" y="2934402"/>
            <a:ext cx="760022" cy="760022"/>
          </a:xfrm>
          <a:prstGeom prst="ellipse">
            <a:avLst/>
          </a:prstGeom>
          <a:blipFill>
            <a:blip r:embed="rId3"/>
            <a:stretch>
              <a:fillRect/>
            </a:stretch>
          </a:blipFill>
          <a:ln>
            <a:noFill/>
          </a:ln>
          <a:scene3d>
            <a:camera prst="isometricOffAxis1Top"/>
            <a:lightRig rig="threePt" dir="t"/>
          </a:scene3d>
          <a:sp3d extrusionH="44450" prstMaterial="matte">
            <a:extrusionClr>
              <a:schemeClr val="accent4">
                <a:lumMod val="60000"/>
                <a:lumOff val="40000"/>
              </a:schemeClr>
            </a:extrusion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84" name="Ellipse 183">
            <a:extLst>
              <a:ext uri="{FF2B5EF4-FFF2-40B4-BE49-F238E27FC236}">
                <a16:creationId xmlns:a16="http://schemas.microsoft.com/office/drawing/2014/main" id="{F8C5D9A8-1122-444B-A2B1-040366DA9FD9}"/>
              </a:ext>
            </a:extLst>
          </p:cNvPr>
          <p:cNvSpPr/>
          <p:nvPr/>
        </p:nvSpPr>
        <p:spPr>
          <a:xfrm>
            <a:off x="11173282" y="2889416"/>
            <a:ext cx="760022" cy="760022"/>
          </a:xfrm>
          <a:prstGeom prst="ellipse">
            <a:avLst/>
          </a:prstGeom>
          <a:blipFill>
            <a:blip r:embed="rId3"/>
            <a:stretch>
              <a:fillRect/>
            </a:stretch>
          </a:blipFill>
          <a:ln>
            <a:noFill/>
          </a:ln>
          <a:scene3d>
            <a:camera prst="isometricOffAxis1Top"/>
            <a:lightRig rig="threePt" dir="t"/>
          </a:scene3d>
          <a:sp3d extrusionH="44450" prstMaterial="matte">
            <a:extrusionClr>
              <a:schemeClr val="accent4">
                <a:lumMod val="60000"/>
                <a:lumOff val="40000"/>
              </a:schemeClr>
            </a:extrusion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85" name="Ellipse 184">
            <a:extLst>
              <a:ext uri="{FF2B5EF4-FFF2-40B4-BE49-F238E27FC236}">
                <a16:creationId xmlns:a16="http://schemas.microsoft.com/office/drawing/2014/main" id="{347139F6-677A-4314-9305-59C11C9E0394}"/>
              </a:ext>
            </a:extLst>
          </p:cNvPr>
          <p:cNvSpPr/>
          <p:nvPr/>
        </p:nvSpPr>
        <p:spPr>
          <a:xfrm>
            <a:off x="11225570" y="2886689"/>
            <a:ext cx="760022" cy="760022"/>
          </a:xfrm>
          <a:prstGeom prst="ellipse">
            <a:avLst/>
          </a:prstGeom>
          <a:blipFill>
            <a:blip r:embed="rId3"/>
            <a:stretch>
              <a:fillRect/>
            </a:stretch>
          </a:blipFill>
          <a:ln>
            <a:noFill/>
          </a:ln>
          <a:scene3d>
            <a:camera prst="isometricOffAxis1Top"/>
            <a:lightRig rig="threePt" dir="t"/>
          </a:scene3d>
          <a:sp3d extrusionH="44450" prstMaterial="matte">
            <a:extrusionClr>
              <a:schemeClr val="accent4">
                <a:lumMod val="60000"/>
                <a:lumOff val="40000"/>
              </a:schemeClr>
            </a:extrusion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86" name="Ellipse 185">
            <a:extLst>
              <a:ext uri="{FF2B5EF4-FFF2-40B4-BE49-F238E27FC236}">
                <a16:creationId xmlns:a16="http://schemas.microsoft.com/office/drawing/2014/main" id="{E53E6EB9-77A0-489A-A815-DE0C9BA56648}"/>
              </a:ext>
            </a:extLst>
          </p:cNvPr>
          <p:cNvSpPr/>
          <p:nvPr/>
        </p:nvSpPr>
        <p:spPr>
          <a:xfrm>
            <a:off x="11192791" y="2819973"/>
            <a:ext cx="760022" cy="760022"/>
          </a:xfrm>
          <a:prstGeom prst="ellipse">
            <a:avLst/>
          </a:prstGeom>
          <a:blipFill>
            <a:blip r:embed="rId3"/>
            <a:stretch>
              <a:fillRect/>
            </a:stretch>
          </a:blipFill>
          <a:ln>
            <a:noFill/>
          </a:ln>
          <a:scene3d>
            <a:camera prst="isometricOffAxis1Top"/>
            <a:lightRig rig="threePt" dir="t"/>
          </a:scene3d>
          <a:sp3d extrusionH="44450" prstMaterial="matte">
            <a:extrusionClr>
              <a:schemeClr val="accent4">
                <a:lumMod val="60000"/>
                <a:lumOff val="40000"/>
              </a:schemeClr>
            </a:extrusion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87" name="Ellipse 186">
            <a:extLst>
              <a:ext uri="{FF2B5EF4-FFF2-40B4-BE49-F238E27FC236}">
                <a16:creationId xmlns:a16="http://schemas.microsoft.com/office/drawing/2014/main" id="{C553B603-4BBA-4E0E-8AC7-4A78CF0F4187}"/>
              </a:ext>
            </a:extLst>
          </p:cNvPr>
          <p:cNvSpPr/>
          <p:nvPr/>
        </p:nvSpPr>
        <p:spPr>
          <a:xfrm>
            <a:off x="11243327" y="2774912"/>
            <a:ext cx="760022" cy="760022"/>
          </a:xfrm>
          <a:prstGeom prst="ellipse">
            <a:avLst/>
          </a:prstGeom>
          <a:blipFill>
            <a:blip r:embed="rId3"/>
            <a:stretch>
              <a:fillRect/>
            </a:stretch>
          </a:blipFill>
          <a:ln>
            <a:noFill/>
          </a:ln>
          <a:scene3d>
            <a:camera prst="isometricOffAxis1Top"/>
            <a:lightRig rig="threePt" dir="t"/>
          </a:scene3d>
          <a:sp3d extrusionH="44450" prstMaterial="matte">
            <a:extrusionClr>
              <a:schemeClr val="accent4">
                <a:lumMod val="60000"/>
                <a:lumOff val="40000"/>
              </a:schemeClr>
            </a:extrusion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88" name="Ellipse 187">
            <a:extLst>
              <a:ext uri="{FF2B5EF4-FFF2-40B4-BE49-F238E27FC236}">
                <a16:creationId xmlns:a16="http://schemas.microsoft.com/office/drawing/2014/main" id="{080DABF4-1CDB-47D1-9B67-E792166CE7C6}"/>
              </a:ext>
            </a:extLst>
          </p:cNvPr>
          <p:cNvSpPr/>
          <p:nvPr/>
        </p:nvSpPr>
        <p:spPr>
          <a:xfrm>
            <a:off x="11188071" y="2737866"/>
            <a:ext cx="760022" cy="760022"/>
          </a:xfrm>
          <a:prstGeom prst="ellipse">
            <a:avLst/>
          </a:prstGeom>
          <a:blipFill>
            <a:blip r:embed="rId3"/>
            <a:stretch>
              <a:fillRect/>
            </a:stretch>
          </a:blipFill>
          <a:ln>
            <a:noFill/>
          </a:ln>
          <a:scene3d>
            <a:camera prst="isometricOffAxis1Top"/>
            <a:lightRig rig="threePt" dir="t"/>
          </a:scene3d>
          <a:sp3d extrusionH="44450" prstMaterial="matte">
            <a:extrusionClr>
              <a:schemeClr val="accent4">
                <a:lumMod val="60000"/>
                <a:lumOff val="40000"/>
              </a:schemeClr>
            </a:extrusion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89" name="Ellipse 188">
            <a:extLst>
              <a:ext uri="{FF2B5EF4-FFF2-40B4-BE49-F238E27FC236}">
                <a16:creationId xmlns:a16="http://schemas.microsoft.com/office/drawing/2014/main" id="{536237A3-BCC0-43C5-BE18-5521C9295E6A}"/>
              </a:ext>
            </a:extLst>
          </p:cNvPr>
          <p:cNvSpPr/>
          <p:nvPr/>
        </p:nvSpPr>
        <p:spPr>
          <a:xfrm>
            <a:off x="11246756" y="2695853"/>
            <a:ext cx="760022" cy="760022"/>
          </a:xfrm>
          <a:prstGeom prst="ellipse">
            <a:avLst/>
          </a:prstGeom>
          <a:blipFill>
            <a:blip r:embed="rId3"/>
            <a:stretch>
              <a:fillRect/>
            </a:stretch>
          </a:blipFill>
          <a:ln>
            <a:noFill/>
          </a:ln>
          <a:scene3d>
            <a:camera prst="isometricOffAxis1Top"/>
            <a:lightRig rig="threePt" dir="t"/>
          </a:scene3d>
          <a:sp3d extrusionH="44450" prstMaterial="matte">
            <a:extrusionClr>
              <a:schemeClr val="accent4">
                <a:lumMod val="60000"/>
                <a:lumOff val="40000"/>
              </a:schemeClr>
            </a:extrusion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90" name="Ellipse 189">
            <a:extLst>
              <a:ext uri="{FF2B5EF4-FFF2-40B4-BE49-F238E27FC236}">
                <a16:creationId xmlns:a16="http://schemas.microsoft.com/office/drawing/2014/main" id="{FEEB8FAF-4C9F-414D-86E2-6862BF19C203}"/>
              </a:ext>
            </a:extLst>
          </p:cNvPr>
          <p:cNvSpPr/>
          <p:nvPr/>
        </p:nvSpPr>
        <p:spPr>
          <a:xfrm>
            <a:off x="11205959" y="2658072"/>
            <a:ext cx="760022" cy="760022"/>
          </a:xfrm>
          <a:prstGeom prst="ellipse">
            <a:avLst/>
          </a:prstGeom>
          <a:blipFill>
            <a:blip r:embed="rId3"/>
            <a:stretch>
              <a:fillRect/>
            </a:stretch>
          </a:blipFill>
          <a:ln>
            <a:noFill/>
          </a:ln>
          <a:scene3d>
            <a:camera prst="isometricOffAxis1Top"/>
            <a:lightRig rig="threePt" dir="t"/>
          </a:scene3d>
          <a:sp3d extrusionH="44450" prstMaterial="matte">
            <a:extrusionClr>
              <a:schemeClr val="accent4">
                <a:lumMod val="60000"/>
                <a:lumOff val="40000"/>
              </a:schemeClr>
            </a:extrusion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91" name="Ellipse 190">
            <a:extLst>
              <a:ext uri="{FF2B5EF4-FFF2-40B4-BE49-F238E27FC236}">
                <a16:creationId xmlns:a16="http://schemas.microsoft.com/office/drawing/2014/main" id="{36FD6533-0E16-4213-A857-ECA344467F28}"/>
              </a:ext>
            </a:extLst>
          </p:cNvPr>
          <p:cNvSpPr/>
          <p:nvPr/>
        </p:nvSpPr>
        <p:spPr>
          <a:xfrm>
            <a:off x="11252263" y="2600312"/>
            <a:ext cx="760022" cy="760022"/>
          </a:xfrm>
          <a:prstGeom prst="ellipse">
            <a:avLst/>
          </a:prstGeom>
          <a:blipFill>
            <a:blip r:embed="rId3"/>
            <a:stretch>
              <a:fillRect/>
            </a:stretch>
          </a:blipFill>
          <a:ln>
            <a:noFill/>
          </a:ln>
          <a:scene3d>
            <a:camera prst="isometricOffAxis1Top"/>
            <a:lightRig rig="threePt" dir="t"/>
          </a:scene3d>
          <a:sp3d extrusionH="44450" prstMaterial="matte">
            <a:extrusionClr>
              <a:schemeClr val="accent4">
                <a:lumMod val="60000"/>
                <a:lumOff val="40000"/>
              </a:schemeClr>
            </a:extrusion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92" name="Ellipse 191">
            <a:extLst>
              <a:ext uri="{FF2B5EF4-FFF2-40B4-BE49-F238E27FC236}">
                <a16:creationId xmlns:a16="http://schemas.microsoft.com/office/drawing/2014/main" id="{C87BE881-12DC-428E-AC78-625447255A2D}"/>
              </a:ext>
            </a:extLst>
          </p:cNvPr>
          <p:cNvSpPr/>
          <p:nvPr/>
        </p:nvSpPr>
        <p:spPr>
          <a:xfrm>
            <a:off x="11210491" y="2552945"/>
            <a:ext cx="760022" cy="760022"/>
          </a:xfrm>
          <a:prstGeom prst="ellipse">
            <a:avLst/>
          </a:prstGeom>
          <a:blipFill>
            <a:blip r:embed="rId3"/>
            <a:stretch>
              <a:fillRect/>
            </a:stretch>
          </a:blipFill>
          <a:ln>
            <a:noFill/>
          </a:ln>
          <a:scene3d>
            <a:camera prst="isometricOffAxis1Top"/>
            <a:lightRig rig="threePt" dir="t"/>
          </a:scene3d>
          <a:sp3d extrusionH="44450" prstMaterial="matte">
            <a:extrusionClr>
              <a:schemeClr val="accent4">
                <a:lumMod val="60000"/>
                <a:lumOff val="40000"/>
              </a:schemeClr>
            </a:extrusion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93" name="Ellipse 192">
            <a:extLst>
              <a:ext uri="{FF2B5EF4-FFF2-40B4-BE49-F238E27FC236}">
                <a16:creationId xmlns:a16="http://schemas.microsoft.com/office/drawing/2014/main" id="{65ABEA08-C916-42F1-8E5D-3505A003E7D2}"/>
              </a:ext>
            </a:extLst>
          </p:cNvPr>
          <p:cNvSpPr/>
          <p:nvPr/>
        </p:nvSpPr>
        <p:spPr>
          <a:xfrm>
            <a:off x="11269652" y="2510371"/>
            <a:ext cx="760022" cy="760022"/>
          </a:xfrm>
          <a:prstGeom prst="ellipse">
            <a:avLst/>
          </a:prstGeom>
          <a:blipFill>
            <a:blip r:embed="rId3"/>
            <a:stretch>
              <a:fillRect/>
            </a:stretch>
          </a:blipFill>
          <a:ln>
            <a:noFill/>
          </a:ln>
          <a:scene3d>
            <a:camera prst="isometricOffAxis1Top"/>
            <a:lightRig rig="threePt" dir="t"/>
          </a:scene3d>
          <a:sp3d extrusionH="44450" prstMaterial="matte">
            <a:extrusionClr>
              <a:schemeClr val="accent4">
                <a:lumMod val="60000"/>
                <a:lumOff val="40000"/>
              </a:schemeClr>
            </a:extrusion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94" name="Ellipse 193">
            <a:extLst>
              <a:ext uri="{FF2B5EF4-FFF2-40B4-BE49-F238E27FC236}">
                <a16:creationId xmlns:a16="http://schemas.microsoft.com/office/drawing/2014/main" id="{77EA269E-1853-4E3E-A1B3-2328287A2339}"/>
              </a:ext>
            </a:extLst>
          </p:cNvPr>
          <p:cNvSpPr/>
          <p:nvPr/>
        </p:nvSpPr>
        <p:spPr>
          <a:xfrm>
            <a:off x="11210491" y="2470813"/>
            <a:ext cx="760022" cy="760022"/>
          </a:xfrm>
          <a:prstGeom prst="ellipse">
            <a:avLst/>
          </a:prstGeom>
          <a:blipFill>
            <a:blip r:embed="rId3"/>
            <a:stretch>
              <a:fillRect/>
            </a:stretch>
          </a:blipFill>
          <a:ln>
            <a:noFill/>
          </a:ln>
          <a:scene3d>
            <a:camera prst="isometricOffAxis1Top"/>
            <a:lightRig rig="threePt" dir="t"/>
          </a:scene3d>
          <a:sp3d extrusionH="44450" prstMaterial="matte">
            <a:extrusionClr>
              <a:schemeClr val="accent4">
                <a:lumMod val="60000"/>
                <a:lumOff val="40000"/>
              </a:schemeClr>
            </a:extrusion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95" name="Ellipse 194">
            <a:extLst>
              <a:ext uri="{FF2B5EF4-FFF2-40B4-BE49-F238E27FC236}">
                <a16:creationId xmlns:a16="http://schemas.microsoft.com/office/drawing/2014/main" id="{4F708C97-7916-4209-B33F-4929996FEC9C}"/>
              </a:ext>
            </a:extLst>
          </p:cNvPr>
          <p:cNvSpPr/>
          <p:nvPr/>
        </p:nvSpPr>
        <p:spPr>
          <a:xfrm>
            <a:off x="11256759" y="2419370"/>
            <a:ext cx="760022" cy="760022"/>
          </a:xfrm>
          <a:prstGeom prst="ellipse">
            <a:avLst/>
          </a:prstGeom>
          <a:blipFill>
            <a:blip r:embed="rId3"/>
            <a:stretch>
              <a:fillRect/>
            </a:stretch>
          </a:blipFill>
          <a:ln>
            <a:noFill/>
          </a:ln>
          <a:scene3d>
            <a:camera prst="isometricOffAxis1Top"/>
            <a:lightRig rig="threePt" dir="t"/>
          </a:scene3d>
          <a:sp3d extrusionH="44450" prstMaterial="matte">
            <a:extrusionClr>
              <a:schemeClr val="accent4">
                <a:lumMod val="60000"/>
                <a:lumOff val="40000"/>
              </a:schemeClr>
            </a:extrusion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96" name="Ellipse 195">
            <a:extLst>
              <a:ext uri="{FF2B5EF4-FFF2-40B4-BE49-F238E27FC236}">
                <a16:creationId xmlns:a16="http://schemas.microsoft.com/office/drawing/2014/main" id="{0C17407A-AF73-490C-813B-9F7907D35E94}"/>
              </a:ext>
            </a:extLst>
          </p:cNvPr>
          <p:cNvSpPr/>
          <p:nvPr/>
        </p:nvSpPr>
        <p:spPr>
          <a:xfrm>
            <a:off x="11224490" y="2368247"/>
            <a:ext cx="760022" cy="760022"/>
          </a:xfrm>
          <a:prstGeom prst="ellipse">
            <a:avLst/>
          </a:prstGeom>
          <a:blipFill>
            <a:blip r:embed="rId3"/>
            <a:stretch>
              <a:fillRect/>
            </a:stretch>
          </a:blipFill>
          <a:ln>
            <a:noFill/>
          </a:ln>
          <a:scene3d>
            <a:camera prst="isometricOffAxis1Top"/>
            <a:lightRig rig="threePt" dir="t"/>
          </a:scene3d>
          <a:sp3d extrusionH="44450" prstMaterial="matte">
            <a:extrusionClr>
              <a:schemeClr val="accent4">
                <a:lumMod val="60000"/>
                <a:lumOff val="40000"/>
              </a:schemeClr>
            </a:extrusion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97" name="Ellipse 196">
            <a:extLst>
              <a:ext uri="{FF2B5EF4-FFF2-40B4-BE49-F238E27FC236}">
                <a16:creationId xmlns:a16="http://schemas.microsoft.com/office/drawing/2014/main" id="{5D164728-6284-4887-A6C0-A0A73D5CB337}"/>
              </a:ext>
            </a:extLst>
          </p:cNvPr>
          <p:cNvSpPr/>
          <p:nvPr/>
        </p:nvSpPr>
        <p:spPr>
          <a:xfrm>
            <a:off x="11159092" y="2328044"/>
            <a:ext cx="760022" cy="760022"/>
          </a:xfrm>
          <a:prstGeom prst="ellipse">
            <a:avLst/>
          </a:prstGeom>
          <a:blipFill>
            <a:blip r:embed="rId3"/>
            <a:stretch>
              <a:fillRect/>
            </a:stretch>
          </a:blipFill>
          <a:ln>
            <a:noFill/>
          </a:ln>
          <a:scene3d>
            <a:camera prst="isometricOffAxis1Top"/>
            <a:lightRig rig="threePt" dir="t"/>
          </a:scene3d>
          <a:sp3d extrusionH="44450" prstMaterial="matte">
            <a:extrusionClr>
              <a:schemeClr val="accent4">
                <a:lumMod val="60000"/>
                <a:lumOff val="40000"/>
              </a:schemeClr>
            </a:extrusion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98" name="Ellipse 197">
            <a:extLst>
              <a:ext uri="{FF2B5EF4-FFF2-40B4-BE49-F238E27FC236}">
                <a16:creationId xmlns:a16="http://schemas.microsoft.com/office/drawing/2014/main" id="{B4D5FED5-8A52-438C-8ED6-56FEB019D7A3}"/>
              </a:ext>
            </a:extLst>
          </p:cNvPr>
          <p:cNvSpPr/>
          <p:nvPr/>
        </p:nvSpPr>
        <p:spPr>
          <a:xfrm>
            <a:off x="11218852" y="2305577"/>
            <a:ext cx="760022" cy="760022"/>
          </a:xfrm>
          <a:prstGeom prst="ellipse">
            <a:avLst/>
          </a:prstGeom>
          <a:blipFill>
            <a:blip r:embed="rId3"/>
            <a:stretch>
              <a:fillRect/>
            </a:stretch>
          </a:blipFill>
          <a:ln>
            <a:noFill/>
          </a:ln>
          <a:scene3d>
            <a:camera prst="isometricOffAxis1Top"/>
            <a:lightRig rig="threePt" dir="t"/>
          </a:scene3d>
          <a:sp3d extrusionH="44450" prstMaterial="matte">
            <a:extrusionClr>
              <a:schemeClr val="accent4">
                <a:lumMod val="60000"/>
                <a:lumOff val="40000"/>
              </a:schemeClr>
            </a:extrusion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99" name="Ellipse 198">
            <a:extLst>
              <a:ext uri="{FF2B5EF4-FFF2-40B4-BE49-F238E27FC236}">
                <a16:creationId xmlns:a16="http://schemas.microsoft.com/office/drawing/2014/main" id="{332D568F-0B36-4A64-9DE8-FC56923165E6}"/>
              </a:ext>
            </a:extLst>
          </p:cNvPr>
          <p:cNvSpPr/>
          <p:nvPr/>
        </p:nvSpPr>
        <p:spPr>
          <a:xfrm>
            <a:off x="11173282" y="2253998"/>
            <a:ext cx="760022" cy="760022"/>
          </a:xfrm>
          <a:prstGeom prst="ellipse">
            <a:avLst/>
          </a:prstGeom>
          <a:blipFill>
            <a:blip r:embed="rId3"/>
            <a:stretch>
              <a:fillRect/>
            </a:stretch>
          </a:blipFill>
          <a:ln>
            <a:noFill/>
          </a:ln>
          <a:scene3d>
            <a:camera prst="isometricOffAxis1Top"/>
            <a:lightRig rig="threePt" dir="t"/>
          </a:scene3d>
          <a:sp3d extrusionH="44450" prstMaterial="matte">
            <a:extrusionClr>
              <a:schemeClr val="accent4">
                <a:lumMod val="60000"/>
                <a:lumOff val="40000"/>
              </a:schemeClr>
            </a:extrusion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00" name="Ellipse 199">
            <a:extLst>
              <a:ext uri="{FF2B5EF4-FFF2-40B4-BE49-F238E27FC236}">
                <a16:creationId xmlns:a16="http://schemas.microsoft.com/office/drawing/2014/main" id="{67E8324A-5D92-425C-813B-656D57D00ECC}"/>
              </a:ext>
            </a:extLst>
          </p:cNvPr>
          <p:cNvSpPr/>
          <p:nvPr/>
        </p:nvSpPr>
        <p:spPr>
          <a:xfrm>
            <a:off x="11229080" y="2246279"/>
            <a:ext cx="760022" cy="760022"/>
          </a:xfrm>
          <a:prstGeom prst="ellipse">
            <a:avLst/>
          </a:prstGeom>
          <a:blipFill>
            <a:blip r:embed="rId3"/>
            <a:stretch>
              <a:fillRect/>
            </a:stretch>
          </a:blipFill>
          <a:ln>
            <a:noFill/>
          </a:ln>
          <a:scene3d>
            <a:camera prst="isometricOffAxis1Top"/>
            <a:lightRig rig="threePt" dir="t"/>
          </a:scene3d>
          <a:sp3d extrusionH="44450" prstMaterial="matte">
            <a:extrusionClr>
              <a:schemeClr val="accent4">
                <a:lumMod val="60000"/>
                <a:lumOff val="40000"/>
              </a:schemeClr>
            </a:extrusion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70" name="Gerader Verbinder 69">
            <a:extLst>
              <a:ext uri="{FF2B5EF4-FFF2-40B4-BE49-F238E27FC236}">
                <a16:creationId xmlns:a16="http://schemas.microsoft.com/office/drawing/2014/main" id="{65B61F1C-ACA5-4308-99B4-EDEB4386B863}"/>
              </a:ext>
            </a:extLst>
          </p:cNvPr>
          <p:cNvCxnSpPr>
            <a:cxnSpLocks/>
          </p:cNvCxnSpPr>
          <p:nvPr/>
        </p:nvCxnSpPr>
        <p:spPr>
          <a:xfrm>
            <a:off x="11153850" y="2589357"/>
            <a:ext cx="792088" cy="0"/>
          </a:xfrm>
          <a:prstGeom prst="line">
            <a:avLst/>
          </a:prstGeom>
          <a:ln w="3175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174" name="Textfeld 173">
            <a:extLst>
              <a:ext uri="{FF2B5EF4-FFF2-40B4-BE49-F238E27FC236}">
                <a16:creationId xmlns:a16="http://schemas.microsoft.com/office/drawing/2014/main" id="{896AFC39-1752-4129-8EC9-48C8934B7052}"/>
              </a:ext>
            </a:extLst>
          </p:cNvPr>
          <p:cNvSpPr txBox="1"/>
          <p:nvPr/>
        </p:nvSpPr>
        <p:spPr>
          <a:xfrm>
            <a:off x="913494" y="4185534"/>
            <a:ext cx="1518364" cy="461665"/>
          </a:xfrm>
          <a:prstGeom prst="rect">
            <a:avLst/>
          </a:prstGeom>
          <a:noFill/>
        </p:spPr>
        <p:txBody>
          <a:bodyPr wrap="none" rtlCol="0">
            <a:spAutoFit/>
          </a:bodyPr>
          <a:lstStyle/>
          <a:p>
            <a:r>
              <a:rPr lang="de-DE" sz="2400" b="1" dirty="0">
                <a:solidFill>
                  <a:srgbClr val="0070C0"/>
                </a:solidFill>
                <a:latin typeface="Arial" panose="020B0604020202020204" pitchFamily="34" charset="0"/>
                <a:cs typeface="Arial" panose="020B0604020202020204" pitchFamily="34" charset="0"/>
              </a:rPr>
              <a:t>2.92 ppm</a:t>
            </a:r>
          </a:p>
        </p:txBody>
      </p:sp>
      <p:sp>
        <p:nvSpPr>
          <p:cNvPr id="202" name="Textfeld 201">
            <a:extLst>
              <a:ext uri="{FF2B5EF4-FFF2-40B4-BE49-F238E27FC236}">
                <a16:creationId xmlns:a16="http://schemas.microsoft.com/office/drawing/2014/main" id="{3CAAA856-D2EC-41AC-B257-CBEC7CBFE9E4}"/>
              </a:ext>
            </a:extLst>
          </p:cNvPr>
          <p:cNvSpPr txBox="1"/>
          <p:nvPr/>
        </p:nvSpPr>
        <p:spPr>
          <a:xfrm>
            <a:off x="9077746" y="4185534"/>
            <a:ext cx="1518364" cy="461665"/>
          </a:xfrm>
          <a:prstGeom prst="rect">
            <a:avLst/>
          </a:prstGeom>
          <a:noFill/>
        </p:spPr>
        <p:txBody>
          <a:bodyPr wrap="none" rtlCol="0">
            <a:spAutoFit/>
          </a:bodyPr>
          <a:lstStyle/>
          <a:p>
            <a:r>
              <a:rPr lang="de-DE" sz="2400" b="1" dirty="0">
                <a:solidFill>
                  <a:srgbClr val="C00000"/>
                </a:solidFill>
                <a:latin typeface="Arial" panose="020B0604020202020204" pitchFamily="34" charset="0"/>
                <a:cs typeface="Arial" panose="020B0604020202020204" pitchFamily="34" charset="0"/>
              </a:rPr>
              <a:t>1.22 ppm</a:t>
            </a:r>
          </a:p>
        </p:txBody>
      </p:sp>
      <p:sp>
        <p:nvSpPr>
          <p:cNvPr id="203" name="Textfeld 202">
            <a:extLst>
              <a:ext uri="{FF2B5EF4-FFF2-40B4-BE49-F238E27FC236}">
                <a16:creationId xmlns:a16="http://schemas.microsoft.com/office/drawing/2014/main" id="{9AA40AC8-6079-494F-AD34-6896E2A8CD08}"/>
              </a:ext>
            </a:extLst>
          </p:cNvPr>
          <p:cNvSpPr txBox="1"/>
          <p:nvPr/>
        </p:nvSpPr>
        <p:spPr>
          <a:xfrm>
            <a:off x="4397178" y="296562"/>
            <a:ext cx="3212739" cy="461665"/>
          </a:xfrm>
          <a:prstGeom prst="rect">
            <a:avLst/>
          </a:prstGeom>
          <a:noFill/>
        </p:spPr>
        <p:txBody>
          <a:bodyPr wrap="none" rtlCol="0">
            <a:spAutoFit/>
          </a:bodyPr>
          <a:lstStyle/>
          <a:p>
            <a:r>
              <a:rPr lang="de-DE" sz="2400" b="1" dirty="0">
                <a:latin typeface="Arial" panose="020B0604020202020204" pitchFamily="34" charset="0"/>
                <a:cs typeface="Arial" panose="020B0604020202020204" pitchFamily="34" charset="0"/>
              </a:rPr>
              <a:t>Struktural </a:t>
            </a:r>
            <a:r>
              <a:rPr lang="de-DE" sz="2400" b="1" dirty="0" err="1">
                <a:latin typeface="Arial" panose="020B0604020202020204" pitchFamily="34" charset="0"/>
                <a:cs typeface="Arial" panose="020B0604020202020204" pitchFamily="34" charset="0"/>
              </a:rPr>
              <a:t>fragments</a:t>
            </a:r>
            <a:endParaRPr lang="de-DE" sz="2400" b="1" dirty="0">
              <a:latin typeface="Arial" panose="020B0604020202020204" pitchFamily="34" charset="0"/>
              <a:cs typeface="Arial" panose="020B0604020202020204" pitchFamily="34" charset="0"/>
            </a:endParaRPr>
          </a:p>
        </p:txBody>
      </p:sp>
      <p:sp>
        <p:nvSpPr>
          <p:cNvPr id="2" name="Textfeld 1">
            <a:extLst>
              <a:ext uri="{FF2B5EF4-FFF2-40B4-BE49-F238E27FC236}">
                <a16:creationId xmlns:a16="http://schemas.microsoft.com/office/drawing/2014/main" id="{72DA3AE0-F0A3-4D40-9441-E93D2BC5C97D}"/>
              </a:ext>
            </a:extLst>
          </p:cNvPr>
          <p:cNvSpPr txBox="1"/>
          <p:nvPr/>
        </p:nvSpPr>
        <p:spPr>
          <a:xfrm>
            <a:off x="1289957" y="5190821"/>
            <a:ext cx="579005" cy="461665"/>
          </a:xfrm>
          <a:prstGeom prst="rect">
            <a:avLst/>
          </a:prstGeom>
          <a:noFill/>
        </p:spPr>
        <p:txBody>
          <a:bodyPr wrap="none" rtlCol="0">
            <a:spAutoFit/>
          </a:bodyPr>
          <a:lstStyle/>
          <a:p>
            <a:r>
              <a:rPr lang="de-DE" sz="2400" b="1" dirty="0">
                <a:solidFill>
                  <a:srgbClr val="0070C0"/>
                </a:solidFill>
                <a:latin typeface="Arial" panose="020B0604020202020204" pitchFamily="34" charset="0"/>
                <a:cs typeface="Arial" panose="020B0604020202020204" pitchFamily="34" charset="0"/>
              </a:rPr>
              <a:t>2H</a:t>
            </a:r>
          </a:p>
        </p:txBody>
      </p:sp>
      <p:sp>
        <p:nvSpPr>
          <p:cNvPr id="205" name="Textfeld 204">
            <a:extLst>
              <a:ext uri="{FF2B5EF4-FFF2-40B4-BE49-F238E27FC236}">
                <a16:creationId xmlns:a16="http://schemas.microsoft.com/office/drawing/2014/main" id="{4E49B966-D95C-47EF-B434-9379541B56EB}"/>
              </a:ext>
            </a:extLst>
          </p:cNvPr>
          <p:cNvSpPr txBox="1"/>
          <p:nvPr/>
        </p:nvSpPr>
        <p:spPr>
          <a:xfrm>
            <a:off x="9547425" y="5008228"/>
            <a:ext cx="579005" cy="461665"/>
          </a:xfrm>
          <a:prstGeom prst="rect">
            <a:avLst/>
          </a:prstGeom>
          <a:noFill/>
        </p:spPr>
        <p:txBody>
          <a:bodyPr wrap="none" rtlCol="0">
            <a:spAutoFit/>
          </a:bodyPr>
          <a:lstStyle/>
          <a:p>
            <a:r>
              <a:rPr lang="de-DE" sz="2400" b="1" dirty="0">
                <a:solidFill>
                  <a:srgbClr val="C00000"/>
                </a:solidFill>
                <a:latin typeface="Arial" panose="020B0604020202020204" pitchFamily="34" charset="0"/>
                <a:cs typeface="Arial" panose="020B0604020202020204" pitchFamily="34" charset="0"/>
              </a:rPr>
              <a:t>3H</a:t>
            </a:r>
          </a:p>
        </p:txBody>
      </p:sp>
      <p:grpSp>
        <p:nvGrpSpPr>
          <p:cNvPr id="206" name="Gruppieren 205">
            <a:extLst>
              <a:ext uri="{FF2B5EF4-FFF2-40B4-BE49-F238E27FC236}">
                <a16:creationId xmlns:a16="http://schemas.microsoft.com/office/drawing/2014/main" id="{D122764A-B713-4193-AD2F-1A509BB796EC}"/>
              </a:ext>
            </a:extLst>
          </p:cNvPr>
          <p:cNvGrpSpPr/>
          <p:nvPr/>
        </p:nvGrpSpPr>
        <p:grpSpPr>
          <a:xfrm>
            <a:off x="9132016" y="2334567"/>
            <a:ext cx="1304975" cy="1689061"/>
            <a:chOff x="3384777" y="2227262"/>
            <a:chExt cx="1304975" cy="1689061"/>
          </a:xfrm>
        </p:grpSpPr>
        <p:sp>
          <p:nvSpPr>
            <p:cNvPr id="207" name="Line 12">
              <a:extLst>
                <a:ext uri="{FF2B5EF4-FFF2-40B4-BE49-F238E27FC236}">
                  <a16:creationId xmlns:a16="http://schemas.microsoft.com/office/drawing/2014/main" id="{6CE0B7F3-91F6-4C1A-A600-DA8CB7F5092B}"/>
                </a:ext>
              </a:extLst>
            </p:cNvPr>
            <p:cNvSpPr>
              <a:spLocks noChangeShapeType="1"/>
            </p:cNvSpPr>
            <p:nvPr/>
          </p:nvSpPr>
          <p:spPr bwMode="auto">
            <a:xfrm flipH="1">
              <a:off x="3922940" y="2727325"/>
              <a:ext cx="77788" cy="287338"/>
            </a:xfrm>
            <a:prstGeom prst="line">
              <a:avLst/>
            </a:prstGeom>
            <a:noFill/>
            <a:ln w="3175" cap="flat">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a:p>
          </p:txBody>
        </p:sp>
        <p:sp>
          <p:nvSpPr>
            <p:cNvPr id="208" name="Freeform 13">
              <a:extLst>
                <a:ext uri="{FF2B5EF4-FFF2-40B4-BE49-F238E27FC236}">
                  <a16:creationId xmlns:a16="http://schemas.microsoft.com/office/drawing/2014/main" id="{8A5DC3CE-58AA-4A22-AB93-673B54F31947}"/>
                </a:ext>
              </a:extLst>
            </p:cNvPr>
            <p:cNvSpPr>
              <a:spLocks/>
            </p:cNvSpPr>
            <p:nvPr/>
          </p:nvSpPr>
          <p:spPr bwMode="auto">
            <a:xfrm>
              <a:off x="3910240" y="2703512"/>
              <a:ext cx="163513" cy="319088"/>
            </a:xfrm>
            <a:custGeom>
              <a:avLst/>
              <a:gdLst>
                <a:gd name="T0" fmla="*/ 11 w 103"/>
                <a:gd name="T1" fmla="*/ 0 h 201"/>
                <a:gd name="T2" fmla="*/ 103 w 103"/>
                <a:gd name="T3" fmla="*/ 25 h 201"/>
                <a:gd name="T4" fmla="*/ 15 w 103"/>
                <a:gd name="T5" fmla="*/ 201 h 201"/>
                <a:gd name="T6" fmla="*/ 0 w 103"/>
                <a:gd name="T7" fmla="*/ 196 h 201"/>
                <a:gd name="T8" fmla="*/ 11 w 103"/>
                <a:gd name="T9" fmla="*/ 0 h 201"/>
              </a:gdLst>
              <a:ahLst/>
              <a:cxnLst>
                <a:cxn ang="0">
                  <a:pos x="T0" y="T1"/>
                </a:cxn>
                <a:cxn ang="0">
                  <a:pos x="T2" y="T3"/>
                </a:cxn>
                <a:cxn ang="0">
                  <a:pos x="T4" y="T5"/>
                </a:cxn>
                <a:cxn ang="0">
                  <a:pos x="T6" y="T7"/>
                </a:cxn>
                <a:cxn ang="0">
                  <a:pos x="T8" y="T9"/>
                </a:cxn>
              </a:cxnLst>
              <a:rect l="0" t="0" r="r" b="b"/>
              <a:pathLst>
                <a:path w="103" h="201">
                  <a:moveTo>
                    <a:pt x="11" y="0"/>
                  </a:moveTo>
                  <a:lnTo>
                    <a:pt x="103" y="25"/>
                  </a:lnTo>
                  <a:lnTo>
                    <a:pt x="15" y="201"/>
                  </a:lnTo>
                  <a:lnTo>
                    <a:pt x="0" y="196"/>
                  </a:lnTo>
                  <a:lnTo>
                    <a:pt x="11"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e-DE"/>
            </a:p>
          </p:txBody>
        </p:sp>
        <p:sp>
          <p:nvSpPr>
            <p:cNvPr id="209" name="Rectangle 14">
              <a:extLst>
                <a:ext uri="{FF2B5EF4-FFF2-40B4-BE49-F238E27FC236}">
                  <a16:creationId xmlns:a16="http://schemas.microsoft.com/office/drawing/2014/main" id="{6B533AB4-7A57-4231-B0F0-1DA6FA8FD98F}"/>
                </a:ext>
              </a:extLst>
            </p:cNvPr>
            <p:cNvSpPr>
              <a:spLocks noChangeArrowheads="1"/>
            </p:cNvSpPr>
            <p:nvPr/>
          </p:nvSpPr>
          <p:spPr bwMode="auto">
            <a:xfrm>
              <a:off x="3897540" y="2227262"/>
              <a:ext cx="333425" cy="5539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3600" b="0" i="0" u="none" strike="noStrike" cap="none" normalizeH="0" baseline="0" dirty="0">
                  <a:ln>
                    <a:noFill/>
                  </a:ln>
                  <a:solidFill>
                    <a:srgbClr val="C00000"/>
                  </a:solidFill>
                  <a:effectLst/>
                  <a:latin typeface="Arial" panose="020B0604020202020204" pitchFamily="34" charset="0"/>
                </a:rPr>
                <a:t>H</a:t>
              </a:r>
              <a:endParaRPr kumimoji="0" lang="de-DE" altLang="de-DE" sz="1800" b="0" i="0" u="none" strike="noStrike" cap="none" normalizeH="0" baseline="0" dirty="0">
                <a:ln>
                  <a:noFill/>
                </a:ln>
                <a:solidFill>
                  <a:srgbClr val="C00000"/>
                </a:solidFill>
                <a:effectLst/>
                <a:latin typeface="Arial" panose="020B0604020202020204" pitchFamily="34" charset="0"/>
              </a:endParaRPr>
            </a:p>
          </p:txBody>
        </p:sp>
        <p:sp>
          <p:nvSpPr>
            <p:cNvPr id="210" name="Line 24">
              <a:extLst>
                <a:ext uri="{FF2B5EF4-FFF2-40B4-BE49-F238E27FC236}">
                  <a16:creationId xmlns:a16="http://schemas.microsoft.com/office/drawing/2014/main" id="{8E642464-BF87-47F9-91F8-1E8E093D6DB3}"/>
                </a:ext>
              </a:extLst>
            </p:cNvPr>
            <p:cNvSpPr>
              <a:spLocks noChangeShapeType="1"/>
            </p:cNvSpPr>
            <p:nvPr/>
          </p:nvSpPr>
          <p:spPr bwMode="auto">
            <a:xfrm flipV="1">
              <a:off x="3668940" y="2717800"/>
              <a:ext cx="142875" cy="38100"/>
            </a:xfrm>
            <a:prstGeom prst="line">
              <a:avLst/>
            </a:prstGeom>
            <a:noFill/>
            <a:ln w="23813" cap="rnd">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a:p>
          </p:txBody>
        </p:sp>
        <p:sp>
          <p:nvSpPr>
            <p:cNvPr id="211" name="Line 25">
              <a:extLst>
                <a:ext uri="{FF2B5EF4-FFF2-40B4-BE49-F238E27FC236}">
                  <a16:creationId xmlns:a16="http://schemas.microsoft.com/office/drawing/2014/main" id="{D47AE494-8083-451C-850A-51D94F8BA118}"/>
                </a:ext>
              </a:extLst>
            </p:cNvPr>
            <p:cNvSpPr>
              <a:spLocks noChangeShapeType="1"/>
            </p:cNvSpPr>
            <p:nvPr/>
          </p:nvSpPr>
          <p:spPr bwMode="auto">
            <a:xfrm flipV="1">
              <a:off x="3702277" y="2789237"/>
              <a:ext cx="112713" cy="31750"/>
            </a:xfrm>
            <a:prstGeom prst="line">
              <a:avLst/>
            </a:prstGeom>
            <a:noFill/>
            <a:ln w="23813" cap="rnd">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a:p>
          </p:txBody>
        </p:sp>
        <p:sp>
          <p:nvSpPr>
            <p:cNvPr id="212" name="Line 26">
              <a:extLst>
                <a:ext uri="{FF2B5EF4-FFF2-40B4-BE49-F238E27FC236}">
                  <a16:creationId xmlns:a16="http://schemas.microsoft.com/office/drawing/2014/main" id="{710B4086-C65F-45E6-8BF9-C67484EF8D2F}"/>
                </a:ext>
              </a:extLst>
            </p:cNvPr>
            <p:cNvSpPr>
              <a:spLocks noChangeShapeType="1"/>
            </p:cNvSpPr>
            <p:nvPr/>
          </p:nvSpPr>
          <p:spPr bwMode="auto">
            <a:xfrm flipV="1">
              <a:off x="3734027" y="2862262"/>
              <a:ext cx="85725" cy="23813"/>
            </a:xfrm>
            <a:prstGeom prst="line">
              <a:avLst/>
            </a:prstGeom>
            <a:noFill/>
            <a:ln w="23813" cap="rnd">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a:p>
          </p:txBody>
        </p:sp>
        <p:sp>
          <p:nvSpPr>
            <p:cNvPr id="213" name="Line 27">
              <a:extLst>
                <a:ext uri="{FF2B5EF4-FFF2-40B4-BE49-F238E27FC236}">
                  <a16:creationId xmlns:a16="http://schemas.microsoft.com/office/drawing/2014/main" id="{4683F3BC-4797-4F62-AF78-B15ECBDB3F46}"/>
                </a:ext>
              </a:extLst>
            </p:cNvPr>
            <p:cNvSpPr>
              <a:spLocks noChangeShapeType="1"/>
            </p:cNvSpPr>
            <p:nvPr/>
          </p:nvSpPr>
          <p:spPr bwMode="auto">
            <a:xfrm flipV="1">
              <a:off x="3767365" y="2935287"/>
              <a:ext cx="58738" cy="15875"/>
            </a:xfrm>
            <a:prstGeom prst="line">
              <a:avLst/>
            </a:prstGeom>
            <a:noFill/>
            <a:ln w="23813" cap="rnd">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a:p>
          </p:txBody>
        </p:sp>
        <p:sp>
          <p:nvSpPr>
            <p:cNvPr id="214" name="Line 28">
              <a:extLst>
                <a:ext uri="{FF2B5EF4-FFF2-40B4-BE49-F238E27FC236}">
                  <a16:creationId xmlns:a16="http://schemas.microsoft.com/office/drawing/2014/main" id="{FE1D6A37-0958-4C99-A87B-5E2923A6EBAD}"/>
                </a:ext>
              </a:extLst>
            </p:cNvPr>
            <p:cNvSpPr>
              <a:spLocks noChangeShapeType="1"/>
            </p:cNvSpPr>
            <p:nvPr/>
          </p:nvSpPr>
          <p:spPr bwMode="auto">
            <a:xfrm flipV="1">
              <a:off x="3800702" y="3008312"/>
              <a:ext cx="28575" cy="7938"/>
            </a:xfrm>
            <a:prstGeom prst="line">
              <a:avLst/>
            </a:prstGeom>
            <a:noFill/>
            <a:ln w="23813" cap="rnd">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a:p>
          </p:txBody>
        </p:sp>
        <p:sp>
          <p:nvSpPr>
            <p:cNvPr id="215" name="Rectangle 29">
              <a:extLst>
                <a:ext uri="{FF2B5EF4-FFF2-40B4-BE49-F238E27FC236}">
                  <a16:creationId xmlns:a16="http://schemas.microsoft.com/office/drawing/2014/main" id="{423122BF-62F5-4421-8B08-210D03712BA6}"/>
                </a:ext>
              </a:extLst>
            </p:cNvPr>
            <p:cNvSpPr>
              <a:spLocks noChangeArrowheads="1"/>
            </p:cNvSpPr>
            <p:nvPr/>
          </p:nvSpPr>
          <p:spPr bwMode="auto">
            <a:xfrm>
              <a:off x="3494315" y="2227262"/>
              <a:ext cx="333425" cy="5539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3600" b="0" i="0" u="none" strike="noStrike" cap="none" normalizeH="0" baseline="0" dirty="0">
                  <a:ln>
                    <a:noFill/>
                  </a:ln>
                  <a:solidFill>
                    <a:srgbClr val="C00000"/>
                  </a:solidFill>
                  <a:effectLst/>
                  <a:latin typeface="Arial" panose="020B0604020202020204" pitchFamily="34" charset="0"/>
                </a:rPr>
                <a:t>H</a:t>
              </a:r>
              <a:endParaRPr kumimoji="0" lang="de-DE" altLang="de-DE" sz="1800" b="0" i="0" u="none" strike="noStrike" cap="none" normalizeH="0" baseline="0" dirty="0">
                <a:ln>
                  <a:noFill/>
                </a:ln>
                <a:solidFill>
                  <a:srgbClr val="C00000"/>
                </a:solidFill>
                <a:effectLst/>
                <a:latin typeface="Arial" panose="020B0604020202020204" pitchFamily="34" charset="0"/>
              </a:endParaRPr>
            </a:p>
          </p:txBody>
        </p:sp>
        <p:sp>
          <p:nvSpPr>
            <p:cNvPr id="216" name="Line 30">
              <a:extLst>
                <a:ext uri="{FF2B5EF4-FFF2-40B4-BE49-F238E27FC236}">
                  <a16:creationId xmlns:a16="http://schemas.microsoft.com/office/drawing/2014/main" id="{CC1B5122-DC07-42CF-A957-A0EDFD0720BD}"/>
                </a:ext>
              </a:extLst>
            </p:cNvPr>
            <p:cNvSpPr>
              <a:spLocks noChangeShapeType="1"/>
            </p:cNvSpPr>
            <p:nvPr/>
          </p:nvSpPr>
          <p:spPr bwMode="auto">
            <a:xfrm flipH="1">
              <a:off x="3384777" y="3340100"/>
              <a:ext cx="300038" cy="173038"/>
            </a:xfrm>
            <a:prstGeom prst="line">
              <a:avLst/>
            </a:prstGeom>
            <a:noFill/>
            <a:ln w="25400" cap="rnd">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a:p>
          </p:txBody>
        </p:sp>
        <p:sp>
          <p:nvSpPr>
            <p:cNvPr id="217" name="Line 32">
              <a:extLst>
                <a:ext uri="{FF2B5EF4-FFF2-40B4-BE49-F238E27FC236}">
                  <a16:creationId xmlns:a16="http://schemas.microsoft.com/office/drawing/2014/main" id="{0B33A903-FB74-46FE-9629-5E87A4BB24A2}"/>
                </a:ext>
              </a:extLst>
            </p:cNvPr>
            <p:cNvSpPr>
              <a:spLocks noChangeShapeType="1"/>
            </p:cNvSpPr>
            <p:nvPr/>
          </p:nvSpPr>
          <p:spPr bwMode="auto">
            <a:xfrm flipH="1" flipV="1">
              <a:off x="4064227" y="3344862"/>
              <a:ext cx="268288" cy="153988"/>
            </a:xfrm>
            <a:prstGeom prst="line">
              <a:avLst/>
            </a:prstGeom>
            <a:noFill/>
            <a:ln w="25400" cap="rnd">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a:p>
          </p:txBody>
        </p:sp>
        <p:sp>
          <p:nvSpPr>
            <p:cNvPr id="218" name="Rectangle 33">
              <a:extLst>
                <a:ext uri="{FF2B5EF4-FFF2-40B4-BE49-F238E27FC236}">
                  <a16:creationId xmlns:a16="http://schemas.microsoft.com/office/drawing/2014/main" id="{6A763E48-2A42-440E-8D5C-90C7DA35CF7B}"/>
                </a:ext>
              </a:extLst>
            </p:cNvPr>
            <p:cNvSpPr>
              <a:spLocks noChangeArrowheads="1"/>
            </p:cNvSpPr>
            <p:nvPr/>
          </p:nvSpPr>
          <p:spPr bwMode="auto">
            <a:xfrm>
              <a:off x="3705452" y="2978150"/>
              <a:ext cx="333425" cy="5539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3600" b="0" i="0" u="none" strike="noStrike" cap="none" normalizeH="0" baseline="0" dirty="0">
                  <a:ln>
                    <a:noFill/>
                  </a:ln>
                  <a:solidFill>
                    <a:srgbClr val="000000"/>
                  </a:solidFill>
                  <a:effectLst/>
                  <a:latin typeface="Arial" panose="020B0604020202020204" pitchFamily="34" charset="0"/>
                </a:rPr>
                <a:t>C</a:t>
              </a:r>
              <a:endParaRPr kumimoji="0" lang="de-DE" altLang="de-DE" sz="1800" b="0" i="0" u="none" strike="noStrike" cap="none" normalizeH="0" baseline="0" dirty="0">
                <a:ln>
                  <a:noFill/>
                </a:ln>
                <a:solidFill>
                  <a:schemeClr val="tx1"/>
                </a:solidFill>
                <a:effectLst/>
                <a:latin typeface="Arial" panose="020B0604020202020204" pitchFamily="34" charset="0"/>
              </a:endParaRPr>
            </a:p>
          </p:txBody>
        </p:sp>
        <p:sp>
          <p:nvSpPr>
            <p:cNvPr id="219" name="Rectangle 34">
              <a:extLst>
                <a:ext uri="{FF2B5EF4-FFF2-40B4-BE49-F238E27FC236}">
                  <a16:creationId xmlns:a16="http://schemas.microsoft.com/office/drawing/2014/main" id="{F5CC4AE0-6E11-49D1-9B56-FD4203C3379E}"/>
                </a:ext>
              </a:extLst>
            </p:cNvPr>
            <p:cNvSpPr>
              <a:spLocks noChangeArrowheads="1"/>
            </p:cNvSpPr>
            <p:nvPr/>
          </p:nvSpPr>
          <p:spPr bwMode="auto">
            <a:xfrm>
              <a:off x="4356327" y="3362325"/>
              <a:ext cx="333425" cy="5539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3600" b="0" i="0" u="none" strike="noStrike" cap="none" normalizeH="0" baseline="0" dirty="0">
                  <a:ln>
                    <a:noFill/>
                  </a:ln>
                  <a:solidFill>
                    <a:srgbClr val="C00000"/>
                  </a:solidFill>
                  <a:effectLst/>
                  <a:latin typeface="Arial" panose="020B0604020202020204" pitchFamily="34" charset="0"/>
                </a:rPr>
                <a:t>H</a:t>
              </a:r>
              <a:endParaRPr kumimoji="0" lang="de-DE" altLang="de-DE" sz="1800" b="0" i="0" u="none" strike="noStrike" cap="none" normalizeH="0" baseline="0" dirty="0">
                <a:ln>
                  <a:noFill/>
                </a:ln>
                <a:solidFill>
                  <a:srgbClr val="C00000"/>
                </a:solidFill>
                <a:effectLst/>
                <a:latin typeface="Arial" panose="020B0604020202020204" pitchFamily="34" charset="0"/>
              </a:endParaRPr>
            </a:p>
          </p:txBody>
        </p:sp>
      </p:grpSp>
      <p:sp>
        <p:nvSpPr>
          <p:cNvPr id="19" name="Textfeld 18">
            <a:extLst>
              <a:ext uri="{FF2B5EF4-FFF2-40B4-BE49-F238E27FC236}">
                <a16:creationId xmlns:a16="http://schemas.microsoft.com/office/drawing/2014/main" id="{2601C361-0B91-4567-A59A-920D2519AE60}"/>
              </a:ext>
            </a:extLst>
          </p:cNvPr>
          <p:cNvSpPr txBox="1"/>
          <p:nvPr/>
        </p:nvSpPr>
        <p:spPr>
          <a:xfrm>
            <a:off x="3788170" y="1362150"/>
            <a:ext cx="6075626" cy="646331"/>
          </a:xfrm>
          <a:prstGeom prst="rect">
            <a:avLst/>
          </a:prstGeom>
          <a:noFill/>
        </p:spPr>
        <p:txBody>
          <a:bodyPr wrap="square" rtlCol="0">
            <a:spAutoFit/>
          </a:bodyPr>
          <a:lstStyle/>
          <a:p>
            <a:r>
              <a:rPr lang="de-DE" dirty="0" err="1"/>
              <a:t>Taking</a:t>
            </a:r>
            <a:r>
              <a:rPr lang="de-DE" dirty="0"/>
              <a:t> </a:t>
            </a:r>
            <a:r>
              <a:rPr lang="de-DE" dirty="0" err="1"/>
              <a:t>into</a:t>
            </a:r>
            <a:r>
              <a:rPr lang="de-DE" dirty="0"/>
              <a:t> </a:t>
            </a:r>
            <a:r>
              <a:rPr lang="de-DE" dirty="0" err="1"/>
              <a:t>account</a:t>
            </a:r>
            <a:r>
              <a:rPr lang="de-DE" dirty="0"/>
              <a:t> </a:t>
            </a:r>
            <a:r>
              <a:rPr lang="de-DE" dirty="0" err="1"/>
              <a:t>the</a:t>
            </a:r>
            <a:r>
              <a:rPr lang="de-DE" dirty="0"/>
              <a:t> </a:t>
            </a:r>
            <a:r>
              <a:rPr lang="de-DE" dirty="0" err="1"/>
              <a:t>available</a:t>
            </a:r>
            <a:r>
              <a:rPr lang="de-DE" dirty="0"/>
              <a:t> </a:t>
            </a:r>
            <a:r>
              <a:rPr lang="de-DE" dirty="0" err="1"/>
              <a:t>atoms</a:t>
            </a:r>
            <a:r>
              <a:rPr lang="de-DE" dirty="0"/>
              <a:t>, </a:t>
            </a:r>
            <a:r>
              <a:rPr lang="de-DE" dirty="0" err="1"/>
              <a:t>only</a:t>
            </a:r>
            <a:r>
              <a:rPr lang="de-DE" dirty="0"/>
              <a:t> </a:t>
            </a:r>
            <a:r>
              <a:rPr lang="de-DE" dirty="0" err="1"/>
              <a:t>carbon</a:t>
            </a:r>
            <a:r>
              <a:rPr lang="de-DE" dirty="0"/>
              <a:t> </a:t>
            </a:r>
            <a:r>
              <a:rPr lang="de-DE" dirty="0" err="1"/>
              <a:t>is</a:t>
            </a:r>
            <a:r>
              <a:rPr lang="de-DE" dirty="0"/>
              <a:t> </a:t>
            </a:r>
            <a:r>
              <a:rPr lang="de-DE" dirty="0" err="1"/>
              <a:t>able</a:t>
            </a:r>
            <a:r>
              <a:rPr lang="de-DE" dirty="0"/>
              <a:t> </a:t>
            </a:r>
            <a:r>
              <a:rPr lang="de-DE" dirty="0" err="1"/>
              <a:t>to</a:t>
            </a:r>
            <a:r>
              <a:rPr lang="de-DE" dirty="0"/>
              <a:t> </a:t>
            </a:r>
            <a:r>
              <a:rPr lang="de-DE" dirty="0" err="1"/>
              <a:t>have</a:t>
            </a:r>
            <a:r>
              <a:rPr lang="de-DE" dirty="0"/>
              <a:t> </a:t>
            </a:r>
            <a:r>
              <a:rPr lang="de-DE" dirty="0" err="1"/>
              <a:t>thee</a:t>
            </a:r>
            <a:r>
              <a:rPr lang="de-DE" dirty="0"/>
              <a:t> </a:t>
            </a:r>
            <a:r>
              <a:rPr lang="de-DE" dirty="0" err="1"/>
              <a:t>hydrogens</a:t>
            </a:r>
            <a:r>
              <a:rPr lang="de-DE" dirty="0"/>
              <a:t> </a:t>
            </a:r>
            <a:r>
              <a:rPr lang="de-DE" dirty="0" err="1"/>
              <a:t>attached</a:t>
            </a:r>
            <a:r>
              <a:rPr lang="de-DE" dirty="0"/>
              <a:t>.</a:t>
            </a:r>
          </a:p>
        </p:txBody>
      </p:sp>
      <p:sp>
        <p:nvSpPr>
          <p:cNvPr id="20" name="Textfeld 19">
            <a:extLst>
              <a:ext uri="{FF2B5EF4-FFF2-40B4-BE49-F238E27FC236}">
                <a16:creationId xmlns:a16="http://schemas.microsoft.com/office/drawing/2014/main" id="{DE38A1CC-7959-4F36-AABA-E367E043F2BA}"/>
              </a:ext>
            </a:extLst>
          </p:cNvPr>
          <p:cNvSpPr txBox="1"/>
          <p:nvPr/>
        </p:nvSpPr>
        <p:spPr>
          <a:xfrm>
            <a:off x="3788170" y="2334567"/>
            <a:ext cx="4987728" cy="1200329"/>
          </a:xfrm>
          <a:prstGeom prst="rect">
            <a:avLst/>
          </a:prstGeom>
          <a:noFill/>
        </p:spPr>
        <p:txBody>
          <a:bodyPr wrap="square" rtlCol="0">
            <a:spAutoFit/>
          </a:bodyPr>
          <a:lstStyle/>
          <a:p>
            <a:r>
              <a:rPr lang="de-DE" dirty="0" err="1"/>
              <a:t>For</a:t>
            </a:r>
            <a:r>
              <a:rPr lang="de-DE" dirty="0"/>
              <a:t> </a:t>
            </a:r>
            <a:r>
              <a:rPr lang="de-DE" dirty="0" err="1"/>
              <a:t>two</a:t>
            </a:r>
            <a:r>
              <a:rPr lang="de-DE" dirty="0"/>
              <a:t> </a:t>
            </a:r>
            <a:r>
              <a:rPr lang="de-DE" dirty="0" err="1"/>
              <a:t>equivalent</a:t>
            </a:r>
            <a:r>
              <a:rPr lang="de-DE" dirty="0"/>
              <a:t> </a:t>
            </a:r>
            <a:r>
              <a:rPr lang="de-DE" dirty="0" err="1"/>
              <a:t>protons</a:t>
            </a:r>
            <a:r>
              <a:rPr lang="de-DE" dirty="0"/>
              <a:t> </a:t>
            </a:r>
            <a:r>
              <a:rPr lang="de-DE" dirty="0" err="1"/>
              <a:t>there</a:t>
            </a:r>
            <a:r>
              <a:rPr lang="de-DE" dirty="0"/>
              <a:t> </a:t>
            </a:r>
            <a:r>
              <a:rPr lang="de-DE" dirty="0" err="1"/>
              <a:t>are</a:t>
            </a:r>
            <a:r>
              <a:rPr lang="de-DE" dirty="0"/>
              <a:t> </a:t>
            </a:r>
            <a:r>
              <a:rPr lang="de-DE" dirty="0" err="1"/>
              <a:t>two</a:t>
            </a:r>
            <a:r>
              <a:rPr lang="de-DE" dirty="0"/>
              <a:t> </a:t>
            </a:r>
            <a:r>
              <a:rPr lang="de-DE" dirty="0" err="1"/>
              <a:t>choices</a:t>
            </a:r>
            <a:r>
              <a:rPr lang="de-DE" dirty="0"/>
              <a:t>:  -CH</a:t>
            </a:r>
            <a:r>
              <a:rPr lang="de-DE" baseline="-25000" dirty="0"/>
              <a:t>2</a:t>
            </a:r>
            <a:r>
              <a:rPr lang="de-DE" dirty="0"/>
              <a:t>- </a:t>
            </a:r>
            <a:r>
              <a:rPr lang="de-DE" dirty="0" err="1"/>
              <a:t>or</a:t>
            </a:r>
            <a:r>
              <a:rPr lang="de-DE" dirty="0"/>
              <a:t> H</a:t>
            </a:r>
            <a:r>
              <a:rPr lang="de-DE" baseline="-25000" dirty="0"/>
              <a:t>2</a:t>
            </a:r>
            <a:r>
              <a:rPr lang="de-DE" dirty="0"/>
              <a:t>O.</a:t>
            </a:r>
          </a:p>
          <a:p>
            <a:endParaRPr lang="de-DE" dirty="0"/>
          </a:p>
          <a:p>
            <a:r>
              <a:rPr lang="de-DE" dirty="0"/>
              <a:t>But </a:t>
            </a:r>
            <a:r>
              <a:rPr lang="de-DE" dirty="0" err="1"/>
              <a:t>we</a:t>
            </a:r>
            <a:r>
              <a:rPr lang="de-DE" dirty="0"/>
              <a:t> </a:t>
            </a:r>
            <a:r>
              <a:rPr lang="de-DE" dirty="0" err="1"/>
              <a:t>already</a:t>
            </a:r>
            <a:r>
              <a:rPr lang="de-DE" dirty="0"/>
              <a:t> </a:t>
            </a:r>
            <a:r>
              <a:rPr lang="de-DE" dirty="0" err="1"/>
              <a:t>excluded</a:t>
            </a:r>
            <a:r>
              <a:rPr lang="de-DE" dirty="0"/>
              <a:t> H</a:t>
            </a:r>
            <a:r>
              <a:rPr lang="de-DE" baseline="-25000" dirty="0"/>
              <a:t>2</a:t>
            </a:r>
            <a:r>
              <a:rPr lang="de-DE" dirty="0"/>
              <a:t>O </a:t>
            </a:r>
            <a:r>
              <a:rPr lang="de-DE" dirty="0" err="1"/>
              <a:t>by</a:t>
            </a:r>
            <a:r>
              <a:rPr lang="de-DE" dirty="0"/>
              <a:t> </a:t>
            </a:r>
            <a:r>
              <a:rPr lang="de-DE" dirty="0" err="1"/>
              <a:t>other</a:t>
            </a:r>
            <a:r>
              <a:rPr lang="de-DE" dirty="0"/>
              <a:t> </a:t>
            </a:r>
            <a:r>
              <a:rPr lang="de-DE" dirty="0" err="1"/>
              <a:t>reasons</a:t>
            </a:r>
            <a:r>
              <a:rPr lang="de-DE" dirty="0"/>
              <a:t>.</a:t>
            </a:r>
          </a:p>
        </p:txBody>
      </p:sp>
      <p:grpSp>
        <p:nvGrpSpPr>
          <p:cNvPr id="220" name="Gruppieren 219">
            <a:extLst>
              <a:ext uri="{FF2B5EF4-FFF2-40B4-BE49-F238E27FC236}">
                <a16:creationId xmlns:a16="http://schemas.microsoft.com/office/drawing/2014/main" id="{C2D6896A-F970-44B0-A141-93B762B30F63}"/>
              </a:ext>
            </a:extLst>
          </p:cNvPr>
          <p:cNvGrpSpPr/>
          <p:nvPr/>
        </p:nvGrpSpPr>
        <p:grpSpPr>
          <a:xfrm>
            <a:off x="1184596" y="2503222"/>
            <a:ext cx="903288" cy="1376323"/>
            <a:chOff x="7994425" y="3596481"/>
            <a:chExt cx="903288" cy="1376323"/>
          </a:xfrm>
        </p:grpSpPr>
        <p:sp>
          <p:nvSpPr>
            <p:cNvPr id="221" name="Line 10">
              <a:extLst>
                <a:ext uri="{FF2B5EF4-FFF2-40B4-BE49-F238E27FC236}">
                  <a16:creationId xmlns:a16="http://schemas.microsoft.com/office/drawing/2014/main" id="{8115E287-90A2-4143-B6EC-3430CE070FE7}"/>
                </a:ext>
              </a:extLst>
            </p:cNvPr>
            <p:cNvSpPr>
              <a:spLocks noChangeShapeType="1"/>
            </p:cNvSpPr>
            <p:nvPr/>
          </p:nvSpPr>
          <p:spPr bwMode="auto">
            <a:xfrm flipH="1" flipV="1">
              <a:off x="7994425" y="3596481"/>
              <a:ext cx="269875" cy="207963"/>
            </a:xfrm>
            <a:prstGeom prst="line">
              <a:avLst/>
            </a:prstGeom>
            <a:noFill/>
            <a:ln w="25400" cap="rnd">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a:p>
          </p:txBody>
        </p:sp>
        <p:sp>
          <p:nvSpPr>
            <p:cNvPr id="222" name="Line 15">
              <a:extLst>
                <a:ext uri="{FF2B5EF4-FFF2-40B4-BE49-F238E27FC236}">
                  <a16:creationId xmlns:a16="http://schemas.microsoft.com/office/drawing/2014/main" id="{916C1C98-F173-4677-930B-204319FC0FB5}"/>
                </a:ext>
              </a:extLst>
            </p:cNvPr>
            <p:cNvSpPr>
              <a:spLocks noChangeShapeType="1"/>
            </p:cNvSpPr>
            <p:nvPr/>
          </p:nvSpPr>
          <p:spPr bwMode="auto">
            <a:xfrm flipV="1">
              <a:off x="8278588" y="4144168"/>
              <a:ext cx="79375" cy="287338"/>
            </a:xfrm>
            <a:prstGeom prst="line">
              <a:avLst/>
            </a:prstGeom>
            <a:noFill/>
            <a:ln w="3175" cap="flat">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a:p>
          </p:txBody>
        </p:sp>
        <p:sp>
          <p:nvSpPr>
            <p:cNvPr id="223" name="Freeform 16">
              <a:extLst>
                <a:ext uri="{FF2B5EF4-FFF2-40B4-BE49-F238E27FC236}">
                  <a16:creationId xmlns:a16="http://schemas.microsoft.com/office/drawing/2014/main" id="{19658326-B5DD-4F3F-AA93-B5FD6020E245}"/>
                </a:ext>
              </a:extLst>
            </p:cNvPr>
            <p:cNvSpPr>
              <a:spLocks/>
            </p:cNvSpPr>
            <p:nvPr/>
          </p:nvSpPr>
          <p:spPr bwMode="auto">
            <a:xfrm>
              <a:off x="8205563" y="4136231"/>
              <a:ext cx="165100" cy="320675"/>
            </a:xfrm>
            <a:custGeom>
              <a:avLst/>
              <a:gdLst>
                <a:gd name="T0" fmla="*/ 92 w 104"/>
                <a:gd name="T1" fmla="*/ 202 h 202"/>
                <a:gd name="T2" fmla="*/ 0 w 104"/>
                <a:gd name="T3" fmla="*/ 176 h 202"/>
                <a:gd name="T4" fmla="*/ 88 w 104"/>
                <a:gd name="T5" fmla="*/ 0 h 202"/>
                <a:gd name="T6" fmla="*/ 104 w 104"/>
                <a:gd name="T7" fmla="*/ 4 h 202"/>
                <a:gd name="T8" fmla="*/ 92 w 104"/>
                <a:gd name="T9" fmla="*/ 202 h 202"/>
              </a:gdLst>
              <a:ahLst/>
              <a:cxnLst>
                <a:cxn ang="0">
                  <a:pos x="T0" y="T1"/>
                </a:cxn>
                <a:cxn ang="0">
                  <a:pos x="T2" y="T3"/>
                </a:cxn>
                <a:cxn ang="0">
                  <a:pos x="T4" y="T5"/>
                </a:cxn>
                <a:cxn ang="0">
                  <a:pos x="T6" y="T7"/>
                </a:cxn>
                <a:cxn ang="0">
                  <a:pos x="T8" y="T9"/>
                </a:cxn>
              </a:cxnLst>
              <a:rect l="0" t="0" r="r" b="b"/>
              <a:pathLst>
                <a:path w="104" h="202">
                  <a:moveTo>
                    <a:pt x="92" y="202"/>
                  </a:moveTo>
                  <a:lnTo>
                    <a:pt x="0" y="176"/>
                  </a:lnTo>
                  <a:lnTo>
                    <a:pt x="88" y="0"/>
                  </a:lnTo>
                  <a:lnTo>
                    <a:pt x="104" y="4"/>
                  </a:lnTo>
                  <a:lnTo>
                    <a:pt x="92" y="20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e-DE"/>
            </a:p>
          </p:txBody>
        </p:sp>
        <p:sp>
          <p:nvSpPr>
            <p:cNvPr id="224" name="Rectangle 17">
              <a:extLst>
                <a:ext uri="{FF2B5EF4-FFF2-40B4-BE49-F238E27FC236}">
                  <a16:creationId xmlns:a16="http://schemas.microsoft.com/office/drawing/2014/main" id="{7ADBFC44-A559-48C2-B4D8-8511E9D0E720}"/>
                </a:ext>
              </a:extLst>
            </p:cNvPr>
            <p:cNvSpPr>
              <a:spLocks noChangeArrowheads="1"/>
            </p:cNvSpPr>
            <p:nvPr/>
          </p:nvSpPr>
          <p:spPr bwMode="auto">
            <a:xfrm>
              <a:off x="8056338" y="4418806"/>
              <a:ext cx="333425" cy="5539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3600" b="0" i="0" u="none" strike="noStrike" cap="none" normalizeH="0" baseline="0" dirty="0">
                  <a:ln>
                    <a:noFill/>
                  </a:ln>
                  <a:solidFill>
                    <a:srgbClr val="0070C0"/>
                  </a:solidFill>
                  <a:effectLst/>
                  <a:latin typeface="Arial" panose="020B0604020202020204" pitchFamily="34" charset="0"/>
                </a:rPr>
                <a:t>H</a:t>
              </a:r>
              <a:endParaRPr kumimoji="0" lang="de-DE" altLang="de-DE" sz="1800" b="0" i="0" u="none" strike="noStrike" cap="none" normalizeH="0" baseline="0" dirty="0">
                <a:ln>
                  <a:noFill/>
                </a:ln>
                <a:solidFill>
                  <a:srgbClr val="0070C0"/>
                </a:solidFill>
                <a:effectLst/>
                <a:latin typeface="Arial" panose="020B0604020202020204" pitchFamily="34" charset="0"/>
              </a:endParaRPr>
            </a:p>
          </p:txBody>
        </p:sp>
        <p:sp>
          <p:nvSpPr>
            <p:cNvPr id="225" name="Line 18">
              <a:extLst>
                <a:ext uri="{FF2B5EF4-FFF2-40B4-BE49-F238E27FC236}">
                  <a16:creationId xmlns:a16="http://schemas.microsoft.com/office/drawing/2014/main" id="{5E9264C7-212A-4B7E-B70E-9342DF565839}"/>
                </a:ext>
              </a:extLst>
            </p:cNvPr>
            <p:cNvSpPr>
              <a:spLocks noChangeShapeType="1"/>
            </p:cNvSpPr>
            <p:nvPr/>
          </p:nvSpPr>
          <p:spPr bwMode="auto">
            <a:xfrm flipH="1">
              <a:off x="8484963" y="4404518"/>
              <a:ext cx="142875" cy="39688"/>
            </a:xfrm>
            <a:prstGeom prst="line">
              <a:avLst/>
            </a:prstGeom>
            <a:noFill/>
            <a:ln w="23813" cap="rnd">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a:p>
          </p:txBody>
        </p:sp>
        <p:sp>
          <p:nvSpPr>
            <p:cNvPr id="226" name="Line 19">
              <a:extLst>
                <a:ext uri="{FF2B5EF4-FFF2-40B4-BE49-F238E27FC236}">
                  <a16:creationId xmlns:a16="http://schemas.microsoft.com/office/drawing/2014/main" id="{5E0B86A4-76C3-4CDC-93DA-B337F73DD379}"/>
                </a:ext>
              </a:extLst>
            </p:cNvPr>
            <p:cNvSpPr>
              <a:spLocks noChangeShapeType="1"/>
            </p:cNvSpPr>
            <p:nvPr/>
          </p:nvSpPr>
          <p:spPr bwMode="auto">
            <a:xfrm flipH="1">
              <a:off x="8481788" y="4342606"/>
              <a:ext cx="114300" cy="30163"/>
            </a:xfrm>
            <a:prstGeom prst="line">
              <a:avLst/>
            </a:prstGeom>
            <a:noFill/>
            <a:ln w="23813" cap="rnd">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a:p>
          </p:txBody>
        </p:sp>
        <p:sp>
          <p:nvSpPr>
            <p:cNvPr id="227" name="Line 20">
              <a:extLst>
                <a:ext uri="{FF2B5EF4-FFF2-40B4-BE49-F238E27FC236}">
                  <a16:creationId xmlns:a16="http://schemas.microsoft.com/office/drawing/2014/main" id="{D29065AC-CFD3-42DE-A5C1-BB2E4EFC6894}"/>
                </a:ext>
              </a:extLst>
            </p:cNvPr>
            <p:cNvSpPr>
              <a:spLocks noChangeShapeType="1"/>
            </p:cNvSpPr>
            <p:nvPr/>
          </p:nvSpPr>
          <p:spPr bwMode="auto">
            <a:xfrm flipH="1">
              <a:off x="8477025" y="4279106"/>
              <a:ext cx="87313" cy="22225"/>
            </a:xfrm>
            <a:prstGeom prst="line">
              <a:avLst/>
            </a:prstGeom>
            <a:noFill/>
            <a:ln w="23813" cap="rnd">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a:p>
          </p:txBody>
        </p:sp>
        <p:sp>
          <p:nvSpPr>
            <p:cNvPr id="228" name="Line 21">
              <a:extLst>
                <a:ext uri="{FF2B5EF4-FFF2-40B4-BE49-F238E27FC236}">
                  <a16:creationId xmlns:a16="http://schemas.microsoft.com/office/drawing/2014/main" id="{2CF43677-AF0A-45DF-B0B0-C272AABEC6B5}"/>
                </a:ext>
              </a:extLst>
            </p:cNvPr>
            <p:cNvSpPr>
              <a:spLocks noChangeShapeType="1"/>
            </p:cNvSpPr>
            <p:nvPr/>
          </p:nvSpPr>
          <p:spPr bwMode="auto">
            <a:xfrm flipH="1">
              <a:off x="8473850" y="4215606"/>
              <a:ext cx="57150" cy="15875"/>
            </a:xfrm>
            <a:prstGeom prst="line">
              <a:avLst/>
            </a:prstGeom>
            <a:noFill/>
            <a:ln w="23813" cap="rnd">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a:p>
          </p:txBody>
        </p:sp>
        <p:sp>
          <p:nvSpPr>
            <p:cNvPr id="229" name="Line 22">
              <a:extLst>
                <a:ext uri="{FF2B5EF4-FFF2-40B4-BE49-F238E27FC236}">
                  <a16:creationId xmlns:a16="http://schemas.microsoft.com/office/drawing/2014/main" id="{2A693F79-A4B2-4612-B35B-150BF0D25632}"/>
                </a:ext>
              </a:extLst>
            </p:cNvPr>
            <p:cNvSpPr>
              <a:spLocks noChangeShapeType="1"/>
            </p:cNvSpPr>
            <p:nvPr/>
          </p:nvSpPr>
          <p:spPr bwMode="auto">
            <a:xfrm flipH="1">
              <a:off x="8470675" y="4152106"/>
              <a:ext cx="28575" cy="7938"/>
            </a:xfrm>
            <a:prstGeom prst="line">
              <a:avLst/>
            </a:prstGeom>
            <a:noFill/>
            <a:ln w="23813" cap="rnd">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a:p>
          </p:txBody>
        </p:sp>
        <p:sp>
          <p:nvSpPr>
            <p:cNvPr id="230" name="Rectangle 23">
              <a:extLst>
                <a:ext uri="{FF2B5EF4-FFF2-40B4-BE49-F238E27FC236}">
                  <a16:creationId xmlns:a16="http://schemas.microsoft.com/office/drawing/2014/main" id="{36424948-282F-4C3E-9572-A146401283BB}"/>
                </a:ext>
              </a:extLst>
            </p:cNvPr>
            <p:cNvSpPr>
              <a:spLocks noChangeArrowheads="1"/>
            </p:cNvSpPr>
            <p:nvPr/>
          </p:nvSpPr>
          <p:spPr bwMode="auto">
            <a:xfrm>
              <a:off x="8457975" y="4418806"/>
              <a:ext cx="333425" cy="5539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3600" b="0" i="0" u="none" strike="noStrike" cap="none" normalizeH="0" baseline="0" dirty="0">
                  <a:ln>
                    <a:noFill/>
                  </a:ln>
                  <a:solidFill>
                    <a:srgbClr val="0070C0"/>
                  </a:solidFill>
                  <a:effectLst/>
                  <a:latin typeface="Arial" panose="020B0604020202020204" pitchFamily="34" charset="0"/>
                </a:rPr>
                <a:t>H</a:t>
              </a:r>
              <a:endParaRPr kumimoji="0" lang="de-DE" altLang="de-DE" sz="1800" b="0" i="0" u="none" strike="noStrike" cap="none" normalizeH="0" baseline="0" dirty="0">
                <a:ln>
                  <a:noFill/>
                </a:ln>
                <a:solidFill>
                  <a:srgbClr val="0070C0"/>
                </a:solidFill>
                <a:effectLst/>
                <a:latin typeface="Arial" panose="020B0604020202020204" pitchFamily="34" charset="0"/>
              </a:endParaRPr>
            </a:p>
          </p:txBody>
        </p:sp>
        <p:sp>
          <p:nvSpPr>
            <p:cNvPr id="231" name="Line 30">
              <a:extLst>
                <a:ext uri="{FF2B5EF4-FFF2-40B4-BE49-F238E27FC236}">
                  <a16:creationId xmlns:a16="http://schemas.microsoft.com/office/drawing/2014/main" id="{D933486A-191E-4163-8502-6827B79ECD4D}"/>
                </a:ext>
              </a:extLst>
            </p:cNvPr>
            <p:cNvSpPr>
              <a:spLocks noChangeShapeType="1"/>
            </p:cNvSpPr>
            <p:nvPr/>
          </p:nvSpPr>
          <p:spPr bwMode="auto">
            <a:xfrm flipH="1">
              <a:off x="8597675" y="3647281"/>
              <a:ext cx="300038" cy="173038"/>
            </a:xfrm>
            <a:prstGeom prst="line">
              <a:avLst/>
            </a:prstGeom>
            <a:noFill/>
            <a:ln w="25400" cap="rnd">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a:p>
          </p:txBody>
        </p:sp>
        <p:sp>
          <p:nvSpPr>
            <p:cNvPr id="232" name="Rectangle 31">
              <a:extLst>
                <a:ext uri="{FF2B5EF4-FFF2-40B4-BE49-F238E27FC236}">
                  <a16:creationId xmlns:a16="http://schemas.microsoft.com/office/drawing/2014/main" id="{518CC7A6-7568-409D-B17D-9F60E58F086A}"/>
                </a:ext>
              </a:extLst>
            </p:cNvPr>
            <p:cNvSpPr>
              <a:spLocks noChangeArrowheads="1"/>
            </p:cNvSpPr>
            <p:nvPr/>
          </p:nvSpPr>
          <p:spPr bwMode="auto">
            <a:xfrm>
              <a:off x="8248425" y="3669506"/>
              <a:ext cx="333425" cy="5539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3600" b="0" i="0" u="none" strike="noStrike" cap="none" normalizeH="0" baseline="0" dirty="0">
                  <a:ln>
                    <a:noFill/>
                  </a:ln>
                  <a:solidFill>
                    <a:srgbClr val="000000"/>
                  </a:solidFill>
                  <a:effectLst/>
                  <a:latin typeface="Arial" panose="020B0604020202020204" pitchFamily="34" charset="0"/>
                </a:rPr>
                <a:t>C</a:t>
              </a:r>
              <a:endParaRPr kumimoji="0" lang="de-DE" altLang="de-DE" sz="1800" b="0" i="0" u="none" strike="noStrike" cap="none" normalizeH="0" baseline="0" dirty="0">
                <a:ln>
                  <a:noFill/>
                </a:ln>
                <a:solidFill>
                  <a:schemeClr val="tx1"/>
                </a:solidFill>
                <a:effectLst/>
                <a:latin typeface="Arial" panose="020B0604020202020204" pitchFamily="34" charset="0"/>
              </a:endParaRPr>
            </a:p>
          </p:txBody>
        </p:sp>
      </p:grpSp>
      <p:sp>
        <p:nvSpPr>
          <p:cNvPr id="3" name="Textfeld 2">
            <a:extLst>
              <a:ext uri="{FF2B5EF4-FFF2-40B4-BE49-F238E27FC236}">
                <a16:creationId xmlns:a16="http://schemas.microsoft.com/office/drawing/2014/main" id="{114FCDFF-F24F-481C-95D3-2055CD1A19A0}"/>
              </a:ext>
            </a:extLst>
          </p:cNvPr>
          <p:cNvSpPr txBox="1"/>
          <p:nvPr/>
        </p:nvSpPr>
        <p:spPr>
          <a:xfrm>
            <a:off x="3778963" y="4115482"/>
            <a:ext cx="5123051" cy="923330"/>
          </a:xfrm>
          <a:prstGeom prst="rect">
            <a:avLst/>
          </a:prstGeom>
          <a:noFill/>
        </p:spPr>
        <p:txBody>
          <a:bodyPr wrap="square" rtlCol="0">
            <a:spAutoFit/>
          </a:bodyPr>
          <a:lstStyle/>
          <a:p>
            <a:r>
              <a:rPr lang="en-US" dirty="0"/>
              <a:t>A =CH</a:t>
            </a:r>
            <a:r>
              <a:rPr lang="en-US" baseline="-25000" dirty="0"/>
              <a:t>2</a:t>
            </a:r>
            <a:r>
              <a:rPr lang="en-US" dirty="0"/>
              <a:t> group is excluded because of the chemical shift. Protons attached to sp</a:t>
            </a:r>
            <a:r>
              <a:rPr lang="en-US" baseline="30000" dirty="0"/>
              <a:t>2</a:t>
            </a:r>
            <a:r>
              <a:rPr lang="en-US" dirty="0"/>
              <a:t>-hybridized carbon atoms show a chemical shift of about 5 ...7 ppm.</a:t>
            </a:r>
            <a:endParaRPr lang="de-DE" dirty="0"/>
          </a:p>
        </p:txBody>
      </p:sp>
    </p:spTree>
    <p:extLst>
      <p:ext uri="{BB962C8B-B14F-4D97-AF65-F5344CB8AC3E}">
        <p14:creationId xmlns:p14="http://schemas.microsoft.com/office/powerpoint/2010/main" val="1157438581"/>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xit" presetSubtype="0" fill="hold" nodeType="afterEffect">
                                  <p:stCondLst>
                                    <p:cond delay="0"/>
                                  </p:stCondLst>
                                  <p:childTnLst>
                                    <p:animEffect transition="out" filter="fade">
                                      <p:cBhvr>
                                        <p:cTn id="6" dur="1000"/>
                                        <p:tgtEl>
                                          <p:spTgt spid="5"/>
                                        </p:tgtEl>
                                      </p:cBhvr>
                                    </p:animEffect>
                                    <p:set>
                                      <p:cBhvr>
                                        <p:cTn id="7" dur="1" fill="hold">
                                          <p:stCondLst>
                                            <p:cond delay="999"/>
                                          </p:stCondLst>
                                        </p:cTn>
                                        <p:tgtEl>
                                          <p:spTgt spid="5"/>
                                        </p:tgtEl>
                                        <p:attrNameLst>
                                          <p:attrName>style.visibility</p:attrName>
                                        </p:attrNameLst>
                                      </p:cBhvr>
                                      <p:to>
                                        <p:strVal val="hidden"/>
                                      </p:to>
                                    </p:set>
                                  </p:childTnLst>
                                </p:cTn>
                              </p:par>
                              <p:par>
                                <p:cTn id="8" presetID="10" presetClass="exit" presetSubtype="0" fill="hold" grpId="0" nodeType="withEffect">
                                  <p:stCondLst>
                                    <p:cond delay="0"/>
                                  </p:stCondLst>
                                  <p:childTnLst>
                                    <p:animEffect transition="out" filter="fade">
                                      <p:cBhvr>
                                        <p:cTn id="9" dur="1000"/>
                                        <p:tgtEl>
                                          <p:spTgt spid="9"/>
                                        </p:tgtEl>
                                      </p:cBhvr>
                                    </p:animEffect>
                                    <p:set>
                                      <p:cBhvr>
                                        <p:cTn id="10" dur="1" fill="hold">
                                          <p:stCondLst>
                                            <p:cond delay="999"/>
                                          </p:stCondLst>
                                        </p:cTn>
                                        <p:tgtEl>
                                          <p:spTgt spid="9"/>
                                        </p:tgtEl>
                                        <p:attrNameLst>
                                          <p:attrName>style.visibility</p:attrName>
                                        </p:attrNameLst>
                                      </p:cBhvr>
                                      <p:to>
                                        <p:strVal val="hidden"/>
                                      </p:to>
                                    </p:set>
                                  </p:childTnLst>
                                </p:cTn>
                              </p:par>
                              <p:par>
                                <p:cTn id="11" presetID="10" presetClass="exit" presetSubtype="0" fill="hold" grpId="0" nodeType="withEffect">
                                  <p:stCondLst>
                                    <p:cond delay="0"/>
                                  </p:stCondLst>
                                  <p:childTnLst>
                                    <p:animEffect transition="out" filter="fade">
                                      <p:cBhvr>
                                        <p:cTn id="12" dur="1000"/>
                                        <p:tgtEl>
                                          <p:spTgt spid="10"/>
                                        </p:tgtEl>
                                      </p:cBhvr>
                                    </p:animEffect>
                                    <p:set>
                                      <p:cBhvr>
                                        <p:cTn id="13" dur="1" fill="hold">
                                          <p:stCondLst>
                                            <p:cond delay="999"/>
                                          </p:stCondLst>
                                        </p:cTn>
                                        <p:tgtEl>
                                          <p:spTgt spid="10"/>
                                        </p:tgtEl>
                                        <p:attrNameLst>
                                          <p:attrName>style.visibility</p:attrName>
                                        </p:attrNameLst>
                                      </p:cBhvr>
                                      <p:to>
                                        <p:strVal val="hidden"/>
                                      </p:to>
                                    </p:set>
                                  </p:childTnLst>
                                </p:cTn>
                              </p:par>
                              <p:par>
                                <p:cTn id="14" presetID="10" presetClass="exit" presetSubtype="0" fill="hold" grpId="0" nodeType="withEffect">
                                  <p:stCondLst>
                                    <p:cond delay="0"/>
                                  </p:stCondLst>
                                  <p:childTnLst>
                                    <p:animEffect transition="out" filter="fade">
                                      <p:cBhvr>
                                        <p:cTn id="15" dur="1000"/>
                                        <p:tgtEl>
                                          <p:spTgt spid="11"/>
                                        </p:tgtEl>
                                      </p:cBhvr>
                                    </p:animEffect>
                                    <p:set>
                                      <p:cBhvr>
                                        <p:cTn id="16" dur="1" fill="hold">
                                          <p:stCondLst>
                                            <p:cond delay="999"/>
                                          </p:stCondLst>
                                        </p:cTn>
                                        <p:tgtEl>
                                          <p:spTgt spid="11"/>
                                        </p:tgtEl>
                                        <p:attrNameLst>
                                          <p:attrName>style.visibility</p:attrName>
                                        </p:attrNameLst>
                                      </p:cBhvr>
                                      <p:to>
                                        <p:strVal val="hidden"/>
                                      </p:to>
                                    </p:set>
                                  </p:childTnLst>
                                </p:cTn>
                              </p:par>
                              <p:par>
                                <p:cTn id="17" presetID="10" presetClass="exit" presetSubtype="0" fill="hold" grpId="0" nodeType="withEffect">
                                  <p:stCondLst>
                                    <p:cond delay="0"/>
                                  </p:stCondLst>
                                  <p:childTnLst>
                                    <p:animEffect transition="out" filter="fade">
                                      <p:cBhvr>
                                        <p:cTn id="18" dur="1000"/>
                                        <p:tgtEl>
                                          <p:spTgt spid="12"/>
                                        </p:tgtEl>
                                      </p:cBhvr>
                                    </p:animEffect>
                                    <p:set>
                                      <p:cBhvr>
                                        <p:cTn id="19" dur="1" fill="hold">
                                          <p:stCondLst>
                                            <p:cond delay="999"/>
                                          </p:stCondLst>
                                        </p:cTn>
                                        <p:tgtEl>
                                          <p:spTgt spid="12"/>
                                        </p:tgtEl>
                                        <p:attrNameLst>
                                          <p:attrName>style.visibility</p:attrName>
                                        </p:attrNameLst>
                                      </p:cBhvr>
                                      <p:to>
                                        <p:strVal val="hidden"/>
                                      </p:to>
                                    </p:set>
                                  </p:childTnLst>
                                </p:cTn>
                              </p:par>
                              <p:par>
                                <p:cTn id="20" presetID="10" presetClass="exit" presetSubtype="0" fill="hold" grpId="0" nodeType="withEffect">
                                  <p:stCondLst>
                                    <p:cond delay="0"/>
                                  </p:stCondLst>
                                  <p:childTnLst>
                                    <p:animEffect transition="out" filter="fade">
                                      <p:cBhvr>
                                        <p:cTn id="21" dur="1000"/>
                                        <p:tgtEl>
                                          <p:spTgt spid="13"/>
                                        </p:tgtEl>
                                      </p:cBhvr>
                                    </p:animEffect>
                                    <p:set>
                                      <p:cBhvr>
                                        <p:cTn id="22" dur="1" fill="hold">
                                          <p:stCondLst>
                                            <p:cond delay="999"/>
                                          </p:stCondLst>
                                        </p:cTn>
                                        <p:tgtEl>
                                          <p:spTgt spid="13"/>
                                        </p:tgtEl>
                                        <p:attrNameLst>
                                          <p:attrName>style.visibility</p:attrName>
                                        </p:attrNameLst>
                                      </p:cBhvr>
                                      <p:to>
                                        <p:strVal val="hidden"/>
                                      </p:to>
                                    </p:set>
                                  </p:childTnLst>
                                </p:cTn>
                              </p:par>
                              <p:par>
                                <p:cTn id="23" presetID="10" presetClass="exit" presetSubtype="0" fill="hold" grpId="0" nodeType="withEffect">
                                  <p:stCondLst>
                                    <p:cond delay="0"/>
                                  </p:stCondLst>
                                  <p:childTnLst>
                                    <p:animEffect transition="out" filter="fade">
                                      <p:cBhvr>
                                        <p:cTn id="24" dur="1000"/>
                                        <p:tgtEl>
                                          <p:spTgt spid="14"/>
                                        </p:tgtEl>
                                      </p:cBhvr>
                                    </p:animEffect>
                                    <p:set>
                                      <p:cBhvr>
                                        <p:cTn id="25" dur="1" fill="hold">
                                          <p:stCondLst>
                                            <p:cond delay="999"/>
                                          </p:stCondLst>
                                        </p:cTn>
                                        <p:tgtEl>
                                          <p:spTgt spid="14"/>
                                        </p:tgtEl>
                                        <p:attrNameLst>
                                          <p:attrName>style.visibility</p:attrName>
                                        </p:attrNameLst>
                                      </p:cBhvr>
                                      <p:to>
                                        <p:strVal val="hidden"/>
                                      </p:to>
                                    </p:set>
                                  </p:childTnLst>
                                </p:cTn>
                              </p:par>
                              <p:par>
                                <p:cTn id="26" presetID="10" presetClass="exit" presetSubtype="0" fill="hold" grpId="0" nodeType="withEffect">
                                  <p:stCondLst>
                                    <p:cond delay="0"/>
                                  </p:stCondLst>
                                  <p:childTnLst>
                                    <p:animEffect transition="out" filter="fade">
                                      <p:cBhvr>
                                        <p:cTn id="27" dur="1000"/>
                                        <p:tgtEl>
                                          <p:spTgt spid="15"/>
                                        </p:tgtEl>
                                      </p:cBhvr>
                                    </p:animEffect>
                                    <p:set>
                                      <p:cBhvr>
                                        <p:cTn id="28" dur="1" fill="hold">
                                          <p:stCondLst>
                                            <p:cond delay="999"/>
                                          </p:stCondLst>
                                        </p:cTn>
                                        <p:tgtEl>
                                          <p:spTgt spid="15"/>
                                        </p:tgtEl>
                                        <p:attrNameLst>
                                          <p:attrName>style.visibility</p:attrName>
                                        </p:attrNameLst>
                                      </p:cBhvr>
                                      <p:to>
                                        <p:strVal val="hidden"/>
                                      </p:to>
                                    </p:set>
                                  </p:childTnLst>
                                </p:cTn>
                              </p:par>
                              <p:par>
                                <p:cTn id="29" presetID="10" presetClass="exit" presetSubtype="0" fill="hold" grpId="0" nodeType="withEffect">
                                  <p:stCondLst>
                                    <p:cond delay="0"/>
                                  </p:stCondLst>
                                  <p:childTnLst>
                                    <p:animEffect transition="out" filter="fade">
                                      <p:cBhvr>
                                        <p:cTn id="30" dur="1000"/>
                                        <p:tgtEl>
                                          <p:spTgt spid="16"/>
                                        </p:tgtEl>
                                      </p:cBhvr>
                                    </p:animEffect>
                                    <p:set>
                                      <p:cBhvr>
                                        <p:cTn id="31" dur="1" fill="hold">
                                          <p:stCondLst>
                                            <p:cond delay="999"/>
                                          </p:stCondLst>
                                        </p:cTn>
                                        <p:tgtEl>
                                          <p:spTgt spid="16"/>
                                        </p:tgtEl>
                                        <p:attrNameLst>
                                          <p:attrName>style.visibility</p:attrName>
                                        </p:attrNameLst>
                                      </p:cBhvr>
                                      <p:to>
                                        <p:strVal val="hidden"/>
                                      </p:to>
                                    </p:set>
                                  </p:childTnLst>
                                </p:cTn>
                              </p:par>
                              <p:par>
                                <p:cTn id="32" presetID="10" presetClass="exit" presetSubtype="0" fill="hold" grpId="0" nodeType="withEffect">
                                  <p:stCondLst>
                                    <p:cond delay="0"/>
                                  </p:stCondLst>
                                  <p:childTnLst>
                                    <p:animEffect transition="out" filter="fade">
                                      <p:cBhvr>
                                        <p:cTn id="33" dur="1000"/>
                                        <p:tgtEl>
                                          <p:spTgt spid="17"/>
                                        </p:tgtEl>
                                      </p:cBhvr>
                                    </p:animEffect>
                                    <p:set>
                                      <p:cBhvr>
                                        <p:cTn id="34" dur="1" fill="hold">
                                          <p:stCondLst>
                                            <p:cond delay="999"/>
                                          </p:stCondLst>
                                        </p:cTn>
                                        <p:tgtEl>
                                          <p:spTgt spid="17"/>
                                        </p:tgtEl>
                                        <p:attrNameLst>
                                          <p:attrName>style.visibility</p:attrName>
                                        </p:attrNameLst>
                                      </p:cBhvr>
                                      <p:to>
                                        <p:strVal val="hidden"/>
                                      </p:to>
                                    </p:set>
                                  </p:childTnLst>
                                </p:cTn>
                              </p:par>
                              <p:par>
                                <p:cTn id="35" presetID="10" presetClass="exit" presetSubtype="0" fill="hold" grpId="0" nodeType="withEffect">
                                  <p:stCondLst>
                                    <p:cond delay="0"/>
                                  </p:stCondLst>
                                  <p:childTnLst>
                                    <p:animEffect transition="out" filter="fade">
                                      <p:cBhvr>
                                        <p:cTn id="36" dur="1000"/>
                                        <p:tgtEl>
                                          <p:spTgt spid="27"/>
                                        </p:tgtEl>
                                      </p:cBhvr>
                                    </p:animEffect>
                                    <p:set>
                                      <p:cBhvr>
                                        <p:cTn id="37" dur="1" fill="hold">
                                          <p:stCondLst>
                                            <p:cond delay="999"/>
                                          </p:stCondLst>
                                        </p:cTn>
                                        <p:tgtEl>
                                          <p:spTgt spid="27"/>
                                        </p:tgtEl>
                                        <p:attrNameLst>
                                          <p:attrName>style.visibility</p:attrName>
                                        </p:attrNameLst>
                                      </p:cBhvr>
                                      <p:to>
                                        <p:strVal val="hidden"/>
                                      </p:to>
                                    </p:set>
                                  </p:childTnLst>
                                </p:cTn>
                              </p:par>
                              <p:par>
                                <p:cTn id="38" presetID="10" presetClass="exit" presetSubtype="0" fill="hold" grpId="0" nodeType="withEffect">
                                  <p:stCondLst>
                                    <p:cond delay="0"/>
                                  </p:stCondLst>
                                  <p:childTnLst>
                                    <p:animEffect transition="out" filter="fade">
                                      <p:cBhvr>
                                        <p:cTn id="39" dur="1000"/>
                                        <p:tgtEl>
                                          <p:spTgt spid="28"/>
                                        </p:tgtEl>
                                      </p:cBhvr>
                                    </p:animEffect>
                                    <p:set>
                                      <p:cBhvr>
                                        <p:cTn id="40" dur="1" fill="hold">
                                          <p:stCondLst>
                                            <p:cond delay="999"/>
                                          </p:stCondLst>
                                        </p:cTn>
                                        <p:tgtEl>
                                          <p:spTgt spid="28"/>
                                        </p:tgtEl>
                                        <p:attrNameLst>
                                          <p:attrName>style.visibility</p:attrName>
                                        </p:attrNameLst>
                                      </p:cBhvr>
                                      <p:to>
                                        <p:strVal val="hidden"/>
                                      </p:to>
                                    </p:set>
                                  </p:childTnLst>
                                </p:cTn>
                              </p:par>
                              <p:par>
                                <p:cTn id="41" presetID="10" presetClass="exit" presetSubtype="0" fill="hold" grpId="0" nodeType="withEffect">
                                  <p:stCondLst>
                                    <p:cond delay="0"/>
                                  </p:stCondLst>
                                  <p:childTnLst>
                                    <p:animEffect transition="out" filter="fade">
                                      <p:cBhvr>
                                        <p:cTn id="42" dur="1000"/>
                                        <p:tgtEl>
                                          <p:spTgt spid="29"/>
                                        </p:tgtEl>
                                      </p:cBhvr>
                                    </p:animEffect>
                                    <p:set>
                                      <p:cBhvr>
                                        <p:cTn id="43" dur="1" fill="hold">
                                          <p:stCondLst>
                                            <p:cond delay="999"/>
                                          </p:stCondLst>
                                        </p:cTn>
                                        <p:tgtEl>
                                          <p:spTgt spid="29"/>
                                        </p:tgtEl>
                                        <p:attrNameLst>
                                          <p:attrName>style.visibility</p:attrName>
                                        </p:attrNameLst>
                                      </p:cBhvr>
                                      <p:to>
                                        <p:strVal val="hidden"/>
                                      </p:to>
                                    </p:set>
                                  </p:childTnLst>
                                </p:cTn>
                              </p:par>
                              <p:par>
                                <p:cTn id="44" presetID="10" presetClass="exit" presetSubtype="0" fill="hold" grpId="0" nodeType="withEffect">
                                  <p:stCondLst>
                                    <p:cond delay="0"/>
                                  </p:stCondLst>
                                  <p:childTnLst>
                                    <p:animEffect transition="out" filter="fade">
                                      <p:cBhvr>
                                        <p:cTn id="45" dur="1000"/>
                                        <p:tgtEl>
                                          <p:spTgt spid="30"/>
                                        </p:tgtEl>
                                      </p:cBhvr>
                                    </p:animEffect>
                                    <p:set>
                                      <p:cBhvr>
                                        <p:cTn id="46" dur="1" fill="hold">
                                          <p:stCondLst>
                                            <p:cond delay="999"/>
                                          </p:stCondLst>
                                        </p:cTn>
                                        <p:tgtEl>
                                          <p:spTgt spid="30"/>
                                        </p:tgtEl>
                                        <p:attrNameLst>
                                          <p:attrName>style.visibility</p:attrName>
                                        </p:attrNameLst>
                                      </p:cBhvr>
                                      <p:to>
                                        <p:strVal val="hidden"/>
                                      </p:to>
                                    </p:set>
                                  </p:childTnLst>
                                </p:cTn>
                              </p:par>
                              <p:par>
                                <p:cTn id="47" presetID="10" presetClass="exit" presetSubtype="0" fill="hold" grpId="0" nodeType="withEffect">
                                  <p:stCondLst>
                                    <p:cond delay="0"/>
                                  </p:stCondLst>
                                  <p:childTnLst>
                                    <p:animEffect transition="out" filter="fade">
                                      <p:cBhvr>
                                        <p:cTn id="48" dur="1000"/>
                                        <p:tgtEl>
                                          <p:spTgt spid="31"/>
                                        </p:tgtEl>
                                      </p:cBhvr>
                                    </p:animEffect>
                                    <p:set>
                                      <p:cBhvr>
                                        <p:cTn id="49" dur="1" fill="hold">
                                          <p:stCondLst>
                                            <p:cond delay="999"/>
                                          </p:stCondLst>
                                        </p:cTn>
                                        <p:tgtEl>
                                          <p:spTgt spid="31"/>
                                        </p:tgtEl>
                                        <p:attrNameLst>
                                          <p:attrName>style.visibility</p:attrName>
                                        </p:attrNameLst>
                                      </p:cBhvr>
                                      <p:to>
                                        <p:strVal val="hidden"/>
                                      </p:to>
                                    </p:set>
                                  </p:childTnLst>
                                </p:cTn>
                              </p:par>
                              <p:par>
                                <p:cTn id="50" presetID="10" presetClass="exit" presetSubtype="0" fill="hold" grpId="0" nodeType="withEffect">
                                  <p:stCondLst>
                                    <p:cond delay="0"/>
                                  </p:stCondLst>
                                  <p:childTnLst>
                                    <p:animEffect transition="out" filter="fade">
                                      <p:cBhvr>
                                        <p:cTn id="51" dur="1000"/>
                                        <p:tgtEl>
                                          <p:spTgt spid="32"/>
                                        </p:tgtEl>
                                      </p:cBhvr>
                                    </p:animEffect>
                                    <p:set>
                                      <p:cBhvr>
                                        <p:cTn id="52" dur="1" fill="hold">
                                          <p:stCondLst>
                                            <p:cond delay="999"/>
                                          </p:stCondLst>
                                        </p:cTn>
                                        <p:tgtEl>
                                          <p:spTgt spid="32"/>
                                        </p:tgtEl>
                                        <p:attrNameLst>
                                          <p:attrName>style.visibility</p:attrName>
                                        </p:attrNameLst>
                                      </p:cBhvr>
                                      <p:to>
                                        <p:strVal val="hidden"/>
                                      </p:to>
                                    </p:set>
                                  </p:childTnLst>
                                </p:cTn>
                              </p:par>
                              <p:par>
                                <p:cTn id="53" presetID="10" presetClass="exit" presetSubtype="0" fill="hold" grpId="0" nodeType="withEffect">
                                  <p:stCondLst>
                                    <p:cond delay="0"/>
                                  </p:stCondLst>
                                  <p:childTnLst>
                                    <p:animEffect transition="out" filter="fade">
                                      <p:cBhvr>
                                        <p:cTn id="54" dur="1000"/>
                                        <p:tgtEl>
                                          <p:spTgt spid="33"/>
                                        </p:tgtEl>
                                      </p:cBhvr>
                                    </p:animEffect>
                                    <p:set>
                                      <p:cBhvr>
                                        <p:cTn id="55" dur="1" fill="hold">
                                          <p:stCondLst>
                                            <p:cond delay="999"/>
                                          </p:stCondLst>
                                        </p:cTn>
                                        <p:tgtEl>
                                          <p:spTgt spid="33"/>
                                        </p:tgtEl>
                                        <p:attrNameLst>
                                          <p:attrName>style.visibility</p:attrName>
                                        </p:attrNameLst>
                                      </p:cBhvr>
                                      <p:to>
                                        <p:strVal val="hidden"/>
                                      </p:to>
                                    </p:set>
                                  </p:childTnLst>
                                </p:cTn>
                              </p:par>
                              <p:par>
                                <p:cTn id="56" presetID="10" presetClass="exit" presetSubtype="0" fill="hold" grpId="0" nodeType="withEffect">
                                  <p:stCondLst>
                                    <p:cond delay="0"/>
                                  </p:stCondLst>
                                  <p:childTnLst>
                                    <p:animEffect transition="out" filter="fade">
                                      <p:cBhvr>
                                        <p:cTn id="57" dur="1000"/>
                                        <p:tgtEl>
                                          <p:spTgt spid="34"/>
                                        </p:tgtEl>
                                      </p:cBhvr>
                                    </p:animEffect>
                                    <p:set>
                                      <p:cBhvr>
                                        <p:cTn id="58" dur="1" fill="hold">
                                          <p:stCondLst>
                                            <p:cond delay="999"/>
                                          </p:stCondLst>
                                        </p:cTn>
                                        <p:tgtEl>
                                          <p:spTgt spid="34"/>
                                        </p:tgtEl>
                                        <p:attrNameLst>
                                          <p:attrName>style.visibility</p:attrName>
                                        </p:attrNameLst>
                                      </p:cBhvr>
                                      <p:to>
                                        <p:strVal val="hidden"/>
                                      </p:to>
                                    </p:set>
                                  </p:childTnLst>
                                </p:cTn>
                              </p:par>
                              <p:par>
                                <p:cTn id="59" presetID="10" presetClass="exit" presetSubtype="0" fill="hold" grpId="0" nodeType="withEffect">
                                  <p:stCondLst>
                                    <p:cond delay="0"/>
                                  </p:stCondLst>
                                  <p:childTnLst>
                                    <p:animEffect transition="out" filter="fade">
                                      <p:cBhvr>
                                        <p:cTn id="60" dur="1000"/>
                                        <p:tgtEl>
                                          <p:spTgt spid="35"/>
                                        </p:tgtEl>
                                      </p:cBhvr>
                                    </p:animEffect>
                                    <p:set>
                                      <p:cBhvr>
                                        <p:cTn id="61" dur="1" fill="hold">
                                          <p:stCondLst>
                                            <p:cond delay="999"/>
                                          </p:stCondLst>
                                        </p:cTn>
                                        <p:tgtEl>
                                          <p:spTgt spid="35"/>
                                        </p:tgtEl>
                                        <p:attrNameLst>
                                          <p:attrName>style.visibility</p:attrName>
                                        </p:attrNameLst>
                                      </p:cBhvr>
                                      <p:to>
                                        <p:strVal val="hidden"/>
                                      </p:to>
                                    </p:set>
                                  </p:childTnLst>
                                </p:cTn>
                              </p:par>
                              <p:par>
                                <p:cTn id="62" presetID="10" presetClass="exit" presetSubtype="0" fill="hold" grpId="0" nodeType="withEffect">
                                  <p:stCondLst>
                                    <p:cond delay="0"/>
                                  </p:stCondLst>
                                  <p:childTnLst>
                                    <p:animEffect transition="out" filter="fade">
                                      <p:cBhvr>
                                        <p:cTn id="63" dur="1000"/>
                                        <p:tgtEl>
                                          <p:spTgt spid="36"/>
                                        </p:tgtEl>
                                      </p:cBhvr>
                                    </p:animEffect>
                                    <p:set>
                                      <p:cBhvr>
                                        <p:cTn id="64" dur="1" fill="hold">
                                          <p:stCondLst>
                                            <p:cond delay="999"/>
                                          </p:stCondLst>
                                        </p:cTn>
                                        <p:tgtEl>
                                          <p:spTgt spid="36"/>
                                        </p:tgtEl>
                                        <p:attrNameLst>
                                          <p:attrName>style.visibility</p:attrName>
                                        </p:attrNameLst>
                                      </p:cBhvr>
                                      <p:to>
                                        <p:strVal val="hidden"/>
                                      </p:to>
                                    </p:set>
                                  </p:childTnLst>
                                </p:cTn>
                              </p:par>
                              <p:par>
                                <p:cTn id="65" presetID="10" presetClass="exit" presetSubtype="0" fill="hold" grpId="0" nodeType="withEffect">
                                  <p:stCondLst>
                                    <p:cond delay="0"/>
                                  </p:stCondLst>
                                  <p:childTnLst>
                                    <p:animEffect transition="out" filter="fade">
                                      <p:cBhvr>
                                        <p:cTn id="66" dur="1000"/>
                                        <p:tgtEl>
                                          <p:spTgt spid="37"/>
                                        </p:tgtEl>
                                      </p:cBhvr>
                                    </p:animEffect>
                                    <p:set>
                                      <p:cBhvr>
                                        <p:cTn id="67" dur="1" fill="hold">
                                          <p:stCondLst>
                                            <p:cond delay="999"/>
                                          </p:stCondLst>
                                        </p:cTn>
                                        <p:tgtEl>
                                          <p:spTgt spid="37"/>
                                        </p:tgtEl>
                                        <p:attrNameLst>
                                          <p:attrName>style.visibility</p:attrName>
                                        </p:attrNameLst>
                                      </p:cBhvr>
                                      <p:to>
                                        <p:strVal val="hidden"/>
                                      </p:to>
                                    </p:set>
                                  </p:childTnLst>
                                </p:cTn>
                              </p:par>
                              <p:par>
                                <p:cTn id="68" presetID="10" presetClass="exit" presetSubtype="0" fill="hold" grpId="0" nodeType="withEffect">
                                  <p:stCondLst>
                                    <p:cond delay="0"/>
                                  </p:stCondLst>
                                  <p:childTnLst>
                                    <p:animEffect transition="out" filter="fade">
                                      <p:cBhvr>
                                        <p:cTn id="69" dur="1000"/>
                                        <p:tgtEl>
                                          <p:spTgt spid="38"/>
                                        </p:tgtEl>
                                      </p:cBhvr>
                                    </p:animEffect>
                                    <p:set>
                                      <p:cBhvr>
                                        <p:cTn id="70" dur="1" fill="hold">
                                          <p:stCondLst>
                                            <p:cond delay="999"/>
                                          </p:stCondLst>
                                        </p:cTn>
                                        <p:tgtEl>
                                          <p:spTgt spid="38"/>
                                        </p:tgtEl>
                                        <p:attrNameLst>
                                          <p:attrName>style.visibility</p:attrName>
                                        </p:attrNameLst>
                                      </p:cBhvr>
                                      <p:to>
                                        <p:strVal val="hidden"/>
                                      </p:to>
                                    </p:set>
                                  </p:childTnLst>
                                </p:cTn>
                              </p:par>
                              <p:par>
                                <p:cTn id="71" presetID="10" presetClass="exit" presetSubtype="0" fill="hold" grpId="0" nodeType="withEffect">
                                  <p:stCondLst>
                                    <p:cond delay="0"/>
                                  </p:stCondLst>
                                  <p:childTnLst>
                                    <p:animEffect transition="out" filter="fade">
                                      <p:cBhvr>
                                        <p:cTn id="72" dur="1000"/>
                                        <p:tgtEl>
                                          <p:spTgt spid="39"/>
                                        </p:tgtEl>
                                      </p:cBhvr>
                                    </p:animEffect>
                                    <p:set>
                                      <p:cBhvr>
                                        <p:cTn id="73" dur="1" fill="hold">
                                          <p:stCondLst>
                                            <p:cond delay="999"/>
                                          </p:stCondLst>
                                        </p:cTn>
                                        <p:tgtEl>
                                          <p:spTgt spid="39"/>
                                        </p:tgtEl>
                                        <p:attrNameLst>
                                          <p:attrName>style.visibility</p:attrName>
                                        </p:attrNameLst>
                                      </p:cBhvr>
                                      <p:to>
                                        <p:strVal val="hidden"/>
                                      </p:to>
                                    </p:set>
                                  </p:childTnLst>
                                </p:cTn>
                              </p:par>
                              <p:par>
                                <p:cTn id="74" presetID="10" presetClass="exit" presetSubtype="0" fill="hold" grpId="0" nodeType="withEffect">
                                  <p:stCondLst>
                                    <p:cond delay="0"/>
                                  </p:stCondLst>
                                  <p:childTnLst>
                                    <p:animEffect transition="out" filter="fade">
                                      <p:cBhvr>
                                        <p:cTn id="75" dur="1000"/>
                                        <p:tgtEl>
                                          <p:spTgt spid="40"/>
                                        </p:tgtEl>
                                      </p:cBhvr>
                                    </p:animEffect>
                                    <p:set>
                                      <p:cBhvr>
                                        <p:cTn id="76" dur="1" fill="hold">
                                          <p:stCondLst>
                                            <p:cond delay="999"/>
                                          </p:stCondLst>
                                        </p:cTn>
                                        <p:tgtEl>
                                          <p:spTgt spid="40"/>
                                        </p:tgtEl>
                                        <p:attrNameLst>
                                          <p:attrName>style.visibility</p:attrName>
                                        </p:attrNameLst>
                                      </p:cBhvr>
                                      <p:to>
                                        <p:strVal val="hidden"/>
                                      </p:to>
                                    </p:set>
                                  </p:childTnLst>
                                </p:cTn>
                              </p:par>
                              <p:par>
                                <p:cTn id="77" presetID="10" presetClass="exit" presetSubtype="0" fill="hold" grpId="0" nodeType="withEffect">
                                  <p:stCondLst>
                                    <p:cond delay="0"/>
                                  </p:stCondLst>
                                  <p:childTnLst>
                                    <p:animEffect transition="out" filter="fade">
                                      <p:cBhvr>
                                        <p:cTn id="78" dur="1000"/>
                                        <p:tgtEl>
                                          <p:spTgt spid="41"/>
                                        </p:tgtEl>
                                      </p:cBhvr>
                                    </p:animEffect>
                                    <p:set>
                                      <p:cBhvr>
                                        <p:cTn id="79" dur="1" fill="hold">
                                          <p:stCondLst>
                                            <p:cond delay="999"/>
                                          </p:stCondLst>
                                        </p:cTn>
                                        <p:tgtEl>
                                          <p:spTgt spid="41"/>
                                        </p:tgtEl>
                                        <p:attrNameLst>
                                          <p:attrName>style.visibility</p:attrName>
                                        </p:attrNameLst>
                                      </p:cBhvr>
                                      <p:to>
                                        <p:strVal val="hidden"/>
                                      </p:to>
                                    </p:set>
                                  </p:childTnLst>
                                </p:cTn>
                              </p:par>
                              <p:par>
                                <p:cTn id="80" presetID="10" presetClass="exit" presetSubtype="0" fill="hold" grpId="0" nodeType="withEffect">
                                  <p:stCondLst>
                                    <p:cond delay="0"/>
                                  </p:stCondLst>
                                  <p:childTnLst>
                                    <p:animEffect transition="out" filter="fade">
                                      <p:cBhvr>
                                        <p:cTn id="81" dur="1000"/>
                                        <p:tgtEl>
                                          <p:spTgt spid="42"/>
                                        </p:tgtEl>
                                      </p:cBhvr>
                                    </p:animEffect>
                                    <p:set>
                                      <p:cBhvr>
                                        <p:cTn id="82" dur="1" fill="hold">
                                          <p:stCondLst>
                                            <p:cond delay="999"/>
                                          </p:stCondLst>
                                        </p:cTn>
                                        <p:tgtEl>
                                          <p:spTgt spid="42"/>
                                        </p:tgtEl>
                                        <p:attrNameLst>
                                          <p:attrName>style.visibility</p:attrName>
                                        </p:attrNameLst>
                                      </p:cBhvr>
                                      <p:to>
                                        <p:strVal val="hidden"/>
                                      </p:to>
                                    </p:set>
                                  </p:childTnLst>
                                </p:cTn>
                              </p:par>
                              <p:par>
                                <p:cTn id="83" presetID="10" presetClass="exit" presetSubtype="0" fill="hold" grpId="0" nodeType="withEffect">
                                  <p:stCondLst>
                                    <p:cond delay="0"/>
                                  </p:stCondLst>
                                  <p:childTnLst>
                                    <p:animEffect transition="out" filter="fade">
                                      <p:cBhvr>
                                        <p:cTn id="84" dur="1000"/>
                                        <p:tgtEl>
                                          <p:spTgt spid="43"/>
                                        </p:tgtEl>
                                      </p:cBhvr>
                                    </p:animEffect>
                                    <p:set>
                                      <p:cBhvr>
                                        <p:cTn id="85" dur="1" fill="hold">
                                          <p:stCondLst>
                                            <p:cond delay="999"/>
                                          </p:stCondLst>
                                        </p:cTn>
                                        <p:tgtEl>
                                          <p:spTgt spid="43"/>
                                        </p:tgtEl>
                                        <p:attrNameLst>
                                          <p:attrName>style.visibility</p:attrName>
                                        </p:attrNameLst>
                                      </p:cBhvr>
                                      <p:to>
                                        <p:strVal val="hidden"/>
                                      </p:to>
                                    </p:set>
                                  </p:childTnLst>
                                </p:cTn>
                              </p:par>
                              <p:par>
                                <p:cTn id="86" presetID="10" presetClass="exit" presetSubtype="0" fill="hold" grpId="0" nodeType="withEffect">
                                  <p:stCondLst>
                                    <p:cond delay="0"/>
                                  </p:stCondLst>
                                  <p:childTnLst>
                                    <p:animEffect transition="out" filter="fade">
                                      <p:cBhvr>
                                        <p:cTn id="87" dur="1000"/>
                                        <p:tgtEl>
                                          <p:spTgt spid="44"/>
                                        </p:tgtEl>
                                      </p:cBhvr>
                                    </p:animEffect>
                                    <p:set>
                                      <p:cBhvr>
                                        <p:cTn id="88" dur="1" fill="hold">
                                          <p:stCondLst>
                                            <p:cond delay="999"/>
                                          </p:stCondLst>
                                        </p:cTn>
                                        <p:tgtEl>
                                          <p:spTgt spid="44"/>
                                        </p:tgtEl>
                                        <p:attrNameLst>
                                          <p:attrName>style.visibility</p:attrName>
                                        </p:attrNameLst>
                                      </p:cBhvr>
                                      <p:to>
                                        <p:strVal val="hidden"/>
                                      </p:to>
                                    </p:set>
                                  </p:childTnLst>
                                </p:cTn>
                              </p:par>
                              <p:par>
                                <p:cTn id="89" presetID="10" presetClass="exit" presetSubtype="0" fill="hold" grpId="0" nodeType="withEffect">
                                  <p:stCondLst>
                                    <p:cond delay="0"/>
                                  </p:stCondLst>
                                  <p:childTnLst>
                                    <p:animEffect transition="out" filter="fade">
                                      <p:cBhvr>
                                        <p:cTn id="90" dur="1000"/>
                                        <p:tgtEl>
                                          <p:spTgt spid="45"/>
                                        </p:tgtEl>
                                      </p:cBhvr>
                                    </p:animEffect>
                                    <p:set>
                                      <p:cBhvr>
                                        <p:cTn id="91" dur="1" fill="hold">
                                          <p:stCondLst>
                                            <p:cond delay="999"/>
                                          </p:stCondLst>
                                        </p:cTn>
                                        <p:tgtEl>
                                          <p:spTgt spid="45"/>
                                        </p:tgtEl>
                                        <p:attrNameLst>
                                          <p:attrName>style.visibility</p:attrName>
                                        </p:attrNameLst>
                                      </p:cBhvr>
                                      <p:to>
                                        <p:strVal val="hidden"/>
                                      </p:to>
                                    </p:set>
                                  </p:childTnLst>
                                </p:cTn>
                              </p:par>
                              <p:par>
                                <p:cTn id="92" presetID="10" presetClass="exit" presetSubtype="0" fill="hold" grpId="0" nodeType="withEffect">
                                  <p:stCondLst>
                                    <p:cond delay="0"/>
                                  </p:stCondLst>
                                  <p:childTnLst>
                                    <p:animEffect transition="out" filter="fade">
                                      <p:cBhvr>
                                        <p:cTn id="93" dur="1000"/>
                                        <p:tgtEl>
                                          <p:spTgt spid="46"/>
                                        </p:tgtEl>
                                      </p:cBhvr>
                                    </p:animEffect>
                                    <p:set>
                                      <p:cBhvr>
                                        <p:cTn id="94" dur="1" fill="hold">
                                          <p:stCondLst>
                                            <p:cond delay="999"/>
                                          </p:stCondLst>
                                        </p:cTn>
                                        <p:tgtEl>
                                          <p:spTgt spid="46"/>
                                        </p:tgtEl>
                                        <p:attrNameLst>
                                          <p:attrName>style.visibility</p:attrName>
                                        </p:attrNameLst>
                                      </p:cBhvr>
                                      <p:to>
                                        <p:strVal val="hidden"/>
                                      </p:to>
                                    </p:set>
                                  </p:childTnLst>
                                </p:cTn>
                              </p:par>
                              <p:par>
                                <p:cTn id="95" presetID="10" presetClass="exit" presetSubtype="0" fill="hold" grpId="0" nodeType="withEffect">
                                  <p:stCondLst>
                                    <p:cond delay="0"/>
                                  </p:stCondLst>
                                  <p:childTnLst>
                                    <p:animEffect transition="out" filter="fade">
                                      <p:cBhvr>
                                        <p:cTn id="96" dur="1000"/>
                                        <p:tgtEl>
                                          <p:spTgt spid="47"/>
                                        </p:tgtEl>
                                      </p:cBhvr>
                                    </p:animEffect>
                                    <p:set>
                                      <p:cBhvr>
                                        <p:cTn id="97" dur="1" fill="hold">
                                          <p:stCondLst>
                                            <p:cond delay="999"/>
                                          </p:stCondLst>
                                        </p:cTn>
                                        <p:tgtEl>
                                          <p:spTgt spid="47"/>
                                        </p:tgtEl>
                                        <p:attrNameLst>
                                          <p:attrName>style.visibility</p:attrName>
                                        </p:attrNameLst>
                                      </p:cBhvr>
                                      <p:to>
                                        <p:strVal val="hidden"/>
                                      </p:to>
                                    </p:set>
                                  </p:childTnLst>
                                </p:cTn>
                              </p:par>
                              <p:par>
                                <p:cTn id="98" presetID="10" presetClass="exit" presetSubtype="0" fill="hold" grpId="0" nodeType="withEffect">
                                  <p:stCondLst>
                                    <p:cond delay="0"/>
                                  </p:stCondLst>
                                  <p:childTnLst>
                                    <p:animEffect transition="out" filter="fade">
                                      <p:cBhvr>
                                        <p:cTn id="99" dur="1000"/>
                                        <p:tgtEl>
                                          <p:spTgt spid="48"/>
                                        </p:tgtEl>
                                      </p:cBhvr>
                                    </p:animEffect>
                                    <p:set>
                                      <p:cBhvr>
                                        <p:cTn id="100" dur="1" fill="hold">
                                          <p:stCondLst>
                                            <p:cond delay="999"/>
                                          </p:stCondLst>
                                        </p:cTn>
                                        <p:tgtEl>
                                          <p:spTgt spid="48"/>
                                        </p:tgtEl>
                                        <p:attrNameLst>
                                          <p:attrName>style.visibility</p:attrName>
                                        </p:attrNameLst>
                                      </p:cBhvr>
                                      <p:to>
                                        <p:strVal val="hidden"/>
                                      </p:to>
                                    </p:set>
                                  </p:childTnLst>
                                </p:cTn>
                              </p:par>
                              <p:par>
                                <p:cTn id="101" presetID="10" presetClass="exit" presetSubtype="0" fill="hold" grpId="0" nodeType="withEffect">
                                  <p:stCondLst>
                                    <p:cond delay="0"/>
                                  </p:stCondLst>
                                  <p:childTnLst>
                                    <p:animEffect transition="out" filter="fade">
                                      <p:cBhvr>
                                        <p:cTn id="102" dur="1000"/>
                                        <p:tgtEl>
                                          <p:spTgt spid="49"/>
                                        </p:tgtEl>
                                      </p:cBhvr>
                                    </p:animEffect>
                                    <p:set>
                                      <p:cBhvr>
                                        <p:cTn id="103" dur="1" fill="hold">
                                          <p:stCondLst>
                                            <p:cond delay="999"/>
                                          </p:stCondLst>
                                        </p:cTn>
                                        <p:tgtEl>
                                          <p:spTgt spid="49"/>
                                        </p:tgtEl>
                                        <p:attrNameLst>
                                          <p:attrName>style.visibility</p:attrName>
                                        </p:attrNameLst>
                                      </p:cBhvr>
                                      <p:to>
                                        <p:strVal val="hidden"/>
                                      </p:to>
                                    </p:set>
                                  </p:childTnLst>
                                </p:cTn>
                              </p:par>
                              <p:par>
                                <p:cTn id="104" presetID="10" presetClass="exit" presetSubtype="0" fill="hold" grpId="0" nodeType="withEffect">
                                  <p:stCondLst>
                                    <p:cond delay="0"/>
                                  </p:stCondLst>
                                  <p:childTnLst>
                                    <p:animEffect transition="out" filter="fade">
                                      <p:cBhvr>
                                        <p:cTn id="105" dur="1000"/>
                                        <p:tgtEl>
                                          <p:spTgt spid="50"/>
                                        </p:tgtEl>
                                      </p:cBhvr>
                                    </p:animEffect>
                                    <p:set>
                                      <p:cBhvr>
                                        <p:cTn id="106" dur="1" fill="hold">
                                          <p:stCondLst>
                                            <p:cond delay="999"/>
                                          </p:stCondLst>
                                        </p:cTn>
                                        <p:tgtEl>
                                          <p:spTgt spid="50"/>
                                        </p:tgtEl>
                                        <p:attrNameLst>
                                          <p:attrName>style.visibility</p:attrName>
                                        </p:attrNameLst>
                                      </p:cBhvr>
                                      <p:to>
                                        <p:strVal val="hidden"/>
                                      </p:to>
                                    </p:set>
                                  </p:childTnLst>
                                </p:cTn>
                              </p:par>
                              <p:par>
                                <p:cTn id="107" presetID="10" presetClass="exit" presetSubtype="0" fill="hold" grpId="0" nodeType="withEffect">
                                  <p:stCondLst>
                                    <p:cond delay="0"/>
                                  </p:stCondLst>
                                  <p:childTnLst>
                                    <p:animEffect transition="out" filter="fade">
                                      <p:cBhvr>
                                        <p:cTn id="108" dur="1000"/>
                                        <p:tgtEl>
                                          <p:spTgt spid="51"/>
                                        </p:tgtEl>
                                      </p:cBhvr>
                                    </p:animEffect>
                                    <p:set>
                                      <p:cBhvr>
                                        <p:cTn id="109" dur="1" fill="hold">
                                          <p:stCondLst>
                                            <p:cond delay="999"/>
                                          </p:stCondLst>
                                        </p:cTn>
                                        <p:tgtEl>
                                          <p:spTgt spid="51"/>
                                        </p:tgtEl>
                                        <p:attrNameLst>
                                          <p:attrName>style.visibility</p:attrName>
                                        </p:attrNameLst>
                                      </p:cBhvr>
                                      <p:to>
                                        <p:strVal val="hidden"/>
                                      </p:to>
                                    </p:set>
                                  </p:childTnLst>
                                </p:cTn>
                              </p:par>
                              <p:par>
                                <p:cTn id="110" presetID="10" presetClass="exit" presetSubtype="0" fill="hold" grpId="0" nodeType="withEffect">
                                  <p:stCondLst>
                                    <p:cond delay="0"/>
                                  </p:stCondLst>
                                  <p:childTnLst>
                                    <p:animEffect transition="out" filter="fade">
                                      <p:cBhvr>
                                        <p:cTn id="111" dur="1000"/>
                                        <p:tgtEl>
                                          <p:spTgt spid="52"/>
                                        </p:tgtEl>
                                      </p:cBhvr>
                                    </p:animEffect>
                                    <p:set>
                                      <p:cBhvr>
                                        <p:cTn id="112" dur="1" fill="hold">
                                          <p:stCondLst>
                                            <p:cond delay="999"/>
                                          </p:stCondLst>
                                        </p:cTn>
                                        <p:tgtEl>
                                          <p:spTgt spid="52"/>
                                        </p:tgtEl>
                                        <p:attrNameLst>
                                          <p:attrName>style.visibility</p:attrName>
                                        </p:attrNameLst>
                                      </p:cBhvr>
                                      <p:to>
                                        <p:strVal val="hidden"/>
                                      </p:to>
                                    </p:set>
                                  </p:childTnLst>
                                </p:cTn>
                              </p:par>
                              <p:par>
                                <p:cTn id="113" presetID="10" presetClass="exit" presetSubtype="0" fill="hold" grpId="0" nodeType="withEffect">
                                  <p:stCondLst>
                                    <p:cond delay="0"/>
                                  </p:stCondLst>
                                  <p:childTnLst>
                                    <p:animEffect transition="out" filter="fade">
                                      <p:cBhvr>
                                        <p:cTn id="114" dur="1000"/>
                                        <p:tgtEl>
                                          <p:spTgt spid="53"/>
                                        </p:tgtEl>
                                      </p:cBhvr>
                                    </p:animEffect>
                                    <p:set>
                                      <p:cBhvr>
                                        <p:cTn id="115" dur="1" fill="hold">
                                          <p:stCondLst>
                                            <p:cond delay="999"/>
                                          </p:stCondLst>
                                        </p:cTn>
                                        <p:tgtEl>
                                          <p:spTgt spid="53"/>
                                        </p:tgtEl>
                                        <p:attrNameLst>
                                          <p:attrName>style.visibility</p:attrName>
                                        </p:attrNameLst>
                                      </p:cBhvr>
                                      <p:to>
                                        <p:strVal val="hidden"/>
                                      </p:to>
                                    </p:set>
                                  </p:childTnLst>
                                </p:cTn>
                              </p:par>
                              <p:par>
                                <p:cTn id="116" presetID="10" presetClass="exit" presetSubtype="0" fill="hold" grpId="0" nodeType="withEffect">
                                  <p:stCondLst>
                                    <p:cond delay="0"/>
                                  </p:stCondLst>
                                  <p:childTnLst>
                                    <p:animEffect transition="out" filter="fade">
                                      <p:cBhvr>
                                        <p:cTn id="117" dur="1000"/>
                                        <p:tgtEl>
                                          <p:spTgt spid="54"/>
                                        </p:tgtEl>
                                      </p:cBhvr>
                                    </p:animEffect>
                                    <p:set>
                                      <p:cBhvr>
                                        <p:cTn id="118" dur="1" fill="hold">
                                          <p:stCondLst>
                                            <p:cond delay="999"/>
                                          </p:stCondLst>
                                        </p:cTn>
                                        <p:tgtEl>
                                          <p:spTgt spid="54"/>
                                        </p:tgtEl>
                                        <p:attrNameLst>
                                          <p:attrName>style.visibility</p:attrName>
                                        </p:attrNameLst>
                                      </p:cBhvr>
                                      <p:to>
                                        <p:strVal val="hidden"/>
                                      </p:to>
                                    </p:set>
                                  </p:childTnLst>
                                </p:cTn>
                              </p:par>
                              <p:par>
                                <p:cTn id="119" presetID="10" presetClass="exit" presetSubtype="0" fill="hold" grpId="0" nodeType="withEffect">
                                  <p:stCondLst>
                                    <p:cond delay="0"/>
                                  </p:stCondLst>
                                  <p:childTnLst>
                                    <p:animEffect transition="out" filter="fade">
                                      <p:cBhvr>
                                        <p:cTn id="120" dur="1000"/>
                                        <p:tgtEl>
                                          <p:spTgt spid="55"/>
                                        </p:tgtEl>
                                      </p:cBhvr>
                                    </p:animEffect>
                                    <p:set>
                                      <p:cBhvr>
                                        <p:cTn id="121" dur="1" fill="hold">
                                          <p:stCondLst>
                                            <p:cond delay="999"/>
                                          </p:stCondLst>
                                        </p:cTn>
                                        <p:tgtEl>
                                          <p:spTgt spid="55"/>
                                        </p:tgtEl>
                                        <p:attrNameLst>
                                          <p:attrName>style.visibility</p:attrName>
                                        </p:attrNameLst>
                                      </p:cBhvr>
                                      <p:to>
                                        <p:strVal val="hidden"/>
                                      </p:to>
                                    </p:set>
                                  </p:childTnLst>
                                </p:cTn>
                              </p:par>
                              <p:par>
                                <p:cTn id="122" presetID="10" presetClass="exit" presetSubtype="0" fill="hold" grpId="0" nodeType="withEffect">
                                  <p:stCondLst>
                                    <p:cond delay="0"/>
                                  </p:stCondLst>
                                  <p:childTnLst>
                                    <p:animEffect transition="out" filter="fade">
                                      <p:cBhvr>
                                        <p:cTn id="123" dur="1000"/>
                                        <p:tgtEl>
                                          <p:spTgt spid="56"/>
                                        </p:tgtEl>
                                      </p:cBhvr>
                                    </p:animEffect>
                                    <p:set>
                                      <p:cBhvr>
                                        <p:cTn id="124" dur="1" fill="hold">
                                          <p:stCondLst>
                                            <p:cond delay="999"/>
                                          </p:stCondLst>
                                        </p:cTn>
                                        <p:tgtEl>
                                          <p:spTgt spid="56"/>
                                        </p:tgtEl>
                                        <p:attrNameLst>
                                          <p:attrName>style.visibility</p:attrName>
                                        </p:attrNameLst>
                                      </p:cBhvr>
                                      <p:to>
                                        <p:strVal val="hidden"/>
                                      </p:to>
                                    </p:set>
                                  </p:childTnLst>
                                </p:cTn>
                              </p:par>
                              <p:par>
                                <p:cTn id="125" presetID="10" presetClass="exit" presetSubtype="0" fill="hold" grpId="0" nodeType="withEffect">
                                  <p:stCondLst>
                                    <p:cond delay="0"/>
                                  </p:stCondLst>
                                  <p:childTnLst>
                                    <p:animEffect transition="out" filter="fade">
                                      <p:cBhvr>
                                        <p:cTn id="126" dur="1000"/>
                                        <p:tgtEl>
                                          <p:spTgt spid="57"/>
                                        </p:tgtEl>
                                      </p:cBhvr>
                                    </p:animEffect>
                                    <p:set>
                                      <p:cBhvr>
                                        <p:cTn id="127" dur="1" fill="hold">
                                          <p:stCondLst>
                                            <p:cond delay="999"/>
                                          </p:stCondLst>
                                        </p:cTn>
                                        <p:tgtEl>
                                          <p:spTgt spid="57"/>
                                        </p:tgtEl>
                                        <p:attrNameLst>
                                          <p:attrName>style.visibility</p:attrName>
                                        </p:attrNameLst>
                                      </p:cBhvr>
                                      <p:to>
                                        <p:strVal val="hidden"/>
                                      </p:to>
                                    </p:set>
                                  </p:childTnLst>
                                </p:cTn>
                              </p:par>
                              <p:par>
                                <p:cTn id="128" presetID="10" presetClass="exit" presetSubtype="0" fill="hold" grpId="0" nodeType="withEffect">
                                  <p:stCondLst>
                                    <p:cond delay="0"/>
                                  </p:stCondLst>
                                  <p:childTnLst>
                                    <p:animEffect transition="out" filter="fade">
                                      <p:cBhvr>
                                        <p:cTn id="129" dur="1000"/>
                                        <p:tgtEl>
                                          <p:spTgt spid="58"/>
                                        </p:tgtEl>
                                      </p:cBhvr>
                                    </p:animEffect>
                                    <p:set>
                                      <p:cBhvr>
                                        <p:cTn id="130" dur="1" fill="hold">
                                          <p:stCondLst>
                                            <p:cond delay="999"/>
                                          </p:stCondLst>
                                        </p:cTn>
                                        <p:tgtEl>
                                          <p:spTgt spid="58"/>
                                        </p:tgtEl>
                                        <p:attrNameLst>
                                          <p:attrName>style.visibility</p:attrName>
                                        </p:attrNameLst>
                                      </p:cBhvr>
                                      <p:to>
                                        <p:strVal val="hidden"/>
                                      </p:to>
                                    </p:set>
                                  </p:childTnLst>
                                </p:cTn>
                              </p:par>
                              <p:par>
                                <p:cTn id="131" presetID="10" presetClass="exit" presetSubtype="0" fill="hold" grpId="0" nodeType="withEffect">
                                  <p:stCondLst>
                                    <p:cond delay="0"/>
                                  </p:stCondLst>
                                  <p:childTnLst>
                                    <p:animEffect transition="out" filter="fade">
                                      <p:cBhvr>
                                        <p:cTn id="132" dur="1000"/>
                                        <p:tgtEl>
                                          <p:spTgt spid="59"/>
                                        </p:tgtEl>
                                      </p:cBhvr>
                                    </p:animEffect>
                                    <p:set>
                                      <p:cBhvr>
                                        <p:cTn id="133" dur="1" fill="hold">
                                          <p:stCondLst>
                                            <p:cond delay="999"/>
                                          </p:stCondLst>
                                        </p:cTn>
                                        <p:tgtEl>
                                          <p:spTgt spid="59"/>
                                        </p:tgtEl>
                                        <p:attrNameLst>
                                          <p:attrName>style.visibility</p:attrName>
                                        </p:attrNameLst>
                                      </p:cBhvr>
                                      <p:to>
                                        <p:strVal val="hidden"/>
                                      </p:to>
                                    </p:set>
                                  </p:childTnLst>
                                </p:cTn>
                              </p:par>
                              <p:par>
                                <p:cTn id="134" presetID="10" presetClass="exit" presetSubtype="0" fill="hold" grpId="0" nodeType="withEffect">
                                  <p:stCondLst>
                                    <p:cond delay="0"/>
                                  </p:stCondLst>
                                  <p:childTnLst>
                                    <p:animEffect transition="out" filter="fade">
                                      <p:cBhvr>
                                        <p:cTn id="135" dur="1000"/>
                                        <p:tgtEl>
                                          <p:spTgt spid="60"/>
                                        </p:tgtEl>
                                      </p:cBhvr>
                                    </p:animEffect>
                                    <p:set>
                                      <p:cBhvr>
                                        <p:cTn id="136" dur="1" fill="hold">
                                          <p:stCondLst>
                                            <p:cond delay="999"/>
                                          </p:stCondLst>
                                        </p:cTn>
                                        <p:tgtEl>
                                          <p:spTgt spid="60"/>
                                        </p:tgtEl>
                                        <p:attrNameLst>
                                          <p:attrName>style.visibility</p:attrName>
                                        </p:attrNameLst>
                                      </p:cBhvr>
                                      <p:to>
                                        <p:strVal val="hidden"/>
                                      </p:to>
                                    </p:set>
                                  </p:childTnLst>
                                </p:cTn>
                              </p:par>
                              <p:par>
                                <p:cTn id="137" presetID="10" presetClass="exit" presetSubtype="0" fill="hold" grpId="0" nodeType="withEffect">
                                  <p:stCondLst>
                                    <p:cond delay="0"/>
                                  </p:stCondLst>
                                  <p:childTnLst>
                                    <p:animEffect transition="out" filter="fade">
                                      <p:cBhvr>
                                        <p:cTn id="138" dur="1000"/>
                                        <p:tgtEl>
                                          <p:spTgt spid="61"/>
                                        </p:tgtEl>
                                      </p:cBhvr>
                                    </p:animEffect>
                                    <p:set>
                                      <p:cBhvr>
                                        <p:cTn id="139" dur="1" fill="hold">
                                          <p:stCondLst>
                                            <p:cond delay="999"/>
                                          </p:stCondLst>
                                        </p:cTn>
                                        <p:tgtEl>
                                          <p:spTgt spid="61"/>
                                        </p:tgtEl>
                                        <p:attrNameLst>
                                          <p:attrName>style.visibility</p:attrName>
                                        </p:attrNameLst>
                                      </p:cBhvr>
                                      <p:to>
                                        <p:strVal val="hidden"/>
                                      </p:to>
                                    </p:set>
                                  </p:childTnLst>
                                </p:cTn>
                              </p:par>
                              <p:par>
                                <p:cTn id="140" presetID="10" presetClass="exit" presetSubtype="0" fill="hold" grpId="0" nodeType="withEffect">
                                  <p:stCondLst>
                                    <p:cond delay="0"/>
                                  </p:stCondLst>
                                  <p:childTnLst>
                                    <p:animEffect transition="out" filter="fade">
                                      <p:cBhvr>
                                        <p:cTn id="141" dur="1000"/>
                                        <p:tgtEl>
                                          <p:spTgt spid="62"/>
                                        </p:tgtEl>
                                      </p:cBhvr>
                                    </p:animEffect>
                                    <p:set>
                                      <p:cBhvr>
                                        <p:cTn id="142" dur="1" fill="hold">
                                          <p:stCondLst>
                                            <p:cond delay="999"/>
                                          </p:stCondLst>
                                        </p:cTn>
                                        <p:tgtEl>
                                          <p:spTgt spid="62"/>
                                        </p:tgtEl>
                                        <p:attrNameLst>
                                          <p:attrName>style.visibility</p:attrName>
                                        </p:attrNameLst>
                                      </p:cBhvr>
                                      <p:to>
                                        <p:strVal val="hidden"/>
                                      </p:to>
                                    </p:set>
                                  </p:childTnLst>
                                </p:cTn>
                              </p:par>
                              <p:par>
                                <p:cTn id="143" presetID="10" presetClass="exit" presetSubtype="0" fill="hold" grpId="0" nodeType="withEffect">
                                  <p:stCondLst>
                                    <p:cond delay="0"/>
                                  </p:stCondLst>
                                  <p:childTnLst>
                                    <p:animEffect transition="out" filter="fade">
                                      <p:cBhvr>
                                        <p:cTn id="144" dur="1000"/>
                                        <p:tgtEl>
                                          <p:spTgt spid="63"/>
                                        </p:tgtEl>
                                      </p:cBhvr>
                                    </p:animEffect>
                                    <p:set>
                                      <p:cBhvr>
                                        <p:cTn id="145" dur="1" fill="hold">
                                          <p:stCondLst>
                                            <p:cond delay="999"/>
                                          </p:stCondLst>
                                        </p:cTn>
                                        <p:tgtEl>
                                          <p:spTgt spid="63"/>
                                        </p:tgtEl>
                                        <p:attrNameLst>
                                          <p:attrName>style.visibility</p:attrName>
                                        </p:attrNameLst>
                                      </p:cBhvr>
                                      <p:to>
                                        <p:strVal val="hidden"/>
                                      </p:to>
                                    </p:set>
                                  </p:childTnLst>
                                </p:cTn>
                              </p:par>
                              <p:par>
                                <p:cTn id="146" presetID="10" presetClass="exit" presetSubtype="0" fill="hold" grpId="0" nodeType="withEffect">
                                  <p:stCondLst>
                                    <p:cond delay="0"/>
                                  </p:stCondLst>
                                  <p:childTnLst>
                                    <p:animEffect transition="out" filter="fade">
                                      <p:cBhvr>
                                        <p:cTn id="147" dur="1000"/>
                                        <p:tgtEl>
                                          <p:spTgt spid="64"/>
                                        </p:tgtEl>
                                      </p:cBhvr>
                                    </p:animEffect>
                                    <p:set>
                                      <p:cBhvr>
                                        <p:cTn id="148" dur="1" fill="hold">
                                          <p:stCondLst>
                                            <p:cond delay="999"/>
                                          </p:stCondLst>
                                        </p:cTn>
                                        <p:tgtEl>
                                          <p:spTgt spid="64"/>
                                        </p:tgtEl>
                                        <p:attrNameLst>
                                          <p:attrName>style.visibility</p:attrName>
                                        </p:attrNameLst>
                                      </p:cBhvr>
                                      <p:to>
                                        <p:strVal val="hidden"/>
                                      </p:to>
                                    </p:set>
                                  </p:childTnLst>
                                </p:cTn>
                              </p:par>
                              <p:par>
                                <p:cTn id="149" presetID="10" presetClass="exit" presetSubtype="0" fill="hold" grpId="0" nodeType="withEffect">
                                  <p:stCondLst>
                                    <p:cond delay="0"/>
                                  </p:stCondLst>
                                  <p:childTnLst>
                                    <p:animEffect transition="out" filter="fade">
                                      <p:cBhvr>
                                        <p:cTn id="150" dur="1000"/>
                                        <p:tgtEl>
                                          <p:spTgt spid="65"/>
                                        </p:tgtEl>
                                      </p:cBhvr>
                                    </p:animEffect>
                                    <p:set>
                                      <p:cBhvr>
                                        <p:cTn id="151" dur="1" fill="hold">
                                          <p:stCondLst>
                                            <p:cond delay="999"/>
                                          </p:stCondLst>
                                        </p:cTn>
                                        <p:tgtEl>
                                          <p:spTgt spid="65"/>
                                        </p:tgtEl>
                                        <p:attrNameLst>
                                          <p:attrName>style.visibility</p:attrName>
                                        </p:attrNameLst>
                                      </p:cBhvr>
                                      <p:to>
                                        <p:strVal val="hidden"/>
                                      </p:to>
                                    </p:set>
                                  </p:childTnLst>
                                </p:cTn>
                              </p:par>
                              <p:par>
                                <p:cTn id="152" presetID="10" presetClass="exit" presetSubtype="0" fill="hold" grpId="0" nodeType="withEffect">
                                  <p:stCondLst>
                                    <p:cond delay="0"/>
                                  </p:stCondLst>
                                  <p:childTnLst>
                                    <p:animEffect transition="out" filter="fade">
                                      <p:cBhvr>
                                        <p:cTn id="153" dur="1000"/>
                                        <p:tgtEl>
                                          <p:spTgt spid="66"/>
                                        </p:tgtEl>
                                      </p:cBhvr>
                                    </p:animEffect>
                                    <p:set>
                                      <p:cBhvr>
                                        <p:cTn id="154" dur="1" fill="hold">
                                          <p:stCondLst>
                                            <p:cond delay="999"/>
                                          </p:stCondLst>
                                        </p:cTn>
                                        <p:tgtEl>
                                          <p:spTgt spid="66"/>
                                        </p:tgtEl>
                                        <p:attrNameLst>
                                          <p:attrName>style.visibility</p:attrName>
                                        </p:attrNameLst>
                                      </p:cBhvr>
                                      <p:to>
                                        <p:strVal val="hidden"/>
                                      </p:to>
                                    </p:set>
                                  </p:childTnLst>
                                </p:cTn>
                              </p:par>
                              <p:par>
                                <p:cTn id="155" presetID="10" presetClass="exit" presetSubtype="0" fill="hold" grpId="0" nodeType="withEffect">
                                  <p:stCondLst>
                                    <p:cond delay="0"/>
                                  </p:stCondLst>
                                  <p:childTnLst>
                                    <p:animEffect transition="out" filter="fade">
                                      <p:cBhvr>
                                        <p:cTn id="156" dur="1000"/>
                                        <p:tgtEl>
                                          <p:spTgt spid="67"/>
                                        </p:tgtEl>
                                      </p:cBhvr>
                                    </p:animEffect>
                                    <p:set>
                                      <p:cBhvr>
                                        <p:cTn id="157" dur="1" fill="hold">
                                          <p:stCondLst>
                                            <p:cond delay="999"/>
                                          </p:stCondLst>
                                        </p:cTn>
                                        <p:tgtEl>
                                          <p:spTgt spid="67"/>
                                        </p:tgtEl>
                                        <p:attrNameLst>
                                          <p:attrName>style.visibility</p:attrName>
                                        </p:attrNameLst>
                                      </p:cBhvr>
                                      <p:to>
                                        <p:strVal val="hidden"/>
                                      </p:to>
                                    </p:set>
                                  </p:childTnLst>
                                </p:cTn>
                              </p:par>
                              <p:par>
                                <p:cTn id="158" presetID="10" presetClass="exit" presetSubtype="0" fill="hold" grpId="0" nodeType="withEffect">
                                  <p:stCondLst>
                                    <p:cond delay="0"/>
                                  </p:stCondLst>
                                  <p:childTnLst>
                                    <p:animEffect transition="out" filter="fade">
                                      <p:cBhvr>
                                        <p:cTn id="159" dur="1000"/>
                                        <p:tgtEl>
                                          <p:spTgt spid="68"/>
                                        </p:tgtEl>
                                      </p:cBhvr>
                                    </p:animEffect>
                                    <p:set>
                                      <p:cBhvr>
                                        <p:cTn id="160" dur="1" fill="hold">
                                          <p:stCondLst>
                                            <p:cond delay="999"/>
                                          </p:stCondLst>
                                        </p:cTn>
                                        <p:tgtEl>
                                          <p:spTgt spid="68"/>
                                        </p:tgtEl>
                                        <p:attrNameLst>
                                          <p:attrName>style.visibility</p:attrName>
                                        </p:attrNameLst>
                                      </p:cBhvr>
                                      <p:to>
                                        <p:strVal val="hidden"/>
                                      </p:to>
                                    </p:set>
                                  </p:childTnLst>
                                </p:cTn>
                              </p:par>
                              <p:par>
                                <p:cTn id="161" presetID="10" presetClass="exit" presetSubtype="0" fill="hold" nodeType="withEffect">
                                  <p:stCondLst>
                                    <p:cond delay="0"/>
                                  </p:stCondLst>
                                  <p:childTnLst>
                                    <p:animEffect transition="out" filter="fade">
                                      <p:cBhvr>
                                        <p:cTn id="162" dur="1000"/>
                                        <p:tgtEl>
                                          <p:spTgt spid="7"/>
                                        </p:tgtEl>
                                      </p:cBhvr>
                                    </p:animEffect>
                                    <p:set>
                                      <p:cBhvr>
                                        <p:cTn id="163" dur="1" fill="hold">
                                          <p:stCondLst>
                                            <p:cond delay="999"/>
                                          </p:stCondLst>
                                        </p:cTn>
                                        <p:tgtEl>
                                          <p:spTgt spid="7"/>
                                        </p:tgtEl>
                                        <p:attrNameLst>
                                          <p:attrName>style.visibility</p:attrName>
                                        </p:attrNameLst>
                                      </p:cBhvr>
                                      <p:to>
                                        <p:strVal val="hidden"/>
                                      </p:to>
                                    </p:set>
                                  </p:childTnLst>
                                </p:cTn>
                              </p:par>
                            </p:childTnLst>
                          </p:cTn>
                        </p:par>
                        <p:par>
                          <p:cTn id="164" fill="hold">
                            <p:stCondLst>
                              <p:cond delay="1000"/>
                            </p:stCondLst>
                            <p:childTnLst>
                              <p:par>
                                <p:cTn id="165" presetID="10" presetClass="exit" presetSubtype="0" fill="hold" nodeType="afterEffect">
                                  <p:stCondLst>
                                    <p:cond delay="0"/>
                                  </p:stCondLst>
                                  <p:childTnLst>
                                    <p:animEffect transition="out" filter="fade">
                                      <p:cBhvr>
                                        <p:cTn id="166" dur="1000"/>
                                        <p:tgtEl>
                                          <p:spTgt spid="69"/>
                                        </p:tgtEl>
                                      </p:cBhvr>
                                    </p:animEffect>
                                    <p:set>
                                      <p:cBhvr>
                                        <p:cTn id="167" dur="1" fill="hold">
                                          <p:stCondLst>
                                            <p:cond delay="999"/>
                                          </p:stCondLst>
                                        </p:cTn>
                                        <p:tgtEl>
                                          <p:spTgt spid="69"/>
                                        </p:tgtEl>
                                        <p:attrNameLst>
                                          <p:attrName>style.visibility</p:attrName>
                                        </p:attrNameLst>
                                      </p:cBhvr>
                                      <p:to>
                                        <p:strVal val="hidden"/>
                                      </p:to>
                                    </p:set>
                                  </p:childTnLst>
                                </p:cTn>
                              </p:par>
                              <p:par>
                                <p:cTn id="168" presetID="10" presetClass="exit" presetSubtype="0" fill="hold" grpId="0" nodeType="withEffect">
                                  <p:stCondLst>
                                    <p:cond delay="0"/>
                                  </p:stCondLst>
                                  <p:childTnLst>
                                    <p:animEffect transition="out" filter="fade">
                                      <p:cBhvr>
                                        <p:cTn id="169" dur="1000"/>
                                        <p:tgtEl>
                                          <p:spTgt spid="123"/>
                                        </p:tgtEl>
                                      </p:cBhvr>
                                    </p:animEffect>
                                    <p:set>
                                      <p:cBhvr>
                                        <p:cTn id="170" dur="1" fill="hold">
                                          <p:stCondLst>
                                            <p:cond delay="999"/>
                                          </p:stCondLst>
                                        </p:cTn>
                                        <p:tgtEl>
                                          <p:spTgt spid="123"/>
                                        </p:tgtEl>
                                        <p:attrNameLst>
                                          <p:attrName>style.visibility</p:attrName>
                                        </p:attrNameLst>
                                      </p:cBhvr>
                                      <p:to>
                                        <p:strVal val="hidden"/>
                                      </p:to>
                                    </p:set>
                                  </p:childTnLst>
                                </p:cTn>
                              </p:par>
                              <p:par>
                                <p:cTn id="171" presetID="10" presetClass="exit" presetSubtype="0" fill="hold" grpId="0" nodeType="withEffect">
                                  <p:stCondLst>
                                    <p:cond delay="0"/>
                                  </p:stCondLst>
                                  <p:childTnLst>
                                    <p:animEffect transition="out" filter="fade">
                                      <p:cBhvr>
                                        <p:cTn id="172" dur="1000"/>
                                        <p:tgtEl>
                                          <p:spTgt spid="124"/>
                                        </p:tgtEl>
                                      </p:cBhvr>
                                    </p:animEffect>
                                    <p:set>
                                      <p:cBhvr>
                                        <p:cTn id="173" dur="1" fill="hold">
                                          <p:stCondLst>
                                            <p:cond delay="999"/>
                                          </p:stCondLst>
                                        </p:cTn>
                                        <p:tgtEl>
                                          <p:spTgt spid="124"/>
                                        </p:tgtEl>
                                        <p:attrNameLst>
                                          <p:attrName>style.visibility</p:attrName>
                                        </p:attrNameLst>
                                      </p:cBhvr>
                                      <p:to>
                                        <p:strVal val="hidden"/>
                                      </p:to>
                                    </p:set>
                                  </p:childTnLst>
                                </p:cTn>
                              </p:par>
                              <p:par>
                                <p:cTn id="174" presetID="10" presetClass="exit" presetSubtype="0" fill="hold" grpId="0" nodeType="withEffect">
                                  <p:stCondLst>
                                    <p:cond delay="0"/>
                                  </p:stCondLst>
                                  <p:childTnLst>
                                    <p:animEffect transition="out" filter="fade">
                                      <p:cBhvr>
                                        <p:cTn id="175" dur="1000"/>
                                        <p:tgtEl>
                                          <p:spTgt spid="125"/>
                                        </p:tgtEl>
                                      </p:cBhvr>
                                    </p:animEffect>
                                    <p:set>
                                      <p:cBhvr>
                                        <p:cTn id="176" dur="1" fill="hold">
                                          <p:stCondLst>
                                            <p:cond delay="999"/>
                                          </p:stCondLst>
                                        </p:cTn>
                                        <p:tgtEl>
                                          <p:spTgt spid="125"/>
                                        </p:tgtEl>
                                        <p:attrNameLst>
                                          <p:attrName>style.visibility</p:attrName>
                                        </p:attrNameLst>
                                      </p:cBhvr>
                                      <p:to>
                                        <p:strVal val="hidden"/>
                                      </p:to>
                                    </p:set>
                                  </p:childTnLst>
                                </p:cTn>
                              </p:par>
                              <p:par>
                                <p:cTn id="177" presetID="10" presetClass="exit" presetSubtype="0" fill="hold" grpId="0" nodeType="withEffect">
                                  <p:stCondLst>
                                    <p:cond delay="0"/>
                                  </p:stCondLst>
                                  <p:childTnLst>
                                    <p:animEffect transition="out" filter="fade">
                                      <p:cBhvr>
                                        <p:cTn id="178" dur="1000"/>
                                        <p:tgtEl>
                                          <p:spTgt spid="126"/>
                                        </p:tgtEl>
                                      </p:cBhvr>
                                    </p:animEffect>
                                    <p:set>
                                      <p:cBhvr>
                                        <p:cTn id="179" dur="1" fill="hold">
                                          <p:stCondLst>
                                            <p:cond delay="999"/>
                                          </p:stCondLst>
                                        </p:cTn>
                                        <p:tgtEl>
                                          <p:spTgt spid="126"/>
                                        </p:tgtEl>
                                        <p:attrNameLst>
                                          <p:attrName>style.visibility</p:attrName>
                                        </p:attrNameLst>
                                      </p:cBhvr>
                                      <p:to>
                                        <p:strVal val="hidden"/>
                                      </p:to>
                                    </p:set>
                                  </p:childTnLst>
                                </p:cTn>
                              </p:par>
                              <p:par>
                                <p:cTn id="180" presetID="10" presetClass="exit" presetSubtype="0" fill="hold" grpId="0" nodeType="withEffect">
                                  <p:stCondLst>
                                    <p:cond delay="0"/>
                                  </p:stCondLst>
                                  <p:childTnLst>
                                    <p:animEffect transition="out" filter="fade">
                                      <p:cBhvr>
                                        <p:cTn id="181" dur="1000"/>
                                        <p:tgtEl>
                                          <p:spTgt spid="127"/>
                                        </p:tgtEl>
                                      </p:cBhvr>
                                    </p:animEffect>
                                    <p:set>
                                      <p:cBhvr>
                                        <p:cTn id="182" dur="1" fill="hold">
                                          <p:stCondLst>
                                            <p:cond delay="999"/>
                                          </p:stCondLst>
                                        </p:cTn>
                                        <p:tgtEl>
                                          <p:spTgt spid="127"/>
                                        </p:tgtEl>
                                        <p:attrNameLst>
                                          <p:attrName>style.visibility</p:attrName>
                                        </p:attrNameLst>
                                      </p:cBhvr>
                                      <p:to>
                                        <p:strVal val="hidden"/>
                                      </p:to>
                                    </p:set>
                                  </p:childTnLst>
                                </p:cTn>
                              </p:par>
                              <p:par>
                                <p:cTn id="183" presetID="10" presetClass="exit" presetSubtype="0" fill="hold" grpId="0" nodeType="withEffect">
                                  <p:stCondLst>
                                    <p:cond delay="0"/>
                                  </p:stCondLst>
                                  <p:childTnLst>
                                    <p:animEffect transition="out" filter="fade">
                                      <p:cBhvr>
                                        <p:cTn id="184" dur="1000"/>
                                        <p:tgtEl>
                                          <p:spTgt spid="128"/>
                                        </p:tgtEl>
                                      </p:cBhvr>
                                    </p:animEffect>
                                    <p:set>
                                      <p:cBhvr>
                                        <p:cTn id="185" dur="1" fill="hold">
                                          <p:stCondLst>
                                            <p:cond delay="999"/>
                                          </p:stCondLst>
                                        </p:cTn>
                                        <p:tgtEl>
                                          <p:spTgt spid="128"/>
                                        </p:tgtEl>
                                        <p:attrNameLst>
                                          <p:attrName>style.visibility</p:attrName>
                                        </p:attrNameLst>
                                      </p:cBhvr>
                                      <p:to>
                                        <p:strVal val="hidden"/>
                                      </p:to>
                                    </p:set>
                                  </p:childTnLst>
                                </p:cTn>
                              </p:par>
                              <p:par>
                                <p:cTn id="186" presetID="10" presetClass="exit" presetSubtype="0" fill="hold" grpId="0" nodeType="withEffect">
                                  <p:stCondLst>
                                    <p:cond delay="0"/>
                                  </p:stCondLst>
                                  <p:childTnLst>
                                    <p:animEffect transition="out" filter="fade">
                                      <p:cBhvr>
                                        <p:cTn id="187" dur="1000"/>
                                        <p:tgtEl>
                                          <p:spTgt spid="129"/>
                                        </p:tgtEl>
                                      </p:cBhvr>
                                    </p:animEffect>
                                    <p:set>
                                      <p:cBhvr>
                                        <p:cTn id="188" dur="1" fill="hold">
                                          <p:stCondLst>
                                            <p:cond delay="999"/>
                                          </p:stCondLst>
                                        </p:cTn>
                                        <p:tgtEl>
                                          <p:spTgt spid="129"/>
                                        </p:tgtEl>
                                        <p:attrNameLst>
                                          <p:attrName>style.visibility</p:attrName>
                                        </p:attrNameLst>
                                      </p:cBhvr>
                                      <p:to>
                                        <p:strVal val="hidden"/>
                                      </p:to>
                                    </p:set>
                                  </p:childTnLst>
                                </p:cTn>
                              </p:par>
                              <p:par>
                                <p:cTn id="189" presetID="10" presetClass="exit" presetSubtype="0" fill="hold" grpId="0" nodeType="withEffect">
                                  <p:stCondLst>
                                    <p:cond delay="0"/>
                                  </p:stCondLst>
                                  <p:childTnLst>
                                    <p:animEffect transition="out" filter="fade">
                                      <p:cBhvr>
                                        <p:cTn id="190" dur="1000"/>
                                        <p:tgtEl>
                                          <p:spTgt spid="130"/>
                                        </p:tgtEl>
                                      </p:cBhvr>
                                    </p:animEffect>
                                    <p:set>
                                      <p:cBhvr>
                                        <p:cTn id="191" dur="1" fill="hold">
                                          <p:stCondLst>
                                            <p:cond delay="999"/>
                                          </p:stCondLst>
                                        </p:cTn>
                                        <p:tgtEl>
                                          <p:spTgt spid="130"/>
                                        </p:tgtEl>
                                        <p:attrNameLst>
                                          <p:attrName>style.visibility</p:attrName>
                                        </p:attrNameLst>
                                      </p:cBhvr>
                                      <p:to>
                                        <p:strVal val="hidden"/>
                                      </p:to>
                                    </p:set>
                                  </p:childTnLst>
                                </p:cTn>
                              </p:par>
                              <p:par>
                                <p:cTn id="192" presetID="10" presetClass="exit" presetSubtype="0" fill="hold" grpId="0" nodeType="withEffect">
                                  <p:stCondLst>
                                    <p:cond delay="0"/>
                                  </p:stCondLst>
                                  <p:childTnLst>
                                    <p:animEffect transition="out" filter="fade">
                                      <p:cBhvr>
                                        <p:cTn id="193" dur="1000"/>
                                        <p:tgtEl>
                                          <p:spTgt spid="131"/>
                                        </p:tgtEl>
                                      </p:cBhvr>
                                    </p:animEffect>
                                    <p:set>
                                      <p:cBhvr>
                                        <p:cTn id="194" dur="1" fill="hold">
                                          <p:stCondLst>
                                            <p:cond delay="999"/>
                                          </p:stCondLst>
                                        </p:cTn>
                                        <p:tgtEl>
                                          <p:spTgt spid="131"/>
                                        </p:tgtEl>
                                        <p:attrNameLst>
                                          <p:attrName>style.visibility</p:attrName>
                                        </p:attrNameLst>
                                      </p:cBhvr>
                                      <p:to>
                                        <p:strVal val="hidden"/>
                                      </p:to>
                                    </p:set>
                                  </p:childTnLst>
                                </p:cTn>
                              </p:par>
                              <p:par>
                                <p:cTn id="195" presetID="10" presetClass="exit" presetSubtype="0" fill="hold" grpId="0" nodeType="withEffect">
                                  <p:stCondLst>
                                    <p:cond delay="0"/>
                                  </p:stCondLst>
                                  <p:childTnLst>
                                    <p:animEffect transition="out" filter="fade">
                                      <p:cBhvr>
                                        <p:cTn id="196" dur="1000"/>
                                        <p:tgtEl>
                                          <p:spTgt spid="132"/>
                                        </p:tgtEl>
                                      </p:cBhvr>
                                    </p:animEffect>
                                    <p:set>
                                      <p:cBhvr>
                                        <p:cTn id="197" dur="1" fill="hold">
                                          <p:stCondLst>
                                            <p:cond delay="999"/>
                                          </p:stCondLst>
                                        </p:cTn>
                                        <p:tgtEl>
                                          <p:spTgt spid="132"/>
                                        </p:tgtEl>
                                        <p:attrNameLst>
                                          <p:attrName>style.visibility</p:attrName>
                                        </p:attrNameLst>
                                      </p:cBhvr>
                                      <p:to>
                                        <p:strVal val="hidden"/>
                                      </p:to>
                                    </p:set>
                                  </p:childTnLst>
                                </p:cTn>
                              </p:par>
                              <p:par>
                                <p:cTn id="198" presetID="10" presetClass="exit" presetSubtype="0" fill="hold" grpId="0" nodeType="withEffect">
                                  <p:stCondLst>
                                    <p:cond delay="0"/>
                                  </p:stCondLst>
                                  <p:childTnLst>
                                    <p:animEffect transition="out" filter="fade">
                                      <p:cBhvr>
                                        <p:cTn id="199" dur="1000"/>
                                        <p:tgtEl>
                                          <p:spTgt spid="133"/>
                                        </p:tgtEl>
                                      </p:cBhvr>
                                    </p:animEffect>
                                    <p:set>
                                      <p:cBhvr>
                                        <p:cTn id="200" dur="1" fill="hold">
                                          <p:stCondLst>
                                            <p:cond delay="999"/>
                                          </p:stCondLst>
                                        </p:cTn>
                                        <p:tgtEl>
                                          <p:spTgt spid="133"/>
                                        </p:tgtEl>
                                        <p:attrNameLst>
                                          <p:attrName>style.visibility</p:attrName>
                                        </p:attrNameLst>
                                      </p:cBhvr>
                                      <p:to>
                                        <p:strVal val="hidden"/>
                                      </p:to>
                                    </p:set>
                                  </p:childTnLst>
                                </p:cTn>
                              </p:par>
                              <p:par>
                                <p:cTn id="201" presetID="10" presetClass="exit" presetSubtype="0" fill="hold" grpId="0" nodeType="withEffect">
                                  <p:stCondLst>
                                    <p:cond delay="0"/>
                                  </p:stCondLst>
                                  <p:childTnLst>
                                    <p:animEffect transition="out" filter="fade">
                                      <p:cBhvr>
                                        <p:cTn id="202" dur="1000"/>
                                        <p:tgtEl>
                                          <p:spTgt spid="134"/>
                                        </p:tgtEl>
                                      </p:cBhvr>
                                    </p:animEffect>
                                    <p:set>
                                      <p:cBhvr>
                                        <p:cTn id="203" dur="1" fill="hold">
                                          <p:stCondLst>
                                            <p:cond delay="999"/>
                                          </p:stCondLst>
                                        </p:cTn>
                                        <p:tgtEl>
                                          <p:spTgt spid="134"/>
                                        </p:tgtEl>
                                        <p:attrNameLst>
                                          <p:attrName>style.visibility</p:attrName>
                                        </p:attrNameLst>
                                      </p:cBhvr>
                                      <p:to>
                                        <p:strVal val="hidden"/>
                                      </p:to>
                                    </p:set>
                                  </p:childTnLst>
                                </p:cTn>
                              </p:par>
                              <p:par>
                                <p:cTn id="204" presetID="10" presetClass="exit" presetSubtype="0" fill="hold" grpId="0" nodeType="withEffect">
                                  <p:stCondLst>
                                    <p:cond delay="0"/>
                                  </p:stCondLst>
                                  <p:childTnLst>
                                    <p:animEffect transition="out" filter="fade">
                                      <p:cBhvr>
                                        <p:cTn id="205" dur="1000"/>
                                        <p:tgtEl>
                                          <p:spTgt spid="135"/>
                                        </p:tgtEl>
                                      </p:cBhvr>
                                    </p:animEffect>
                                    <p:set>
                                      <p:cBhvr>
                                        <p:cTn id="206" dur="1" fill="hold">
                                          <p:stCondLst>
                                            <p:cond delay="999"/>
                                          </p:stCondLst>
                                        </p:cTn>
                                        <p:tgtEl>
                                          <p:spTgt spid="135"/>
                                        </p:tgtEl>
                                        <p:attrNameLst>
                                          <p:attrName>style.visibility</p:attrName>
                                        </p:attrNameLst>
                                      </p:cBhvr>
                                      <p:to>
                                        <p:strVal val="hidden"/>
                                      </p:to>
                                    </p:set>
                                  </p:childTnLst>
                                </p:cTn>
                              </p:par>
                              <p:par>
                                <p:cTn id="207" presetID="10" presetClass="exit" presetSubtype="0" fill="hold" grpId="0" nodeType="withEffect">
                                  <p:stCondLst>
                                    <p:cond delay="0"/>
                                  </p:stCondLst>
                                  <p:childTnLst>
                                    <p:animEffect transition="out" filter="fade">
                                      <p:cBhvr>
                                        <p:cTn id="208" dur="1000"/>
                                        <p:tgtEl>
                                          <p:spTgt spid="136"/>
                                        </p:tgtEl>
                                      </p:cBhvr>
                                    </p:animEffect>
                                    <p:set>
                                      <p:cBhvr>
                                        <p:cTn id="209" dur="1" fill="hold">
                                          <p:stCondLst>
                                            <p:cond delay="999"/>
                                          </p:stCondLst>
                                        </p:cTn>
                                        <p:tgtEl>
                                          <p:spTgt spid="136"/>
                                        </p:tgtEl>
                                        <p:attrNameLst>
                                          <p:attrName>style.visibility</p:attrName>
                                        </p:attrNameLst>
                                      </p:cBhvr>
                                      <p:to>
                                        <p:strVal val="hidden"/>
                                      </p:to>
                                    </p:set>
                                  </p:childTnLst>
                                </p:cTn>
                              </p:par>
                              <p:par>
                                <p:cTn id="210" presetID="10" presetClass="exit" presetSubtype="0" fill="hold" grpId="0" nodeType="withEffect">
                                  <p:stCondLst>
                                    <p:cond delay="0"/>
                                  </p:stCondLst>
                                  <p:childTnLst>
                                    <p:animEffect transition="out" filter="fade">
                                      <p:cBhvr>
                                        <p:cTn id="211" dur="1000"/>
                                        <p:tgtEl>
                                          <p:spTgt spid="137"/>
                                        </p:tgtEl>
                                      </p:cBhvr>
                                    </p:animEffect>
                                    <p:set>
                                      <p:cBhvr>
                                        <p:cTn id="212" dur="1" fill="hold">
                                          <p:stCondLst>
                                            <p:cond delay="999"/>
                                          </p:stCondLst>
                                        </p:cTn>
                                        <p:tgtEl>
                                          <p:spTgt spid="137"/>
                                        </p:tgtEl>
                                        <p:attrNameLst>
                                          <p:attrName>style.visibility</p:attrName>
                                        </p:attrNameLst>
                                      </p:cBhvr>
                                      <p:to>
                                        <p:strVal val="hidden"/>
                                      </p:to>
                                    </p:set>
                                  </p:childTnLst>
                                </p:cTn>
                              </p:par>
                              <p:par>
                                <p:cTn id="213" presetID="10" presetClass="exit" presetSubtype="0" fill="hold" grpId="0" nodeType="withEffect">
                                  <p:stCondLst>
                                    <p:cond delay="0"/>
                                  </p:stCondLst>
                                  <p:childTnLst>
                                    <p:animEffect transition="out" filter="fade">
                                      <p:cBhvr>
                                        <p:cTn id="214" dur="1000"/>
                                        <p:tgtEl>
                                          <p:spTgt spid="138"/>
                                        </p:tgtEl>
                                      </p:cBhvr>
                                    </p:animEffect>
                                    <p:set>
                                      <p:cBhvr>
                                        <p:cTn id="215" dur="1" fill="hold">
                                          <p:stCondLst>
                                            <p:cond delay="999"/>
                                          </p:stCondLst>
                                        </p:cTn>
                                        <p:tgtEl>
                                          <p:spTgt spid="138"/>
                                        </p:tgtEl>
                                        <p:attrNameLst>
                                          <p:attrName>style.visibility</p:attrName>
                                        </p:attrNameLst>
                                      </p:cBhvr>
                                      <p:to>
                                        <p:strVal val="hidden"/>
                                      </p:to>
                                    </p:set>
                                  </p:childTnLst>
                                </p:cTn>
                              </p:par>
                              <p:par>
                                <p:cTn id="216" presetID="10" presetClass="exit" presetSubtype="0" fill="hold" grpId="0" nodeType="withEffect">
                                  <p:stCondLst>
                                    <p:cond delay="0"/>
                                  </p:stCondLst>
                                  <p:childTnLst>
                                    <p:animEffect transition="out" filter="fade">
                                      <p:cBhvr>
                                        <p:cTn id="217" dur="1000"/>
                                        <p:tgtEl>
                                          <p:spTgt spid="139"/>
                                        </p:tgtEl>
                                      </p:cBhvr>
                                    </p:animEffect>
                                    <p:set>
                                      <p:cBhvr>
                                        <p:cTn id="218" dur="1" fill="hold">
                                          <p:stCondLst>
                                            <p:cond delay="999"/>
                                          </p:stCondLst>
                                        </p:cTn>
                                        <p:tgtEl>
                                          <p:spTgt spid="139"/>
                                        </p:tgtEl>
                                        <p:attrNameLst>
                                          <p:attrName>style.visibility</p:attrName>
                                        </p:attrNameLst>
                                      </p:cBhvr>
                                      <p:to>
                                        <p:strVal val="hidden"/>
                                      </p:to>
                                    </p:set>
                                  </p:childTnLst>
                                </p:cTn>
                              </p:par>
                              <p:par>
                                <p:cTn id="219" presetID="10" presetClass="exit" presetSubtype="0" fill="hold" grpId="0" nodeType="withEffect">
                                  <p:stCondLst>
                                    <p:cond delay="0"/>
                                  </p:stCondLst>
                                  <p:childTnLst>
                                    <p:animEffect transition="out" filter="fade">
                                      <p:cBhvr>
                                        <p:cTn id="220" dur="1000"/>
                                        <p:tgtEl>
                                          <p:spTgt spid="140"/>
                                        </p:tgtEl>
                                      </p:cBhvr>
                                    </p:animEffect>
                                    <p:set>
                                      <p:cBhvr>
                                        <p:cTn id="221" dur="1" fill="hold">
                                          <p:stCondLst>
                                            <p:cond delay="999"/>
                                          </p:stCondLst>
                                        </p:cTn>
                                        <p:tgtEl>
                                          <p:spTgt spid="140"/>
                                        </p:tgtEl>
                                        <p:attrNameLst>
                                          <p:attrName>style.visibility</p:attrName>
                                        </p:attrNameLst>
                                      </p:cBhvr>
                                      <p:to>
                                        <p:strVal val="hidden"/>
                                      </p:to>
                                    </p:set>
                                  </p:childTnLst>
                                </p:cTn>
                              </p:par>
                              <p:par>
                                <p:cTn id="222" presetID="10" presetClass="exit" presetSubtype="0" fill="hold" grpId="0" nodeType="withEffect">
                                  <p:stCondLst>
                                    <p:cond delay="0"/>
                                  </p:stCondLst>
                                  <p:childTnLst>
                                    <p:animEffect transition="out" filter="fade">
                                      <p:cBhvr>
                                        <p:cTn id="223" dur="1000"/>
                                        <p:tgtEl>
                                          <p:spTgt spid="141"/>
                                        </p:tgtEl>
                                      </p:cBhvr>
                                    </p:animEffect>
                                    <p:set>
                                      <p:cBhvr>
                                        <p:cTn id="224" dur="1" fill="hold">
                                          <p:stCondLst>
                                            <p:cond delay="999"/>
                                          </p:stCondLst>
                                        </p:cTn>
                                        <p:tgtEl>
                                          <p:spTgt spid="141"/>
                                        </p:tgtEl>
                                        <p:attrNameLst>
                                          <p:attrName>style.visibility</p:attrName>
                                        </p:attrNameLst>
                                      </p:cBhvr>
                                      <p:to>
                                        <p:strVal val="hidden"/>
                                      </p:to>
                                    </p:set>
                                  </p:childTnLst>
                                </p:cTn>
                              </p:par>
                              <p:par>
                                <p:cTn id="225" presetID="10" presetClass="exit" presetSubtype="0" fill="hold" grpId="0" nodeType="withEffect">
                                  <p:stCondLst>
                                    <p:cond delay="0"/>
                                  </p:stCondLst>
                                  <p:childTnLst>
                                    <p:animEffect transition="out" filter="fade">
                                      <p:cBhvr>
                                        <p:cTn id="226" dur="1000"/>
                                        <p:tgtEl>
                                          <p:spTgt spid="142"/>
                                        </p:tgtEl>
                                      </p:cBhvr>
                                    </p:animEffect>
                                    <p:set>
                                      <p:cBhvr>
                                        <p:cTn id="227" dur="1" fill="hold">
                                          <p:stCondLst>
                                            <p:cond delay="999"/>
                                          </p:stCondLst>
                                        </p:cTn>
                                        <p:tgtEl>
                                          <p:spTgt spid="142"/>
                                        </p:tgtEl>
                                        <p:attrNameLst>
                                          <p:attrName>style.visibility</p:attrName>
                                        </p:attrNameLst>
                                      </p:cBhvr>
                                      <p:to>
                                        <p:strVal val="hidden"/>
                                      </p:to>
                                    </p:set>
                                  </p:childTnLst>
                                </p:cTn>
                              </p:par>
                              <p:par>
                                <p:cTn id="228" presetID="10" presetClass="exit" presetSubtype="0" fill="hold" grpId="0" nodeType="withEffect">
                                  <p:stCondLst>
                                    <p:cond delay="0"/>
                                  </p:stCondLst>
                                  <p:childTnLst>
                                    <p:animEffect transition="out" filter="fade">
                                      <p:cBhvr>
                                        <p:cTn id="229" dur="1000"/>
                                        <p:tgtEl>
                                          <p:spTgt spid="143"/>
                                        </p:tgtEl>
                                      </p:cBhvr>
                                    </p:animEffect>
                                    <p:set>
                                      <p:cBhvr>
                                        <p:cTn id="230" dur="1" fill="hold">
                                          <p:stCondLst>
                                            <p:cond delay="999"/>
                                          </p:stCondLst>
                                        </p:cTn>
                                        <p:tgtEl>
                                          <p:spTgt spid="143"/>
                                        </p:tgtEl>
                                        <p:attrNameLst>
                                          <p:attrName>style.visibility</p:attrName>
                                        </p:attrNameLst>
                                      </p:cBhvr>
                                      <p:to>
                                        <p:strVal val="hidden"/>
                                      </p:to>
                                    </p:set>
                                  </p:childTnLst>
                                </p:cTn>
                              </p:par>
                              <p:par>
                                <p:cTn id="231" presetID="10" presetClass="exit" presetSubtype="0" fill="hold" grpId="0" nodeType="withEffect">
                                  <p:stCondLst>
                                    <p:cond delay="0"/>
                                  </p:stCondLst>
                                  <p:childTnLst>
                                    <p:animEffect transition="out" filter="fade">
                                      <p:cBhvr>
                                        <p:cTn id="232" dur="1000"/>
                                        <p:tgtEl>
                                          <p:spTgt spid="144"/>
                                        </p:tgtEl>
                                      </p:cBhvr>
                                    </p:animEffect>
                                    <p:set>
                                      <p:cBhvr>
                                        <p:cTn id="233" dur="1" fill="hold">
                                          <p:stCondLst>
                                            <p:cond delay="999"/>
                                          </p:stCondLst>
                                        </p:cTn>
                                        <p:tgtEl>
                                          <p:spTgt spid="144"/>
                                        </p:tgtEl>
                                        <p:attrNameLst>
                                          <p:attrName>style.visibility</p:attrName>
                                        </p:attrNameLst>
                                      </p:cBhvr>
                                      <p:to>
                                        <p:strVal val="hidden"/>
                                      </p:to>
                                    </p:set>
                                  </p:childTnLst>
                                </p:cTn>
                              </p:par>
                              <p:par>
                                <p:cTn id="234" presetID="10" presetClass="exit" presetSubtype="0" fill="hold" grpId="0" nodeType="withEffect">
                                  <p:stCondLst>
                                    <p:cond delay="0"/>
                                  </p:stCondLst>
                                  <p:childTnLst>
                                    <p:animEffect transition="out" filter="fade">
                                      <p:cBhvr>
                                        <p:cTn id="235" dur="1000"/>
                                        <p:tgtEl>
                                          <p:spTgt spid="145"/>
                                        </p:tgtEl>
                                      </p:cBhvr>
                                    </p:animEffect>
                                    <p:set>
                                      <p:cBhvr>
                                        <p:cTn id="236" dur="1" fill="hold">
                                          <p:stCondLst>
                                            <p:cond delay="999"/>
                                          </p:stCondLst>
                                        </p:cTn>
                                        <p:tgtEl>
                                          <p:spTgt spid="145"/>
                                        </p:tgtEl>
                                        <p:attrNameLst>
                                          <p:attrName>style.visibility</p:attrName>
                                        </p:attrNameLst>
                                      </p:cBhvr>
                                      <p:to>
                                        <p:strVal val="hidden"/>
                                      </p:to>
                                    </p:set>
                                  </p:childTnLst>
                                </p:cTn>
                              </p:par>
                              <p:par>
                                <p:cTn id="237" presetID="10" presetClass="exit" presetSubtype="0" fill="hold" grpId="0" nodeType="withEffect">
                                  <p:stCondLst>
                                    <p:cond delay="0"/>
                                  </p:stCondLst>
                                  <p:childTnLst>
                                    <p:animEffect transition="out" filter="fade">
                                      <p:cBhvr>
                                        <p:cTn id="238" dur="1000"/>
                                        <p:tgtEl>
                                          <p:spTgt spid="146"/>
                                        </p:tgtEl>
                                      </p:cBhvr>
                                    </p:animEffect>
                                    <p:set>
                                      <p:cBhvr>
                                        <p:cTn id="239" dur="1" fill="hold">
                                          <p:stCondLst>
                                            <p:cond delay="999"/>
                                          </p:stCondLst>
                                        </p:cTn>
                                        <p:tgtEl>
                                          <p:spTgt spid="146"/>
                                        </p:tgtEl>
                                        <p:attrNameLst>
                                          <p:attrName>style.visibility</p:attrName>
                                        </p:attrNameLst>
                                      </p:cBhvr>
                                      <p:to>
                                        <p:strVal val="hidden"/>
                                      </p:to>
                                    </p:set>
                                  </p:childTnLst>
                                </p:cTn>
                              </p:par>
                              <p:par>
                                <p:cTn id="240" presetID="10" presetClass="exit" presetSubtype="0" fill="hold" grpId="0" nodeType="withEffect">
                                  <p:stCondLst>
                                    <p:cond delay="0"/>
                                  </p:stCondLst>
                                  <p:childTnLst>
                                    <p:animEffect transition="out" filter="fade">
                                      <p:cBhvr>
                                        <p:cTn id="241" dur="1000"/>
                                        <p:tgtEl>
                                          <p:spTgt spid="147"/>
                                        </p:tgtEl>
                                      </p:cBhvr>
                                    </p:animEffect>
                                    <p:set>
                                      <p:cBhvr>
                                        <p:cTn id="242" dur="1" fill="hold">
                                          <p:stCondLst>
                                            <p:cond delay="999"/>
                                          </p:stCondLst>
                                        </p:cTn>
                                        <p:tgtEl>
                                          <p:spTgt spid="147"/>
                                        </p:tgtEl>
                                        <p:attrNameLst>
                                          <p:attrName>style.visibility</p:attrName>
                                        </p:attrNameLst>
                                      </p:cBhvr>
                                      <p:to>
                                        <p:strVal val="hidden"/>
                                      </p:to>
                                    </p:set>
                                  </p:childTnLst>
                                </p:cTn>
                              </p:par>
                              <p:par>
                                <p:cTn id="243" presetID="10" presetClass="exit" presetSubtype="0" fill="hold" grpId="0" nodeType="withEffect">
                                  <p:stCondLst>
                                    <p:cond delay="0"/>
                                  </p:stCondLst>
                                  <p:childTnLst>
                                    <p:animEffect transition="out" filter="fade">
                                      <p:cBhvr>
                                        <p:cTn id="244" dur="1000"/>
                                        <p:tgtEl>
                                          <p:spTgt spid="148"/>
                                        </p:tgtEl>
                                      </p:cBhvr>
                                    </p:animEffect>
                                    <p:set>
                                      <p:cBhvr>
                                        <p:cTn id="245" dur="1" fill="hold">
                                          <p:stCondLst>
                                            <p:cond delay="999"/>
                                          </p:stCondLst>
                                        </p:cTn>
                                        <p:tgtEl>
                                          <p:spTgt spid="148"/>
                                        </p:tgtEl>
                                        <p:attrNameLst>
                                          <p:attrName>style.visibility</p:attrName>
                                        </p:attrNameLst>
                                      </p:cBhvr>
                                      <p:to>
                                        <p:strVal val="hidden"/>
                                      </p:to>
                                    </p:set>
                                  </p:childTnLst>
                                </p:cTn>
                              </p:par>
                              <p:par>
                                <p:cTn id="246" presetID="10" presetClass="exit" presetSubtype="0" fill="hold" grpId="0" nodeType="withEffect">
                                  <p:stCondLst>
                                    <p:cond delay="0"/>
                                  </p:stCondLst>
                                  <p:childTnLst>
                                    <p:animEffect transition="out" filter="fade">
                                      <p:cBhvr>
                                        <p:cTn id="247" dur="1000"/>
                                        <p:tgtEl>
                                          <p:spTgt spid="149"/>
                                        </p:tgtEl>
                                      </p:cBhvr>
                                    </p:animEffect>
                                    <p:set>
                                      <p:cBhvr>
                                        <p:cTn id="248" dur="1" fill="hold">
                                          <p:stCondLst>
                                            <p:cond delay="999"/>
                                          </p:stCondLst>
                                        </p:cTn>
                                        <p:tgtEl>
                                          <p:spTgt spid="149"/>
                                        </p:tgtEl>
                                        <p:attrNameLst>
                                          <p:attrName>style.visibility</p:attrName>
                                        </p:attrNameLst>
                                      </p:cBhvr>
                                      <p:to>
                                        <p:strVal val="hidden"/>
                                      </p:to>
                                    </p:set>
                                  </p:childTnLst>
                                </p:cTn>
                              </p:par>
                              <p:par>
                                <p:cTn id="249" presetID="10" presetClass="exit" presetSubtype="0" fill="hold" grpId="0" nodeType="withEffect">
                                  <p:stCondLst>
                                    <p:cond delay="0"/>
                                  </p:stCondLst>
                                  <p:childTnLst>
                                    <p:animEffect transition="out" filter="fade">
                                      <p:cBhvr>
                                        <p:cTn id="250" dur="1000"/>
                                        <p:tgtEl>
                                          <p:spTgt spid="150"/>
                                        </p:tgtEl>
                                      </p:cBhvr>
                                    </p:animEffect>
                                    <p:set>
                                      <p:cBhvr>
                                        <p:cTn id="251" dur="1" fill="hold">
                                          <p:stCondLst>
                                            <p:cond delay="999"/>
                                          </p:stCondLst>
                                        </p:cTn>
                                        <p:tgtEl>
                                          <p:spTgt spid="150"/>
                                        </p:tgtEl>
                                        <p:attrNameLst>
                                          <p:attrName>style.visibility</p:attrName>
                                        </p:attrNameLst>
                                      </p:cBhvr>
                                      <p:to>
                                        <p:strVal val="hidden"/>
                                      </p:to>
                                    </p:set>
                                  </p:childTnLst>
                                </p:cTn>
                              </p:par>
                              <p:par>
                                <p:cTn id="252" presetID="10" presetClass="exit" presetSubtype="0" fill="hold" grpId="0" nodeType="withEffect">
                                  <p:stCondLst>
                                    <p:cond delay="0"/>
                                  </p:stCondLst>
                                  <p:childTnLst>
                                    <p:animEffect transition="out" filter="fade">
                                      <p:cBhvr>
                                        <p:cTn id="253" dur="1000"/>
                                        <p:tgtEl>
                                          <p:spTgt spid="151"/>
                                        </p:tgtEl>
                                      </p:cBhvr>
                                    </p:animEffect>
                                    <p:set>
                                      <p:cBhvr>
                                        <p:cTn id="254" dur="1" fill="hold">
                                          <p:stCondLst>
                                            <p:cond delay="999"/>
                                          </p:stCondLst>
                                        </p:cTn>
                                        <p:tgtEl>
                                          <p:spTgt spid="151"/>
                                        </p:tgtEl>
                                        <p:attrNameLst>
                                          <p:attrName>style.visibility</p:attrName>
                                        </p:attrNameLst>
                                      </p:cBhvr>
                                      <p:to>
                                        <p:strVal val="hidden"/>
                                      </p:to>
                                    </p:set>
                                  </p:childTnLst>
                                </p:cTn>
                              </p:par>
                              <p:par>
                                <p:cTn id="255" presetID="10" presetClass="exit" presetSubtype="0" fill="hold" grpId="0" nodeType="withEffect">
                                  <p:stCondLst>
                                    <p:cond delay="0"/>
                                  </p:stCondLst>
                                  <p:childTnLst>
                                    <p:animEffect transition="out" filter="fade">
                                      <p:cBhvr>
                                        <p:cTn id="256" dur="1000"/>
                                        <p:tgtEl>
                                          <p:spTgt spid="152"/>
                                        </p:tgtEl>
                                      </p:cBhvr>
                                    </p:animEffect>
                                    <p:set>
                                      <p:cBhvr>
                                        <p:cTn id="257" dur="1" fill="hold">
                                          <p:stCondLst>
                                            <p:cond delay="999"/>
                                          </p:stCondLst>
                                        </p:cTn>
                                        <p:tgtEl>
                                          <p:spTgt spid="152"/>
                                        </p:tgtEl>
                                        <p:attrNameLst>
                                          <p:attrName>style.visibility</p:attrName>
                                        </p:attrNameLst>
                                      </p:cBhvr>
                                      <p:to>
                                        <p:strVal val="hidden"/>
                                      </p:to>
                                    </p:set>
                                  </p:childTnLst>
                                </p:cTn>
                              </p:par>
                              <p:par>
                                <p:cTn id="258" presetID="10" presetClass="exit" presetSubtype="0" fill="hold" grpId="0" nodeType="withEffect">
                                  <p:stCondLst>
                                    <p:cond delay="0"/>
                                  </p:stCondLst>
                                  <p:childTnLst>
                                    <p:animEffect transition="out" filter="fade">
                                      <p:cBhvr>
                                        <p:cTn id="259" dur="1000"/>
                                        <p:tgtEl>
                                          <p:spTgt spid="153"/>
                                        </p:tgtEl>
                                      </p:cBhvr>
                                    </p:animEffect>
                                    <p:set>
                                      <p:cBhvr>
                                        <p:cTn id="260" dur="1" fill="hold">
                                          <p:stCondLst>
                                            <p:cond delay="999"/>
                                          </p:stCondLst>
                                        </p:cTn>
                                        <p:tgtEl>
                                          <p:spTgt spid="153"/>
                                        </p:tgtEl>
                                        <p:attrNameLst>
                                          <p:attrName>style.visibility</p:attrName>
                                        </p:attrNameLst>
                                      </p:cBhvr>
                                      <p:to>
                                        <p:strVal val="hidden"/>
                                      </p:to>
                                    </p:set>
                                  </p:childTnLst>
                                </p:cTn>
                              </p:par>
                              <p:par>
                                <p:cTn id="261" presetID="10" presetClass="exit" presetSubtype="0" fill="hold" grpId="0" nodeType="withEffect">
                                  <p:stCondLst>
                                    <p:cond delay="0"/>
                                  </p:stCondLst>
                                  <p:childTnLst>
                                    <p:animEffect transition="out" filter="fade">
                                      <p:cBhvr>
                                        <p:cTn id="262" dur="1000"/>
                                        <p:tgtEl>
                                          <p:spTgt spid="154"/>
                                        </p:tgtEl>
                                      </p:cBhvr>
                                    </p:animEffect>
                                    <p:set>
                                      <p:cBhvr>
                                        <p:cTn id="263" dur="1" fill="hold">
                                          <p:stCondLst>
                                            <p:cond delay="999"/>
                                          </p:stCondLst>
                                        </p:cTn>
                                        <p:tgtEl>
                                          <p:spTgt spid="154"/>
                                        </p:tgtEl>
                                        <p:attrNameLst>
                                          <p:attrName>style.visibility</p:attrName>
                                        </p:attrNameLst>
                                      </p:cBhvr>
                                      <p:to>
                                        <p:strVal val="hidden"/>
                                      </p:to>
                                    </p:set>
                                  </p:childTnLst>
                                </p:cTn>
                              </p:par>
                              <p:par>
                                <p:cTn id="264" presetID="10" presetClass="exit" presetSubtype="0" fill="hold" grpId="0" nodeType="withEffect">
                                  <p:stCondLst>
                                    <p:cond delay="0"/>
                                  </p:stCondLst>
                                  <p:childTnLst>
                                    <p:animEffect transition="out" filter="fade">
                                      <p:cBhvr>
                                        <p:cTn id="265" dur="1000"/>
                                        <p:tgtEl>
                                          <p:spTgt spid="155"/>
                                        </p:tgtEl>
                                      </p:cBhvr>
                                    </p:animEffect>
                                    <p:set>
                                      <p:cBhvr>
                                        <p:cTn id="266" dur="1" fill="hold">
                                          <p:stCondLst>
                                            <p:cond delay="999"/>
                                          </p:stCondLst>
                                        </p:cTn>
                                        <p:tgtEl>
                                          <p:spTgt spid="155"/>
                                        </p:tgtEl>
                                        <p:attrNameLst>
                                          <p:attrName>style.visibility</p:attrName>
                                        </p:attrNameLst>
                                      </p:cBhvr>
                                      <p:to>
                                        <p:strVal val="hidden"/>
                                      </p:to>
                                    </p:set>
                                  </p:childTnLst>
                                </p:cTn>
                              </p:par>
                              <p:par>
                                <p:cTn id="267" presetID="10" presetClass="exit" presetSubtype="0" fill="hold" grpId="0" nodeType="withEffect">
                                  <p:stCondLst>
                                    <p:cond delay="0"/>
                                  </p:stCondLst>
                                  <p:childTnLst>
                                    <p:animEffect transition="out" filter="fade">
                                      <p:cBhvr>
                                        <p:cTn id="268" dur="1000"/>
                                        <p:tgtEl>
                                          <p:spTgt spid="156"/>
                                        </p:tgtEl>
                                      </p:cBhvr>
                                    </p:animEffect>
                                    <p:set>
                                      <p:cBhvr>
                                        <p:cTn id="269" dur="1" fill="hold">
                                          <p:stCondLst>
                                            <p:cond delay="999"/>
                                          </p:stCondLst>
                                        </p:cTn>
                                        <p:tgtEl>
                                          <p:spTgt spid="156"/>
                                        </p:tgtEl>
                                        <p:attrNameLst>
                                          <p:attrName>style.visibility</p:attrName>
                                        </p:attrNameLst>
                                      </p:cBhvr>
                                      <p:to>
                                        <p:strVal val="hidden"/>
                                      </p:to>
                                    </p:set>
                                  </p:childTnLst>
                                </p:cTn>
                              </p:par>
                              <p:par>
                                <p:cTn id="270" presetID="10" presetClass="exit" presetSubtype="0" fill="hold" grpId="0" nodeType="withEffect">
                                  <p:stCondLst>
                                    <p:cond delay="0"/>
                                  </p:stCondLst>
                                  <p:childTnLst>
                                    <p:animEffect transition="out" filter="fade">
                                      <p:cBhvr>
                                        <p:cTn id="271" dur="1000"/>
                                        <p:tgtEl>
                                          <p:spTgt spid="157"/>
                                        </p:tgtEl>
                                      </p:cBhvr>
                                    </p:animEffect>
                                    <p:set>
                                      <p:cBhvr>
                                        <p:cTn id="272" dur="1" fill="hold">
                                          <p:stCondLst>
                                            <p:cond delay="999"/>
                                          </p:stCondLst>
                                        </p:cTn>
                                        <p:tgtEl>
                                          <p:spTgt spid="157"/>
                                        </p:tgtEl>
                                        <p:attrNameLst>
                                          <p:attrName>style.visibility</p:attrName>
                                        </p:attrNameLst>
                                      </p:cBhvr>
                                      <p:to>
                                        <p:strVal val="hidden"/>
                                      </p:to>
                                    </p:set>
                                  </p:childTnLst>
                                </p:cTn>
                              </p:par>
                              <p:par>
                                <p:cTn id="273" presetID="10" presetClass="exit" presetSubtype="0" fill="hold" grpId="0" nodeType="withEffect">
                                  <p:stCondLst>
                                    <p:cond delay="0"/>
                                  </p:stCondLst>
                                  <p:childTnLst>
                                    <p:animEffect transition="out" filter="fade">
                                      <p:cBhvr>
                                        <p:cTn id="274" dur="1000"/>
                                        <p:tgtEl>
                                          <p:spTgt spid="158"/>
                                        </p:tgtEl>
                                      </p:cBhvr>
                                    </p:animEffect>
                                    <p:set>
                                      <p:cBhvr>
                                        <p:cTn id="275" dur="1" fill="hold">
                                          <p:stCondLst>
                                            <p:cond delay="999"/>
                                          </p:stCondLst>
                                        </p:cTn>
                                        <p:tgtEl>
                                          <p:spTgt spid="158"/>
                                        </p:tgtEl>
                                        <p:attrNameLst>
                                          <p:attrName>style.visibility</p:attrName>
                                        </p:attrNameLst>
                                      </p:cBhvr>
                                      <p:to>
                                        <p:strVal val="hidden"/>
                                      </p:to>
                                    </p:set>
                                  </p:childTnLst>
                                </p:cTn>
                              </p:par>
                              <p:par>
                                <p:cTn id="276" presetID="10" presetClass="exit" presetSubtype="0" fill="hold" grpId="0" nodeType="withEffect">
                                  <p:stCondLst>
                                    <p:cond delay="0"/>
                                  </p:stCondLst>
                                  <p:childTnLst>
                                    <p:animEffect transition="out" filter="fade">
                                      <p:cBhvr>
                                        <p:cTn id="277" dur="1000"/>
                                        <p:tgtEl>
                                          <p:spTgt spid="159"/>
                                        </p:tgtEl>
                                      </p:cBhvr>
                                    </p:animEffect>
                                    <p:set>
                                      <p:cBhvr>
                                        <p:cTn id="278" dur="1" fill="hold">
                                          <p:stCondLst>
                                            <p:cond delay="999"/>
                                          </p:stCondLst>
                                        </p:cTn>
                                        <p:tgtEl>
                                          <p:spTgt spid="159"/>
                                        </p:tgtEl>
                                        <p:attrNameLst>
                                          <p:attrName>style.visibility</p:attrName>
                                        </p:attrNameLst>
                                      </p:cBhvr>
                                      <p:to>
                                        <p:strVal val="hidden"/>
                                      </p:to>
                                    </p:set>
                                  </p:childTnLst>
                                </p:cTn>
                              </p:par>
                              <p:par>
                                <p:cTn id="279" presetID="10" presetClass="exit" presetSubtype="0" fill="hold" grpId="0" nodeType="withEffect">
                                  <p:stCondLst>
                                    <p:cond delay="0"/>
                                  </p:stCondLst>
                                  <p:childTnLst>
                                    <p:animEffect transition="out" filter="fade">
                                      <p:cBhvr>
                                        <p:cTn id="280" dur="1000"/>
                                        <p:tgtEl>
                                          <p:spTgt spid="160"/>
                                        </p:tgtEl>
                                      </p:cBhvr>
                                    </p:animEffect>
                                    <p:set>
                                      <p:cBhvr>
                                        <p:cTn id="281" dur="1" fill="hold">
                                          <p:stCondLst>
                                            <p:cond delay="999"/>
                                          </p:stCondLst>
                                        </p:cTn>
                                        <p:tgtEl>
                                          <p:spTgt spid="160"/>
                                        </p:tgtEl>
                                        <p:attrNameLst>
                                          <p:attrName>style.visibility</p:attrName>
                                        </p:attrNameLst>
                                      </p:cBhvr>
                                      <p:to>
                                        <p:strVal val="hidden"/>
                                      </p:to>
                                    </p:set>
                                  </p:childTnLst>
                                </p:cTn>
                              </p:par>
                              <p:par>
                                <p:cTn id="282" presetID="10" presetClass="exit" presetSubtype="0" fill="hold" grpId="0" nodeType="withEffect">
                                  <p:stCondLst>
                                    <p:cond delay="0"/>
                                  </p:stCondLst>
                                  <p:childTnLst>
                                    <p:animEffect transition="out" filter="fade">
                                      <p:cBhvr>
                                        <p:cTn id="283" dur="1000"/>
                                        <p:tgtEl>
                                          <p:spTgt spid="161"/>
                                        </p:tgtEl>
                                      </p:cBhvr>
                                    </p:animEffect>
                                    <p:set>
                                      <p:cBhvr>
                                        <p:cTn id="284" dur="1" fill="hold">
                                          <p:stCondLst>
                                            <p:cond delay="999"/>
                                          </p:stCondLst>
                                        </p:cTn>
                                        <p:tgtEl>
                                          <p:spTgt spid="161"/>
                                        </p:tgtEl>
                                        <p:attrNameLst>
                                          <p:attrName>style.visibility</p:attrName>
                                        </p:attrNameLst>
                                      </p:cBhvr>
                                      <p:to>
                                        <p:strVal val="hidden"/>
                                      </p:to>
                                    </p:set>
                                  </p:childTnLst>
                                </p:cTn>
                              </p:par>
                              <p:par>
                                <p:cTn id="285" presetID="10" presetClass="exit" presetSubtype="0" fill="hold" grpId="0" nodeType="withEffect">
                                  <p:stCondLst>
                                    <p:cond delay="0"/>
                                  </p:stCondLst>
                                  <p:childTnLst>
                                    <p:animEffect transition="out" filter="fade">
                                      <p:cBhvr>
                                        <p:cTn id="286" dur="1000"/>
                                        <p:tgtEl>
                                          <p:spTgt spid="162"/>
                                        </p:tgtEl>
                                      </p:cBhvr>
                                    </p:animEffect>
                                    <p:set>
                                      <p:cBhvr>
                                        <p:cTn id="287" dur="1" fill="hold">
                                          <p:stCondLst>
                                            <p:cond delay="999"/>
                                          </p:stCondLst>
                                        </p:cTn>
                                        <p:tgtEl>
                                          <p:spTgt spid="162"/>
                                        </p:tgtEl>
                                        <p:attrNameLst>
                                          <p:attrName>style.visibility</p:attrName>
                                        </p:attrNameLst>
                                      </p:cBhvr>
                                      <p:to>
                                        <p:strVal val="hidden"/>
                                      </p:to>
                                    </p:set>
                                  </p:childTnLst>
                                </p:cTn>
                              </p:par>
                              <p:par>
                                <p:cTn id="288" presetID="10" presetClass="exit" presetSubtype="0" fill="hold" grpId="0" nodeType="withEffect">
                                  <p:stCondLst>
                                    <p:cond delay="0"/>
                                  </p:stCondLst>
                                  <p:childTnLst>
                                    <p:animEffect transition="out" filter="fade">
                                      <p:cBhvr>
                                        <p:cTn id="289" dur="1000"/>
                                        <p:tgtEl>
                                          <p:spTgt spid="163"/>
                                        </p:tgtEl>
                                      </p:cBhvr>
                                    </p:animEffect>
                                    <p:set>
                                      <p:cBhvr>
                                        <p:cTn id="290" dur="1" fill="hold">
                                          <p:stCondLst>
                                            <p:cond delay="999"/>
                                          </p:stCondLst>
                                        </p:cTn>
                                        <p:tgtEl>
                                          <p:spTgt spid="163"/>
                                        </p:tgtEl>
                                        <p:attrNameLst>
                                          <p:attrName>style.visibility</p:attrName>
                                        </p:attrNameLst>
                                      </p:cBhvr>
                                      <p:to>
                                        <p:strVal val="hidden"/>
                                      </p:to>
                                    </p:set>
                                  </p:childTnLst>
                                </p:cTn>
                              </p:par>
                              <p:par>
                                <p:cTn id="291" presetID="10" presetClass="exit" presetSubtype="0" fill="hold" grpId="0" nodeType="withEffect">
                                  <p:stCondLst>
                                    <p:cond delay="0"/>
                                  </p:stCondLst>
                                  <p:childTnLst>
                                    <p:animEffect transition="out" filter="fade">
                                      <p:cBhvr>
                                        <p:cTn id="292" dur="1000"/>
                                        <p:tgtEl>
                                          <p:spTgt spid="164"/>
                                        </p:tgtEl>
                                      </p:cBhvr>
                                    </p:animEffect>
                                    <p:set>
                                      <p:cBhvr>
                                        <p:cTn id="293" dur="1" fill="hold">
                                          <p:stCondLst>
                                            <p:cond delay="999"/>
                                          </p:stCondLst>
                                        </p:cTn>
                                        <p:tgtEl>
                                          <p:spTgt spid="164"/>
                                        </p:tgtEl>
                                        <p:attrNameLst>
                                          <p:attrName>style.visibility</p:attrName>
                                        </p:attrNameLst>
                                      </p:cBhvr>
                                      <p:to>
                                        <p:strVal val="hidden"/>
                                      </p:to>
                                    </p:set>
                                  </p:childTnLst>
                                </p:cTn>
                              </p:par>
                              <p:par>
                                <p:cTn id="294" presetID="10" presetClass="exit" presetSubtype="0" fill="hold" grpId="0" nodeType="withEffect">
                                  <p:stCondLst>
                                    <p:cond delay="0"/>
                                  </p:stCondLst>
                                  <p:childTnLst>
                                    <p:animEffect transition="out" filter="fade">
                                      <p:cBhvr>
                                        <p:cTn id="295" dur="1000"/>
                                        <p:tgtEl>
                                          <p:spTgt spid="165"/>
                                        </p:tgtEl>
                                      </p:cBhvr>
                                    </p:animEffect>
                                    <p:set>
                                      <p:cBhvr>
                                        <p:cTn id="296" dur="1" fill="hold">
                                          <p:stCondLst>
                                            <p:cond delay="999"/>
                                          </p:stCondLst>
                                        </p:cTn>
                                        <p:tgtEl>
                                          <p:spTgt spid="165"/>
                                        </p:tgtEl>
                                        <p:attrNameLst>
                                          <p:attrName>style.visibility</p:attrName>
                                        </p:attrNameLst>
                                      </p:cBhvr>
                                      <p:to>
                                        <p:strVal val="hidden"/>
                                      </p:to>
                                    </p:set>
                                  </p:childTnLst>
                                </p:cTn>
                              </p:par>
                              <p:par>
                                <p:cTn id="297" presetID="10" presetClass="exit" presetSubtype="0" fill="hold" grpId="0" nodeType="withEffect">
                                  <p:stCondLst>
                                    <p:cond delay="0"/>
                                  </p:stCondLst>
                                  <p:childTnLst>
                                    <p:animEffect transition="out" filter="fade">
                                      <p:cBhvr>
                                        <p:cTn id="298" dur="1000"/>
                                        <p:tgtEl>
                                          <p:spTgt spid="166"/>
                                        </p:tgtEl>
                                      </p:cBhvr>
                                    </p:animEffect>
                                    <p:set>
                                      <p:cBhvr>
                                        <p:cTn id="299" dur="1" fill="hold">
                                          <p:stCondLst>
                                            <p:cond delay="999"/>
                                          </p:stCondLst>
                                        </p:cTn>
                                        <p:tgtEl>
                                          <p:spTgt spid="166"/>
                                        </p:tgtEl>
                                        <p:attrNameLst>
                                          <p:attrName>style.visibility</p:attrName>
                                        </p:attrNameLst>
                                      </p:cBhvr>
                                      <p:to>
                                        <p:strVal val="hidden"/>
                                      </p:to>
                                    </p:set>
                                  </p:childTnLst>
                                </p:cTn>
                              </p:par>
                              <p:par>
                                <p:cTn id="300" presetID="10" presetClass="exit" presetSubtype="0" fill="hold" grpId="0" nodeType="withEffect">
                                  <p:stCondLst>
                                    <p:cond delay="0"/>
                                  </p:stCondLst>
                                  <p:childTnLst>
                                    <p:animEffect transition="out" filter="fade">
                                      <p:cBhvr>
                                        <p:cTn id="301" dur="1000"/>
                                        <p:tgtEl>
                                          <p:spTgt spid="167"/>
                                        </p:tgtEl>
                                      </p:cBhvr>
                                    </p:animEffect>
                                    <p:set>
                                      <p:cBhvr>
                                        <p:cTn id="302" dur="1" fill="hold">
                                          <p:stCondLst>
                                            <p:cond delay="999"/>
                                          </p:stCondLst>
                                        </p:cTn>
                                        <p:tgtEl>
                                          <p:spTgt spid="167"/>
                                        </p:tgtEl>
                                        <p:attrNameLst>
                                          <p:attrName>style.visibility</p:attrName>
                                        </p:attrNameLst>
                                      </p:cBhvr>
                                      <p:to>
                                        <p:strVal val="hidden"/>
                                      </p:to>
                                    </p:set>
                                  </p:childTnLst>
                                </p:cTn>
                              </p:par>
                              <p:par>
                                <p:cTn id="303" presetID="10" presetClass="exit" presetSubtype="0" fill="hold" grpId="0" nodeType="withEffect">
                                  <p:stCondLst>
                                    <p:cond delay="0"/>
                                  </p:stCondLst>
                                  <p:childTnLst>
                                    <p:animEffect transition="out" filter="fade">
                                      <p:cBhvr>
                                        <p:cTn id="304" dur="1000"/>
                                        <p:tgtEl>
                                          <p:spTgt spid="168"/>
                                        </p:tgtEl>
                                      </p:cBhvr>
                                    </p:animEffect>
                                    <p:set>
                                      <p:cBhvr>
                                        <p:cTn id="305" dur="1" fill="hold">
                                          <p:stCondLst>
                                            <p:cond delay="999"/>
                                          </p:stCondLst>
                                        </p:cTn>
                                        <p:tgtEl>
                                          <p:spTgt spid="168"/>
                                        </p:tgtEl>
                                        <p:attrNameLst>
                                          <p:attrName>style.visibility</p:attrName>
                                        </p:attrNameLst>
                                      </p:cBhvr>
                                      <p:to>
                                        <p:strVal val="hidden"/>
                                      </p:to>
                                    </p:set>
                                  </p:childTnLst>
                                </p:cTn>
                              </p:par>
                              <p:par>
                                <p:cTn id="306" presetID="10" presetClass="exit" presetSubtype="0" fill="hold" grpId="0" nodeType="withEffect">
                                  <p:stCondLst>
                                    <p:cond delay="0"/>
                                  </p:stCondLst>
                                  <p:childTnLst>
                                    <p:animEffect transition="out" filter="fade">
                                      <p:cBhvr>
                                        <p:cTn id="307" dur="1000"/>
                                        <p:tgtEl>
                                          <p:spTgt spid="169"/>
                                        </p:tgtEl>
                                      </p:cBhvr>
                                    </p:animEffect>
                                    <p:set>
                                      <p:cBhvr>
                                        <p:cTn id="308" dur="1" fill="hold">
                                          <p:stCondLst>
                                            <p:cond delay="999"/>
                                          </p:stCondLst>
                                        </p:cTn>
                                        <p:tgtEl>
                                          <p:spTgt spid="169"/>
                                        </p:tgtEl>
                                        <p:attrNameLst>
                                          <p:attrName>style.visibility</p:attrName>
                                        </p:attrNameLst>
                                      </p:cBhvr>
                                      <p:to>
                                        <p:strVal val="hidden"/>
                                      </p:to>
                                    </p:set>
                                  </p:childTnLst>
                                </p:cTn>
                              </p:par>
                              <p:par>
                                <p:cTn id="309" presetID="10" presetClass="exit" presetSubtype="0" fill="hold" grpId="0" nodeType="withEffect">
                                  <p:stCondLst>
                                    <p:cond delay="0"/>
                                  </p:stCondLst>
                                  <p:childTnLst>
                                    <p:animEffect transition="out" filter="fade">
                                      <p:cBhvr>
                                        <p:cTn id="310" dur="1000"/>
                                        <p:tgtEl>
                                          <p:spTgt spid="170"/>
                                        </p:tgtEl>
                                      </p:cBhvr>
                                    </p:animEffect>
                                    <p:set>
                                      <p:cBhvr>
                                        <p:cTn id="311" dur="1" fill="hold">
                                          <p:stCondLst>
                                            <p:cond delay="999"/>
                                          </p:stCondLst>
                                        </p:cTn>
                                        <p:tgtEl>
                                          <p:spTgt spid="170"/>
                                        </p:tgtEl>
                                        <p:attrNameLst>
                                          <p:attrName>style.visibility</p:attrName>
                                        </p:attrNameLst>
                                      </p:cBhvr>
                                      <p:to>
                                        <p:strVal val="hidden"/>
                                      </p:to>
                                    </p:set>
                                  </p:childTnLst>
                                </p:cTn>
                              </p:par>
                              <p:par>
                                <p:cTn id="312" presetID="10" presetClass="exit" presetSubtype="0" fill="hold" grpId="0" nodeType="withEffect">
                                  <p:stCondLst>
                                    <p:cond delay="0"/>
                                  </p:stCondLst>
                                  <p:childTnLst>
                                    <p:animEffect transition="out" filter="fade">
                                      <p:cBhvr>
                                        <p:cTn id="313" dur="1000"/>
                                        <p:tgtEl>
                                          <p:spTgt spid="171"/>
                                        </p:tgtEl>
                                      </p:cBhvr>
                                    </p:animEffect>
                                    <p:set>
                                      <p:cBhvr>
                                        <p:cTn id="314" dur="1" fill="hold">
                                          <p:stCondLst>
                                            <p:cond delay="999"/>
                                          </p:stCondLst>
                                        </p:cTn>
                                        <p:tgtEl>
                                          <p:spTgt spid="171"/>
                                        </p:tgtEl>
                                        <p:attrNameLst>
                                          <p:attrName>style.visibility</p:attrName>
                                        </p:attrNameLst>
                                      </p:cBhvr>
                                      <p:to>
                                        <p:strVal val="hidden"/>
                                      </p:to>
                                    </p:set>
                                  </p:childTnLst>
                                </p:cTn>
                              </p:par>
                              <p:par>
                                <p:cTn id="315" presetID="10" presetClass="exit" presetSubtype="0" fill="hold" grpId="0" nodeType="withEffect">
                                  <p:stCondLst>
                                    <p:cond delay="0"/>
                                  </p:stCondLst>
                                  <p:childTnLst>
                                    <p:animEffect transition="out" filter="fade">
                                      <p:cBhvr>
                                        <p:cTn id="316" dur="1000"/>
                                        <p:tgtEl>
                                          <p:spTgt spid="172"/>
                                        </p:tgtEl>
                                      </p:cBhvr>
                                    </p:animEffect>
                                    <p:set>
                                      <p:cBhvr>
                                        <p:cTn id="317" dur="1" fill="hold">
                                          <p:stCondLst>
                                            <p:cond delay="999"/>
                                          </p:stCondLst>
                                        </p:cTn>
                                        <p:tgtEl>
                                          <p:spTgt spid="172"/>
                                        </p:tgtEl>
                                        <p:attrNameLst>
                                          <p:attrName>style.visibility</p:attrName>
                                        </p:attrNameLst>
                                      </p:cBhvr>
                                      <p:to>
                                        <p:strVal val="hidden"/>
                                      </p:to>
                                    </p:set>
                                  </p:childTnLst>
                                </p:cTn>
                              </p:par>
                              <p:par>
                                <p:cTn id="318" presetID="10" presetClass="exit" presetSubtype="0" fill="hold" grpId="0" nodeType="withEffect">
                                  <p:stCondLst>
                                    <p:cond delay="0"/>
                                  </p:stCondLst>
                                  <p:childTnLst>
                                    <p:animEffect transition="out" filter="fade">
                                      <p:cBhvr>
                                        <p:cTn id="319" dur="1000"/>
                                        <p:tgtEl>
                                          <p:spTgt spid="173"/>
                                        </p:tgtEl>
                                      </p:cBhvr>
                                    </p:animEffect>
                                    <p:set>
                                      <p:cBhvr>
                                        <p:cTn id="320" dur="1" fill="hold">
                                          <p:stCondLst>
                                            <p:cond delay="999"/>
                                          </p:stCondLst>
                                        </p:cTn>
                                        <p:tgtEl>
                                          <p:spTgt spid="173"/>
                                        </p:tgtEl>
                                        <p:attrNameLst>
                                          <p:attrName>style.visibility</p:attrName>
                                        </p:attrNameLst>
                                      </p:cBhvr>
                                      <p:to>
                                        <p:strVal val="hidden"/>
                                      </p:to>
                                    </p:set>
                                  </p:childTnLst>
                                </p:cTn>
                              </p:par>
                              <p:par>
                                <p:cTn id="321" presetID="10" presetClass="exit" presetSubtype="0" fill="hold" grpId="0" nodeType="withEffect">
                                  <p:stCondLst>
                                    <p:cond delay="0"/>
                                  </p:stCondLst>
                                  <p:childTnLst>
                                    <p:animEffect transition="out" filter="fade">
                                      <p:cBhvr>
                                        <p:cTn id="322" dur="1000"/>
                                        <p:tgtEl>
                                          <p:spTgt spid="175"/>
                                        </p:tgtEl>
                                      </p:cBhvr>
                                    </p:animEffect>
                                    <p:set>
                                      <p:cBhvr>
                                        <p:cTn id="323" dur="1" fill="hold">
                                          <p:stCondLst>
                                            <p:cond delay="999"/>
                                          </p:stCondLst>
                                        </p:cTn>
                                        <p:tgtEl>
                                          <p:spTgt spid="175"/>
                                        </p:tgtEl>
                                        <p:attrNameLst>
                                          <p:attrName>style.visibility</p:attrName>
                                        </p:attrNameLst>
                                      </p:cBhvr>
                                      <p:to>
                                        <p:strVal val="hidden"/>
                                      </p:to>
                                    </p:set>
                                  </p:childTnLst>
                                </p:cTn>
                              </p:par>
                              <p:par>
                                <p:cTn id="324" presetID="10" presetClass="exit" presetSubtype="0" fill="hold" grpId="0" nodeType="withEffect">
                                  <p:stCondLst>
                                    <p:cond delay="0"/>
                                  </p:stCondLst>
                                  <p:childTnLst>
                                    <p:animEffect transition="out" filter="fade">
                                      <p:cBhvr>
                                        <p:cTn id="325" dur="1000"/>
                                        <p:tgtEl>
                                          <p:spTgt spid="176"/>
                                        </p:tgtEl>
                                      </p:cBhvr>
                                    </p:animEffect>
                                    <p:set>
                                      <p:cBhvr>
                                        <p:cTn id="326" dur="1" fill="hold">
                                          <p:stCondLst>
                                            <p:cond delay="999"/>
                                          </p:stCondLst>
                                        </p:cTn>
                                        <p:tgtEl>
                                          <p:spTgt spid="176"/>
                                        </p:tgtEl>
                                        <p:attrNameLst>
                                          <p:attrName>style.visibility</p:attrName>
                                        </p:attrNameLst>
                                      </p:cBhvr>
                                      <p:to>
                                        <p:strVal val="hidden"/>
                                      </p:to>
                                    </p:set>
                                  </p:childTnLst>
                                </p:cTn>
                              </p:par>
                              <p:par>
                                <p:cTn id="327" presetID="10" presetClass="exit" presetSubtype="0" fill="hold" grpId="0" nodeType="withEffect">
                                  <p:stCondLst>
                                    <p:cond delay="0"/>
                                  </p:stCondLst>
                                  <p:childTnLst>
                                    <p:animEffect transition="out" filter="fade">
                                      <p:cBhvr>
                                        <p:cTn id="328" dur="1000"/>
                                        <p:tgtEl>
                                          <p:spTgt spid="177"/>
                                        </p:tgtEl>
                                      </p:cBhvr>
                                    </p:animEffect>
                                    <p:set>
                                      <p:cBhvr>
                                        <p:cTn id="329" dur="1" fill="hold">
                                          <p:stCondLst>
                                            <p:cond delay="999"/>
                                          </p:stCondLst>
                                        </p:cTn>
                                        <p:tgtEl>
                                          <p:spTgt spid="177"/>
                                        </p:tgtEl>
                                        <p:attrNameLst>
                                          <p:attrName>style.visibility</p:attrName>
                                        </p:attrNameLst>
                                      </p:cBhvr>
                                      <p:to>
                                        <p:strVal val="hidden"/>
                                      </p:to>
                                    </p:set>
                                  </p:childTnLst>
                                </p:cTn>
                              </p:par>
                              <p:par>
                                <p:cTn id="330" presetID="10" presetClass="exit" presetSubtype="0" fill="hold" grpId="0" nodeType="withEffect">
                                  <p:stCondLst>
                                    <p:cond delay="0"/>
                                  </p:stCondLst>
                                  <p:childTnLst>
                                    <p:animEffect transition="out" filter="fade">
                                      <p:cBhvr>
                                        <p:cTn id="331" dur="1000"/>
                                        <p:tgtEl>
                                          <p:spTgt spid="178"/>
                                        </p:tgtEl>
                                      </p:cBhvr>
                                    </p:animEffect>
                                    <p:set>
                                      <p:cBhvr>
                                        <p:cTn id="332" dur="1" fill="hold">
                                          <p:stCondLst>
                                            <p:cond delay="999"/>
                                          </p:stCondLst>
                                        </p:cTn>
                                        <p:tgtEl>
                                          <p:spTgt spid="178"/>
                                        </p:tgtEl>
                                        <p:attrNameLst>
                                          <p:attrName>style.visibility</p:attrName>
                                        </p:attrNameLst>
                                      </p:cBhvr>
                                      <p:to>
                                        <p:strVal val="hidden"/>
                                      </p:to>
                                    </p:set>
                                  </p:childTnLst>
                                </p:cTn>
                              </p:par>
                              <p:par>
                                <p:cTn id="333" presetID="10" presetClass="exit" presetSubtype="0" fill="hold" grpId="0" nodeType="withEffect">
                                  <p:stCondLst>
                                    <p:cond delay="0"/>
                                  </p:stCondLst>
                                  <p:childTnLst>
                                    <p:animEffect transition="out" filter="fade">
                                      <p:cBhvr>
                                        <p:cTn id="334" dur="1000"/>
                                        <p:tgtEl>
                                          <p:spTgt spid="179"/>
                                        </p:tgtEl>
                                      </p:cBhvr>
                                    </p:animEffect>
                                    <p:set>
                                      <p:cBhvr>
                                        <p:cTn id="335" dur="1" fill="hold">
                                          <p:stCondLst>
                                            <p:cond delay="999"/>
                                          </p:stCondLst>
                                        </p:cTn>
                                        <p:tgtEl>
                                          <p:spTgt spid="179"/>
                                        </p:tgtEl>
                                        <p:attrNameLst>
                                          <p:attrName>style.visibility</p:attrName>
                                        </p:attrNameLst>
                                      </p:cBhvr>
                                      <p:to>
                                        <p:strVal val="hidden"/>
                                      </p:to>
                                    </p:set>
                                  </p:childTnLst>
                                </p:cTn>
                              </p:par>
                              <p:par>
                                <p:cTn id="336" presetID="10" presetClass="exit" presetSubtype="0" fill="hold" grpId="0" nodeType="withEffect">
                                  <p:stCondLst>
                                    <p:cond delay="0"/>
                                  </p:stCondLst>
                                  <p:childTnLst>
                                    <p:animEffect transition="out" filter="fade">
                                      <p:cBhvr>
                                        <p:cTn id="337" dur="1000"/>
                                        <p:tgtEl>
                                          <p:spTgt spid="180"/>
                                        </p:tgtEl>
                                      </p:cBhvr>
                                    </p:animEffect>
                                    <p:set>
                                      <p:cBhvr>
                                        <p:cTn id="338" dur="1" fill="hold">
                                          <p:stCondLst>
                                            <p:cond delay="999"/>
                                          </p:stCondLst>
                                        </p:cTn>
                                        <p:tgtEl>
                                          <p:spTgt spid="180"/>
                                        </p:tgtEl>
                                        <p:attrNameLst>
                                          <p:attrName>style.visibility</p:attrName>
                                        </p:attrNameLst>
                                      </p:cBhvr>
                                      <p:to>
                                        <p:strVal val="hidden"/>
                                      </p:to>
                                    </p:set>
                                  </p:childTnLst>
                                </p:cTn>
                              </p:par>
                              <p:par>
                                <p:cTn id="339" presetID="10" presetClass="exit" presetSubtype="0" fill="hold" grpId="0" nodeType="withEffect">
                                  <p:stCondLst>
                                    <p:cond delay="0"/>
                                  </p:stCondLst>
                                  <p:childTnLst>
                                    <p:animEffect transition="out" filter="fade">
                                      <p:cBhvr>
                                        <p:cTn id="340" dur="1000"/>
                                        <p:tgtEl>
                                          <p:spTgt spid="181"/>
                                        </p:tgtEl>
                                      </p:cBhvr>
                                    </p:animEffect>
                                    <p:set>
                                      <p:cBhvr>
                                        <p:cTn id="341" dur="1" fill="hold">
                                          <p:stCondLst>
                                            <p:cond delay="999"/>
                                          </p:stCondLst>
                                        </p:cTn>
                                        <p:tgtEl>
                                          <p:spTgt spid="181"/>
                                        </p:tgtEl>
                                        <p:attrNameLst>
                                          <p:attrName>style.visibility</p:attrName>
                                        </p:attrNameLst>
                                      </p:cBhvr>
                                      <p:to>
                                        <p:strVal val="hidden"/>
                                      </p:to>
                                    </p:set>
                                  </p:childTnLst>
                                </p:cTn>
                              </p:par>
                              <p:par>
                                <p:cTn id="342" presetID="10" presetClass="exit" presetSubtype="0" fill="hold" grpId="0" nodeType="withEffect">
                                  <p:stCondLst>
                                    <p:cond delay="0"/>
                                  </p:stCondLst>
                                  <p:childTnLst>
                                    <p:animEffect transition="out" filter="fade">
                                      <p:cBhvr>
                                        <p:cTn id="343" dur="1000"/>
                                        <p:tgtEl>
                                          <p:spTgt spid="182"/>
                                        </p:tgtEl>
                                      </p:cBhvr>
                                    </p:animEffect>
                                    <p:set>
                                      <p:cBhvr>
                                        <p:cTn id="344" dur="1" fill="hold">
                                          <p:stCondLst>
                                            <p:cond delay="999"/>
                                          </p:stCondLst>
                                        </p:cTn>
                                        <p:tgtEl>
                                          <p:spTgt spid="182"/>
                                        </p:tgtEl>
                                        <p:attrNameLst>
                                          <p:attrName>style.visibility</p:attrName>
                                        </p:attrNameLst>
                                      </p:cBhvr>
                                      <p:to>
                                        <p:strVal val="hidden"/>
                                      </p:to>
                                    </p:set>
                                  </p:childTnLst>
                                </p:cTn>
                              </p:par>
                              <p:par>
                                <p:cTn id="345" presetID="10" presetClass="exit" presetSubtype="0" fill="hold" grpId="0" nodeType="withEffect">
                                  <p:stCondLst>
                                    <p:cond delay="0"/>
                                  </p:stCondLst>
                                  <p:childTnLst>
                                    <p:animEffect transition="out" filter="fade">
                                      <p:cBhvr>
                                        <p:cTn id="346" dur="1000"/>
                                        <p:tgtEl>
                                          <p:spTgt spid="183"/>
                                        </p:tgtEl>
                                      </p:cBhvr>
                                    </p:animEffect>
                                    <p:set>
                                      <p:cBhvr>
                                        <p:cTn id="347" dur="1" fill="hold">
                                          <p:stCondLst>
                                            <p:cond delay="999"/>
                                          </p:stCondLst>
                                        </p:cTn>
                                        <p:tgtEl>
                                          <p:spTgt spid="183"/>
                                        </p:tgtEl>
                                        <p:attrNameLst>
                                          <p:attrName>style.visibility</p:attrName>
                                        </p:attrNameLst>
                                      </p:cBhvr>
                                      <p:to>
                                        <p:strVal val="hidden"/>
                                      </p:to>
                                    </p:set>
                                  </p:childTnLst>
                                </p:cTn>
                              </p:par>
                              <p:par>
                                <p:cTn id="348" presetID="10" presetClass="exit" presetSubtype="0" fill="hold" grpId="0" nodeType="withEffect">
                                  <p:stCondLst>
                                    <p:cond delay="0"/>
                                  </p:stCondLst>
                                  <p:childTnLst>
                                    <p:animEffect transition="out" filter="fade">
                                      <p:cBhvr>
                                        <p:cTn id="349" dur="1000"/>
                                        <p:tgtEl>
                                          <p:spTgt spid="184"/>
                                        </p:tgtEl>
                                      </p:cBhvr>
                                    </p:animEffect>
                                    <p:set>
                                      <p:cBhvr>
                                        <p:cTn id="350" dur="1" fill="hold">
                                          <p:stCondLst>
                                            <p:cond delay="999"/>
                                          </p:stCondLst>
                                        </p:cTn>
                                        <p:tgtEl>
                                          <p:spTgt spid="184"/>
                                        </p:tgtEl>
                                        <p:attrNameLst>
                                          <p:attrName>style.visibility</p:attrName>
                                        </p:attrNameLst>
                                      </p:cBhvr>
                                      <p:to>
                                        <p:strVal val="hidden"/>
                                      </p:to>
                                    </p:set>
                                  </p:childTnLst>
                                </p:cTn>
                              </p:par>
                              <p:par>
                                <p:cTn id="351" presetID="10" presetClass="exit" presetSubtype="0" fill="hold" grpId="0" nodeType="withEffect">
                                  <p:stCondLst>
                                    <p:cond delay="0"/>
                                  </p:stCondLst>
                                  <p:childTnLst>
                                    <p:animEffect transition="out" filter="fade">
                                      <p:cBhvr>
                                        <p:cTn id="352" dur="1000"/>
                                        <p:tgtEl>
                                          <p:spTgt spid="185"/>
                                        </p:tgtEl>
                                      </p:cBhvr>
                                    </p:animEffect>
                                    <p:set>
                                      <p:cBhvr>
                                        <p:cTn id="353" dur="1" fill="hold">
                                          <p:stCondLst>
                                            <p:cond delay="999"/>
                                          </p:stCondLst>
                                        </p:cTn>
                                        <p:tgtEl>
                                          <p:spTgt spid="185"/>
                                        </p:tgtEl>
                                        <p:attrNameLst>
                                          <p:attrName>style.visibility</p:attrName>
                                        </p:attrNameLst>
                                      </p:cBhvr>
                                      <p:to>
                                        <p:strVal val="hidden"/>
                                      </p:to>
                                    </p:set>
                                  </p:childTnLst>
                                </p:cTn>
                              </p:par>
                              <p:par>
                                <p:cTn id="354" presetID="10" presetClass="exit" presetSubtype="0" fill="hold" grpId="0" nodeType="withEffect">
                                  <p:stCondLst>
                                    <p:cond delay="0"/>
                                  </p:stCondLst>
                                  <p:childTnLst>
                                    <p:animEffect transition="out" filter="fade">
                                      <p:cBhvr>
                                        <p:cTn id="355" dur="1000"/>
                                        <p:tgtEl>
                                          <p:spTgt spid="186"/>
                                        </p:tgtEl>
                                      </p:cBhvr>
                                    </p:animEffect>
                                    <p:set>
                                      <p:cBhvr>
                                        <p:cTn id="356" dur="1" fill="hold">
                                          <p:stCondLst>
                                            <p:cond delay="999"/>
                                          </p:stCondLst>
                                        </p:cTn>
                                        <p:tgtEl>
                                          <p:spTgt spid="186"/>
                                        </p:tgtEl>
                                        <p:attrNameLst>
                                          <p:attrName>style.visibility</p:attrName>
                                        </p:attrNameLst>
                                      </p:cBhvr>
                                      <p:to>
                                        <p:strVal val="hidden"/>
                                      </p:to>
                                    </p:set>
                                  </p:childTnLst>
                                </p:cTn>
                              </p:par>
                              <p:par>
                                <p:cTn id="357" presetID="10" presetClass="exit" presetSubtype="0" fill="hold" grpId="0" nodeType="withEffect">
                                  <p:stCondLst>
                                    <p:cond delay="0"/>
                                  </p:stCondLst>
                                  <p:childTnLst>
                                    <p:animEffect transition="out" filter="fade">
                                      <p:cBhvr>
                                        <p:cTn id="358" dur="1000"/>
                                        <p:tgtEl>
                                          <p:spTgt spid="187"/>
                                        </p:tgtEl>
                                      </p:cBhvr>
                                    </p:animEffect>
                                    <p:set>
                                      <p:cBhvr>
                                        <p:cTn id="359" dur="1" fill="hold">
                                          <p:stCondLst>
                                            <p:cond delay="999"/>
                                          </p:stCondLst>
                                        </p:cTn>
                                        <p:tgtEl>
                                          <p:spTgt spid="187"/>
                                        </p:tgtEl>
                                        <p:attrNameLst>
                                          <p:attrName>style.visibility</p:attrName>
                                        </p:attrNameLst>
                                      </p:cBhvr>
                                      <p:to>
                                        <p:strVal val="hidden"/>
                                      </p:to>
                                    </p:set>
                                  </p:childTnLst>
                                </p:cTn>
                              </p:par>
                              <p:par>
                                <p:cTn id="360" presetID="10" presetClass="exit" presetSubtype="0" fill="hold" grpId="0" nodeType="withEffect">
                                  <p:stCondLst>
                                    <p:cond delay="0"/>
                                  </p:stCondLst>
                                  <p:childTnLst>
                                    <p:animEffect transition="out" filter="fade">
                                      <p:cBhvr>
                                        <p:cTn id="361" dur="1000"/>
                                        <p:tgtEl>
                                          <p:spTgt spid="188"/>
                                        </p:tgtEl>
                                      </p:cBhvr>
                                    </p:animEffect>
                                    <p:set>
                                      <p:cBhvr>
                                        <p:cTn id="362" dur="1" fill="hold">
                                          <p:stCondLst>
                                            <p:cond delay="999"/>
                                          </p:stCondLst>
                                        </p:cTn>
                                        <p:tgtEl>
                                          <p:spTgt spid="188"/>
                                        </p:tgtEl>
                                        <p:attrNameLst>
                                          <p:attrName>style.visibility</p:attrName>
                                        </p:attrNameLst>
                                      </p:cBhvr>
                                      <p:to>
                                        <p:strVal val="hidden"/>
                                      </p:to>
                                    </p:set>
                                  </p:childTnLst>
                                </p:cTn>
                              </p:par>
                              <p:par>
                                <p:cTn id="363" presetID="10" presetClass="exit" presetSubtype="0" fill="hold" grpId="0" nodeType="withEffect">
                                  <p:stCondLst>
                                    <p:cond delay="0"/>
                                  </p:stCondLst>
                                  <p:childTnLst>
                                    <p:animEffect transition="out" filter="fade">
                                      <p:cBhvr>
                                        <p:cTn id="364" dur="1000"/>
                                        <p:tgtEl>
                                          <p:spTgt spid="189"/>
                                        </p:tgtEl>
                                      </p:cBhvr>
                                    </p:animEffect>
                                    <p:set>
                                      <p:cBhvr>
                                        <p:cTn id="365" dur="1" fill="hold">
                                          <p:stCondLst>
                                            <p:cond delay="999"/>
                                          </p:stCondLst>
                                        </p:cTn>
                                        <p:tgtEl>
                                          <p:spTgt spid="189"/>
                                        </p:tgtEl>
                                        <p:attrNameLst>
                                          <p:attrName>style.visibility</p:attrName>
                                        </p:attrNameLst>
                                      </p:cBhvr>
                                      <p:to>
                                        <p:strVal val="hidden"/>
                                      </p:to>
                                    </p:set>
                                  </p:childTnLst>
                                </p:cTn>
                              </p:par>
                              <p:par>
                                <p:cTn id="366" presetID="10" presetClass="exit" presetSubtype="0" fill="hold" grpId="0" nodeType="withEffect">
                                  <p:stCondLst>
                                    <p:cond delay="0"/>
                                  </p:stCondLst>
                                  <p:childTnLst>
                                    <p:animEffect transition="out" filter="fade">
                                      <p:cBhvr>
                                        <p:cTn id="367" dur="1000"/>
                                        <p:tgtEl>
                                          <p:spTgt spid="190"/>
                                        </p:tgtEl>
                                      </p:cBhvr>
                                    </p:animEffect>
                                    <p:set>
                                      <p:cBhvr>
                                        <p:cTn id="368" dur="1" fill="hold">
                                          <p:stCondLst>
                                            <p:cond delay="999"/>
                                          </p:stCondLst>
                                        </p:cTn>
                                        <p:tgtEl>
                                          <p:spTgt spid="190"/>
                                        </p:tgtEl>
                                        <p:attrNameLst>
                                          <p:attrName>style.visibility</p:attrName>
                                        </p:attrNameLst>
                                      </p:cBhvr>
                                      <p:to>
                                        <p:strVal val="hidden"/>
                                      </p:to>
                                    </p:set>
                                  </p:childTnLst>
                                </p:cTn>
                              </p:par>
                              <p:par>
                                <p:cTn id="369" presetID="10" presetClass="exit" presetSubtype="0" fill="hold" grpId="0" nodeType="withEffect">
                                  <p:stCondLst>
                                    <p:cond delay="0"/>
                                  </p:stCondLst>
                                  <p:childTnLst>
                                    <p:animEffect transition="out" filter="fade">
                                      <p:cBhvr>
                                        <p:cTn id="370" dur="1000"/>
                                        <p:tgtEl>
                                          <p:spTgt spid="191"/>
                                        </p:tgtEl>
                                      </p:cBhvr>
                                    </p:animEffect>
                                    <p:set>
                                      <p:cBhvr>
                                        <p:cTn id="371" dur="1" fill="hold">
                                          <p:stCondLst>
                                            <p:cond delay="999"/>
                                          </p:stCondLst>
                                        </p:cTn>
                                        <p:tgtEl>
                                          <p:spTgt spid="191"/>
                                        </p:tgtEl>
                                        <p:attrNameLst>
                                          <p:attrName>style.visibility</p:attrName>
                                        </p:attrNameLst>
                                      </p:cBhvr>
                                      <p:to>
                                        <p:strVal val="hidden"/>
                                      </p:to>
                                    </p:set>
                                  </p:childTnLst>
                                </p:cTn>
                              </p:par>
                              <p:par>
                                <p:cTn id="372" presetID="10" presetClass="exit" presetSubtype="0" fill="hold" grpId="0" nodeType="withEffect">
                                  <p:stCondLst>
                                    <p:cond delay="0"/>
                                  </p:stCondLst>
                                  <p:childTnLst>
                                    <p:animEffect transition="out" filter="fade">
                                      <p:cBhvr>
                                        <p:cTn id="373" dur="1000"/>
                                        <p:tgtEl>
                                          <p:spTgt spid="192"/>
                                        </p:tgtEl>
                                      </p:cBhvr>
                                    </p:animEffect>
                                    <p:set>
                                      <p:cBhvr>
                                        <p:cTn id="374" dur="1" fill="hold">
                                          <p:stCondLst>
                                            <p:cond delay="999"/>
                                          </p:stCondLst>
                                        </p:cTn>
                                        <p:tgtEl>
                                          <p:spTgt spid="192"/>
                                        </p:tgtEl>
                                        <p:attrNameLst>
                                          <p:attrName>style.visibility</p:attrName>
                                        </p:attrNameLst>
                                      </p:cBhvr>
                                      <p:to>
                                        <p:strVal val="hidden"/>
                                      </p:to>
                                    </p:set>
                                  </p:childTnLst>
                                </p:cTn>
                              </p:par>
                              <p:par>
                                <p:cTn id="375" presetID="10" presetClass="exit" presetSubtype="0" fill="hold" grpId="0" nodeType="withEffect">
                                  <p:stCondLst>
                                    <p:cond delay="0"/>
                                  </p:stCondLst>
                                  <p:childTnLst>
                                    <p:animEffect transition="out" filter="fade">
                                      <p:cBhvr>
                                        <p:cTn id="376" dur="1000"/>
                                        <p:tgtEl>
                                          <p:spTgt spid="193"/>
                                        </p:tgtEl>
                                      </p:cBhvr>
                                    </p:animEffect>
                                    <p:set>
                                      <p:cBhvr>
                                        <p:cTn id="377" dur="1" fill="hold">
                                          <p:stCondLst>
                                            <p:cond delay="999"/>
                                          </p:stCondLst>
                                        </p:cTn>
                                        <p:tgtEl>
                                          <p:spTgt spid="193"/>
                                        </p:tgtEl>
                                        <p:attrNameLst>
                                          <p:attrName>style.visibility</p:attrName>
                                        </p:attrNameLst>
                                      </p:cBhvr>
                                      <p:to>
                                        <p:strVal val="hidden"/>
                                      </p:to>
                                    </p:set>
                                  </p:childTnLst>
                                </p:cTn>
                              </p:par>
                              <p:par>
                                <p:cTn id="378" presetID="10" presetClass="exit" presetSubtype="0" fill="hold" grpId="0" nodeType="withEffect">
                                  <p:stCondLst>
                                    <p:cond delay="0"/>
                                  </p:stCondLst>
                                  <p:childTnLst>
                                    <p:animEffect transition="out" filter="fade">
                                      <p:cBhvr>
                                        <p:cTn id="379" dur="1000"/>
                                        <p:tgtEl>
                                          <p:spTgt spid="194"/>
                                        </p:tgtEl>
                                      </p:cBhvr>
                                    </p:animEffect>
                                    <p:set>
                                      <p:cBhvr>
                                        <p:cTn id="380" dur="1" fill="hold">
                                          <p:stCondLst>
                                            <p:cond delay="999"/>
                                          </p:stCondLst>
                                        </p:cTn>
                                        <p:tgtEl>
                                          <p:spTgt spid="194"/>
                                        </p:tgtEl>
                                        <p:attrNameLst>
                                          <p:attrName>style.visibility</p:attrName>
                                        </p:attrNameLst>
                                      </p:cBhvr>
                                      <p:to>
                                        <p:strVal val="hidden"/>
                                      </p:to>
                                    </p:set>
                                  </p:childTnLst>
                                </p:cTn>
                              </p:par>
                              <p:par>
                                <p:cTn id="381" presetID="10" presetClass="exit" presetSubtype="0" fill="hold" grpId="0" nodeType="withEffect">
                                  <p:stCondLst>
                                    <p:cond delay="0"/>
                                  </p:stCondLst>
                                  <p:childTnLst>
                                    <p:animEffect transition="out" filter="fade">
                                      <p:cBhvr>
                                        <p:cTn id="382" dur="1000"/>
                                        <p:tgtEl>
                                          <p:spTgt spid="195"/>
                                        </p:tgtEl>
                                      </p:cBhvr>
                                    </p:animEffect>
                                    <p:set>
                                      <p:cBhvr>
                                        <p:cTn id="383" dur="1" fill="hold">
                                          <p:stCondLst>
                                            <p:cond delay="999"/>
                                          </p:stCondLst>
                                        </p:cTn>
                                        <p:tgtEl>
                                          <p:spTgt spid="195"/>
                                        </p:tgtEl>
                                        <p:attrNameLst>
                                          <p:attrName>style.visibility</p:attrName>
                                        </p:attrNameLst>
                                      </p:cBhvr>
                                      <p:to>
                                        <p:strVal val="hidden"/>
                                      </p:to>
                                    </p:set>
                                  </p:childTnLst>
                                </p:cTn>
                              </p:par>
                              <p:par>
                                <p:cTn id="384" presetID="10" presetClass="exit" presetSubtype="0" fill="hold" grpId="0" nodeType="withEffect">
                                  <p:stCondLst>
                                    <p:cond delay="0"/>
                                  </p:stCondLst>
                                  <p:childTnLst>
                                    <p:animEffect transition="out" filter="fade">
                                      <p:cBhvr>
                                        <p:cTn id="385" dur="1000"/>
                                        <p:tgtEl>
                                          <p:spTgt spid="196"/>
                                        </p:tgtEl>
                                      </p:cBhvr>
                                    </p:animEffect>
                                    <p:set>
                                      <p:cBhvr>
                                        <p:cTn id="386" dur="1" fill="hold">
                                          <p:stCondLst>
                                            <p:cond delay="999"/>
                                          </p:stCondLst>
                                        </p:cTn>
                                        <p:tgtEl>
                                          <p:spTgt spid="196"/>
                                        </p:tgtEl>
                                        <p:attrNameLst>
                                          <p:attrName>style.visibility</p:attrName>
                                        </p:attrNameLst>
                                      </p:cBhvr>
                                      <p:to>
                                        <p:strVal val="hidden"/>
                                      </p:to>
                                    </p:set>
                                  </p:childTnLst>
                                </p:cTn>
                              </p:par>
                              <p:par>
                                <p:cTn id="387" presetID="10" presetClass="exit" presetSubtype="0" fill="hold" grpId="0" nodeType="withEffect">
                                  <p:stCondLst>
                                    <p:cond delay="0"/>
                                  </p:stCondLst>
                                  <p:childTnLst>
                                    <p:animEffect transition="out" filter="fade">
                                      <p:cBhvr>
                                        <p:cTn id="388" dur="1000"/>
                                        <p:tgtEl>
                                          <p:spTgt spid="197"/>
                                        </p:tgtEl>
                                      </p:cBhvr>
                                    </p:animEffect>
                                    <p:set>
                                      <p:cBhvr>
                                        <p:cTn id="389" dur="1" fill="hold">
                                          <p:stCondLst>
                                            <p:cond delay="999"/>
                                          </p:stCondLst>
                                        </p:cTn>
                                        <p:tgtEl>
                                          <p:spTgt spid="197"/>
                                        </p:tgtEl>
                                        <p:attrNameLst>
                                          <p:attrName>style.visibility</p:attrName>
                                        </p:attrNameLst>
                                      </p:cBhvr>
                                      <p:to>
                                        <p:strVal val="hidden"/>
                                      </p:to>
                                    </p:set>
                                  </p:childTnLst>
                                </p:cTn>
                              </p:par>
                              <p:par>
                                <p:cTn id="390" presetID="10" presetClass="exit" presetSubtype="0" fill="hold" grpId="0" nodeType="withEffect">
                                  <p:stCondLst>
                                    <p:cond delay="0"/>
                                  </p:stCondLst>
                                  <p:childTnLst>
                                    <p:animEffect transition="out" filter="fade">
                                      <p:cBhvr>
                                        <p:cTn id="391" dur="1000"/>
                                        <p:tgtEl>
                                          <p:spTgt spid="198"/>
                                        </p:tgtEl>
                                      </p:cBhvr>
                                    </p:animEffect>
                                    <p:set>
                                      <p:cBhvr>
                                        <p:cTn id="392" dur="1" fill="hold">
                                          <p:stCondLst>
                                            <p:cond delay="999"/>
                                          </p:stCondLst>
                                        </p:cTn>
                                        <p:tgtEl>
                                          <p:spTgt spid="198"/>
                                        </p:tgtEl>
                                        <p:attrNameLst>
                                          <p:attrName>style.visibility</p:attrName>
                                        </p:attrNameLst>
                                      </p:cBhvr>
                                      <p:to>
                                        <p:strVal val="hidden"/>
                                      </p:to>
                                    </p:set>
                                  </p:childTnLst>
                                </p:cTn>
                              </p:par>
                              <p:par>
                                <p:cTn id="393" presetID="10" presetClass="exit" presetSubtype="0" fill="hold" grpId="0" nodeType="withEffect">
                                  <p:stCondLst>
                                    <p:cond delay="0"/>
                                  </p:stCondLst>
                                  <p:childTnLst>
                                    <p:animEffect transition="out" filter="fade">
                                      <p:cBhvr>
                                        <p:cTn id="394" dur="1000"/>
                                        <p:tgtEl>
                                          <p:spTgt spid="199"/>
                                        </p:tgtEl>
                                      </p:cBhvr>
                                    </p:animEffect>
                                    <p:set>
                                      <p:cBhvr>
                                        <p:cTn id="395" dur="1" fill="hold">
                                          <p:stCondLst>
                                            <p:cond delay="999"/>
                                          </p:stCondLst>
                                        </p:cTn>
                                        <p:tgtEl>
                                          <p:spTgt spid="199"/>
                                        </p:tgtEl>
                                        <p:attrNameLst>
                                          <p:attrName>style.visibility</p:attrName>
                                        </p:attrNameLst>
                                      </p:cBhvr>
                                      <p:to>
                                        <p:strVal val="hidden"/>
                                      </p:to>
                                    </p:set>
                                  </p:childTnLst>
                                </p:cTn>
                              </p:par>
                              <p:par>
                                <p:cTn id="396" presetID="10" presetClass="exit" presetSubtype="0" fill="hold" grpId="0" nodeType="withEffect">
                                  <p:stCondLst>
                                    <p:cond delay="0"/>
                                  </p:stCondLst>
                                  <p:childTnLst>
                                    <p:animEffect transition="out" filter="fade">
                                      <p:cBhvr>
                                        <p:cTn id="397" dur="1000"/>
                                        <p:tgtEl>
                                          <p:spTgt spid="200"/>
                                        </p:tgtEl>
                                      </p:cBhvr>
                                    </p:animEffect>
                                    <p:set>
                                      <p:cBhvr>
                                        <p:cTn id="398" dur="1" fill="hold">
                                          <p:stCondLst>
                                            <p:cond delay="999"/>
                                          </p:stCondLst>
                                        </p:cTn>
                                        <p:tgtEl>
                                          <p:spTgt spid="200"/>
                                        </p:tgtEl>
                                        <p:attrNameLst>
                                          <p:attrName>style.visibility</p:attrName>
                                        </p:attrNameLst>
                                      </p:cBhvr>
                                      <p:to>
                                        <p:strVal val="hidden"/>
                                      </p:to>
                                    </p:set>
                                  </p:childTnLst>
                                </p:cTn>
                              </p:par>
                              <p:par>
                                <p:cTn id="399" presetID="10" presetClass="exit" presetSubtype="0" fill="hold" nodeType="withEffect">
                                  <p:stCondLst>
                                    <p:cond delay="0"/>
                                  </p:stCondLst>
                                  <p:childTnLst>
                                    <p:animEffect transition="out" filter="fade">
                                      <p:cBhvr>
                                        <p:cTn id="400" dur="1000"/>
                                        <p:tgtEl>
                                          <p:spTgt spid="70"/>
                                        </p:tgtEl>
                                      </p:cBhvr>
                                    </p:animEffect>
                                    <p:set>
                                      <p:cBhvr>
                                        <p:cTn id="401" dur="1" fill="hold">
                                          <p:stCondLst>
                                            <p:cond delay="999"/>
                                          </p:stCondLst>
                                        </p:cTn>
                                        <p:tgtEl>
                                          <p:spTgt spid="70"/>
                                        </p:tgtEl>
                                        <p:attrNameLst>
                                          <p:attrName>style.visibility</p:attrName>
                                        </p:attrNameLst>
                                      </p:cBhvr>
                                      <p:to>
                                        <p:strVal val="hidden"/>
                                      </p:to>
                                    </p:set>
                                  </p:childTnLst>
                                </p:cTn>
                              </p:par>
                            </p:childTnLst>
                          </p:cTn>
                        </p:par>
                      </p:childTnLst>
                    </p:cTn>
                  </p:par>
                  <p:par>
                    <p:cTn id="402" fill="hold">
                      <p:stCondLst>
                        <p:cond delay="indefinite"/>
                      </p:stCondLst>
                      <p:childTnLst>
                        <p:par>
                          <p:cTn id="403" fill="hold">
                            <p:stCondLst>
                              <p:cond delay="0"/>
                            </p:stCondLst>
                            <p:childTnLst>
                              <p:par>
                                <p:cTn id="404" presetID="22" presetClass="entr" presetSubtype="8" fill="hold" grpId="0" nodeType="clickEffect">
                                  <p:stCondLst>
                                    <p:cond delay="0"/>
                                  </p:stCondLst>
                                  <p:childTnLst>
                                    <p:set>
                                      <p:cBhvr>
                                        <p:cTn id="405" dur="1" fill="hold">
                                          <p:stCondLst>
                                            <p:cond delay="0"/>
                                          </p:stCondLst>
                                        </p:cTn>
                                        <p:tgtEl>
                                          <p:spTgt spid="19"/>
                                        </p:tgtEl>
                                        <p:attrNameLst>
                                          <p:attrName>style.visibility</p:attrName>
                                        </p:attrNameLst>
                                      </p:cBhvr>
                                      <p:to>
                                        <p:strVal val="visible"/>
                                      </p:to>
                                    </p:set>
                                    <p:animEffect transition="in" filter="wipe(left)">
                                      <p:cBhvr>
                                        <p:cTn id="406" dur="1500"/>
                                        <p:tgtEl>
                                          <p:spTgt spid="19"/>
                                        </p:tgtEl>
                                      </p:cBhvr>
                                    </p:animEffect>
                                  </p:childTnLst>
                                </p:cTn>
                              </p:par>
                            </p:childTnLst>
                          </p:cTn>
                        </p:par>
                        <p:par>
                          <p:cTn id="407" fill="hold">
                            <p:stCondLst>
                              <p:cond delay="1500"/>
                            </p:stCondLst>
                            <p:childTnLst>
                              <p:par>
                                <p:cTn id="408" presetID="10" presetClass="entr" presetSubtype="0" fill="hold" nodeType="afterEffect">
                                  <p:stCondLst>
                                    <p:cond delay="0"/>
                                  </p:stCondLst>
                                  <p:childTnLst>
                                    <p:set>
                                      <p:cBhvr>
                                        <p:cTn id="409" dur="1" fill="hold">
                                          <p:stCondLst>
                                            <p:cond delay="0"/>
                                          </p:stCondLst>
                                        </p:cTn>
                                        <p:tgtEl>
                                          <p:spTgt spid="206"/>
                                        </p:tgtEl>
                                        <p:attrNameLst>
                                          <p:attrName>style.visibility</p:attrName>
                                        </p:attrNameLst>
                                      </p:cBhvr>
                                      <p:to>
                                        <p:strVal val="visible"/>
                                      </p:to>
                                    </p:set>
                                    <p:animEffect transition="in" filter="fade">
                                      <p:cBhvr>
                                        <p:cTn id="410" dur="1000"/>
                                        <p:tgtEl>
                                          <p:spTgt spid="206"/>
                                        </p:tgtEl>
                                      </p:cBhvr>
                                    </p:animEffect>
                                  </p:childTnLst>
                                </p:cTn>
                              </p:par>
                            </p:childTnLst>
                          </p:cTn>
                        </p:par>
                      </p:childTnLst>
                    </p:cTn>
                  </p:par>
                  <p:par>
                    <p:cTn id="411" fill="hold">
                      <p:stCondLst>
                        <p:cond delay="indefinite"/>
                      </p:stCondLst>
                      <p:childTnLst>
                        <p:par>
                          <p:cTn id="412" fill="hold">
                            <p:stCondLst>
                              <p:cond delay="0"/>
                            </p:stCondLst>
                            <p:childTnLst>
                              <p:par>
                                <p:cTn id="413" presetID="22" presetClass="entr" presetSubtype="8" fill="hold" grpId="0" nodeType="clickEffect">
                                  <p:stCondLst>
                                    <p:cond delay="0"/>
                                  </p:stCondLst>
                                  <p:childTnLst>
                                    <p:set>
                                      <p:cBhvr>
                                        <p:cTn id="414" dur="1" fill="hold">
                                          <p:stCondLst>
                                            <p:cond delay="0"/>
                                          </p:stCondLst>
                                        </p:cTn>
                                        <p:tgtEl>
                                          <p:spTgt spid="20"/>
                                        </p:tgtEl>
                                        <p:attrNameLst>
                                          <p:attrName>style.visibility</p:attrName>
                                        </p:attrNameLst>
                                      </p:cBhvr>
                                      <p:to>
                                        <p:strVal val="visible"/>
                                      </p:to>
                                    </p:set>
                                    <p:animEffect transition="in" filter="wipe(left)">
                                      <p:cBhvr>
                                        <p:cTn id="415" dur="1500"/>
                                        <p:tgtEl>
                                          <p:spTgt spid="20"/>
                                        </p:tgtEl>
                                      </p:cBhvr>
                                    </p:animEffect>
                                  </p:childTnLst>
                                </p:cTn>
                              </p:par>
                            </p:childTnLst>
                          </p:cTn>
                        </p:par>
                        <p:par>
                          <p:cTn id="416" fill="hold">
                            <p:stCondLst>
                              <p:cond delay="1500"/>
                            </p:stCondLst>
                            <p:childTnLst>
                              <p:par>
                                <p:cTn id="417" presetID="22" presetClass="entr" presetSubtype="8" fill="hold" grpId="0" nodeType="afterEffect">
                                  <p:stCondLst>
                                    <p:cond delay="0"/>
                                  </p:stCondLst>
                                  <p:childTnLst>
                                    <p:set>
                                      <p:cBhvr>
                                        <p:cTn id="418" dur="1" fill="hold">
                                          <p:stCondLst>
                                            <p:cond delay="0"/>
                                          </p:stCondLst>
                                        </p:cTn>
                                        <p:tgtEl>
                                          <p:spTgt spid="3"/>
                                        </p:tgtEl>
                                        <p:attrNameLst>
                                          <p:attrName>style.visibility</p:attrName>
                                        </p:attrNameLst>
                                      </p:cBhvr>
                                      <p:to>
                                        <p:strVal val="visible"/>
                                      </p:to>
                                    </p:set>
                                    <p:animEffect transition="in" filter="wipe(left)">
                                      <p:cBhvr>
                                        <p:cTn id="419" dur="1500"/>
                                        <p:tgtEl>
                                          <p:spTgt spid="3"/>
                                        </p:tgtEl>
                                      </p:cBhvr>
                                    </p:animEffect>
                                  </p:childTnLst>
                                </p:cTn>
                              </p:par>
                            </p:childTnLst>
                          </p:cTn>
                        </p:par>
                        <p:par>
                          <p:cTn id="420" fill="hold">
                            <p:stCondLst>
                              <p:cond delay="3000"/>
                            </p:stCondLst>
                            <p:childTnLst>
                              <p:par>
                                <p:cTn id="421" presetID="10" presetClass="entr" presetSubtype="0" fill="hold" nodeType="afterEffect">
                                  <p:stCondLst>
                                    <p:cond delay="0"/>
                                  </p:stCondLst>
                                  <p:childTnLst>
                                    <p:set>
                                      <p:cBhvr>
                                        <p:cTn id="422" dur="1" fill="hold">
                                          <p:stCondLst>
                                            <p:cond delay="0"/>
                                          </p:stCondLst>
                                        </p:cTn>
                                        <p:tgtEl>
                                          <p:spTgt spid="220"/>
                                        </p:tgtEl>
                                        <p:attrNameLst>
                                          <p:attrName>style.visibility</p:attrName>
                                        </p:attrNameLst>
                                      </p:cBhvr>
                                      <p:to>
                                        <p:strVal val="visible"/>
                                      </p:to>
                                    </p:set>
                                    <p:animEffect transition="in" filter="fade">
                                      <p:cBhvr>
                                        <p:cTn id="423" dur="1000"/>
                                        <p:tgtEl>
                                          <p:spTgt spid="2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0" grpId="0" animBg="1"/>
      <p:bldP spid="11" grpId="0" animBg="1"/>
      <p:bldP spid="12" grpId="0" animBg="1"/>
      <p:bldP spid="13" grpId="0" animBg="1"/>
      <p:bldP spid="14" grpId="0" animBg="1"/>
      <p:bldP spid="15" grpId="0" animBg="1"/>
      <p:bldP spid="16" grpId="0" animBg="1"/>
      <p:bldP spid="17" grpId="0" animBg="1"/>
      <p:bldP spid="27" grpId="0" animBg="1"/>
      <p:bldP spid="28" grpId="0" animBg="1"/>
      <p:bldP spid="29" grpId="0" animBg="1"/>
      <p:bldP spid="30" grpId="0" animBg="1"/>
      <p:bldP spid="31" grpId="0" animBg="1"/>
      <p:bldP spid="32" grpId="0" animBg="1"/>
      <p:bldP spid="33" grpId="0" animBg="1"/>
      <p:bldP spid="34" grpId="0" animBg="1"/>
      <p:bldP spid="35" grpId="0" animBg="1"/>
      <p:bldP spid="36" grpId="0" animBg="1"/>
      <p:bldP spid="37" grpId="0" animBg="1"/>
      <p:bldP spid="38" grpId="0" animBg="1"/>
      <p:bldP spid="39" grpId="0" animBg="1"/>
      <p:bldP spid="40" grpId="0" animBg="1"/>
      <p:bldP spid="41" grpId="0" animBg="1"/>
      <p:bldP spid="42" grpId="0" animBg="1"/>
      <p:bldP spid="43" grpId="0" animBg="1"/>
      <p:bldP spid="44" grpId="0" animBg="1"/>
      <p:bldP spid="45" grpId="0" animBg="1"/>
      <p:bldP spid="46" grpId="0" animBg="1"/>
      <p:bldP spid="47" grpId="0" animBg="1"/>
      <p:bldP spid="48" grpId="0" animBg="1"/>
      <p:bldP spid="49" grpId="0" animBg="1"/>
      <p:bldP spid="50" grpId="0" animBg="1"/>
      <p:bldP spid="51" grpId="0" animBg="1"/>
      <p:bldP spid="52" grpId="0" animBg="1"/>
      <p:bldP spid="53" grpId="0" animBg="1"/>
      <p:bldP spid="54" grpId="0" animBg="1"/>
      <p:bldP spid="55" grpId="0" animBg="1"/>
      <p:bldP spid="56" grpId="0" animBg="1"/>
      <p:bldP spid="57" grpId="0" animBg="1"/>
      <p:bldP spid="58" grpId="0" animBg="1"/>
      <p:bldP spid="59" grpId="0" animBg="1"/>
      <p:bldP spid="60" grpId="0" animBg="1"/>
      <p:bldP spid="61" grpId="0" animBg="1"/>
      <p:bldP spid="62" grpId="0" animBg="1"/>
      <p:bldP spid="63" grpId="0" animBg="1"/>
      <p:bldP spid="64" grpId="0" animBg="1"/>
      <p:bldP spid="65" grpId="0" animBg="1"/>
      <p:bldP spid="66" grpId="0" animBg="1"/>
      <p:bldP spid="67" grpId="0" animBg="1"/>
      <p:bldP spid="68" grpId="0" animBg="1"/>
      <p:bldP spid="123" grpId="0" animBg="1"/>
      <p:bldP spid="124" grpId="0" animBg="1"/>
      <p:bldP spid="125" grpId="0" animBg="1"/>
      <p:bldP spid="126" grpId="0" animBg="1"/>
      <p:bldP spid="127" grpId="0" animBg="1"/>
      <p:bldP spid="128" grpId="0" animBg="1"/>
      <p:bldP spid="129" grpId="0" animBg="1"/>
      <p:bldP spid="130" grpId="0" animBg="1"/>
      <p:bldP spid="131" grpId="0" animBg="1"/>
      <p:bldP spid="132" grpId="0" animBg="1"/>
      <p:bldP spid="133" grpId="0" animBg="1"/>
      <p:bldP spid="134" grpId="0" animBg="1"/>
      <p:bldP spid="135" grpId="0" animBg="1"/>
      <p:bldP spid="136" grpId="0" animBg="1"/>
      <p:bldP spid="137" grpId="0" animBg="1"/>
      <p:bldP spid="138" grpId="0" animBg="1"/>
      <p:bldP spid="139" grpId="0" animBg="1"/>
      <p:bldP spid="140" grpId="0" animBg="1"/>
      <p:bldP spid="141" grpId="0" animBg="1"/>
      <p:bldP spid="142" grpId="0" animBg="1"/>
      <p:bldP spid="143" grpId="0" animBg="1"/>
      <p:bldP spid="144" grpId="0" animBg="1"/>
      <p:bldP spid="145" grpId="0" animBg="1"/>
      <p:bldP spid="146" grpId="0" animBg="1"/>
      <p:bldP spid="147" grpId="0" animBg="1"/>
      <p:bldP spid="148" grpId="0" animBg="1"/>
      <p:bldP spid="149" grpId="0" animBg="1"/>
      <p:bldP spid="150" grpId="0" animBg="1"/>
      <p:bldP spid="151" grpId="0" animBg="1"/>
      <p:bldP spid="152" grpId="0" animBg="1"/>
      <p:bldP spid="153" grpId="0" animBg="1"/>
      <p:bldP spid="154" grpId="0" animBg="1"/>
      <p:bldP spid="155" grpId="0" animBg="1"/>
      <p:bldP spid="156" grpId="0" animBg="1"/>
      <p:bldP spid="157" grpId="0" animBg="1"/>
      <p:bldP spid="158" grpId="0" animBg="1"/>
      <p:bldP spid="159" grpId="0" animBg="1"/>
      <p:bldP spid="160" grpId="0" animBg="1"/>
      <p:bldP spid="161" grpId="0" animBg="1"/>
      <p:bldP spid="162" grpId="0" animBg="1"/>
      <p:bldP spid="163" grpId="0" animBg="1"/>
      <p:bldP spid="164" grpId="0" animBg="1"/>
      <p:bldP spid="165" grpId="0" animBg="1"/>
      <p:bldP spid="166" grpId="0" animBg="1"/>
      <p:bldP spid="167" grpId="0" animBg="1"/>
      <p:bldP spid="168" grpId="0" animBg="1"/>
      <p:bldP spid="169" grpId="0" animBg="1"/>
      <p:bldP spid="170" grpId="0" animBg="1"/>
      <p:bldP spid="171" grpId="0" animBg="1"/>
      <p:bldP spid="172" grpId="0" animBg="1"/>
      <p:bldP spid="173" grpId="0" animBg="1"/>
      <p:bldP spid="175" grpId="0" animBg="1"/>
      <p:bldP spid="176" grpId="0" animBg="1"/>
      <p:bldP spid="177" grpId="0" animBg="1"/>
      <p:bldP spid="178" grpId="0" animBg="1"/>
      <p:bldP spid="179" grpId="0" animBg="1"/>
      <p:bldP spid="180" grpId="0" animBg="1"/>
      <p:bldP spid="181" grpId="0" animBg="1"/>
      <p:bldP spid="182" grpId="0" animBg="1"/>
      <p:bldP spid="183" grpId="0" animBg="1"/>
      <p:bldP spid="184" grpId="0" animBg="1"/>
      <p:bldP spid="185" grpId="0" animBg="1"/>
      <p:bldP spid="186" grpId="0" animBg="1"/>
      <p:bldP spid="187" grpId="0" animBg="1"/>
      <p:bldP spid="188" grpId="0" animBg="1"/>
      <p:bldP spid="189" grpId="0" animBg="1"/>
      <p:bldP spid="190" grpId="0" animBg="1"/>
      <p:bldP spid="191" grpId="0" animBg="1"/>
      <p:bldP spid="192" grpId="0" animBg="1"/>
      <p:bldP spid="193" grpId="0" animBg="1"/>
      <p:bldP spid="194" grpId="0" animBg="1"/>
      <p:bldP spid="195" grpId="0" animBg="1"/>
      <p:bldP spid="196" grpId="0" animBg="1"/>
      <p:bldP spid="197" grpId="0" animBg="1"/>
      <p:bldP spid="198" grpId="0" animBg="1"/>
      <p:bldP spid="199" grpId="0" animBg="1"/>
      <p:bldP spid="200" grpId="0" animBg="1"/>
      <p:bldP spid="19" grpId="0"/>
      <p:bldP spid="20" grpId="0"/>
      <p:bldP spid="3"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1" name="Grafik 200">
            <a:extLst>
              <a:ext uri="{FF2B5EF4-FFF2-40B4-BE49-F238E27FC236}">
                <a16:creationId xmlns:a16="http://schemas.microsoft.com/office/drawing/2014/main" id="{60221DC2-C364-4E70-B248-0382F8B87A12}"/>
              </a:ext>
            </a:extLst>
          </p:cNvPr>
          <p:cNvPicPr>
            <a:picLocks noChangeAspect="1"/>
          </p:cNvPicPr>
          <p:nvPr/>
        </p:nvPicPr>
        <p:blipFill>
          <a:blip r:embed="rId2"/>
          <a:stretch>
            <a:fillRect/>
          </a:stretch>
        </p:blipFill>
        <p:spPr>
          <a:xfrm>
            <a:off x="14129" y="0"/>
            <a:ext cx="12163742" cy="6858000"/>
          </a:xfrm>
          <a:prstGeom prst="rect">
            <a:avLst/>
          </a:prstGeom>
        </p:spPr>
      </p:pic>
      <p:sp>
        <p:nvSpPr>
          <p:cNvPr id="174" name="Textfeld 173">
            <a:extLst>
              <a:ext uri="{FF2B5EF4-FFF2-40B4-BE49-F238E27FC236}">
                <a16:creationId xmlns:a16="http://schemas.microsoft.com/office/drawing/2014/main" id="{896AFC39-1752-4129-8EC9-48C8934B7052}"/>
              </a:ext>
            </a:extLst>
          </p:cNvPr>
          <p:cNvSpPr txBox="1"/>
          <p:nvPr/>
        </p:nvSpPr>
        <p:spPr>
          <a:xfrm>
            <a:off x="913494" y="4185534"/>
            <a:ext cx="1518364" cy="461665"/>
          </a:xfrm>
          <a:prstGeom prst="rect">
            <a:avLst/>
          </a:prstGeom>
          <a:noFill/>
        </p:spPr>
        <p:txBody>
          <a:bodyPr wrap="none" rtlCol="0">
            <a:spAutoFit/>
          </a:bodyPr>
          <a:lstStyle/>
          <a:p>
            <a:r>
              <a:rPr lang="de-DE" sz="2400" b="1" dirty="0">
                <a:solidFill>
                  <a:srgbClr val="0070C0"/>
                </a:solidFill>
                <a:latin typeface="Arial" panose="020B0604020202020204" pitchFamily="34" charset="0"/>
                <a:cs typeface="Arial" panose="020B0604020202020204" pitchFamily="34" charset="0"/>
              </a:rPr>
              <a:t>2.92 ppm</a:t>
            </a:r>
          </a:p>
        </p:txBody>
      </p:sp>
      <p:sp>
        <p:nvSpPr>
          <p:cNvPr id="202" name="Textfeld 201">
            <a:extLst>
              <a:ext uri="{FF2B5EF4-FFF2-40B4-BE49-F238E27FC236}">
                <a16:creationId xmlns:a16="http://schemas.microsoft.com/office/drawing/2014/main" id="{3CAAA856-D2EC-41AC-B257-CBEC7CBFE9E4}"/>
              </a:ext>
            </a:extLst>
          </p:cNvPr>
          <p:cNvSpPr txBox="1"/>
          <p:nvPr/>
        </p:nvSpPr>
        <p:spPr>
          <a:xfrm>
            <a:off x="9077746" y="4185534"/>
            <a:ext cx="1518364" cy="461665"/>
          </a:xfrm>
          <a:prstGeom prst="rect">
            <a:avLst/>
          </a:prstGeom>
          <a:noFill/>
        </p:spPr>
        <p:txBody>
          <a:bodyPr wrap="none" rtlCol="0">
            <a:spAutoFit/>
          </a:bodyPr>
          <a:lstStyle/>
          <a:p>
            <a:r>
              <a:rPr lang="de-DE" sz="2400" b="1" dirty="0">
                <a:solidFill>
                  <a:srgbClr val="C00000"/>
                </a:solidFill>
                <a:latin typeface="Arial" panose="020B0604020202020204" pitchFamily="34" charset="0"/>
                <a:cs typeface="Arial" panose="020B0604020202020204" pitchFamily="34" charset="0"/>
              </a:rPr>
              <a:t>1.22 ppm</a:t>
            </a:r>
          </a:p>
        </p:txBody>
      </p:sp>
      <p:sp>
        <p:nvSpPr>
          <p:cNvPr id="2" name="Textfeld 1">
            <a:extLst>
              <a:ext uri="{FF2B5EF4-FFF2-40B4-BE49-F238E27FC236}">
                <a16:creationId xmlns:a16="http://schemas.microsoft.com/office/drawing/2014/main" id="{72DA3AE0-F0A3-4D40-9441-E93D2BC5C97D}"/>
              </a:ext>
            </a:extLst>
          </p:cNvPr>
          <p:cNvSpPr txBox="1"/>
          <p:nvPr/>
        </p:nvSpPr>
        <p:spPr>
          <a:xfrm>
            <a:off x="1289957" y="5190821"/>
            <a:ext cx="579005" cy="461665"/>
          </a:xfrm>
          <a:prstGeom prst="rect">
            <a:avLst/>
          </a:prstGeom>
          <a:noFill/>
        </p:spPr>
        <p:txBody>
          <a:bodyPr wrap="none" rtlCol="0">
            <a:spAutoFit/>
          </a:bodyPr>
          <a:lstStyle/>
          <a:p>
            <a:r>
              <a:rPr lang="de-DE" sz="2400" b="1" dirty="0">
                <a:solidFill>
                  <a:srgbClr val="0070C0"/>
                </a:solidFill>
                <a:latin typeface="Arial" panose="020B0604020202020204" pitchFamily="34" charset="0"/>
                <a:cs typeface="Arial" panose="020B0604020202020204" pitchFamily="34" charset="0"/>
              </a:rPr>
              <a:t>2H</a:t>
            </a:r>
          </a:p>
        </p:txBody>
      </p:sp>
      <p:sp>
        <p:nvSpPr>
          <p:cNvPr id="205" name="Textfeld 204">
            <a:extLst>
              <a:ext uri="{FF2B5EF4-FFF2-40B4-BE49-F238E27FC236}">
                <a16:creationId xmlns:a16="http://schemas.microsoft.com/office/drawing/2014/main" id="{4E49B966-D95C-47EF-B434-9379541B56EB}"/>
              </a:ext>
            </a:extLst>
          </p:cNvPr>
          <p:cNvSpPr txBox="1"/>
          <p:nvPr/>
        </p:nvSpPr>
        <p:spPr>
          <a:xfrm>
            <a:off x="9547425" y="5008228"/>
            <a:ext cx="579005" cy="461665"/>
          </a:xfrm>
          <a:prstGeom prst="rect">
            <a:avLst/>
          </a:prstGeom>
          <a:noFill/>
        </p:spPr>
        <p:txBody>
          <a:bodyPr wrap="none" rtlCol="0">
            <a:spAutoFit/>
          </a:bodyPr>
          <a:lstStyle/>
          <a:p>
            <a:r>
              <a:rPr lang="de-DE" sz="2400" b="1" dirty="0">
                <a:solidFill>
                  <a:srgbClr val="C00000"/>
                </a:solidFill>
                <a:latin typeface="Arial" panose="020B0604020202020204" pitchFamily="34" charset="0"/>
                <a:cs typeface="Arial" panose="020B0604020202020204" pitchFamily="34" charset="0"/>
              </a:rPr>
              <a:t>3H</a:t>
            </a:r>
          </a:p>
        </p:txBody>
      </p:sp>
      <p:grpSp>
        <p:nvGrpSpPr>
          <p:cNvPr id="206" name="Gruppieren 205">
            <a:extLst>
              <a:ext uri="{FF2B5EF4-FFF2-40B4-BE49-F238E27FC236}">
                <a16:creationId xmlns:a16="http://schemas.microsoft.com/office/drawing/2014/main" id="{D122764A-B713-4193-AD2F-1A509BB796EC}"/>
              </a:ext>
            </a:extLst>
          </p:cNvPr>
          <p:cNvGrpSpPr/>
          <p:nvPr/>
        </p:nvGrpSpPr>
        <p:grpSpPr>
          <a:xfrm>
            <a:off x="9132016" y="2334567"/>
            <a:ext cx="1304975" cy="1689061"/>
            <a:chOff x="3384777" y="2227262"/>
            <a:chExt cx="1304975" cy="1689061"/>
          </a:xfrm>
        </p:grpSpPr>
        <p:sp>
          <p:nvSpPr>
            <p:cNvPr id="207" name="Line 12">
              <a:extLst>
                <a:ext uri="{FF2B5EF4-FFF2-40B4-BE49-F238E27FC236}">
                  <a16:creationId xmlns:a16="http://schemas.microsoft.com/office/drawing/2014/main" id="{6CE0B7F3-91F6-4C1A-A600-DA8CB7F5092B}"/>
                </a:ext>
              </a:extLst>
            </p:cNvPr>
            <p:cNvSpPr>
              <a:spLocks noChangeShapeType="1"/>
            </p:cNvSpPr>
            <p:nvPr/>
          </p:nvSpPr>
          <p:spPr bwMode="auto">
            <a:xfrm flipH="1">
              <a:off x="3922940" y="2727325"/>
              <a:ext cx="77788" cy="287338"/>
            </a:xfrm>
            <a:prstGeom prst="line">
              <a:avLst/>
            </a:prstGeom>
            <a:noFill/>
            <a:ln w="3175" cap="flat">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a:p>
          </p:txBody>
        </p:sp>
        <p:sp>
          <p:nvSpPr>
            <p:cNvPr id="208" name="Freeform 13">
              <a:extLst>
                <a:ext uri="{FF2B5EF4-FFF2-40B4-BE49-F238E27FC236}">
                  <a16:creationId xmlns:a16="http://schemas.microsoft.com/office/drawing/2014/main" id="{8A5DC3CE-58AA-4A22-AB93-673B54F31947}"/>
                </a:ext>
              </a:extLst>
            </p:cNvPr>
            <p:cNvSpPr>
              <a:spLocks/>
            </p:cNvSpPr>
            <p:nvPr/>
          </p:nvSpPr>
          <p:spPr bwMode="auto">
            <a:xfrm>
              <a:off x="3910240" y="2703512"/>
              <a:ext cx="163513" cy="319088"/>
            </a:xfrm>
            <a:custGeom>
              <a:avLst/>
              <a:gdLst>
                <a:gd name="T0" fmla="*/ 11 w 103"/>
                <a:gd name="T1" fmla="*/ 0 h 201"/>
                <a:gd name="T2" fmla="*/ 103 w 103"/>
                <a:gd name="T3" fmla="*/ 25 h 201"/>
                <a:gd name="T4" fmla="*/ 15 w 103"/>
                <a:gd name="T5" fmla="*/ 201 h 201"/>
                <a:gd name="T6" fmla="*/ 0 w 103"/>
                <a:gd name="T7" fmla="*/ 196 h 201"/>
                <a:gd name="T8" fmla="*/ 11 w 103"/>
                <a:gd name="T9" fmla="*/ 0 h 201"/>
              </a:gdLst>
              <a:ahLst/>
              <a:cxnLst>
                <a:cxn ang="0">
                  <a:pos x="T0" y="T1"/>
                </a:cxn>
                <a:cxn ang="0">
                  <a:pos x="T2" y="T3"/>
                </a:cxn>
                <a:cxn ang="0">
                  <a:pos x="T4" y="T5"/>
                </a:cxn>
                <a:cxn ang="0">
                  <a:pos x="T6" y="T7"/>
                </a:cxn>
                <a:cxn ang="0">
                  <a:pos x="T8" y="T9"/>
                </a:cxn>
              </a:cxnLst>
              <a:rect l="0" t="0" r="r" b="b"/>
              <a:pathLst>
                <a:path w="103" h="201">
                  <a:moveTo>
                    <a:pt x="11" y="0"/>
                  </a:moveTo>
                  <a:lnTo>
                    <a:pt x="103" y="25"/>
                  </a:lnTo>
                  <a:lnTo>
                    <a:pt x="15" y="201"/>
                  </a:lnTo>
                  <a:lnTo>
                    <a:pt x="0" y="196"/>
                  </a:lnTo>
                  <a:lnTo>
                    <a:pt x="11"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e-DE"/>
            </a:p>
          </p:txBody>
        </p:sp>
        <p:sp>
          <p:nvSpPr>
            <p:cNvPr id="209" name="Rectangle 14">
              <a:extLst>
                <a:ext uri="{FF2B5EF4-FFF2-40B4-BE49-F238E27FC236}">
                  <a16:creationId xmlns:a16="http://schemas.microsoft.com/office/drawing/2014/main" id="{6B533AB4-7A57-4231-B0F0-1DA6FA8FD98F}"/>
                </a:ext>
              </a:extLst>
            </p:cNvPr>
            <p:cNvSpPr>
              <a:spLocks noChangeArrowheads="1"/>
            </p:cNvSpPr>
            <p:nvPr/>
          </p:nvSpPr>
          <p:spPr bwMode="auto">
            <a:xfrm>
              <a:off x="3897540" y="2227262"/>
              <a:ext cx="333425" cy="5539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3600" b="0" i="0" u="none" strike="noStrike" cap="none" normalizeH="0" baseline="0" dirty="0">
                  <a:ln>
                    <a:noFill/>
                  </a:ln>
                  <a:solidFill>
                    <a:srgbClr val="C00000"/>
                  </a:solidFill>
                  <a:effectLst/>
                  <a:latin typeface="Arial" panose="020B0604020202020204" pitchFamily="34" charset="0"/>
                </a:rPr>
                <a:t>H</a:t>
              </a:r>
              <a:endParaRPr kumimoji="0" lang="de-DE" altLang="de-DE" sz="1800" b="0" i="0" u="none" strike="noStrike" cap="none" normalizeH="0" baseline="0" dirty="0">
                <a:ln>
                  <a:noFill/>
                </a:ln>
                <a:solidFill>
                  <a:srgbClr val="C00000"/>
                </a:solidFill>
                <a:effectLst/>
                <a:latin typeface="Arial" panose="020B0604020202020204" pitchFamily="34" charset="0"/>
              </a:endParaRPr>
            </a:p>
          </p:txBody>
        </p:sp>
        <p:sp>
          <p:nvSpPr>
            <p:cNvPr id="210" name="Line 24">
              <a:extLst>
                <a:ext uri="{FF2B5EF4-FFF2-40B4-BE49-F238E27FC236}">
                  <a16:creationId xmlns:a16="http://schemas.microsoft.com/office/drawing/2014/main" id="{8E642464-BF87-47F9-91F8-1E8E093D6DB3}"/>
                </a:ext>
              </a:extLst>
            </p:cNvPr>
            <p:cNvSpPr>
              <a:spLocks noChangeShapeType="1"/>
            </p:cNvSpPr>
            <p:nvPr/>
          </p:nvSpPr>
          <p:spPr bwMode="auto">
            <a:xfrm flipV="1">
              <a:off x="3668940" y="2717800"/>
              <a:ext cx="142875" cy="38100"/>
            </a:xfrm>
            <a:prstGeom prst="line">
              <a:avLst/>
            </a:prstGeom>
            <a:noFill/>
            <a:ln w="23813" cap="rnd">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a:p>
          </p:txBody>
        </p:sp>
        <p:sp>
          <p:nvSpPr>
            <p:cNvPr id="211" name="Line 25">
              <a:extLst>
                <a:ext uri="{FF2B5EF4-FFF2-40B4-BE49-F238E27FC236}">
                  <a16:creationId xmlns:a16="http://schemas.microsoft.com/office/drawing/2014/main" id="{D47AE494-8083-451C-850A-51D94F8BA118}"/>
                </a:ext>
              </a:extLst>
            </p:cNvPr>
            <p:cNvSpPr>
              <a:spLocks noChangeShapeType="1"/>
            </p:cNvSpPr>
            <p:nvPr/>
          </p:nvSpPr>
          <p:spPr bwMode="auto">
            <a:xfrm flipV="1">
              <a:off x="3702277" y="2789237"/>
              <a:ext cx="112713" cy="31750"/>
            </a:xfrm>
            <a:prstGeom prst="line">
              <a:avLst/>
            </a:prstGeom>
            <a:noFill/>
            <a:ln w="23813" cap="rnd">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a:p>
          </p:txBody>
        </p:sp>
        <p:sp>
          <p:nvSpPr>
            <p:cNvPr id="212" name="Line 26">
              <a:extLst>
                <a:ext uri="{FF2B5EF4-FFF2-40B4-BE49-F238E27FC236}">
                  <a16:creationId xmlns:a16="http://schemas.microsoft.com/office/drawing/2014/main" id="{710B4086-C65F-45E6-8BF9-C67484EF8D2F}"/>
                </a:ext>
              </a:extLst>
            </p:cNvPr>
            <p:cNvSpPr>
              <a:spLocks noChangeShapeType="1"/>
            </p:cNvSpPr>
            <p:nvPr/>
          </p:nvSpPr>
          <p:spPr bwMode="auto">
            <a:xfrm flipV="1">
              <a:off x="3734027" y="2862262"/>
              <a:ext cx="85725" cy="23813"/>
            </a:xfrm>
            <a:prstGeom prst="line">
              <a:avLst/>
            </a:prstGeom>
            <a:noFill/>
            <a:ln w="23813" cap="rnd">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a:p>
          </p:txBody>
        </p:sp>
        <p:sp>
          <p:nvSpPr>
            <p:cNvPr id="213" name="Line 27">
              <a:extLst>
                <a:ext uri="{FF2B5EF4-FFF2-40B4-BE49-F238E27FC236}">
                  <a16:creationId xmlns:a16="http://schemas.microsoft.com/office/drawing/2014/main" id="{4683F3BC-4797-4F62-AF78-B15ECBDB3F46}"/>
                </a:ext>
              </a:extLst>
            </p:cNvPr>
            <p:cNvSpPr>
              <a:spLocks noChangeShapeType="1"/>
            </p:cNvSpPr>
            <p:nvPr/>
          </p:nvSpPr>
          <p:spPr bwMode="auto">
            <a:xfrm flipV="1">
              <a:off x="3767365" y="2935287"/>
              <a:ext cx="58738" cy="15875"/>
            </a:xfrm>
            <a:prstGeom prst="line">
              <a:avLst/>
            </a:prstGeom>
            <a:noFill/>
            <a:ln w="23813" cap="rnd">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a:p>
          </p:txBody>
        </p:sp>
        <p:sp>
          <p:nvSpPr>
            <p:cNvPr id="214" name="Line 28">
              <a:extLst>
                <a:ext uri="{FF2B5EF4-FFF2-40B4-BE49-F238E27FC236}">
                  <a16:creationId xmlns:a16="http://schemas.microsoft.com/office/drawing/2014/main" id="{FE1D6A37-0958-4C99-A87B-5E2923A6EBAD}"/>
                </a:ext>
              </a:extLst>
            </p:cNvPr>
            <p:cNvSpPr>
              <a:spLocks noChangeShapeType="1"/>
            </p:cNvSpPr>
            <p:nvPr/>
          </p:nvSpPr>
          <p:spPr bwMode="auto">
            <a:xfrm flipV="1">
              <a:off x="3800702" y="3008312"/>
              <a:ext cx="28575" cy="7938"/>
            </a:xfrm>
            <a:prstGeom prst="line">
              <a:avLst/>
            </a:prstGeom>
            <a:noFill/>
            <a:ln w="23813" cap="rnd">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a:p>
          </p:txBody>
        </p:sp>
        <p:sp>
          <p:nvSpPr>
            <p:cNvPr id="215" name="Rectangle 29">
              <a:extLst>
                <a:ext uri="{FF2B5EF4-FFF2-40B4-BE49-F238E27FC236}">
                  <a16:creationId xmlns:a16="http://schemas.microsoft.com/office/drawing/2014/main" id="{423122BF-62F5-4421-8B08-210D03712BA6}"/>
                </a:ext>
              </a:extLst>
            </p:cNvPr>
            <p:cNvSpPr>
              <a:spLocks noChangeArrowheads="1"/>
            </p:cNvSpPr>
            <p:nvPr/>
          </p:nvSpPr>
          <p:spPr bwMode="auto">
            <a:xfrm>
              <a:off x="3494315" y="2227262"/>
              <a:ext cx="333425" cy="5539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3600" b="0" i="0" u="none" strike="noStrike" cap="none" normalizeH="0" baseline="0" dirty="0">
                  <a:ln>
                    <a:noFill/>
                  </a:ln>
                  <a:solidFill>
                    <a:srgbClr val="C00000"/>
                  </a:solidFill>
                  <a:effectLst/>
                  <a:latin typeface="Arial" panose="020B0604020202020204" pitchFamily="34" charset="0"/>
                </a:rPr>
                <a:t>H</a:t>
              </a:r>
              <a:endParaRPr kumimoji="0" lang="de-DE" altLang="de-DE" sz="1800" b="0" i="0" u="none" strike="noStrike" cap="none" normalizeH="0" baseline="0" dirty="0">
                <a:ln>
                  <a:noFill/>
                </a:ln>
                <a:solidFill>
                  <a:srgbClr val="C00000"/>
                </a:solidFill>
                <a:effectLst/>
                <a:latin typeface="Arial" panose="020B0604020202020204" pitchFamily="34" charset="0"/>
              </a:endParaRPr>
            </a:p>
          </p:txBody>
        </p:sp>
        <p:sp>
          <p:nvSpPr>
            <p:cNvPr id="216" name="Line 30">
              <a:extLst>
                <a:ext uri="{FF2B5EF4-FFF2-40B4-BE49-F238E27FC236}">
                  <a16:creationId xmlns:a16="http://schemas.microsoft.com/office/drawing/2014/main" id="{CC1B5122-DC07-42CF-A957-A0EDFD0720BD}"/>
                </a:ext>
              </a:extLst>
            </p:cNvPr>
            <p:cNvSpPr>
              <a:spLocks noChangeShapeType="1"/>
            </p:cNvSpPr>
            <p:nvPr/>
          </p:nvSpPr>
          <p:spPr bwMode="auto">
            <a:xfrm flipH="1">
              <a:off x="3384777" y="3340100"/>
              <a:ext cx="300038" cy="173038"/>
            </a:xfrm>
            <a:prstGeom prst="line">
              <a:avLst/>
            </a:prstGeom>
            <a:noFill/>
            <a:ln w="25400" cap="rnd">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a:p>
          </p:txBody>
        </p:sp>
        <p:sp>
          <p:nvSpPr>
            <p:cNvPr id="217" name="Line 32">
              <a:extLst>
                <a:ext uri="{FF2B5EF4-FFF2-40B4-BE49-F238E27FC236}">
                  <a16:creationId xmlns:a16="http://schemas.microsoft.com/office/drawing/2014/main" id="{0B33A903-FB74-46FE-9629-5E87A4BB24A2}"/>
                </a:ext>
              </a:extLst>
            </p:cNvPr>
            <p:cNvSpPr>
              <a:spLocks noChangeShapeType="1"/>
            </p:cNvSpPr>
            <p:nvPr/>
          </p:nvSpPr>
          <p:spPr bwMode="auto">
            <a:xfrm flipH="1" flipV="1">
              <a:off x="4064227" y="3344862"/>
              <a:ext cx="268288" cy="153988"/>
            </a:xfrm>
            <a:prstGeom prst="line">
              <a:avLst/>
            </a:prstGeom>
            <a:noFill/>
            <a:ln w="25400" cap="rnd">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a:p>
          </p:txBody>
        </p:sp>
        <p:sp>
          <p:nvSpPr>
            <p:cNvPr id="218" name="Rectangle 33">
              <a:extLst>
                <a:ext uri="{FF2B5EF4-FFF2-40B4-BE49-F238E27FC236}">
                  <a16:creationId xmlns:a16="http://schemas.microsoft.com/office/drawing/2014/main" id="{6A763E48-2A42-440E-8D5C-90C7DA35CF7B}"/>
                </a:ext>
              </a:extLst>
            </p:cNvPr>
            <p:cNvSpPr>
              <a:spLocks noChangeArrowheads="1"/>
            </p:cNvSpPr>
            <p:nvPr/>
          </p:nvSpPr>
          <p:spPr bwMode="auto">
            <a:xfrm>
              <a:off x="3705452" y="2978150"/>
              <a:ext cx="333425" cy="5539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3600" b="0" i="0" u="none" strike="noStrike" cap="none" normalizeH="0" baseline="0" dirty="0">
                  <a:ln>
                    <a:noFill/>
                  </a:ln>
                  <a:solidFill>
                    <a:srgbClr val="000000"/>
                  </a:solidFill>
                  <a:effectLst/>
                  <a:latin typeface="Arial" panose="020B0604020202020204" pitchFamily="34" charset="0"/>
                </a:rPr>
                <a:t>C</a:t>
              </a:r>
              <a:endParaRPr kumimoji="0" lang="de-DE" altLang="de-DE" sz="1800" b="0" i="0" u="none" strike="noStrike" cap="none" normalizeH="0" baseline="0" dirty="0">
                <a:ln>
                  <a:noFill/>
                </a:ln>
                <a:solidFill>
                  <a:schemeClr val="tx1"/>
                </a:solidFill>
                <a:effectLst/>
                <a:latin typeface="Arial" panose="020B0604020202020204" pitchFamily="34" charset="0"/>
              </a:endParaRPr>
            </a:p>
          </p:txBody>
        </p:sp>
        <p:sp>
          <p:nvSpPr>
            <p:cNvPr id="219" name="Rectangle 34">
              <a:extLst>
                <a:ext uri="{FF2B5EF4-FFF2-40B4-BE49-F238E27FC236}">
                  <a16:creationId xmlns:a16="http://schemas.microsoft.com/office/drawing/2014/main" id="{F5CC4AE0-6E11-49D1-9B56-FD4203C3379E}"/>
                </a:ext>
              </a:extLst>
            </p:cNvPr>
            <p:cNvSpPr>
              <a:spLocks noChangeArrowheads="1"/>
            </p:cNvSpPr>
            <p:nvPr/>
          </p:nvSpPr>
          <p:spPr bwMode="auto">
            <a:xfrm>
              <a:off x="4356327" y="3362325"/>
              <a:ext cx="333425" cy="5539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3600" b="0" i="0" u="none" strike="noStrike" cap="none" normalizeH="0" baseline="0" dirty="0">
                  <a:ln>
                    <a:noFill/>
                  </a:ln>
                  <a:solidFill>
                    <a:srgbClr val="C00000"/>
                  </a:solidFill>
                  <a:effectLst/>
                  <a:latin typeface="Arial" panose="020B0604020202020204" pitchFamily="34" charset="0"/>
                </a:rPr>
                <a:t>H</a:t>
              </a:r>
              <a:endParaRPr kumimoji="0" lang="de-DE" altLang="de-DE" sz="1800" b="0" i="0" u="none" strike="noStrike" cap="none" normalizeH="0" baseline="0" dirty="0">
                <a:ln>
                  <a:noFill/>
                </a:ln>
                <a:solidFill>
                  <a:srgbClr val="C00000"/>
                </a:solidFill>
                <a:effectLst/>
                <a:latin typeface="Arial" panose="020B0604020202020204" pitchFamily="34" charset="0"/>
              </a:endParaRPr>
            </a:p>
          </p:txBody>
        </p:sp>
      </p:grpSp>
      <p:grpSp>
        <p:nvGrpSpPr>
          <p:cNvPr id="220" name="Gruppieren 219">
            <a:extLst>
              <a:ext uri="{FF2B5EF4-FFF2-40B4-BE49-F238E27FC236}">
                <a16:creationId xmlns:a16="http://schemas.microsoft.com/office/drawing/2014/main" id="{C2D6896A-F970-44B0-A141-93B762B30F63}"/>
              </a:ext>
            </a:extLst>
          </p:cNvPr>
          <p:cNvGrpSpPr/>
          <p:nvPr/>
        </p:nvGrpSpPr>
        <p:grpSpPr>
          <a:xfrm>
            <a:off x="1184596" y="2503222"/>
            <a:ext cx="903288" cy="1376323"/>
            <a:chOff x="7994425" y="3596481"/>
            <a:chExt cx="903288" cy="1376323"/>
          </a:xfrm>
        </p:grpSpPr>
        <p:sp>
          <p:nvSpPr>
            <p:cNvPr id="221" name="Line 10">
              <a:extLst>
                <a:ext uri="{FF2B5EF4-FFF2-40B4-BE49-F238E27FC236}">
                  <a16:creationId xmlns:a16="http://schemas.microsoft.com/office/drawing/2014/main" id="{8115E287-90A2-4143-B6EC-3430CE070FE7}"/>
                </a:ext>
              </a:extLst>
            </p:cNvPr>
            <p:cNvSpPr>
              <a:spLocks noChangeShapeType="1"/>
            </p:cNvSpPr>
            <p:nvPr/>
          </p:nvSpPr>
          <p:spPr bwMode="auto">
            <a:xfrm flipH="1" flipV="1">
              <a:off x="7994425" y="3596481"/>
              <a:ext cx="269875" cy="207963"/>
            </a:xfrm>
            <a:prstGeom prst="line">
              <a:avLst/>
            </a:prstGeom>
            <a:noFill/>
            <a:ln w="25400" cap="rnd">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a:p>
          </p:txBody>
        </p:sp>
        <p:sp>
          <p:nvSpPr>
            <p:cNvPr id="222" name="Line 15">
              <a:extLst>
                <a:ext uri="{FF2B5EF4-FFF2-40B4-BE49-F238E27FC236}">
                  <a16:creationId xmlns:a16="http://schemas.microsoft.com/office/drawing/2014/main" id="{916C1C98-F173-4677-930B-204319FC0FB5}"/>
                </a:ext>
              </a:extLst>
            </p:cNvPr>
            <p:cNvSpPr>
              <a:spLocks noChangeShapeType="1"/>
            </p:cNvSpPr>
            <p:nvPr/>
          </p:nvSpPr>
          <p:spPr bwMode="auto">
            <a:xfrm flipV="1">
              <a:off x="8278588" y="4144168"/>
              <a:ext cx="79375" cy="287338"/>
            </a:xfrm>
            <a:prstGeom prst="line">
              <a:avLst/>
            </a:prstGeom>
            <a:noFill/>
            <a:ln w="3175" cap="flat">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a:p>
          </p:txBody>
        </p:sp>
        <p:sp>
          <p:nvSpPr>
            <p:cNvPr id="223" name="Freeform 16">
              <a:extLst>
                <a:ext uri="{FF2B5EF4-FFF2-40B4-BE49-F238E27FC236}">
                  <a16:creationId xmlns:a16="http://schemas.microsoft.com/office/drawing/2014/main" id="{19658326-B5DD-4F3F-AA93-B5FD6020E245}"/>
                </a:ext>
              </a:extLst>
            </p:cNvPr>
            <p:cNvSpPr>
              <a:spLocks/>
            </p:cNvSpPr>
            <p:nvPr/>
          </p:nvSpPr>
          <p:spPr bwMode="auto">
            <a:xfrm>
              <a:off x="8205563" y="4136231"/>
              <a:ext cx="165100" cy="320675"/>
            </a:xfrm>
            <a:custGeom>
              <a:avLst/>
              <a:gdLst>
                <a:gd name="T0" fmla="*/ 92 w 104"/>
                <a:gd name="T1" fmla="*/ 202 h 202"/>
                <a:gd name="T2" fmla="*/ 0 w 104"/>
                <a:gd name="T3" fmla="*/ 176 h 202"/>
                <a:gd name="T4" fmla="*/ 88 w 104"/>
                <a:gd name="T5" fmla="*/ 0 h 202"/>
                <a:gd name="T6" fmla="*/ 104 w 104"/>
                <a:gd name="T7" fmla="*/ 4 h 202"/>
                <a:gd name="T8" fmla="*/ 92 w 104"/>
                <a:gd name="T9" fmla="*/ 202 h 202"/>
              </a:gdLst>
              <a:ahLst/>
              <a:cxnLst>
                <a:cxn ang="0">
                  <a:pos x="T0" y="T1"/>
                </a:cxn>
                <a:cxn ang="0">
                  <a:pos x="T2" y="T3"/>
                </a:cxn>
                <a:cxn ang="0">
                  <a:pos x="T4" y="T5"/>
                </a:cxn>
                <a:cxn ang="0">
                  <a:pos x="T6" y="T7"/>
                </a:cxn>
                <a:cxn ang="0">
                  <a:pos x="T8" y="T9"/>
                </a:cxn>
              </a:cxnLst>
              <a:rect l="0" t="0" r="r" b="b"/>
              <a:pathLst>
                <a:path w="104" h="202">
                  <a:moveTo>
                    <a:pt x="92" y="202"/>
                  </a:moveTo>
                  <a:lnTo>
                    <a:pt x="0" y="176"/>
                  </a:lnTo>
                  <a:lnTo>
                    <a:pt x="88" y="0"/>
                  </a:lnTo>
                  <a:lnTo>
                    <a:pt x="104" y="4"/>
                  </a:lnTo>
                  <a:lnTo>
                    <a:pt x="92" y="20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e-DE"/>
            </a:p>
          </p:txBody>
        </p:sp>
        <p:sp>
          <p:nvSpPr>
            <p:cNvPr id="224" name="Rectangle 17">
              <a:extLst>
                <a:ext uri="{FF2B5EF4-FFF2-40B4-BE49-F238E27FC236}">
                  <a16:creationId xmlns:a16="http://schemas.microsoft.com/office/drawing/2014/main" id="{7ADBFC44-A559-48C2-B4D8-8511E9D0E720}"/>
                </a:ext>
              </a:extLst>
            </p:cNvPr>
            <p:cNvSpPr>
              <a:spLocks noChangeArrowheads="1"/>
            </p:cNvSpPr>
            <p:nvPr/>
          </p:nvSpPr>
          <p:spPr bwMode="auto">
            <a:xfrm>
              <a:off x="8056338" y="4418806"/>
              <a:ext cx="333425" cy="5539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3600" b="0" i="0" u="none" strike="noStrike" cap="none" normalizeH="0" baseline="0" dirty="0">
                  <a:ln>
                    <a:noFill/>
                  </a:ln>
                  <a:solidFill>
                    <a:srgbClr val="0070C0"/>
                  </a:solidFill>
                  <a:effectLst/>
                  <a:latin typeface="Arial" panose="020B0604020202020204" pitchFamily="34" charset="0"/>
                </a:rPr>
                <a:t>H</a:t>
              </a:r>
              <a:endParaRPr kumimoji="0" lang="de-DE" altLang="de-DE" sz="1800" b="0" i="0" u="none" strike="noStrike" cap="none" normalizeH="0" baseline="0" dirty="0">
                <a:ln>
                  <a:noFill/>
                </a:ln>
                <a:solidFill>
                  <a:srgbClr val="0070C0"/>
                </a:solidFill>
                <a:effectLst/>
                <a:latin typeface="Arial" panose="020B0604020202020204" pitchFamily="34" charset="0"/>
              </a:endParaRPr>
            </a:p>
          </p:txBody>
        </p:sp>
        <p:sp>
          <p:nvSpPr>
            <p:cNvPr id="225" name="Line 18">
              <a:extLst>
                <a:ext uri="{FF2B5EF4-FFF2-40B4-BE49-F238E27FC236}">
                  <a16:creationId xmlns:a16="http://schemas.microsoft.com/office/drawing/2014/main" id="{5E9264C7-212A-4B7E-B70E-9342DF565839}"/>
                </a:ext>
              </a:extLst>
            </p:cNvPr>
            <p:cNvSpPr>
              <a:spLocks noChangeShapeType="1"/>
            </p:cNvSpPr>
            <p:nvPr/>
          </p:nvSpPr>
          <p:spPr bwMode="auto">
            <a:xfrm flipH="1">
              <a:off x="8484963" y="4404518"/>
              <a:ext cx="142875" cy="39688"/>
            </a:xfrm>
            <a:prstGeom prst="line">
              <a:avLst/>
            </a:prstGeom>
            <a:noFill/>
            <a:ln w="23813" cap="rnd">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a:p>
          </p:txBody>
        </p:sp>
        <p:sp>
          <p:nvSpPr>
            <p:cNvPr id="226" name="Line 19">
              <a:extLst>
                <a:ext uri="{FF2B5EF4-FFF2-40B4-BE49-F238E27FC236}">
                  <a16:creationId xmlns:a16="http://schemas.microsoft.com/office/drawing/2014/main" id="{5E0B86A4-76C3-4CDC-93DA-B337F73DD379}"/>
                </a:ext>
              </a:extLst>
            </p:cNvPr>
            <p:cNvSpPr>
              <a:spLocks noChangeShapeType="1"/>
            </p:cNvSpPr>
            <p:nvPr/>
          </p:nvSpPr>
          <p:spPr bwMode="auto">
            <a:xfrm flipH="1">
              <a:off x="8481788" y="4342606"/>
              <a:ext cx="114300" cy="30163"/>
            </a:xfrm>
            <a:prstGeom prst="line">
              <a:avLst/>
            </a:prstGeom>
            <a:noFill/>
            <a:ln w="23813" cap="rnd">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a:p>
          </p:txBody>
        </p:sp>
        <p:sp>
          <p:nvSpPr>
            <p:cNvPr id="227" name="Line 20">
              <a:extLst>
                <a:ext uri="{FF2B5EF4-FFF2-40B4-BE49-F238E27FC236}">
                  <a16:creationId xmlns:a16="http://schemas.microsoft.com/office/drawing/2014/main" id="{D29065AC-CFD3-42DE-A5C1-BB2E4EFC6894}"/>
                </a:ext>
              </a:extLst>
            </p:cNvPr>
            <p:cNvSpPr>
              <a:spLocks noChangeShapeType="1"/>
            </p:cNvSpPr>
            <p:nvPr/>
          </p:nvSpPr>
          <p:spPr bwMode="auto">
            <a:xfrm flipH="1">
              <a:off x="8477025" y="4279106"/>
              <a:ext cx="87313" cy="22225"/>
            </a:xfrm>
            <a:prstGeom prst="line">
              <a:avLst/>
            </a:prstGeom>
            <a:noFill/>
            <a:ln w="23813" cap="rnd">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a:p>
          </p:txBody>
        </p:sp>
        <p:sp>
          <p:nvSpPr>
            <p:cNvPr id="228" name="Line 21">
              <a:extLst>
                <a:ext uri="{FF2B5EF4-FFF2-40B4-BE49-F238E27FC236}">
                  <a16:creationId xmlns:a16="http://schemas.microsoft.com/office/drawing/2014/main" id="{2CF43677-AF0A-45DF-B0B0-C272AABEC6B5}"/>
                </a:ext>
              </a:extLst>
            </p:cNvPr>
            <p:cNvSpPr>
              <a:spLocks noChangeShapeType="1"/>
            </p:cNvSpPr>
            <p:nvPr/>
          </p:nvSpPr>
          <p:spPr bwMode="auto">
            <a:xfrm flipH="1">
              <a:off x="8473850" y="4215606"/>
              <a:ext cx="57150" cy="15875"/>
            </a:xfrm>
            <a:prstGeom prst="line">
              <a:avLst/>
            </a:prstGeom>
            <a:noFill/>
            <a:ln w="23813" cap="rnd">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a:p>
          </p:txBody>
        </p:sp>
        <p:sp>
          <p:nvSpPr>
            <p:cNvPr id="229" name="Line 22">
              <a:extLst>
                <a:ext uri="{FF2B5EF4-FFF2-40B4-BE49-F238E27FC236}">
                  <a16:creationId xmlns:a16="http://schemas.microsoft.com/office/drawing/2014/main" id="{2A693F79-A4B2-4612-B35B-150BF0D25632}"/>
                </a:ext>
              </a:extLst>
            </p:cNvPr>
            <p:cNvSpPr>
              <a:spLocks noChangeShapeType="1"/>
            </p:cNvSpPr>
            <p:nvPr/>
          </p:nvSpPr>
          <p:spPr bwMode="auto">
            <a:xfrm flipH="1">
              <a:off x="8470675" y="4152106"/>
              <a:ext cx="28575" cy="7938"/>
            </a:xfrm>
            <a:prstGeom prst="line">
              <a:avLst/>
            </a:prstGeom>
            <a:noFill/>
            <a:ln w="23813" cap="rnd">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a:p>
          </p:txBody>
        </p:sp>
        <p:sp>
          <p:nvSpPr>
            <p:cNvPr id="230" name="Rectangle 23">
              <a:extLst>
                <a:ext uri="{FF2B5EF4-FFF2-40B4-BE49-F238E27FC236}">
                  <a16:creationId xmlns:a16="http://schemas.microsoft.com/office/drawing/2014/main" id="{36424948-282F-4C3E-9572-A146401283BB}"/>
                </a:ext>
              </a:extLst>
            </p:cNvPr>
            <p:cNvSpPr>
              <a:spLocks noChangeArrowheads="1"/>
            </p:cNvSpPr>
            <p:nvPr/>
          </p:nvSpPr>
          <p:spPr bwMode="auto">
            <a:xfrm>
              <a:off x="8457975" y="4418806"/>
              <a:ext cx="333425" cy="5539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3600" b="0" i="0" u="none" strike="noStrike" cap="none" normalizeH="0" baseline="0" dirty="0">
                  <a:ln>
                    <a:noFill/>
                  </a:ln>
                  <a:solidFill>
                    <a:srgbClr val="0070C0"/>
                  </a:solidFill>
                  <a:effectLst/>
                  <a:latin typeface="Arial" panose="020B0604020202020204" pitchFamily="34" charset="0"/>
                </a:rPr>
                <a:t>H</a:t>
              </a:r>
              <a:endParaRPr kumimoji="0" lang="de-DE" altLang="de-DE" sz="1800" b="0" i="0" u="none" strike="noStrike" cap="none" normalizeH="0" baseline="0" dirty="0">
                <a:ln>
                  <a:noFill/>
                </a:ln>
                <a:solidFill>
                  <a:srgbClr val="0070C0"/>
                </a:solidFill>
                <a:effectLst/>
                <a:latin typeface="Arial" panose="020B0604020202020204" pitchFamily="34" charset="0"/>
              </a:endParaRPr>
            </a:p>
          </p:txBody>
        </p:sp>
        <p:sp>
          <p:nvSpPr>
            <p:cNvPr id="231" name="Line 30">
              <a:extLst>
                <a:ext uri="{FF2B5EF4-FFF2-40B4-BE49-F238E27FC236}">
                  <a16:creationId xmlns:a16="http://schemas.microsoft.com/office/drawing/2014/main" id="{D933486A-191E-4163-8502-6827B79ECD4D}"/>
                </a:ext>
              </a:extLst>
            </p:cNvPr>
            <p:cNvSpPr>
              <a:spLocks noChangeShapeType="1"/>
            </p:cNvSpPr>
            <p:nvPr/>
          </p:nvSpPr>
          <p:spPr bwMode="auto">
            <a:xfrm flipH="1">
              <a:off x="8597675" y="3647281"/>
              <a:ext cx="300038" cy="173038"/>
            </a:xfrm>
            <a:prstGeom prst="line">
              <a:avLst/>
            </a:prstGeom>
            <a:noFill/>
            <a:ln w="25400" cap="rnd">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a:p>
          </p:txBody>
        </p:sp>
        <p:sp>
          <p:nvSpPr>
            <p:cNvPr id="232" name="Rectangle 31">
              <a:extLst>
                <a:ext uri="{FF2B5EF4-FFF2-40B4-BE49-F238E27FC236}">
                  <a16:creationId xmlns:a16="http://schemas.microsoft.com/office/drawing/2014/main" id="{518CC7A6-7568-409D-B17D-9F60E58F086A}"/>
                </a:ext>
              </a:extLst>
            </p:cNvPr>
            <p:cNvSpPr>
              <a:spLocks noChangeArrowheads="1"/>
            </p:cNvSpPr>
            <p:nvPr/>
          </p:nvSpPr>
          <p:spPr bwMode="auto">
            <a:xfrm>
              <a:off x="8248425" y="3669506"/>
              <a:ext cx="333425" cy="5539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3600" b="0" i="0" u="none" strike="noStrike" cap="none" normalizeH="0" baseline="0" dirty="0">
                  <a:ln>
                    <a:noFill/>
                  </a:ln>
                  <a:solidFill>
                    <a:srgbClr val="000000"/>
                  </a:solidFill>
                  <a:effectLst/>
                  <a:latin typeface="Arial" panose="020B0604020202020204" pitchFamily="34" charset="0"/>
                </a:rPr>
                <a:t>C</a:t>
              </a:r>
              <a:endParaRPr kumimoji="0" lang="de-DE" altLang="de-DE" sz="1800" b="0" i="0" u="none" strike="noStrike" cap="none" normalizeH="0" baseline="0" dirty="0">
                <a:ln>
                  <a:noFill/>
                </a:ln>
                <a:solidFill>
                  <a:schemeClr val="tx1"/>
                </a:solidFill>
                <a:effectLst/>
                <a:latin typeface="Arial" panose="020B0604020202020204" pitchFamily="34" charset="0"/>
              </a:endParaRPr>
            </a:p>
          </p:txBody>
        </p:sp>
      </p:grpSp>
      <p:sp>
        <p:nvSpPr>
          <p:cNvPr id="4" name="Textfeld 3">
            <a:extLst>
              <a:ext uri="{FF2B5EF4-FFF2-40B4-BE49-F238E27FC236}">
                <a16:creationId xmlns:a16="http://schemas.microsoft.com/office/drawing/2014/main" id="{40812551-A156-49F5-BB2D-2768FA09C919}"/>
              </a:ext>
            </a:extLst>
          </p:cNvPr>
          <p:cNvSpPr txBox="1"/>
          <p:nvPr/>
        </p:nvSpPr>
        <p:spPr>
          <a:xfrm>
            <a:off x="4823209" y="1014883"/>
            <a:ext cx="1843069" cy="369332"/>
          </a:xfrm>
          <a:prstGeom prst="rect">
            <a:avLst/>
          </a:prstGeom>
          <a:noFill/>
        </p:spPr>
        <p:txBody>
          <a:bodyPr wrap="none" rtlCol="0">
            <a:spAutoFit/>
          </a:bodyPr>
          <a:lstStyle/>
          <a:p>
            <a:r>
              <a:rPr lang="de-DE" b="1" dirty="0"/>
              <a:t>A </a:t>
            </a:r>
            <a:r>
              <a:rPr lang="de-DE" b="1" dirty="0" err="1"/>
              <a:t>short</a:t>
            </a:r>
            <a:r>
              <a:rPr lang="de-DE" b="1" dirty="0"/>
              <a:t> </a:t>
            </a:r>
            <a:r>
              <a:rPr lang="de-DE" b="1" dirty="0" err="1"/>
              <a:t>inventory</a:t>
            </a:r>
            <a:endParaRPr lang="de-DE" b="1" dirty="0"/>
          </a:p>
        </p:txBody>
      </p:sp>
      <p:sp>
        <p:nvSpPr>
          <p:cNvPr id="6" name="Textfeld 5">
            <a:extLst>
              <a:ext uri="{FF2B5EF4-FFF2-40B4-BE49-F238E27FC236}">
                <a16:creationId xmlns:a16="http://schemas.microsoft.com/office/drawing/2014/main" id="{B9969A1B-7F0B-4900-BBE6-74AA34339C3E}"/>
              </a:ext>
            </a:extLst>
          </p:cNvPr>
          <p:cNvSpPr txBox="1"/>
          <p:nvPr/>
        </p:nvSpPr>
        <p:spPr>
          <a:xfrm>
            <a:off x="3941437" y="1717056"/>
            <a:ext cx="4631396" cy="369332"/>
          </a:xfrm>
          <a:prstGeom prst="rect">
            <a:avLst/>
          </a:prstGeom>
          <a:noFill/>
        </p:spPr>
        <p:txBody>
          <a:bodyPr wrap="none" rtlCol="0">
            <a:spAutoFit/>
          </a:bodyPr>
          <a:lstStyle/>
          <a:p>
            <a:r>
              <a:rPr lang="de-DE" dirty="0" err="1"/>
              <a:t>molecular</a:t>
            </a:r>
            <a:r>
              <a:rPr lang="de-DE" dirty="0"/>
              <a:t> </a:t>
            </a:r>
            <a:r>
              <a:rPr lang="de-DE" dirty="0" err="1"/>
              <a:t>formula</a:t>
            </a:r>
            <a:r>
              <a:rPr lang="de-DE" dirty="0"/>
              <a:t>		-	C</a:t>
            </a:r>
            <a:r>
              <a:rPr lang="de-DE" baseline="-25000" dirty="0"/>
              <a:t>3</a:t>
            </a:r>
            <a:r>
              <a:rPr lang="de-DE" dirty="0"/>
              <a:t>H</a:t>
            </a:r>
            <a:r>
              <a:rPr lang="de-DE" baseline="-25000" dirty="0"/>
              <a:t>5</a:t>
            </a:r>
            <a:r>
              <a:rPr lang="de-DE" dirty="0"/>
              <a:t>ClO</a:t>
            </a:r>
          </a:p>
        </p:txBody>
      </p:sp>
      <p:sp>
        <p:nvSpPr>
          <p:cNvPr id="8" name="Textfeld 7">
            <a:extLst>
              <a:ext uri="{FF2B5EF4-FFF2-40B4-BE49-F238E27FC236}">
                <a16:creationId xmlns:a16="http://schemas.microsoft.com/office/drawing/2014/main" id="{B550774A-342D-4F9D-A541-FBCC6973566E}"/>
              </a:ext>
            </a:extLst>
          </p:cNvPr>
          <p:cNvSpPr txBox="1"/>
          <p:nvPr/>
        </p:nvSpPr>
        <p:spPr>
          <a:xfrm>
            <a:off x="3941437" y="2070495"/>
            <a:ext cx="4302781" cy="369332"/>
          </a:xfrm>
          <a:prstGeom prst="rect">
            <a:avLst/>
          </a:prstGeom>
          <a:noFill/>
        </p:spPr>
        <p:txBody>
          <a:bodyPr wrap="none" rtlCol="0">
            <a:spAutoFit/>
          </a:bodyPr>
          <a:lstStyle/>
          <a:p>
            <a:r>
              <a:rPr lang="de-DE" dirty="0" err="1"/>
              <a:t>already</a:t>
            </a:r>
            <a:r>
              <a:rPr lang="de-DE" dirty="0"/>
              <a:t> </a:t>
            </a:r>
            <a:r>
              <a:rPr lang="de-DE" dirty="0" err="1"/>
              <a:t>known</a:t>
            </a:r>
            <a:r>
              <a:rPr lang="de-DE" dirty="0"/>
              <a:t> </a:t>
            </a:r>
            <a:r>
              <a:rPr lang="de-DE" dirty="0" err="1"/>
              <a:t>fragments</a:t>
            </a:r>
            <a:r>
              <a:rPr lang="de-DE" dirty="0"/>
              <a:t>	-	C</a:t>
            </a:r>
            <a:r>
              <a:rPr lang="de-DE" baseline="-25000" dirty="0"/>
              <a:t>2</a:t>
            </a:r>
            <a:r>
              <a:rPr lang="de-DE" dirty="0"/>
              <a:t>H</a:t>
            </a:r>
            <a:r>
              <a:rPr lang="de-DE" baseline="-25000" dirty="0"/>
              <a:t>5</a:t>
            </a:r>
          </a:p>
        </p:txBody>
      </p:sp>
      <p:sp>
        <p:nvSpPr>
          <p:cNvPr id="18" name="Textfeld 17">
            <a:extLst>
              <a:ext uri="{FF2B5EF4-FFF2-40B4-BE49-F238E27FC236}">
                <a16:creationId xmlns:a16="http://schemas.microsoft.com/office/drawing/2014/main" id="{C669898C-46D4-471A-8664-D668B6F53278}"/>
              </a:ext>
            </a:extLst>
          </p:cNvPr>
          <p:cNvSpPr txBox="1"/>
          <p:nvPr/>
        </p:nvSpPr>
        <p:spPr>
          <a:xfrm>
            <a:off x="3941437" y="2466148"/>
            <a:ext cx="4550220" cy="369332"/>
          </a:xfrm>
          <a:prstGeom prst="rect">
            <a:avLst/>
          </a:prstGeom>
          <a:noFill/>
        </p:spPr>
        <p:txBody>
          <a:bodyPr wrap="none" rtlCol="0">
            <a:spAutoFit/>
          </a:bodyPr>
          <a:lstStyle/>
          <a:p>
            <a:r>
              <a:rPr lang="de-DE" dirty="0" err="1"/>
              <a:t>missing</a:t>
            </a:r>
            <a:r>
              <a:rPr lang="de-DE" dirty="0"/>
              <a:t> </a:t>
            </a:r>
            <a:r>
              <a:rPr lang="de-DE" dirty="0" err="1"/>
              <a:t>atoms</a:t>
            </a:r>
            <a:r>
              <a:rPr lang="de-DE" dirty="0"/>
              <a:t>		-	C, Cl, O</a:t>
            </a:r>
          </a:p>
        </p:txBody>
      </p:sp>
      <p:sp>
        <p:nvSpPr>
          <p:cNvPr id="22" name="Textfeld 21">
            <a:extLst>
              <a:ext uri="{FF2B5EF4-FFF2-40B4-BE49-F238E27FC236}">
                <a16:creationId xmlns:a16="http://schemas.microsoft.com/office/drawing/2014/main" id="{707A61F6-E16A-4ECF-B437-806054083BD1}"/>
              </a:ext>
            </a:extLst>
          </p:cNvPr>
          <p:cNvSpPr txBox="1"/>
          <p:nvPr/>
        </p:nvSpPr>
        <p:spPr>
          <a:xfrm>
            <a:off x="3941437" y="2813553"/>
            <a:ext cx="4866332" cy="923330"/>
          </a:xfrm>
          <a:prstGeom prst="rect">
            <a:avLst/>
          </a:prstGeom>
          <a:noFill/>
        </p:spPr>
        <p:txBody>
          <a:bodyPr wrap="none" rtlCol="0">
            <a:spAutoFit/>
          </a:bodyPr>
          <a:lstStyle/>
          <a:p>
            <a:r>
              <a:rPr lang="de-DE" dirty="0" err="1"/>
              <a:t>what</a:t>
            </a:r>
            <a:r>
              <a:rPr lang="de-DE" dirty="0"/>
              <a:t> </a:t>
            </a:r>
            <a:r>
              <a:rPr lang="de-DE" dirty="0" err="1"/>
              <a:t>else</a:t>
            </a:r>
            <a:r>
              <a:rPr lang="de-DE" dirty="0"/>
              <a:t> </a:t>
            </a:r>
            <a:r>
              <a:rPr lang="de-DE" dirty="0" err="1"/>
              <a:t>is</a:t>
            </a:r>
            <a:r>
              <a:rPr lang="de-DE" dirty="0"/>
              <a:t> </a:t>
            </a:r>
            <a:r>
              <a:rPr lang="de-DE" dirty="0" err="1"/>
              <a:t>missing</a:t>
            </a:r>
            <a:r>
              <a:rPr lang="de-DE" dirty="0"/>
              <a:t>	-	1 double</a:t>
            </a:r>
          </a:p>
          <a:p>
            <a:r>
              <a:rPr lang="de-DE" dirty="0"/>
              <a:t>				</a:t>
            </a:r>
            <a:r>
              <a:rPr lang="de-DE" dirty="0" err="1"/>
              <a:t>bond</a:t>
            </a:r>
            <a:endParaRPr lang="de-DE" dirty="0"/>
          </a:p>
          <a:p>
            <a:r>
              <a:rPr lang="de-DE" dirty="0"/>
              <a:t>				</a:t>
            </a:r>
            <a:r>
              <a:rPr lang="de-DE" dirty="0" err="1"/>
              <a:t>equivalent</a:t>
            </a:r>
            <a:endParaRPr lang="de-DE" dirty="0"/>
          </a:p>
        </p:txBody>
      </p:sp>
      <p:grpSp>
        <p:nvGrpSpPr>
          <p:cNvPr id="204" name="Gruppieren 203">
            <a:extLst>
              <a:ext uri="{FF2B5EF4-FFF2-40B4-BE49-F238E27FC236}">
                <a16:creationId xmlns:a16="http://schemas.microsoft.com/office/drawing/2014/main" id="{85DB4FBF-FD9F-4311-AE1D-07B22DB5A2F6}"/>
              </a:ext>
            </a:extLst>
          </p:cNvPr>
          <p:cNvGrpSpPr/>
          <p:nvPr/>
        </p:nvGrpSpPr>
        <p:grpSpPr>
          <a:xfrm>
            <a:off x="5226423" y="5077341"/>
            <a:ext cx="904876" cy="554038"/>
            <a:chOff x="924222" y="3118723"/>
            <a:chExt cx="904876" cy="554038"/>
          </a:xfrm>
        </p:grpSpPr>
        <p:sp>
          <p:nvSpPr>
            <p:cNvPr id="233" name="Line 8">
              <a:extLst>
                <a:ext uri="{FF2B5EF4-FFF2-40B4-BE49-F238E27FC236}">
                  <a16:creationId xmlns:a16="http://schemas.microsoft.com/office/drawing/2014/main" id="{0D5120F5-15BF-4BFE-BD64-D6813319958D}"/>
                </a:ext>
              </a:extLst>
            </p:cNvPr>
            <p:cNvSpPr>
              <a:spLocks noChangeShapeType="1"/>
            </p:cNvSpPr>
            <p:nvPr/>
          </p:nvSpPr>
          <p:spPr bwMode="auto">
            <a:xfrm flipH="1">
              <a:off x="1402060" y="3156823"/>
              <a:ext cx="427038" cy="177800"/>
            </a:xfrm>
            <a:prstGeom prst="line">
              <a:avLst/>
            </a:prstGeom>
            <a:noFill/>
            <a:ln w="25400" cap="rnd">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a:p>
          </p:txBody>
        </p:sp>
        <p:sp>
          <p:nvSpPr>
            <p:cNvPr id="234" name="Rectangle 9">
              <a:extLst>
                <a:ext uri="{FF2B5EF4-FFF2-40B4-BE49-F238E27FC236}">
                  <a16:creationId xmlns:a16="http://schemas.microsoft.com/office/drawing/2014/main" id="{86988639-81A8-4F29-A585-D8507844A3EE}"/>
                </a:ext>
              </a:extLst>
            </p:cNvPr>
            <p:cNvSpPr>
              <a:spLocks noChangeArrowheads="1"/>
            </p:cNvSpPr>
            <p:nvPr/>
          </p:nvSpPr>
          <p:spPr bwMode="auto">
            <a:xfrm>
              <a:off x="924222" y="3118723"/>
              <a:ext cx="436563" cy="554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3600" b="0" i="0" u="none" strike="noStrike" cap="none" normalizeH="0" baseline="0" dirty="0">
                  <a:ln>
                    <a:noFill/>
                  </a:ln>
                  <a:solidFill>
                    <a:srgbClr val="000000"/>
                  </a:solidFill>
                  <a:effectLst/>
                  <a:latin typeface="Arial" panose="020B0604020202020204" pitchFamily="34" charset="0"/>
                </a:rPr>
                <a:t>Cl</a:t>
              </a:r>
              <a:endParaRPr kumimoji="0" lang="de-DE" altLang="de-DE" sz="1800" b="0" i="0" u="none" strike="noStrike" cap="none" normalizeH="0" baseline="0" dirty="0">
                <a:ln>
                  <a:noFill/>
                </a:ln>
                <a:solidFill>
                  <a:schemeClr val="tx1"/>
                </a:solidFill>
                <a:effectLst/>
                <a:latin typeface="Arial" panose="020B0604020202020204" pitchFamily="34" charset="0"/>
              </a:endParaRPr>
            </a:p>
          </p:txBody>
        </p:sp>
      </p:grpSp>
      <p:grpSp>
        <p:nvGrpSpPr>
          <p:cNvPr id="235" name="Gruppieren 234">
            <a:extLst>
              <a:ext uri="{FF2B5EF4-FFF2-40B4-BE49-F238E27FC236}">
                <a16:creationId xmlns:a16="http://schemas.microsoft.com/office/drawing/2014/main" id="{3BDE79EF-3AB2-4A88-B2B8-BC7EF6B741E1}"/>
              </a:ext>
            </a:extLst>
          </p:cNvPr>
          <p:cNvGrpSpPr/>
          <p:nvPr/>
        </p:nvGrpSpPr>
        <p:grpSpPr>
          <a:xfrm>
            <a:off x="7096683" y="4325602"/>
            <a:ext cx="1071562" cy="1365251"/>
            <a:chOff x="6787853" y="2433717"/>
            <a:chExt cx="1071562" cy="1365251"/>
          </a:xfrm>
        </p:grpSpPr>
        <p:sp>
          <p:nvSpPr>
            <p:cNvPr id="236" name="Line 5">
              <a:extLst>
                <a:ext uri="{FF2B5EF4-FFF2-40B4-BE49-F238E27FC236}">
                  <a16:creationId xmlns:a16="http://schemas.microsoft.com/office/drawing/2014/main" id="{07120124-C6E2-417C-800A-54F7295664E0}"/>
                </a:ext>
              </a:extLst>
            </p:cNvPr>
            <p:cNvSpPr>
              <a:spLocks noChangeShapeType="1"/>
            </p:cNvSpPr>
            <p:nvPr/>
          </p:nvSpPr>
          <p:spPr bwMode="auto">
            <a:xfrm flipV="1">
              <a:off x="7360940" y="2922667"/>
              <a:ext cx="0" cy="330200"/>
            </a:xfrm>
            <a:prstGeom prst="line">
              <a:avLst/>
            </a:prstGeom>
            <a:noFill/>
            <a:ln w="25400" cap="rnd">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a:p>
          </p:txBody>
        </p:sp>
        <p:sp>
          <p:nvSpPr>
            <p:cNvPr id="237" name="Line 6">
              <a:extLst>
                <a:ext uri="{FF2B5EF4-FFF2-40B4-BE49-F238E27FC236}">
                  <a16:creationId xmlns:a16="http://schemas.microsoft.com/office/drawing/2014/main" id="{BEA2DC8F-6AAD-4A61-8981-1120B904A041}"/>
                </a:ext>
              </a:extLst>
            </p:cNvPr>
            <p:cNvSpPr>
              <a:spLocks noChangeShapeType="1"/>
            </p:cNvSpPr>
            <p:nvPr/>
          </p:nvSpPr>
          <p:spPr bwMode="auto">
            <a:xfrm flipV="1">
              <a:off x="7453015" y="2922667"/>
              <a:ext cx="0" cy="330200"/>
            </a:xfrm>
            <a:prstGeom prst="line">
              <a:avLst/>
            </a:prstGeom>
            <a:noFill/>
            <a:ln w="25400" cap="rnd">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a:p>
          </p:txBody>
        </p:sp>
        <p:sp>
          <p:nvSpPr>
            <p:cNvPr id="238" name="Rectangle 7">
              <a:extLst>
                <a:ext uri="{FF2B5EF4-FFF2-40B4-BE49-F238E27FC236}">
                  <a16:creationId xmlns:a16="http://schemas.microsoft.com/office/drawing/2014/main" id="{944ED5B0-2B7B-4717-8086-1932221E8CB5}"/>
                </a:ext>
              </a:extLst>
            </p:cNvPr>
            <p:cNvSpPr>
              <a:spLocks noChangeArrowheads="1"/>
            </p:cNvSpPr>
            <p:nvPr/>
          </p:nvSpPr>
          <p:spPr bwMode="auto">
            <a:xfrm>
              <a:off x="7229178" y="2433717"/>
              <a:ext cx="358775" cy="554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3600" b="0" i="0" u="none" strike="noStrike" cap="none" normalizeH="0" baseline="0" dirty="0">
                  <a:ln>
                    <a:noFill/>
                  </a:ln>
                  <a:solidFill>
                    <a:srgbClr val="000000"/>
                  </a:solidFill>
                  <a:effectLst/>
                  <a:latin typeface="Arial" panose="020B0604020202020204" pitchFamily="34" charset="0"/>
                </a:rPr>
                <a:t>O</a:t>
              </a:r>
              <a:endParaRPr kumimoji="0" lang="de-DE" altLang="de-DE" sz="1800" b="0" i="0" u="none" strike="noStrike" cap="none" normalizeH="0" baseline="0" dirty="0">
                <a:ln>
                  <a:noFill/>
                </a:ln>
                <a:solidFill>
                  <a:schemeClr val="tx1"/>
                </a:solidFill>
                <a:effectLst/>
                <a:latin typeface="Arial" panose="020B0604020202020204" pitchFamily="34" charset="0"/>
              </a:endParaRPr>
            </a:p>
          </p:txBody>
        </p:sp>
        <p:sp>
          <p:nvSpPr>
            <p:cNvPr id="239" name="Line 8">
              <a:extLst>
                <a:ext uri="{FF2B5EF4-FFF2-40B4-BE49-F238E27FC236}">
                  <a16:creationId xmlns:a16="http://schemas.microsoft.com/office/drawing/2014/main" id="{B30703C5-BE81-409D-8E3D-FAA821D0D9FD}"/>
                </a:ext>
              </a:extLst>
            </p:cNvPr>
            <p:cNvSpPr>
              <a:spLocks noChangeShapeType="1"/>
            </p:cNvSpPr>
            <p:nvPr/>
          </p:nvSpPr>
          <p:spPr bwMode="auto">
            <a:xfrm flipH="1">
              <a:off x="6787853" y="3529092"/>
              <a:ext cx="427038" cy="177800"/>
            </a:xfrm>
            <a:prstGeom prst="line">
              <a:avLst/>
            </a:prstGeom>
            <a:noFill/>
            <a:ln w="25400" cap="rnd">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a:p>
          </p:txBody>
        </p:sp>
        <p:sp>
          <p:nvSpPr>
            <p:cNvPr id="240" name="Line 10">
              <a:extLst>
                <a:ext uri="{FF2B5EF4-FFF2-40B4-BE49-F238E27FC236}">
                  <a16:creationId xmlns:a16="http://schemas.microsoft.com/office/drawing/2014/main" id="{EBF54B4A-5FC2-48A8-A34A-03BEFAF3D158}"/>
                </a:ext>
              </a:extLst>
            </p:cNvPr>
            <p:cNvSpPr>
              <a:spLocks noChangeShapeType="1"/>
            </p:cNvSpPr>
            <p:nvPr/>
          </p:nvSpPr>
          <p:spPr bwMode="auto">
            <a:xfrm flipH="1" flipV="1">
              <a:off x="7589540" y="3591005"/>
              <a:ext cx="269875" cy="207963"/>
            </a:xfrm>
            <a:prstGeom prst="line">
              <a:avLst/>
            </a:prstGeom>
            <a:noFill/>
            <a:ln w="25400" cap="rnd">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a:p>
          </p:txBody>
        </p:sp>
        <p:sp>
          <p:nvSpPr>
            <p:cNvPr id="241" name="Rectangle 11">
              <a:extLst>
                <a:ext uri="{FF2B5EF4-FFF2-40B4-BE49-F238E27FC236}">
                  <a16:creationId xmlns:a16="http://schemas.microsoft.com/office/drawing/2014/main" id="{D8F83FA9-EF01-4CFC-8DB4-6569FDEE1A02}"/>
                </a:ext>
              </a:extLst>
            </p:cNvPr>
            <p:cNvSpPr>
              <a:spLocks noChangeArrowheads="1"/>
            </p:cNvSpPr>
            <p:nvPr/>
          </p:nvSpPr>
          <p:spPr bwMode="auto">
            <a:xfrm>
              <a:off x="7249815" y="3202067"/>
              <a:ext cx="333375" cy="554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3600" b="0" i="0" u="none" strike="noStrike" cap="none" normalizeH="0" baseline="0" dirty="0">
                  <a:ln>
                    <a:noFill/>
                  </a:ln>
                  <a:solidFill>
                    <a:srgbClr val="000000"/>
                  </a:solidFill>
                  <a:effectLst/>
                  <a:latin typeface="Arial" panose="020B0604020202020204" pitchFamily="34" charset="0"/>
                </a:rPr>
                <a:t>C</a:t>
              </a:r>
              <a:endParaRPr kumimoji="0" lang="de-DE" altLang="de-DE" sz="1800" b="0" i="0" u="none" strike="noStrike" cap="none" normalizeH="0" baseline="0" dirty="0">
                <a:ln>
                  <a:noFill/>
                </a:ln>
                <a:solidFill>
                  <a:schemeClr val="tx1"/>
                </a:solidFill>
                <a:effectLst/>
                <a:latin typeface="Arial" panose="020B0604020202020204" pitchFamily="34" charset="0"/>
              </a:endParaRPr>
            </a:p>
          </p:txBody>
        </p:sp>
      </p:grpSp>
      <p:sp>
        <p:nvSpPr>
          <p:cNvPr id="23" name="Textfeld 22">
            <a:extLst>
              <a:ext uri="{FF2B5EF4-FFF2-40B4-BE49-F238E27FC236}">
                <a16:creationId xmlns:a16="http://schemas.microsoft.com/office/drawing/2014/main" id="{6200201C-59F6-4494-BD56-4AA825AF467A}"/>
              </a:ext>
            </a:extLst>
          </p:cNvPr>
          <p:cNvSpPr txBox="1"/>
          <p:nvPr/>
        </p:nvSpPr>
        <p:spPr>
          <a:xfrm>
            <a:off x="3941437" y="3792071"/>
            <a:ext cx="4388868" cy="646331"/>
          </a:xfrm>
          <a:prstGeom prst="rect">
            <a:avLst/>
          </a:prstGeom>
          <a:noFill/>
        </p:spPr>
        <p:txBody>
          <a:bodyPr wrap="square" rtlCol="0">
            <a:spAutoFit/>
          </a:bodyPr>
          <a:lstStyle/>
          <a:p>
            <a:r>
              <a:rPr lang="de-DE" dirty="0" err="1"/>
              <a:t>There</a:t>
            </a:r>
            <a:r>
              <a:rPr lang="de-DE" dirty="0"/>
              <a:t> </a:t>
            </a:r>
            <a:r>
              <a:rPr lang="de-DE" dirty="0" err="1"/>
              <a:t>is</a:t>
            </a:r>
            <a:r>
              <a:rPr lang="de-DE" dirty="0"/>
              <a:t> </a:t>
            </a:r>
            <a:r>
              <a:rPr lang="de-DE" dirty="0" err="1"/>
              <a:t>only</a:t>
            </a:r>
            <a:r>
              <a:rPr lang="de-DE" dirty="0"/>
              <a:t> </a:t>
            </a:r>
            <a:r>
              <a:rPr lang="de-DE" dirty="0" err="1"/>
              <a:t>one</a:t>
            </a:r>
            <a:r>
              <a:rPr lang="de-DE" dirty="0"/>
              <a:t> </a:t>
            </a:r>
            <a:r>
              <a:rPr lang="de-DE" dirty="0" err="1"/>
              <a:t>possibility</a:t>
            </a:r>
            <a:r>
              <a:rPr lang="de-DE" dirty="0"/>
              <a:t> </a:t>
            </a:r>
            <a:r>
              <a:rPr lang="de-DE" dirty="0" err="1"/>
              <a:t>for</a:t>
            </a:r>
            <a:r>
              <a:rPr lang="de-DE" dirty="0"/>
              <a:t> </a:t>
            </a:r>
            <a:r>
              <a:rPr lang="de-DE" dirty="0" err="1"/>
              <a:t>the</a:t>
            </a:r>
            <a:r>
              <a:rPr lang="de-DE" dirty="0"/>
              <a:t> </a:t>
            </a:r>
            <a:r>
              <a:rPr lang="de-DE" dirty="0" err="1"/>
              <a:t>missing</a:t>
            </a:r>
            <a:r>
              <a:rPr lang="de-DE" dirty="0"/>
              <a:t> </a:t>
            </a:r>
            <a:r>
              <a:rPr lang="de-DE" dirty="0" err="1"/>
              <a:t>pieces</a:t>
            </a:r>
            <a:r>
              <a:rPr lang="de-DE" dirty="0"/>
              <a:t>.</a:t>
            </a:r>
          </a:p>
        </p:txBody>
      </p:sp>
      <p:sp>
        <p:nvSpPr>
          <p:cNvPr id="51" name="Textfeld 50">
            <a:extLst>
              <a:ext uri="{FF2B5EF4-FFF2-40B4-BE49-F238E27FC236}">
                <a16:creationId xmlns:a16="http://schemas.microsoft.com/office/drawing/2014/main" id="{E138BBF7-19D5-4AD1-A6A2-857070BBD5CB}"/>
              </a:ext>
            </a:extLst>
          </p:cNvPr>
          <p:cNvSpPr txBox="1"/>
          <p:nvPr/>
        </p:nvSpPr>
        <p:spPr>
          <a:xfrm>
            <a:off x="4397178" y="296562"/>
            <a:ext cx="3212739" cy="461665"/>
          </a:xfrm>
          <a:prstGeom prst="rect">
            <a:avLst/>
          </a:prstGeom>
          <a:noFill/>
        </p:spPr>
        <p:txBody>
          <a:bodyPr wrap="none" rtlCol="0">
            <a:spAutoFit/>
          </a:bodyPr>
          <a:lstStyle/>
          <a:p>
            <a:r>
              <a:rPr lang="de-DE" sz="2400" b="1" dirty="0">
                <a:latin typeface="Arial" panose="020B0604020202020204" pitchFamily="34" charset="0"/>
                <a:cs typeface="Arial" panose="020B0604020202020204" pitchFamily="34" charset="0"/>
              </a:rPr>
              <a:t>Struktural </a:t>
            </a:r>
            <a:r>
              <a:rPr lang="de-DE" sz="2400" b="1" dirty="0" err="1">
                <a:latin typeface="Arial" panose="020B0604020202020204" pitchFamily="34" charset="0"/>
                <a:cs typeface="Arial" panose="020B0604020202020204" pitchFamily="34" charset="0"/>
              </a:rPr>
              <a:t>fragments</a:t>
            </a:r>
            <a:endParaRPr lang="de-DE" sz="24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207504029"/>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3"/>
                                        </p:tgtEl>
                                        <p:attrNameLst>
                                          <p:attrName>style.visibility</p:attrName>
                                        </p:attrNameLst>
                                      </p:cBhvr>
                                      <p:to>
                                        <p:strVal val="visible"/>
                                      </p:to>
                                    </p:set>
                                    <p:animEffect transition="in" filter="circle(in)">
                                      <p:cBhvr>
                                        <p:cTn id="7" dur="2000"/>
                                        <p:tgtEl>
                                          <p:spTgt spid="23"/>
                                        </p:tgtEl>
                                      </p:cBhvr>
                                    </p:animEffect>
                                  </p:childTnLst>
                                </p:cTn>
                              </p:par>
                            </p:childTnLst>
                          </p:cTn>
                        </p:par>
                        <p:par>
                          <p:cTn id="8" fill="hold">
                            <p:stCondLst>
                              <p:cond delay="2000"/>
                            </p:stCondLst>
                            <p:childTnLst>
                              <p:par>
                                <p:cTn id="9" presetID="10" presetClass="entr" presetSubtype="0" fill="hold" nodeType="afterEffect">
                                  <p:stCondLst>
                                    <p:cond delay="0"/>
                                  </p:stCondLst>
                                  <p:childTnLst>
                                    <p:set>
                                      <p:cBhvr>
                                        <p:cTn id="10" dur="1" fill="hold">
                                          <p:stCondLst>
                                            <p:cond delay="0"/>
                                          </p:stCondLst>
                                        </p:cTn>
                                        <p:tgtEl>
                                          <p:spTgt spid="204"/>
                                        </p:tgtEl>
                                        <p:attrNameLst>
                                          <p:attrName>style.visibility</p:attrName>
                                        </p:attrNameLst>
                                      </p:cBhvr>
                                      <p:to>
                                        <p:strVal val="visible"/>
                                      </p:to>
                                    </p:set>
                                    <p:animEffect transition="in" filter="fade">
                                      <p:cBhvr>
                                        <p:cTn id="11" dur="500"/>
                                        <p:tgtEl>
                                          <p:spTgt spid="204"/>
                                        </p:tgtEl>
                                      </p:cBhvr>
                                    </p:animEffect>
                                  </p:childTnLst>
                                </p:cTn>
                              </p:par>
                            </p:childTnLst>
                          </p:cTn>
                        </p:par>
                        <p:par>
                          <p:cTn id="12" fill="hold">
                            <p:stCondLst>
                              <p:cond delay="2500"/>
                            </p:stCondLst>
                            <p:childTnLst>
                              <p:par>
                                <p:cTn id="13" presetID="10" presetClass="entr" presetSubtype="0" fill="hold" nodeType="afterEffect">
                                  <p:stCondLst>
                                    <p:cond delay="0"/>
                                  </p:stCondLst>
                                  <p:childTnLst>
                                    <p:set>
                                      <p:cBhvr>
                                        <p:cTn id="14" dur="1" fill="hold">
                                          <p:stCondLst>
                                            <p:cond delay="0"/>
                                          </p:stCondLst>
                                        </p:cTn>
                                        <p:tgtEl>
                                          <p:spTgt spid="235"/>
                                        </p:tgtEl>
                                        <p:attrNameLst>
                                          <p:attrName>style.visibility</p:attrName>
                                        </p:attrNameLst>
                                      </p:cBhvr>
                                      <p:to>
                                        <p:strVal val="visible"/>
                                      </p:to>
                                    </p:set>
                                    <p:animEffect transition="in" filter="fade">
                                      <p:cBhvr>
                                        <p:cTn id="15" dur="500"/>
                                        <p:tgtEl>
                                          <p:spTgt spid="23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1" name="Grafik 200">
            <a:extLst>
              <a:ext uri="{FF2B5EF4-FFF2-40B4-BE49-F238E27FC236}">
                <a16:creationId xmlns:a16="http://schemas.microsoft.com/office/drawing/2014/main" id="{60221DC2-C364-4E70-B248-0382F8B87A12}"/>
              </a:ext>
            </a:extLst>
          </p:cNvPr>
          <p:cNvPicPr>
            <a:picLocks noChangeAspect="1"/>
          </p:cNvPicPr>
          <p:nvPr/>
        </p:nvPicPr>
        <p:blipFill>
          <a:blip r:embed="rId2"/>
          <a:stretch>
            <a:fillRect/>
          </a:stretch>
        </p:blipFill>
        <p:spPr>
          <a:xfrm>
            <a:off x="14129" y="0"/>
            <a:ext cx="12163742" cy="6858000"/>
          </a:xfrm>
          <a:prstGeom prst="rect">
            <a:avLst/>
          </a:prstGeom>
        </p:spPr>
      </p:pic>
      <p:sp>
        <p:nvSpPr>
          <p:cNvPr id="174" name="Textfeld 173">
            <a:extLst>
              <a:ext uri="{FF2B5EF4-FFF2-40B4-BE49-F238E27FC236}">
                <a16:creationId xmlns:a16="http://schemas.microsoft.com/office/drawing/2014/main" id="{896AFC39-1752-4129-8EC9-48C8934B7052}"/>
              </a:ext>
            </a:extLst>
          </p:cNvPr>
          <p:cNvSpPr txBox="1"/>
          <p:nvPr/>
        </p:nvSpPr>
        <p:spPr>
          <a:xfrm>
            <a:off x="913494" y="4185534"/>
            <a:ext cx="1518364" cy="461665"/>
          </a:xfrm>
          <a:prstGeom prst="rect">
            <a:avLst/>
          </a:prstGeom>
          <a:noFill/>
        </p:spPr>
        <p:txBody>
          <a:bodyPr wrap="none" rtlCol="0">
            <a:spAutoFit/>
          </a:bodyPr>
          <a:lstStyle/>
          <a:p>
            <a:r>
              <a:rPr lang="de-DE" sz="2400" b="1" dirty="0">
                <a:solidFill>
                  <a:srgbClr val="0070C0"/>
                </a:solidFill>
                <a:latin typeface="Arial" panose="020B0604020202020204" pitchFamily="34" charset="0"/>
                <a:cs typeface="Arial" panose="020B0604020202020204" pitchFamily="34" charset="0"/>
              </a:rPr>
              <a:t>2.92 ppm</a:t>
            </a:r>
          </a:p>
        </p:txBody>
      </p:sp>
      <p:sp>
        <p:nvSpPr>
          <p:cNvPr id="202" name="Textfeld 201">
            <a:extLst>
              <a:ext uri="{FF2B5EF4-FFF2-40B4-BE49-F238E27FC236}">
                <a16:creationId xmlns:a16="http://schemas.microsoft.com/office/drawing/2014/main" id="{3CAAA856-D2EC-41AC-B257-CBEC7CBFE9E4}"/>
              </a:ext>
            </a:extLst>
          </p:cNvPr>
          <p:cNvSpPr txBox="1"/>
          <p:nvPr/>
        </p:nvSpPr>
        <p:spPr>
          <a:xfrm>
            <a:off x="9077746" y="4185534"/>
            <a:ext cx="1518364" cy="461665"/>
          </a:xfrm>
          <a:prstGeom prst="rect">
            <a:avLst/>
          </a:prstGeom>
          <a:noFill/>
        </p:spPr>
        <p:txBody>
          <a:bodyPr wrap="none" rtlCol="0">
            <a:spAutoFit/>
          </a:bodyPr>
          <a:lstStyle/>
          <a:p>
            <a:r>
              <a:rPr lang="de-DE" sz="2400" b="1" dirty="0">
                <a:solidFill>
                  <a:srgbClr val="C00000"/>
                </a:solidFill>
                <a:latin typeface="Arial" panose="020B0604020202020204" pitchFamily="34" charset="0"/>
                <a:cs typeface="Arial" panose="020B0604020202020204" pitchFamily="34" charset="0"/>
              </a:rPr>
              <a:t>1.22 ppm</a:t>
            </a:r>
          </a:p>
        </p:txBody>
      </p:sp>
      <p:sp>
        <p:nvSpPr>
          <p:cNvPr id="2" name="Textfeld 1">
            <a:extLst>
              <a:ext uri="{FF2B5EF4-FFF2-40B4-BE49-F238E27FC236}">
                <a16:creationId xmlns:a16="http://schemas.microsoft.com/office/drawing/2014/main" id="{72DA3AE0-F0A3-4D40-9441-E93D2BC5C97D}"/>
              </a:ext>
            </a:extLst>
          </p:cNvPr>
          <p:cNvSpPr txBox="1"/>
          <p:nvPr/>
        </p:nvSpPr>
        <p:spPr>
          <a:xfrm>
            <a:off x="1289957" y="5190821"/>
            <a:ext cx="579005" cy="461665"/>
          </a:xfrm>
          <a:prstGeom prst="rect">
            <a:avLst/>
          </a:prstGeom>
          <a:noFill/>
        </p:spPr>
        <p:txBody>
          <a:bodyPr wrap="none" rtlCol="0">
            <a:spAutoFit/>
          </a:bodyPr>
          <a:lstStyle/>
          <a:p>
            <a:r>
              <a:rPr lang="de-DE" sz="2400" b="1" dirty="0">
                <a:solidFill>
                  <a:srgbClr val="0070C0"/>
                </a:solidFill>
                <a:latin typeface="Arial" panose="020B0604020202020204" pitchFamily="34" charset="0"/>
                <a:cs typeface="Arial" panose="020B0604020202020204" pitchFamily="34" charset="0"/>
              </a:rPr>
              <a:t>2H</a:t>
            </a:r>
          </a:p>
        </p:txBody>
      </p:sp>
      <p:sp>
        <p:nvSpPr>
          <p:cNvPr id="205" name="Textfeld 204">
            <a:extLst>
              <a:ext uri="{FF2B5EF4-FFF2-40B4-BE49-F238E27FC236}">
                <a16:creationId xmlns:a16="http://schemas.microsoft.com/office/drawing/2014/main" id="{4E49B966-D95C-47EF-B434-9379541B56EB}"/>
              </a:ext>
            </a:extLst>
          </p:cNvPr>
          <p:cNvSpPr txBox="1"/>
          <p:nvPr/>
        </p:nvSpPr>
        <p:spPr>
          <a:xfrm>
            <a:off x="9547425" y="5008228"/>
            <a:ext cx="579005" cy="461665"/>
          </a:xfrm>
          <a:prstGeom prst="rect">
            <a:avLst/>
          </a:prstGeom>
          <a:noFill/>
        </p:spPr>
        <p:txBody>
          <a:bodyPr wrap="none" rtlCol="0">
            <a:spAutoFit/>
          </a:bodyPr>
          <a:lstStyle/>
          <a:p>
            <a:r>
              <a:rPr lang="de-DE" sz="2400" b="1" dirty="0">
                <a:solidFill>
                  <a:srgbClr val="C00000"/>
                </a:solidFill>
                <a:latin typeface="Arial" panose="020B0604020202020204" pitchFamily="34" charset="0"/>
                <a:cs typeface="Arial" panose="020B0604020202020204" pitchFamily="34" charset="0"/>
              </a:rPr>
              <a:t>3H</a:t>
            </a:r>
          </a:p>
        </p:txBody>
      </p:sp>
      <p:grpSp>
        <p:nvGrpSpPr>
          <p:cNvPr id="206" name="Gruppieren 205">
            <a:extLst>
              <a:ext uri="{FF2B5EF4-FFF2-40B4-BE49-F238E27FC236}">
                <a16:creationId xmlns:a16="http://schemas.microsoft.com/office/drawing/2014/main" id="{D122764A-B713-4193-AD2F-1A509BB796EC}"/>
              </a:ext>
            </a:extLst>
          </p:cNvPr>
          <p:cNvGrpSpPr/>
          <p:nvPr/>
        </p:nvGrpSpPr>
        <p:grpSpPr>
          <a:xfrm>
            <a:off x="9132016" y="2334567"/>
            <a:ext cx="1304975" cy="1689061"/>
            <a:chOff x="3384777" y="2227262"/>
            <a:chExt cx="1304975" cy="1689061"/>
          </a:xfrm>
        </p:grpSpPr>
        <p:sp>
          <p:nvSpPr>
            <p:cNvPr id="207" name="Line 12">
              <a:extLst>
                <a:ext uri="{FF2B5EF4-FFF2-40B4-BE49-F238E27FC236}">
                  <a16:creationId xmlns:a16="http://schemas.microsoft.com/office/drawing/2014/main" id="{6CE0B7F3-91F6-4C1A-A600-DA8CB7F5092B}"/>
                </a:ext>
              </a:extLst>
            </p:cNvPr>
            <p:cNvSpPr>
              <a:spLocks noChangeShapeType="1"/>
            </p:cNvSpPr>
            <p:nvPr/>
          </p:nvSpPr>
          <p:spPr bwMode="auto">
            <a:xfrm flipH="1">
              <a:off x="3922940" y="2727325"/>
              <a:ext cx="77788" cy="287338"/>
            </a:xfrm>
            <a:prstGeom prst="line">
              <a:avLst/>
            </a:prstGeom>
            <a:noFill/>
            <a:ln w="3175" cap="flat">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a:p>
          </p:txBody>
        </p:sp>
        <p:sp>
          <p:nvSpPr>
            <p:cNvPr id="208" name="Freeform 13">
              <a:extLst>
                <a:ext uri="{FF2B5EF4-FFF2-40B4-BE49-F238E27FC236}">
                  <a16:creationId xmlns:a16="http://schemas.microsoft.com/office/drawing/2014/main" id="{8A5DC3CE-58AA-4A22-AB93-673B54F31947}"/>
                </a:ext>
              </a:extLst>
            </p:cNvPr>
            <p:cNvSpPr>
              <a:spLocks/>
            </p:cNvSpPr>
            <p:nvPr/>
          </p:nvSpPr>
          <p:spPr bwMode="auto">
            <a:xfrm>
              <a:off x="3910240" y="2703512"/>
              <a:ext cx="163513" cy="319088"/>
            </a:xfrm>
            <a:custGeom>
              <a:avLst/>
              <a:gdLst>
                <a:gd name="T0" fmla="*/ 11 w 103"/>
                <a:gd name="T1" fmla="*/ 0 h 201"/>
                <a:gd name="T2" fmla="*/ 103 w 103"/>
                <a:gd name="T3" fmla="*/ 25 h 201"/>
                <a:gd name="T4" fmla="*/ 15 w 103"/>
                <a:gd name="T5" fmla="*/ 201 h 201"/>
                <a:gd name="T6" fmla="*/ 0 w 103"/>
                <a:gd name="T7" fmla="*/ 196 h 201"/>
                <a:gd name="T8" fmla="*/ 11 w 103"/>
                <a:gd name="T9" fmla="*/ 0 h 201"/>
              </a:gdLst>
              <a:ahLst/>
              <a:cxnLst>
                <a:cxn ang="0">
                  <a:pos x="T0" y="T1"/>
                </a:cxn>
                <a:cxn ang="0">
                  <a:pos x="T2" y="T3"/>
                </a:cxn>
                <a:cxn ang="0">
                  <a:pos x="T4" y="T5"/>
                </a:cxn>
                <a:cxn ang="0">
                  <a:pos x="T6" y="T7"/>
                </a:cxn>
                <a:cxn ang="0">
                  <a:pos x="T8" y="T9"/>
                </a:cxn>
              </a:cxnLst>
              <a:rect l="0" t="0" r="r" b="b"/>
              <a:pathLst>
                <a:path w="103" h="201">
                  <a:moveTo>
                    <a:pt x="11" y="0"/>
                  </a:moveTo>
                  <a:lnTo>
                    <a:pt x="103" y="25"/>
                  </a:lnTo>
                  <a:lnTo>
                    <a:pt x="15" y="201"/>
                  </a:lnTo>
                  <a:lnTo>
                    <a:pt x="0" y="196"/>
                  </a:lnTo>
                  <a:lnTo>
                    <a:pt x="11"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e-DE"/>
            </a:p>
          </p:txBody>
        </p:sp>
        <p:sp>
          <p:nvSpPr>
            <p:cNvPr id="209" name="Rectangle 14">
              <a:extLst>
                <a:ext uri="{FF2B5EF4-FFF2-40B4-BE49-F238E27FC236}">
                  <a16:creationId xmlns:a16="http://schemas.microsoft.com/office/drawing/2014/main" id="{6B533AB4-7A57-4231-B0F0-1DA6FA8FD98F}"/>
                </a:ext>
              </a:extLst>
            </p:cNvPr>
            <p:cNvSpPr>
              <a:spLocks noChangeArrowheads="1"/>
            </p:cNvSpPr>
            <p:nvPr/>
          </p:nvSpPr>
          <p:spPr bwMode="auto">
            <a:xfrm>
              <a:off x="3897540" y="2227262"/>
              <a:ext cx="333425" cy="5539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3600" b="0" i="0" u="none" strike="noStrike" cap="none" normalizeH="0" baseline="0" dirty="0">
                  <a:ln>
                    <a:noFill/>
                  </a:ln>
                  <a:solidFill>
                    <a:srgbClr val="C00000"/>
                  </a:solidFill>
                  <a:effectLst/>
                  <a:latin typeface="Arial" panose="020B0604020202020204" pitchFamily="34" charset="0"/>
                </a:rPr>
                <a:t>H</a:t>
              </a:r>
              <a:endParaRPr kumimoji="0" lang="de-DE" altLang="de-DE" sz="1800" b="0" i="0" u="none" strike="noStrike" cap="none" normalizeH="0" baseline="0" dirty="0">
                <a:ln>
                  <a:noFill/>
                </a:ln>
                <a:solidFill>
                  <a:srgbClr val="C00000"/>
                </a:solidFill>
                <a:effectLst/>
                <a:latin typeface="Arial" panose="020B0604020202020204" pitchFamily="34" charset="0"/>
              </a:endParaRPr>
            </a:p>
          </p:txBody>
        </p:sp>
        <p:sp>
          <p:nvSpPr>
            <p:cNvPr id="210" name="Line 24">
              <a:extLst>
                <a:ext uri="{FF2B5EF4-FFF2-40B4-BE49-F238E27FC236}">
                  <a16:creationId xmlns:a16="http://schemas.microsoft.com/office/drawing/2014/main" id="{8E642464-BF87-47F9-91F8-1E8E093D6DB3}"/>
                </a:ext>
              </a:extLst>
            </p:cNvPr>
            <p:cNvSpPr>
              <a:spLocks noChangeShapeType="1"/>
            </p:cNvSpPr>
            <p:nvPr/>
          </p:nvSpPr>
          <p:spPr bwMode="auto">
            <a:xfrm flipV="1">
              <a:off x="3668940" y="2717800"/>
              <a:ext cx="142875" cy="38100"/>
            </a:xfrm>
            <a:prstGeom prst="line">
              <a:avLst/>
            </a:prstGeom>
            <a:noFill/>
            <a:ln w="23813" cap="rnd">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a:p>
          </p:txBody>
        </p:sp>
        <p:sp>
          <p:nvSpPr>
            <p:cNvPr id="211" name="Line 25">
              <a:extLst>
                <a:ext uri="{FF2B5EF4-FFF2-40B4-BE49-F238E27FC236}">
                  <a16:creationId xmlns:a16="http://schemas.microsoft.com/office/drawing/2014/main" id="{D47AE494-8083-451C-850A-51D94F8BA118}"/>
                </a:ext>
              </a:extLst>
            </p:cNvPr>
            <p:cNvSpPr>
              <a:spLocks noChangeShapeType="1"/>
            </p:cNvSpPr>
            <p:nvPr/>
          </p:nvSpPr>
          <p:spPr bwMode="auto">
            <a:xfrm flipV="1">
              <a:off x="3702277" y="2789237"/>
              <a:ext cx="112713" cy="31750"/>
            </a:xfrm>
            <a:prstGeom prst="line">
              <a:avLst/>
            </a:prstGeom>
            <a:noFill/>
            <a:ln w="23813" cap="rnd">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a:p>
          </p:txBody>
        </p:sp>
        <p:sp>
          <p:nvSpPr>
            <p:cNvPr id="212" name="Line 26">
              <a:extLst>
                <a:ext uri="{FF2B5EF4-FFF2-40B4-BE49-F238E27FC236}">
                  <a16:creationId xmlns:a16="http://schemas.microsoft.com/office/drawing/2014/main" id="{710B4086-C65F-45E6-8BF9-C67484EF8D2F}"/>
                </a:ext>
              </a:extLst>
            </p:cNvPr>
            <p:cNvSpPr>
              <a:spLocks noChangeShapeType="1"/>
            </p:cNvSpPr>
            <p:nvPr/>
          </p:nvSpPr>
          <p:spPr bwMode="auto">
            <a:xfrm flipV="1">
              <a:off x="3734027" y="2862262"/>
              <a:ext cx="85725" cy="23813"/>
            </a:xfrm>
            <a:prstGeom prst="line">
              <a:avLst/>
            </a:prstGeom>
            <a:noFill/>
            <a:ln w="23813" cap="rnd">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a:p>
          </p:txBody>
        </p:sp>
        <p:sp>
          <p:nvSpPr>
            <p:cNvPr id="213" name="Line 27">
              <a:extLst>
                <a:ext uri="{FF2B5EF4-FFF2-40B4-BE49-F238E27FC236}">
                  <a16:creationId xmlns:a16="http://schemas.microsoft.com/office/drawing/2014/main" id="{4683F3BC-4797-4F62-AF78-B15ECBDB3F46}"/>
                </a:ext>
              </a:extLst>
            </p:cNvPr>
            <p:cNvSpPr>
              <a:spLocks noChangeShapeType="1"/>
            </p:cNvSpPr>
            <p:nvPr/>
          </p:nvSpPr>
          <p:spPr bwMode="auto">
            <a:xfrm flipV="1">
              <a:off x="3767365" y="2935287"/>
              <a:ext cx="58738" cy="15875"/>
            </a:xfrm>
            <a:prstGeom prst="line">
              <a:avLst/>
            </a:prstGeom>
            <a:noFill/>
            <a:ln w="23813" cap="rnd">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a:p>
          </p:txBody>
        </p:sp>
        <p:sp>
          <p:nvSpPr>
            <p:cNvPr id="214" name="Line 28">
              <a:extLst>
                <a:ext uri="{FF2B5EF4-FFF2-40B4-BE49-F238E27FC236}">
                  <a16:creationId xmlns:a16="http://schemas.microsoft.com/office/drawing/2014/main" id="{FE1D6A37-0958-4C99-A87B-5E2923A6EBAD}"/>
                </a:ext>
              </a:extLst>
            </p:cNvPr>
            <p:cNvSpPr>
              <a:spLocks noChangeShapeType="1"/>
            </p:cNvSpPr>
            <p:nvPr/>
          </p:nvSpPr>
          <p:spPr bwMode="auto">
            <a:xfrm flipV="1">
              <a:off x="3800702" y="3008312"/>
              <a:ext cx="28575" cy="7938"/>
            </a:xfrm>
            <a:prstGeom prst="line">
              <a:avLst/>
            </a:prstGeom>
            <a:noFill/>
            <a:ln w="23813" cap="rnd">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a:p>
          </p:txBody>
        </p:sp>
        <p:sp>
          <p:nvSpPr>
            <p:cNvPr id="215" name="Rectangle 29">
              <a:extLst>
                <a:ext uri="{FF2B5EF4-FFF2-40B4-BE49-F238E27FC236}">
                  <a16:creationId xmlns:a16="http://schemas.microsoft.com/office/drawing/2014/main" id="{423122BF-62F5-4421-8B08-210D03712BA6}"/>
                </a:ext>
              </a:extLst>
            </p:cNvPr>
            <p:cNvSpPr>
              <a:spLocks noChangeArrowheads="1"/>
            </p:cNvSpPr>
            <p:nvPr/>
          </p:nvSpPr>
          <p:spPr bwMode="auto">
            <a:xfrm>
              <a:off x="3494315" y="2227262"/>
              <a:ext cx="333425" cy="5539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3600" b="0" i="0" u="none" strike="noStrike" cap="none" normalizeH="0" baseline="0" dirty="0">
                  <a:ln>
                    <a:noFill/>
                  </a:ln>
                  <a:solidFill>
                    <a:srgbClr val="C00000"/>
                  </a:solidFill>
                  <a:effectLst/>
                  <a:latin typeface="Arial" panose="020B0604020202020204" pitchFamily="34" charset="0"/>
                </a:rPr>
                <a:t>H</a:t>
              </a:r>
              <a:endParaRPr kumimoji="0" lang="de-DE" altLang="de-DE" sz="1800" b="0" i="0" u="none" strike="noStrike" cap="none" normalizeH="0" baseline="0" dirty="0">
                <a:ln>
                  <a:noFill/>
                </a:ln>
                <a:solidFill>
                  <a:srgbClr val="C00000"/>
                </a:solidFill>
                <a:effectLst/>
                <a:latin typeface="Arial" panose="020B0604020202020204" pitchFamily="34" charset="0"/>
              </a:endParaRPr>
            </a:p>
          </p:txBody>
        </p:sp>
        <p:sp>
          <p:nvSpPr>
            <p:cNvPr id="216" name="Line 30">
              <a:extLst>
                <a:ext uri="{FF2B5EF4-FFF2-40B4-BE49-F238E27FC236}">
                  <a16:creationId xmlns:a16="http://schemas.microsoft.com/office/drawing/2014/main" id="{CC1B5122-DC07-42CF-A957-A0EDFD0720BD}"/>
                </a:ext>
              </a:extLst>
            </p:cNvPr>
            <p:cNvSpPr>
              <a:spLocks noChangeShapeType="1"/>
            </p:cNvSpPr>
            <p:nvPr/>
          </p:nvSpPr>
          <p:spPr bwMode="auto">
            <a:xfrm flipH="1">
              <a:off x="3384777" y="3340100"/>
              <a:ext cx="300038" cy="173038"/>
            </a:xfrm>
            <a:prstGeom prst="line">
              <a:avLst/>
            </a:prstGeom>
            <a:noFill/>
            <a:ln w="25400" cap="rnd">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a:p>
          </p:txBody>
        </p:sp>
        <p:sp>
          <p:nvSpPr>
            <p:cNvPr id="217" name="Line 32">
              <a:extLst>
                <a:ext uri="{FF2B5EF4-FFF2-40B4-BE49-F238E27FC236}">
                  <a16:creationId xmlns:a16="http://schemas.microsoft.com/office/drawing/2014/main" id="{0B33A903-FB74-46FE-9629-5E87A4BB24A2}"/>
                </a:ext>
              </a:extLst>
            </p:cNvPr>
            <p:cNvSpPr>
              <a:spLocks noChangeShapeType="1"/>
            </p:cNvSpPr>
            <p:nvPr/>
          </p:nvSpPr>
          <p:spPr bwMode="auto">
            <a:xfrm flipH="1" flipV="1">
              <a:off x="4064227" y="3344862"/>
              <a:ext cx="268288" cy="153988"/>
            </a:xfrm>
            <a:prstGeom prst="line">
              <a:avLst/>
            </a:prstGeom>
            <a:noFill/>
            <a:ln w="25400" cap="rnd">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a:p>
          </p:txBody>
        </p:sp>
        <p:sp>
          <p:nvSpPr>
            <p:cNvPr id="218" name="Rectangle 33">
              <a:extLst>
                <a:ext uri="{FF2B5EF4-FFF2-40B4-BE49-F238E27FC236}">
                  <a16:creationId xmlns:a16="http://schemas.microsoft.com/office/drawing/2014/main" id="{6A763E48-2A42-440E-8D5C-90C7DA35CF7B}"/>
                </a:ext>
              </a:extLst>
            </p:cNvPr>
            <p:cNvSpPr>
              <a:spLocks noChangeArrowheads="1"/>
            </p:cNvSpPr>
            <p:nvPr/>
          </p:nvSpPr>
          <p:spPr bwMode="auto">
            <a:xfrm>
              <a:off x="3705452" y="2978150"/>
              <a:ext cx="333425" cy="5539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3600" b="0" i="0" u="none" strike="noStrike" cap="none" normalizeH="0" baseline="0" dirty="0">
                  <a:ln>
                    <a:noFill/>
                  </a:ln>
                  <a:solidFill>
                    <a:srgbClr val="000000"/>
                  </a:solidFill>
                  <a:effectLst/>
                  <a:latin typeface="Arial" panose="020B0604020202020204" pitchFamily="34" charset="0"/>
                </a:rPr>
                <a:t>C</a:t>
              </a:r>
              <a:endParaRPr kumimoji="0" lang="de-DE" altLang="de-DE" sz="1800" b="0" i="0" u="none" strike="noStrike" cap="none" normalizeH="0" baseline="0" dirty="0">
                <a:ln>
                  <a:noFill/>
                </a:ln>
                <a:solidFill>
                  <a:schemeClr val="tx1"/>
                </a:solidFill>
                <a:effectLst/>
                <a:latin typeface="Arial" panose="020B0604020202020204" pitchFamily="34" charset="0"/>
              </a:endParaRPr>
            </a:p>
          </p:txBody>
        </p:sp>
        <p:sp>
          <p:nvSpPr>
            <p:cNvPr id="219" name="Rectangle 34">
              <a:extLst>
                <a:ext uri="{FF2B5EF4-FFF2-40B4-BE49-F238E27FC236}">
                  <a16:creationId xmlns:a16="http://schemas.microsoft.com/office/drawing/2014/main" id="{F5CC4AE0-6E11-49D1-9B56-FD4203C3379E}"/>
                </a:ext>
              </a:extLst>
            </p:cNvPr>
            <p:cNvSpPr>
              <a:spLocks noChangeArrowheads="1"/>
            </p:cNvSpPr>
            <p:nvPr/>
          </p:nvSpPr>
          <p:spPr bwMode="auto">
            <a:xfrm>
              <a:off x="4356327" y="3362325"/>
              <a:ext cx="333425" cy="5539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3600" b="0" i="0" u="none" strike="noStrike" cap="none" normalizeH="0" baseline="0" dirty="0">
                  <a:ln>
                    <a:noFill/>
                  </a:ln>
                  <a:solidFill>
                    <a:srgbClr val="C00000"/>
                  </a:solidFill>
                  <a:effectLst/>
                  <a:latin typeface="Arial" panose="020B0604020202020204" pitchFamily="34" charset="0"/>
                </a:rPr>
                <a:t>H</a:t>
              </a:r>
              <a:endParaRPr kumimoji="0" lang="de-DE" altLang="de-DE" sz="1800" b="0" i="0" u="none" strike="noStrike" cap="none" normalizeH="0" baseline="0" dirty="0">
                <a:ln>
                  <a:noFill/>
                </a:ln>
                <a:solidFill>
                  <a:srgbClr val="C00000"/>
                </a:solidFill>
                <a:effectLst/>
                <a:latin typeface="Arial" panose="020B0604020202020204" pitchFamily="34" charset="0"/>
              </a:endParaRPr>
            </a:p>
          </p:txBody>
        </p:sp>
      </p:grpSp>
      <p:grpSp>
        <p:nvGrpSpPr>
          <p:cNvPr id="220" name="Gruppieren 219">
            <a:extLst>
              <a:ext uri="{FF2B5EF4-FFF2-40B4-BE49-F238E27FC236}">
                <a16:creationId xmlns:a16="http://schemas.microsoft.com/office/drawing/2014/main" id="{C2D6896A-F970-44B0-A141-93B762B30F63}"/>
              </a:ext>
            </a:extLst>
          </p:cNvPr>
          <p:cNvGrpSpPr/>
          <p:nvPr/>
        </p:nvGrpSpPr>
        <p:grpSpPr>
          <a:xfrm>
            <a:off x="1184596" y="2503222"/>
            <a:ext cx="903288" cy="1376323"/>
            <a:chOff x="7994425" y="3596481"/>
            <a:chExt cx="903288" cy="1376323"/>
          </a:xfrm>
        </p:grpSpPr>
        <p:sp>
          <p:nvSpPr>
            <p:cNvPr id="221" name="Line 10">
              <a:extLst>
                <a:ext uri="{FF2B5EF4-FFF2-40B4-BE49-F238E27FC236}">
                  <a16:creationId xmlns:a16="http://schemas.microsoft.com/office/drawing/2014/main" id="{8115E287-90A2-4143-B6EC-3430CE070FE7}"/>
                </a:ext>
              </a:extLst>
            </p:cNvPr>
            <p:cNvSpPr>
              <a:spLocks noChangeShapeType="1"/>
            </p:cNvSpPr>
            <p:nvPr/>
          </p:nvSpPr>
          <p:spPr bwMode="auto">
            <a:xfrm flipH="1" flipV="1">
              <a:off x="7994425" y="3596481"/>
              <a:ext cx="269875" cy="207963"/>
            </a:xfrm>
            <a:prstGeom prst="line">
              <a:avLst/>
            </a:prstGeom>
            <a:noFill/>
            <a:ln w="25400" cap="rnd">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a:p>
          </p:txBody>
        </p:sp>
        <p:sp>
          <p:nvSpPr>
            <p:cNvPr id="222" name="Line 15">
              <a:extLst>
                <a:ext uri="{FF2B5EF4-FFF2-40B4-BE49-F238E27FC236}">
                  <a16:creationId xmlns:a16="http://schemas.microsoft.com/office/drawing/2014/main" id="{916C1C98-F173-4677-930B-204319FC0FB5}"/>
                </a:ext>
              </a:extLst>
            </p:cNvPr>
            <p:cNvSpPr>
              <a:spLocks noChangeShapeType="1"/>
            </p:cNvSpPr>
            <p:nvPr/>
          </p:nvSpPr>
          <p:spPr bwMode="auto">
            <a:xfrm flipV="1">
              <a:off x="8278588" y="4144168"/>
              <a:ext cx="79375" cy="287338"/>
            </a:xfrm>
            <a:prstGeom prst="line">
              <a:avLst/>
            </a:prstGeom>
            <a:noFill/>
            <a:ln w="3175" cap="flat">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a:p>
          </p:txBody>
        </p:sp>
        <p:sp>
          <p:nvSpPr>
            <p:cNvPr id="223" name="Freeform 16">
              <a:extLst>
                <a:ext uri="{FF2B5EF4-FFF2-40B4-BE49-F238E27FC236}">
                  <a16:creationId xmlns:a16="http://schemas.microsoft.com/office/drawing/2014/main" id="{19658326-B5DD-4F3F-AA93-B5FD6020E245}"/>
                </a:ext>
              </a:extLst>
            </p:cNvPr>
            <p:cNvSpPr>
              <a:spLocks/>
            </p:cNvSpPr>
            <p:nvPr/>
          </p:nvSpPr>
          <p:spPr bwMode="auto">
            <a:xfrm>
              <a:off x="8205563" y="4136231"/>
              <a:ext cx="165100" cy="320675"/>
            </a:xfrm>
            <a:custGeom>
              <a:avLst/>
              <a:gdLst>
                <a:gd name="T0" fmla="*/ 92 w 104"/>
                <a:gd name="T1" fmla="*/ 202 h 202"/>
                <a:gd name="T2" fmla="*/ 0 w 104"/>
                <a:gd name="T3" fmla="*/ 176 h 202"/>
                <a:gd name="T4" fmla="*/ 88 w 104"/>
                <a:gd name="T5" fmla="*/ 0 h 202"/>
                <a:gd name="T6" fmla="*/ 104 w 104"/>
                <a:gd name="T7" fmla="*/ 4 h 202"/>
                <a:gd name="T8" fmla="*/ 92 w 104"/>
                <a:gd name="T9" fmla="*/ 202 h 202"/>
              </a:gdLst>
              <a:ahLst/>
              <a:cxnLst>
                <a:cxn ang="0">
                  <a:pos x="T0" y="T1"/>
                </a:cxn>
                <a:cxn ang="0">
                  <a:pos x="T2" y="T3"/>
                </a:cxn>
                <a:cxn ang="0">
                  <a:pos x="T4" y="T5"/>
                </a:cxn>
                <a:cxn ang="0">
                  <a:pos x="T6" y="T7"/>
                </a:cxn>
                <a:cxn ang="0">
                  <a:pos x="T8" y="T9"/>
                </a:cxn>
              </a:cxnLst>
              <a:rect l="0" t="0" r="r" b="b"/>
              <a:pathLst>
                <a:path w="104" h="202">
                  <a:moveTo>
                    <a:pt x="92" y="202"/>
                  </a:moveTo>
                  <a:lnTo>
                    <a:pt x="0" y="176"/>
                  </a:lnTo>
                  <a:lnTo>
                    <a:pt x="88" y="0"/>
                  </a:lnTo>
                  <a:lnTo>
                    <a:pt x="104" y="4"/>
                  </a:lnTo>
                  <a:lnTo>
                    <a:pt x="92" y="20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e-DE"/>
            </a:p>
          </p:txBody>
        </p:sp>
        <p:sp>
          <p:nvSpPr>
            <p:cNvPr id="224" name="Rectangle 17">
              <a:extLst>
                <a:ext uri="{FF2B5EF4-FFF2-40B4-BE49-F238E27FC236}">
                  <a16:creationId xmlns:a16="http://schemas.microsoft.com/office/drawing/2014/main" id="{7ADBFC44-A559-48C2-B4D8-8511E9D0E720}"/>
                </a:ext>
              </a:extLst>
            </p:cNvPr>
            <p:cNvSpPr>
              <a:spLocks noChangeArrowheads="1"/>
            </p:cNvSpPr>
            <p:nvPr/>
          </p:nvSpPr>
          <p:spPr bwMode="auto">
            <a:xfrm>
              <a:off x="8056338" y="4418806"/>
              <a:ext cx="333425" cy="5539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3600" b="0" i="0" u="none" strike="noStrike" cap="none" normalizeH="0" baseline="0" dirty="0">
                  <a:ln>
                    <a:noFill/>
                  </a:ln>
                  <a:solidFill>
                    <a:srgbClr val="0070C0"/>
                  </a:solidFill>
                  <a:effectLst/>
                  <a:latin typeface="Arial" panose="020B0604020202020204" pitchFamily="34" charset="0"/>
                </a:rPr>
                <a:t>H</a:t>
              </a:r>
              <a:endParaRPr kumimoji="0" lang="de-DE" altLang="de-DE" sz="1800" b="0" i="0" u="none" strike="noStrike" cap="none" normalizeH="0" baseline="0" dirty="0">
                <a:ln>
                  <a:noFill/>
                </a:ln>
                <a:solidFill>
                  <a:srgbClr val="0070C0"/>
                </a:solidFill>
                <a:effectLst/>
                <a:latin typeface="Arial" panose="020B0604020202020204" pitchFamily="34" charset="0"/>
              </a:endParaRPr>
            </a:p>
          </p:txBody>
        </p:sp>
        <p:sp>
          <p:nvSpPr>
            <p:cNvPr id="225" name="Line 18">
              <a:extLst>
                <a:ext uri="{FF2B5EF4-FFF2-40B4-BE49-F238E27FC236}">
                  <a16:creationId xmlns:a16="http://schemas.microsoft.com/office/drawing/2014/main" id="{5E9264C7-212A-4B7E-B70E-9342DF565839}"/>
                </a:ext>
              </a:extLst>
            </p:cNvPr>
            <p:cNvSpPr>
              <a:spLocks noChangeShapeType="1"/>
            </p:cNvSpPr>
            <p:nvPr/>
          </p:nvSpPr>
          <p:spPr bwMode="auto">
            <a:xfrm flipH="1">
              <a:off x="8484963" y="4404518"/>
              <a:ext cx="142875" cy="39688"/>
            </a:xfrm>
            <a:prstGeom prst="line">
              <a:avLst/>
            </a:prstGeom>
            <a:noFill/>
            <a:ln w="23813" cap="rnd">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a:p>
          </p:txBody>
        </p:sp>
        <p:sp>
          <p:nvSpPr>
            <p:cNvPr id="226" name="Line 19">
              <a:extLst>
                <a:ext uri="{FF2B5EF4-FFF2-40B4-BE49-F238E27FC236}">
                  <a16:creationId xmlns:a16="http://schemas.microsoft.com/office/drawing/2014/main" id="{5E0B86A4-76C3-4CDC-93DA-B337F73DD379}"/>
                </a:ext>
              </a:extLst>
            </p:cNvPr>
            <p:cNvSpPr>
              <a:spLocks noChangeShapeType="1"/>
            </p:cNvSpPr>
            <p:nvPr/>
          </p:nvSpPr>
          <p:spPr bwMode="auto">
            <a:xfrm flipH="1">
              <a:off x="8481788" y="4342606"/>
              <a:ext cx="114300" cy="30163"/>
            </a:xfrm>
            <a:prstGeom prst="line">
              <a:avLst/>
            </a:prstGeom>
            <a:noFill/>
            <a:ln w="23813" cap="rnd">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a:p>
          </p:txBody>
        </p:sp>
        <p:sp>
          <p:nvSpPr>
            <p:cNvPr id="227" name="Line 20">
              <a:extLst>
                <a:ext uri="{FF2B5EF4-FFF2-40B4-BE49-F238E27FC236}">
                  <a16:creationId xmlns:a16="http://schemas.microsoft.com/office/drawing/2014/main" id="{D29065AC-CFD3-42DE-A5C1-BB2E4EFC6894}"/>
                </a:ext>
              </a:extLst>
            </p:cNvPr>
            <p:cNvSpPr>
              <a:spLocks noChangeShapeType="1"/>
            </p:cNvSpPr>
            <p:nvPr/>
          </p:nvSpPr>
          <p:spPr bwMode="auto">
            <a:xfrm flipH="1">
              <a:off x="8477025" y="4279106"/>
              <a:ext cx="87313" cy="22225"/>
            </a:xfrm>
            <a:prstGeom prst="line">
              <a:avLst/>
            </a:prstGeom>
            <a:noFill/>
            <a:ln w="23813" cap="rnd">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a:p>
          </p:txBody>
        </p:sp>
        <p:sp>
          <p:nvSpPr>
            <p:cNvPr id="228" name="Line 21">
              <a:extLst>
                <a:ext uri="{FF2B5EF4-FFF2-40B4-BE49-F238E27FC236}">
                  <a16:creationId xmlns:a16="http://schemas.microsoft.com/office/drawing/2014/main" id="{2CF43677-AF0A-45DF-B0B0-C272AABEC6B5}"/>
                </a:ext>
              </a:extLst>
            </p:cNvPr>
            <p:cNvSpPr>
              <a:spLocks noChangeShapeType="1"/>
            </p:cNvSpPr>
            <p:nvPr/>
          </p:nvSpPr>
          <p:spPr bwMode="auto">
            <a:xfrm flipH="1">
              <a:off x="8473850" y="4215606"/>
              <a:ext cx="57150" cy="15875"/>
            </a:xfrm>
            <a:prstGeom prst="line">
              <a:avLst/>
            </a:prstGeom>
            <a:noFill/>
            <a:ln w="23813" cap="rnd">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a:p>
          </p:txBody>
        </p:sp>
        <p:sp>
          <p:nvSpPr>
            <p:cNvPr id="229" name="Line 22">
              <a:extLst>
                <a:ext uri="{FF2B5EF4-FFF2-40B4-BE49-F238E27FC236}">
                  <a16:creationId xmlns:a16="http://schemas.microsoft.com/office/drawing/2014/main" id="{2A693F79-A4B2-4612-B35B-150BF0D25632}"/>
                </a:ext>
              </a:extLst>
            </p:cNvPr>
            <p:cNvSpPr>
              <a:spLocks noChangeShapeType="1"/>
            </p:cNvSpPr>
            <p:nvPr/>
          </p:nvSpPr>
          <p:spPr bwMode="auto">
            <a:xfrm flipH="1">
              <a:off x="8470675" y="4152106"/>
              <a:ext cx="28575" cy="7938"/>
            </a:xfrm>
            <a:prstGeom prst="line">
              <a:avLst/>
            </a:prstGeom>
            <a:noFill/>
            <a:ln w="23813" cap="rnd">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a:p>
          </p:txBody>
        </p:sp>
        <p:sp>
          <p:nvSpPr>
            <p:cNvPr id="230" name="Rectangle 23">
              <a:extLst>
                <a:ext uri="{FF2B5EF4-FFF2-40B4-BE49-F238E27FC236}">
                  <a16:creationId xmlns:a16="http://schemas.microsoft.com/office/drawing/2014/main" id="{36424948-282F-4C3E-9572-A146401283BB}"/>
                </a:ext>
              </a:extLst>
            </p:cNvPr>
            <p:cNvSpPr>
              <a:spLocks noChangeArrowheads="1"/>
            </p:cNvSpPr>
            <p:nvPr/>
          </p:nvSpPr>
          <p:spPr bwMode="auto">
            <a:xfrm>
              <a:off x="8457975" y="4418806"/>
              <a:ext cx="333425" cy="5539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3600" b="0" i="0" u="none" strike="noStrike" cap="none" normalizeH="0" baseline="0" dirty="0">
                  <a:ln>
                    <a:noFill/>
                  </a:ln>
                  <a:solidFill>
                    <a:srgbClr val="0070C0"/>
                  </a:solidFill>
                  <a:effectLst/>
                  <a:latin typeface="Arial" panose="020B0604020202020204" pitchFamily="34" charset="0"/>
                </a:rPr>
                <a:t>H</a:t>
              </a:r>
              <a:endParaRPr kumimoji="0" lang="de-DE" altLang="de-DE" sz="1800" b="0" i="0" u="none" strike="noStrike" cap="none" normalizeH="0" baseline="0" dirty="0">
                <a:ln>
                  <a:noFill/>
                </a:ln>
                <a:solidFill>
                  <a:srgbClr val="0070C0"/>
                </a:solidFill>
                <a:effectLst/>
                <a:latin typeface="Arial" panose="020B0604020202020204" pitchFamily="34" charset="0"/>
              </a:endParaRPr>
            </a:p>
          </p:txBody>
        </p:sp>
        <p:sp>
          <p:nvSpPr>
            <p:cNvPr id="231" name="Line 30">
              <a:extLst>
                <a:ext uri="{FF2B5EF4-FFF2-40B4-BE49-F238E27FC236}">
                  <a16:creationId xmlns:a16="http://schemas.microsoft.com/office/drawing/2014/main" id="{D933486A-191E-4163-8502-6827B79ECD4D}"/>
                </a:ext>
              </a:extLst>
            </p:cNvPr>
            <p:cNvSpPr>
              <a:spLocks noChangeShapeType="1"/>
            </p:cNvSpPr>
            <p:nvPr/>
          </p:nvSpPr>
          <p:spPr bwMode="auto">
            <a:xfrm flipH="1">
              <a:off x="8597675" y="3647281"/>
              <a:ext cx="300038" cy="173038"/>
            </a:xfrm>
            <a:prstGeom prst="line">
              <a:avLst/>
            </a:prstGeom>
            <a:noFill/>
            <a:ln w="25400" cap="rnd">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a:p>
          </p:txBody>
        </p:sp>
        <p:sp>
          <p:nvSpPr>
            <p:cNvPr id="232" name="Rectangle 31">
              <a:extLst>
                <a:ext uri="{FF2B5EF4-FFF2-40B4-BE49-F238E27FC236}">
                  <a16:creationId xmlns:a16="http://schemas.microsoft.com/office/drawing/2014/main" id="{518CC7A6-7568-409D-B17D-9F60E58F086A}"/>
                </a:ext>
              </a:extLst>
            </p:cNvPr>
            <p:cNvSpPr>
              <a:spLocks noChangeArrowheads="1"/>
            </p:cNvSpPr>
            <p:nvPr/>
          </p:nvSpPr>
          <p:spPr bwMode="auto">
            <a:xfrm>
              <a:off x="8248425" y="3669506"/>
              <a:ext cx="333425" cy="5539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3600" b="0" i="0" u="none" strike="noStrike" cap="none" normalizeH="0" baseline="0" dirty="0">
                  <a:ln>
                    <a:noFill/>
                  </a:ln>
                  <a:solidFill>
                    <a:srgbClr val="000000"/>
                  </a:solidFill>
                  <a:effectLst/>
                  <a:latin typeface="Arial" panose="020B0604020202020204" pitchFamily="34" charset="0"/>
                </a:rPr>
                <a:t>C</a:t>
              </a:r>
              <a:endParaRPr kumimoji="0" lang="de-DE" altLang="de-DE" sz="1800" b="0" i="0" u="none" strike="noStrike" cap="none" normalizeH="0" baseline="0" dirty="0">
                <a:ln>
                  <a:noFill/>
                </a:ln>
                <a:solidFill>
                  <a:schemeClr val="tx1"/>
                </a:solidFill>
                <a:effectLst/>
                <a:latin typeface="Arial" panose="020B0604020202020204" pitchFamily="34" charset="0"/>
              </a:endParaRPr>
            </a:p>
          </p:txBody>
        </p:sp>
      </p:grpSp>
      <p:grpSp>
        <p:nvGrpSpPr>
          <p:cNvPr id="204" name="Gruppieren 203">
            <a:extLst>
              <a:ext uri="{FF2B5EF4-FFF2-40B4-BE49-F238E27FC236}">
                <a16:creationId xmlns:a16="http://schemas.microsoft.com/office/drawing/2014/main" id="{85DB4FBF-FD9F-4311-AE1D-07B22DB5A2F6}"/>
              </a:ext>
            </a:extLst>
          </p:cNvPr>
          <p:cNvGrpSpPr/>
          <p:nvPr/>
        </p:nvGrpSpPr>
        <p:grpSpPr>
          <a:xfrm>
            <a:off x="5226423" y="5077341"/>
            <a:ext cx="904876" cy="554038"/>
            <a:chOff x="924222" y="3118723"/>
            <a:chExt cx="904876" cy="554038"/>
          </a:xfrm>
        </p:grpSpPr>
        <p:sp>
          <p:nvSpPr>
            <p:cNvPr id="233" name="Line 8">
              <a:extLst>
                <a:ext uri="{FF2B5EF4-FFF2-40B4-BE49-F238E27FC236}">
                  <a16:creationId xmlns:a16="http://schemas.microsoft.com/office/drawing/2014/main" id="{0D5120F5-15BF-4BFE-BD64-D6813319958D}"/>
                </a:ext>
              </a:extLst>
            </p:cNvPr>
            <p:cNvSpPr>
              <a:spLocks noChangeShapeType="1"/>
            </p:cNvSpPr>
            <p:nvPr/>
          </p:nvSpPr>
          <p:spPr bwMode="auto">
            <a:xfrm flipH="1">
              <a:off x="1402060" y="3156823"/>
              <a:ext cx="427038" cy="177800"/>
            </a:xfrm>
            <a:prstGeom prst="line">
              <a:avLst/>
            </a:prstGeom>
            <a:noFill/>
            <a:ln w="25400" cap="rnd">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a:p>
          </p:txBody>
        </p:sp>
        <p:sp>
          <p:nvSpPr>
            <p:cNvPr id="234" name="Rectangle 9">
              <a:extLst>
                <a:ext uri="{FF2B5EF4-FFF2-40B4-BE49-F238E27FC236}">
                  <a16:creationId xmlns:a16="http://schemas.microsoft.com/office/drawing/2014/main" id="{86988639-81A8-4F29-A585-D8507844A3EE}"/>
                </a:ext>
              </a:extLst>
            </p:cNvPr>
            <p:cNvSpPr>
              <a:spLocks noChangeArrowheads="1"/>
            </p:cNvSpPr>
            <p:nvPr/>
          </p:nvSpPr>
          <p:spPr bwMode="auto">
            <a:xfrm>
              <a:off x="924222" y="3118723"/>
              <a:ext cx="436563" cy="554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3600" b="0" i="0" u="none" strike="noStrike" cap="none" normalizeH="0" baseline="0" dirty="0">
                  <a:ln>
                    <a:noFill/>
                  </a:ln>
                  <a:solidFill>
                    <a:srgbClr val="000000"/>
                  </a:solidFill>
                  <a:effectLst/>
                  <a:latin typeface="Arial" panose="020B0604020202020204" pitchFamily="34" charset="0"/>
                </a:rPr>
                <a:t>Cl</a:t>
              </a:r>
              <a:endParaRPr kumimoji="0" lang="de-DE" altLang="de-DE" sz="1800" b="0" i="0" u="none" strike="noStrike" cap="none" normalizeH="0" baseline="0" dirty="0">
                <a:ln>
                  <a:noFill/>
                </a:ln>
                <a:solidFill>
                  <a:schemeClr val="tx1"/>
                </a:solidFill>
                <a:effectLst/>
                <a:latin typeface="Arial" panose="020B0604020202020204" pitchFamily="34" charset="0"/>
              </a:endParaRPr>
            </a:p>
          </p:txBody>
        </p:sp>
      </p:grpSp>
      <p:grpSp>
        <p:nvGrpSpPr>
          <p:cNvPr id="235" name="Gruppieren 234">
            <a:extLst>
              <a:ext uri="{FF2B5EF4-FFF2-40B4-BE49-F238E27FC236}">
                <a16:creationId xmlns:a16="http://schemas.microsoft.com/office/drawing/2014/main" id="{3BDE79EF-3AB2-4A88-B2B8-BC7EF6B741E1}"/>
              </a:ext>
            </a:extLst>
          </p:cNvPr>
          <p:cNvGrpSpPr/>
          <p:nvPr/>
        </p:nvGrpSpPr>
        <p:grpSpPr>
          <a:xfrm>
            <a:off x="7096683" y="4325602"/>
            <a:ext cx="1071562" cy="1365251"/>
            <a:chOff x="6787853" y="2433717"/>
            <a:chExt cx="1071562" cy="1365251"/>
          </a:xfrm>
        </p:grpSpPr>
        <p:sp>
          <p:nvSpPr>
            <p:cNvPr id="236" name="Line 5">
              <a:extLst>
                <a:ext uri="{FF2B5EF4-FFF2-40B4-BE49-F238E27FC236}">
                  <a16:creationId xmlns:a16="http://schemas.microsoft.com/office/drawing/2014/main" id="{07120124-C6E2-417C-800A-54F7295664E0}"/>
                </a:ext>
              </a:extLst>
            </p:cNvPr>
            <p:cNvSpPr>
              <a:spLocks noChangeShapeType="1"/>
            </p:cNvSpPr>
            <p:nvPr/>
          </p:nvSpPr>
          <p:spPr bwMode="auto">
            <a:xfrm flipV="1">
              <a:off x="7360940" y="2922667"/>
              <a:ext cx="0" cy="330200"/>
            </a:xfrm>
            <a:prstGeom prst="line">
              <a:avLst/>
            </a:prstGeom>
            <a:noFill/>
            <a:ln w="25400" cap="rnd">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a:p>
          </p:txBody>
        </p:sp>
        <p:sp>
          <p:nvSpPr>
            <p:cNvPr id="237" name="Line 6">
              <a:extLst>
                <a:ext uri="{FF2B5EF4-FFF2-40B4-BE49-F238E27FC236}">
                  <a16:creationId xmlns:a16="http://schemas.microsoft.com/office/drawing/2014/main" id="{BEA2DC8F-6AAD-4A61-8981-1120B904A041}"/>
                </a:ext>
              </a:extLst>
            </p:cNvPr>
            <p:cNvSpPr>
              <a:spLocks noChangeShapeType="1"/>
            </p:cNvSpPr>
            <p:nvPr/>
          </p:nvSpPr>
          <p:spPr bwMode="auto">
            <a:xfrm flipV="1">
              <a:off x="7453015" y="2922667"/>
              <a:ext cx="0" cy="330200"/>
            </a:xfrm>
            <a:prstGeom prst="line">
              <a:avLst/>
            </a:prstGeom>
            <a:noFill/>
            <a:ln w="25400" cap="rnd">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a:p>
          </p:txBody>
        </p:sp>
        <p:sp>
          <p:nvSpPr>
            <p:cNvPr id="238" name="Rectangle 7">
              <a:extLst>
                <a:ext uri="{FF2B5EF4-FFF2-40B4-BE49-F238E27FC236}">
                  <a16:creationId xmlns:a16="http://schemas.microsoft.com/office/drawing/2014/main" id="{944ED5B0-2B7B-4717-8086-1932221E8CB5}"/>
                </a:ext>
              </a:extLst>
            </p:cNvPr>
            <p:cNvSpPr>
              <a:spLocks noChangeArrowheads="1"/>
            </p:cNvSpPr>
            <p:nvPr/>
          </p:nvSpPr>
          <p:spPr bwMode="auto">
            <a:xfrm>
              <a:off x="7229178" y="2433717"/>
              <a:ext cx="358775" cy="554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3600" b="0" i="0" u="none" strike="noStrike" cap="none" normalizeH="0" baseline="0" dirty="0">
                  <a:ln>
                    <a:noFill/>
                  </a:ln>
                  <a:solidFill>
                    <a:srgbClr val="000000"/>
                  </a:solidFill>
                  <a:effectLst/>
                  <a:latin typeface="Arial" panose="020B0604020202020204" pitchFamily="34" charset="0"/>
                </a:rPr>
                <a:t>O</a:t>
              </a:r>
              <a:endParaRPr kumimoji="0" lang="de-DE" altLang="de-DE" sz="1800" b="0" i="0" u="none" strike="noStrike" cap="none" normalizeH="0" baseline="0" dirty="0">
                <a:ln>
                  <a:noFill/>
                </a:ln>
                <a:solidFill>
                  <a:schemeClr val="tx1"/>
                </a:solidFill>
                <a:effectLst/>
                <a:latin typeface="Arial" panose="020B0604020202020204" pitchFamily="34" charset="0"/>
              </a:endParaRPr>
            </a:p>
          </p:txBody>
        </p:sp>
        <p:sp>
          <p:nvSpPr>
            <p:cNvPr id="239" name="Line 8">
              <a:extLst>
                <a:ext uri="{FF2B5EF4-FFF2-40B4-BE49-F238E27FC236}">
                  <a16:creationId xmlns:a16="http://schemas.microsoft.com/office/drawing/2014/main" id="{B30703C5-BE81-409D-8E3D-FAA821D0D9FD}"/>
                </a:ext>
              </a:extLst>
            </p:cNvPr>
            <p:cNvSpPr>
              <a:spLocks noChangeShapeType="1"/>
            </p:cNvSpPr>
            <p:nvPr/>
          </p:nvSpPr>
          <p:spPr bwMode="auto">
            <a:xfrm flipH="1">
              <a:off x="6787853" y="3529092"/>
              <a:ext cx="427038" cy="177800"/>
            </a:xfrm>
            <a:prstGeom prst="line">
              <a:avLst/>
            </a:prstGeom>
            <a:noFill/>
            <a:ln w="25400" cap="rnd">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a:p>
          </p:txBody>
        </p:sp>
        <p:sp>
          <p:nvSpPr>
            <p:cNvPr id="240" name="Line 10">
              <a:extLst>
                <a:ext uri="{FF2B5EF4-FFF2-40B4-BE49-F238E27FC236}">
                  <a16:creationId xmlns:a16="http://schemas.microsoft.com/office/drawing/2014/main" id="{EBF54B4A-5FC2-48A8-A34A-03BEFAF3D158}"/>
                </a:ext>
              </a:extLst>
            </p:cNvPr>
            <p:cNvSpPr>
              <a:spLocks noChangeShapeType="1"/>
            </p:cNvSpPr>
            <p:nvPr/>
          </p:nvSpPr>
          <p:spPr bwMode="auto">
            <a:xfrm flipH="1" flipV="1">
              <a:off x="7589540" y="3591005"/>
              <a:ext cx="269875" cy="207963"/>
            </a:xfrm>
            <a:prstGeom prst="line">
              <a:avLst/>
            </a:prstGeom>
            <a:noFill/>
            <a:ln w="25400" cap="rnd">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a:p>
          </p:txBody>
        </p:sp>
        <p:sp>
          <p:nvSpPr>
            <p:cNvPr id="241" name="Rectangle 11">
              <a:extLst>
                <a:ext uri="{FF2B5EF4-FFF2-40B4-BE49-F238E27FC236}">
                  <a16:creationId xmlns:a16="http://schemas.microsoft.com/office/drawing/2014/main" id="{D8F83FA9-EF01-4CFC-8DB4-6569FDEE1A02}"/>
                </a:ext>
              </a:extLst>
            </p:cNvPr>
            <p:cNvSpPr>
              <a:spLocks noChangeArrowheads="1"/>
            </p:cNvSpPr>
            <p:nvPr/>
          </p:nvSpPr>
          <p:spPr bwMode="auto">
            <a:xfrm>
              <a:off x="7249815" y="3202067"/>
              <a:ext cx="333375" cy="554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3600" b="0" i="0" u="none" strike="noStrike" cap="none" normalizeH="0" baseline="0" dirty="0">
                  <a:ln>
                    <a:noFill/>
                  </a:ln>
                  <a:solidFill>
                    <a:srgbClr val="000000"/>
                  </a:solidFill>
                  <a:effectLst/>
                  <a:latin typeface="Arial" panose="020B0604020202020204" pitchFamily="34" charset="0"/>
                </a:rPr>
                <a:t>C</a:t>
              </a:r>
              <a:endParaRPr kumimoji="0" lang="de-DE" altLang="de-DE" sz="1800" b="0" i="0" u="none" strike="noStrike" cap="none" normalizeH="0" baseline="0" dirty="0">
                <a:ln>
                  <a:noFill/>
                </a:ln>
                <a:solidFill>
                  <a:schemeClr val="tx1"/>
                </a:solidFill>
                <a:effectLst/>
                <a:latin typeface="Arial" panose="020B0604020202020204" pitchFamily="34" charset="0"/>
              </a:endParaRPr>
            </a:p>
          </p:txBody>
        </p:sp>
      </p:grpSp>
      <p:grpSp>
        <p:nvGrpSpPr>
          <p:cNvPr id="51" name="Group 4">
            <a:extLst>
              <a:ext uri="{FF2B5EF4-FFF2-40B4-BE49-F238E27FC236}">
                <a16:creationId xmlns:a16="http://schemas.microsoft.com/office/drawing/2014/main" id="{A8928236-4654-4CA5-B4FE-947D7A78390A}"/>
              </a:ext>
            </a:extLst>
          </p:cNvPr>
          <p:cNvGrpSpPr>
            <a:grpSpLocks noChangeAspect="1"/>
          </p:cNvGrpSpPr>
          <p:nvPr/>
        </p:nvGrpSpPr>
        <p:grpSpPr bwMode="auto">
          <a:xfrm>
            <a:off x="4996877" y="2611102"/>
            <a:ext cx="3187700" cy="2533650"/>
            <a:chOff x="3209" y="1672"/>
            <a:chExt cx="2008" cy="1596"/>
          </a:xfrm>
        </p:grpSpPr>
        <p:sp>
          <p:nvSpPr>
            <p:cNvPr id="52" name="Line 5">
              <a:extLst>
                <a:ext uri="{FF2B5EF4-FFF2-40B4-BE49-F238E27FC236}">
                  <a16:creationId xmlns:a16="http://schemas.microsoft.com/office/drawing/2014/main" id="{9A12AC1F-EC73-429F-838F-ADA8CB0D5FCC}"/>
                </a:ext>
              </a:extLst>
            </p:cNvPr>
            <p:cNvSpPr>
              <a:spLocks noChangeShapeType="1"/>
            </p:cNvSpPr>
            <p:nvPr/>
          </p:nvSpPr>
          <p:spPr bwMode="auto">
            <a:xfrm flipV="1">
              <a:off x="3871" y="1980"/>
              <a:ext cx="0" cy="208"/>
            </a:xfrm>
            <a:prstGeom prst="line">
              <a:avLst/>
            </a:prstGeom>
            <a:noFill/>
            <a:ln w="25400" cap="rnd">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a:p>
          </p:txBody>
        </p:sp>
        <p:sp>
          <p:nvSpPr>
            <p:cNvPr id="53" name="Line 6">
              <a:extLst>
                <a:ext uri="{FF2B5EF4-FFF2-40B4-BE49-F238E27FC236}">
                  <a16:creationId xmlns:a16="http://schemas.microsoft.com/office/drawing/2014/main" id="{390F5DE2-8748-4298-BA6D-A9D91316ECA2}"/>
                </a:ext>
              </a:extLst>
            </p:cNvPr>
            <p:cNvSpPr>
              <a:spLocks noChangeShapeType="1"/>
            </p:cNvSpPr>
            <p:nvPr/>
          </p:nvSpPr>
          <p:spPr bwMode="auto">
            <a:xfrm flipV="1">
              <a:off x="3929" y="1980"/>
              <a:ext cx="0" cy="208"/>
            </a:xfrm>
            <a:prstGeom prst="line">
              <a:avLst/>
            </a:prstGeom>
            <a:noFill/>
            <a:ln w="25400" cap="rnd">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a:p>
          </p:txBody>
        </p:sp>
        <p:sp>
          <p:nvSpPr>
            <p:cNvPr id="54" name="Rectangle 7">
              <a:extLst>
                <a:ext uri="{FF2B5EF4-FFF2-40B4-BE49-F238E27FC236}">
                  <a16:creationId xmlns:a16="http://schemas.microsoft.com/office/drawing/2014/main" id="{C86305FA-F8F5-465E-A2F5-845F0B54987F}"/>
                </a:ext>
              </a:extLst>
            </p:cNvPr>
            <p:cNvSpPr>
              <a:spLocks noChangeArrowheads="1"/>
            </p:cNvSpPr>
            <p:nvPr/>
          </p:nvSpPr>
          <p:spPr bwMode="auto">
            <a:xfrm>
              <a:off x="3788" y="1672"/>
              <a:ext cx="226" cy="3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3600" b="0" i="0" u="none" strike="noStrike" cap="none" normalizeH="0" baseline="0" dirty="0">
                  <a:ln>
                    <a:noFill/>
                  </a:ln>
                  <a:solidFill>
                    <a:srgbClr val="000000"/>
                  </a:solidFill>
                  <a:effectLst/>
                  <a:latin typeface="Arial" panose="020B0604020202020204" pitchFamily="34" charset="0"/>
                </a:rPr>
                <a:t>O</a:t>
              </a:r>
              <a:endParaRPr kumimoji="0" lang="de-DE" altLang="de-DE" sz="1800" b="0" i="0" u="none" strike="noStrike" cap="none" normalizeH="0" baseline="0" dirty="0">
                <a:ln>
                  <a:noFill/>
                </a:ln>
                <a:solidFill>
                  <a:schemeClr val="tx1"/>
                </a:solidFill>
                <a:effectLst/>
                <a:latin typeface="Arial" panose="020B0604020202020204" pitchFamily="34" charset="0"/>
              </a:endParaRPr>
            </a:p>
          </p:txBody>
        </p:sp>
        <p:sp>
          <p:nvSpPr>
            <p:cNvPr id="55" name="Line 8">
              <a:extLst>
                <a:ext uri="{FF2B5EF4-FFF2-40B4-BE49-F238E27FC236}">
                  <a16:creationId xmlns:a16="http://schemas.microsoft.com/office/drawing/2014/main" id="{C5A51AD1-F3B4-4FA0-8654-2EBDE449C215}"/>
                </a:ext>
              </a:extLst>
            </p:cNvPr>
            <p:cNvSpPr>
              <a:spLocks noChangeShapeType="1"/>
            </p:cNvSpPr>
            <p:nvPr/>
          </p:nvSpPr>
          <p:spPr bwMode="auto">
            <a:xfrm flipH="1">
              <a:off x="3510" y="2362"/>
              <a:ext cx="269" cy="112"/>
            </a:xfrm>
            <a:prstGeom prst="line">
              <a:avLst/>
            </a:prstGeom>
            <a:noFill/>
            <a:ln w="25400" cap="rnd">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a:p>
          </p:txBody>
        </p:sp>
        <p:sp>
          <p:nvSpPr>
            <p:cNvPr id="56" name="Rectangle 9">
              <a:extLst>
                <a:ext uri="{FF2B5EF4-FFF2-40B4-BE49-F238E27FC236}">
                  <a16:creationId xmlns:a16="http://schemas.microsoft.com/office/drawing/2014/main" id="{9572995E-AB55-482A-A140-85A3BCC1F53B}"/>
                </a:ext>
              </a:extLst>
            </p:cNvPr>
            <p:cNvSpPr>
              <a:spLocks noChangeArrowheads="1"/>
            </p:cNvSpPr>
            <p:nvPr/>
          </p:nvSpPr>
          <p:spPr bwMode="auto">
            <a:xfrm>
              <a:off x="3209" y="2338"/>
              <a:ext cx="275" cy="3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3600" b="0" i="0" u="none" strike="noStrike" cap="none" normalizeH="0" baseline="0" dirty="0">
                  <a:ln>
                    <a:noFill/>
                  </a:ln>
                  <a:solidFill>
                    <a:srgbClr val="000000"/>
                  </a:solidFill>
                  <a:effectLst/>
                  <a:latin typeface="Arial" panose="020B0604020202020204" pitchFamily="34" charset="0"/>
                </a:rPr>
                <a:t>Cl</a:t>
              </a:r>
              <a:endParaRPr kumimoji="0" lang="de-DE" altLang="de-DE" sz="1800" b="0" i="0" u="none" strike="noStrike" cap="none" normalizeH="0" baseline="0" dirty="0">
                <a:ln>
                  <a:noFill/>
                </a:ln>
                <a:solidFill>
                  <a:schemeClr val="tx1"/>
                </a:solidFill>
                <a:effectLst/>
                <a:latin typeface="Arial" panose="020B0604020202020204" pitchFamily="34" charset="0"/>
              </a:endParaRPr>
            </a:p>
          </p:txBody>
        </p:sp>
        <p:sp>
          <p:nvSpPr>
            <p:cNvPr id="57" name="Line 10">
              <a:extLst>
                <a:ext uri="{FF2B5EF4-FFF2-40B4-BE49-F238E27FC236}">
                  <a16:creationId xmlns:a16="http://schemas.microsoft.com/office/drawing/2014/main" id="{4251F742-C6CA-458B-B306-C18DE2726D6D}"/>
                </a:ext>
              </a:extLst>
            </p:cNvPr>
            <p:cNvSpPr>
              <a:spLocks noChangeShapeType="1"/>
            </p:cNvSpPr>
            <p:nvPr/>
          </p:nvSpPr>
          <p:spPr bwMode="auto">
            <a:xfrm flipH="1" flipV="1">
              <a:off x="4015" y="2401"/>
              <a:ext cx="170" cy="131"/>
            </a:xfrm>
            <a:prstGeom prst="line">
              <a:avLst/>
            </a:prstGeom>
            <a:noFill/>
            <a:ln w="25400" cap="rnd">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a:p>
          </p:txBody>
        </p:sp>
        <p:sp>
          <p:nvSpPr>
            <p:cNvPr id="58" name="Rectangle 11">
              <a:extLst>
                <a:ext uri="{FF2B5EF4-FFF2-40B4-BE49-F238E27FC236}">
                  <a16:creationId xmlns:a16="http://schemas.microsoft.com/office/drawing/2014/main" id="{F9FC84B8-A5A8-4AE6-B0E2-75A39EC0AD5B}"/>
                </a:ext>
              </a:extLst>
            </p:cNvPr>
            <p:cNvSpPr>
              <a:spLocks noChangeArrowheads="1"/>
            </p:cNvSpPr>
            <p:nvPr/>
          </p:nvSpPr>
          <p:spPr bwMode="auto">
            <a:xfrm>
              <a:off x="3801" y="2156"/>
              <a:ext cx="210" cy="3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3600" b="0" i="0" u="none" strike="noStrike" cap="none" normalizeH="0" baseline="0" dirty="0">
                  <a:ln>
                    <a:noFill/>
                  </a:ln>
                  <a:solidFill>
                    <a:srgbClr val="000000"/>
                  </a:solidFill>
                  <a:effectLst/>
                  <a:latin typeface="Arial" panose="020B0604020202020204" pitchFamily="34" charset="0"/>
                </a:rPr>
                <a:t>C</a:t>
              </a:r>
              <a:endParaRPr kumimoji="0" lang="de-DE" altLang="de-DE" sz="1800" b="0" i="0" u="none" strike="noStrike" cap="none" normalizeH="0" baseline="0" dirty="0">
                <a:ln>
                  <a:noFill/>
                </a:ln>
                <a:solidFill>
                  <a:schemeClr val="tx1"/>
                </a:solidFill>
                <a:effectLst/>
                <a:latin typeface="Arial" panose="020B0604020202020204" pitchFamily="34" charset="0"/>
              </a:endParaRPr>
            </a:p>
          </p:txBody>
        </p:sp>
        <p:sp>
          <p:nvSpPr>
            <p:cNvPr id="59" name="Line 12">
              <a:extLst>
                <a:ext uri="{FF2B5EF4-FFF2-40B4-BE49-F238E27FC236}">
                  <a16:creationId xmlns:a16="http://schemas.microsoft.com/office/drawing/2014/main" id="{1D88D875-55FD-49F5-91E4-825D7E1F61E8}"/>
                </a:ext>
              </a:extLst>
            </p:cNvPr>
            <p:cNvSpPr>
              <a:spLocks noChangeShapeType="1"/>
            </p:cNvSpPr>
            <p:nvPr/>
          </p:nvSpPr>
          <p:spPr bwMode="auto">
            <a:xfrm flipH="1">
              <a:off x="4734" y="2047"/>
              <a:ext cx="49" cy="181"/>
            </a:xfrm>
            <a:prstGeom prst="line">
              <a:avLst/>
            </a:prstGeom>
            <a:noFill/>
            <a:ln w="3175" cap="flat">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a:p>
          </p:txBody>
        </p:sp>
        <p:sp>
          <p:nvSpPr>
            <p:cNvPr id="60" name="Freeform 13">
              <a:extLst>
                <a:ext uri="{FF2B5EF4-FFF2-40B4-BE49-F238E27FC236}">
                  <a16:creationId xmlns:a16="http://schemas.microsoft.com/office/drawing/2014/main" id="{D4FD8E54-5795-410B-B712-DAFDC3F4D071}"/>
                </a:ext>
              </a:extLst>
            </p:cNvPr>
            <p:cNvSpPr>
              <a:spLocks/>
            </p:cNvSpPr>
            <p:nvPr/>
          </p:nvSpPr>
          <p:spPr bwMode="auto">
            <a:xfrm>
              <a:off x="4726" y="2032"/>
              <a:ext cx="103" cy="201"/>
            </a:xfrm>
            <a:custGeom>
              <a:avLst/>
              <a:gdLst>
                <a:gd name="T0" fmla="*/ 11 w 103"/>
                <a:gd name="T1" fmla="*/ 0 h 201"/>
                <a:gd name="T2" fmla="*/ 103 w 103"/>
                <a:gd name="T3" fmla="*/ 25 h 201"/>
                <a:gd name="T4" fmla="*/ 15 w 103"/>
                <a:gd name="T5" fmla="*/ 201 h 201"/>
                <a:gd name="T6" fmla="*/ 0 w 103"/>
                <a:gd name="T7" fmla="*/ 196 h 201"/>
                <a:gd name="T8" fmla="*/ 11 w 103"/>
                <a:gd name="T9" fmla="*/ 0 h 201"/>
              </a:gdLst>
              <a:ahLst/>
              <a:cxnLst>
                <a:cxn ang="0">
                  <a:pos x="T0" y="T1"/>
                </a:cxn>
                <a:cxn ang="0">
                  <a:pos x="T2" y="T3"/>
                </a:cxn>
                <a:cxn ang="0">
                  <a:pos x="T4" y="T5"/>
                </a:cxn>
                <a:cxn ang="0">
                  <a:pos x="T6" y="T7"/>
                </a:cxn>
                <a:cxn ang="0">
                  <a:pos x="T8" y="T9"/>
                </a:cxn>
              </a:cxnLst>
              <a:rect l="0" t="0" r="r" b="b"/>
              <a:pathLst>
                <a:path w="103" h="201">
                  <a:moveTo>
                    <a:pt x="11" y="0"/>
                  </a:moveTo>
                  <a:lnTo>
                    <a:pt x="103" y="25"/>
                  </a:lnTo>
                  <a:lnTo>
                    <a:pt x="15" y="201"/>
                  </a:lnTo>
                  <a:lnTo>
                    <a:pt x="0" y="196"/>
                  </a:lnTo>
                  <a:lnTo>
                    <a:pt x="11"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e-DE"/>
            </a:p>
          </p:txBody>
        </p:sp>
        <p:sp>
          <p:nvSpPr>
            <p:cNvPr id="61" name="Rectangle 14">
              <a:extLst>
                <a:ext uri="{FF2B5EF4-FFF2-40B4-BE49-F238E27FC236}">
                  <a16:creationId xmlns:a16="http://schemas.microsoft.com/office/drawing/2014/main" id="{330D238E-E333-4BDA-82A6-13EDD4355F9E}"/>
                </a:ext>
              </a:extLst>
            </p:cNvPr>
            <p:cNvSpPr>
              <a:spLocks noChangeArrowheads="1"/>
            </p:cNvSpPr>
            <p:nvPr/>
          </p:nvSpPr>
          <p:spPr bwMode="auto">
            <a:xfrm>
              <a:off x="4718" y="1732"/>
              <a:ext cx="210" cy="3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3600" b="0" i="0" u="none" strike="noStrike" cap="none" normalizeH="0" baseline="0" dirty="0">
                  <a:ln>
                    <a:noFill/>
                  </a:ln>
                  <a:solidFill>
                    <a:srgbClr val="C00000"/>
                  </a:solidFill>
                  <a:effectLst/>
                  <a:latin typeface="Arial" panose="020B0604020202020204" pitchFamily="34" charset="0"/>
                </a:rPr>
                <a:t>H</a:t>
              </a:r>
              <a:endParaRPr kumimoji="0" lang="de-DE" altLang="de-DE" sz="1800" b="0" i="0" u="none" strike="noStrike" cap="none" normalizeH="0" baseline="0" dirty="0">
                <a:ln>
                  <a:noFill/>
                </a:ln>
                <a:solidFill>
                  <a:srgbClr val="C00000"/>
                </a:solidFill>
                <a:effectLst/>
                <a:latin typeface="Arial" panose="020B0604020202020204" pitchFamily="34" charset="0"/>
              </a:endParaRPr>
            </a:p>
          </p:txBody>
        </p:sp>
        <p:sp>
          <p:nvSpPr>
            <p:cNvPr id="62" name="Line 15">
              <a:extLst>
                <a:ext uri="{FF2B5EF4-FFF2-40B4-BE49-F238E27FC236}">
                  <a16:creationId xmlns:a16="http://schemas.microsoft.com/office/drawing/2014/main" id="{ADECCC56-C91B-459D-9F37-9B019DA73ED9}"/>
                </a:ext>
              </a:extLst>
            </p:cNvPr>
            <p:cNvSpPr>
              <a:spLocks noChangeShapeType="1"/>
            </p:cNvSpPr>
            <p:nvPr/>
          </p:nvSpPr>
          <p:spPr bwMode="auto">
            <a:xfrm flipV="1">
              <a:off x="4194" y="2746"/>
              <a:ext cx="50" cy="181"/>
            </a:xfrm>
            <a:prstGeom prst="line">
              <a:avLst/>
            </a:prstGeom>
            <a:noFill/>
            <a:ln w="3175" cap="flat">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a:p>
          </p:txBody>
        </p:sp>
        <p:sp>
          <p:nvSpPr>
            <p:cNvPr id="63" name="Freeform 16">
              <a:extLst>
                <a:ext uri="{FF2B5EF4-FFF2-40B4-BE49-F238E27FC236}">
                  <a16:creationId xmlns:a16="http://schemas.microsoft.com/office/drawing/2014/main" id="{A3AE8309-A1E7-484A-93C9-3291A97985A6}"/>
                </a:ext>
              </a:extLst>
            </p:cNvPr>
            <p:cNvSpPr>
              <a:spLocks/>
            </p:cNvSpPr>
            <p:nvPr/>
          </p:nvSpPr>
          <p:spPr bwMode="auto">
            <a:xfrm>
              <a:off x="4148" y="2741"/>
              <a:ext cx="104" cy="202"/>
            </a:xfrm>
            <a:custGeom>
              <a:avLst/>
              <a:gdLst>
                <a:gd name="T0" fmla="*/ 92 w 104"/>
                <a:gd name="T1" fmla="*/ 202 h 202"/>
                <a:gd name="T2" fmla="*/ 0 w 104"/>
                <a:gd name="T3" fmla="*/ 176 h 202"/>
                <a:gd name="T4" fmla="*/ 88 w 104"/>
                <a:gd name="T5" fmla="*/ 0 h 202"/>
                <a:gd name="T6" fmla="*/ 104 w 104"/>
                <a:gd name="T7" fmla="*/ 4 h 202"/>
                <a:gd name="T8" fmla="*/ 92 w 104"/>
                <a:gd name="T9" fmla="*/ 202 h 202"/>
              </a:gdLst>
              <a:ahLst/>
              <a:cxnLst>
                <a:cxn ang="0">
                  <a:pos x="T0" y="T1"/>
                </a:cxn>
                <a:cxn ang="0">
                  <a:pos x="T2" y="T3"/>
                </a:cxn>
                <a:cxn ang="0">
                  <a:pos x="T4" y="T5"/>
                </a:cxn>
                <a:cxn ang="0">
                  <a:pos x="T6" y="T7"/>
                </a:cxn>
                <a:cxn ang="0">
                  <a:pos x="T8" y="T9"/>
                </a:cxn>
              </a:cxnLst>
              <a:rect l="0" t="0" r="r" b="b"/>
              <a:pathLst>
                <a:path w="104" h="202">
                  <a:moveTo>
                    <a:pt x="92" y="202"/>
                  </a:moveTo>
                  <a:lnTo>
                    <a:pt x="0" y="176"/>
                  </a:lnTo>
                  <a:lnTo>
                    <a:pt x="88" y="0"/>
                  </a:lnTo>
                  <a:lnTo>
                    <a:pt x="104" y="4"/>
                  </a:lnTo>
                  <a:lnTo>
                    <a:pt x="92" y="20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e-DE"/>
            </a:p>
          </p:txBody>
        </p:sp>
        <p:sp>
          <p:nvSpPr>
            <p:cNvPr id="64" name="Rectangle 17">
              <a:extLst>
                <a:ext uri="{FF2B5EF4-FFF2-40B4-BE49-F238E27FC236}">
                  <a16:creationId xmlns:a16="http://schemas.microsoft.com/office/drawing/2014/main" id="{1E0C202E-6B82-4517-9585-571273236509}"/>
                </a:ext>
              </a:extLst>
            </p:cNvPr>
            <p:cNvSpPr>
              <a:spLocks noChangeArrowheads="1"/>
            </p:cNvSpPr>
            <p:nvPr/>
          </p:nvSpPr>
          <p:spPr bwMode="auto">
            <a:xfrm>
              <a:off x="4054" y="2919"/>
              <a:ext cx="210" cy="3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3600" b="0" i="0" u="none" strike="noStrike" cap="none" normalizeH="0" baseline="0" dirty="0">
                  <a:ln>
                    <a:noFill/>
                  </a:ln>
                  <a:solidFill>
                    <a:srgbClr val="0070C0"/>
                  </a:solidFill>
                  <a:effectLst/>
                  <a:latin typeface="Arial" panose="020B0604020202020204" pitchFamily="34" charset="0"/>
                </a:rPr>
                <a:t>H</a:t>
              </a:r>
              <a:endParaRPr kumimoji="0" lang="de-DE" altLang="de-DE" sz="1800" b="0" i="0" u="none" strike="noStrike" cap="none" normalizeH="0" baseline="0" dirty="0">
                <a:ln>
                  <a:noFill/>
                </a:ln>
                <a:solidFill>
                  <a:srgbClr val="0070C0"/>
                </a:solidFill>
                <a:effectLst/>
                <a:latin typeface="Arial" panose="020B0604020202020204" pitchFamily="34" charset="0"/>
              </a:endParaRPr>
            </a:p>
          </p:txBody>
        </p:sp>
        <p:sp>
          <p:nvSpPr>
            <p:cNvPr id="65" name="Line 18">
              <a:extLst>
                <a:ext uri="{FF2B5EF4-FFF2-40B4-BE49-F238E27FC236}">
                  <a16:creationId xmlns:a16="http://schemas.microsoft.com/office/drawing/2014/main" id="{04A7D6D4-7281-4308-A160-5D8148709A51}"/>
                </a:ext>
              </a:extLst>
            </p:cNvPr>
            <p:cNvSpPr>
              <a:spLocks noChangeShapeType="1"/>
            </p:cNvSpPr>
            <p:nvPr/>
          </p:nvSpPr>
          <p:spPr bwMode="auto">
            <a:xfrm flipH="1">
              <a:off x="4324" y="2910"/>
              <a:ext cx="90" cy="25"/>
            </a:xfrm>
            <a:prstGeom prst="line">
              <a:avLst/>
            </a:prstGeom>
            <a:noFill/>
            <a:ln w="23813" cap="rnd">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a:p>
          </p:txBody>
        </p:sp>
        <p:sp>
          <p:nvSpPr>
            <p:cNvPr id="66" name="Line 19">
              <a:extLst>
                <a:ext uri="{FF2B5EF4-FFF2-40B4-BE49-F238E27FC236}">
                  <a16:creationId xmlns:a16="http://schemas.microsoft.com/office/drawing/2014/main" id="{28947064-45B0-4A78-BB7D-B530356F7C73}"/>
                </a:ext>
              </a:extLst>
            </p:cNvPr>
            <p:cNvSpPr>
              <a:spLocks noChangeShapeType="1"/>
            </p:cNvSpPr>
            <p:nvPr/>
          </p:nvSpPr>
          <p:spPr bwMode="auto">
            <a:xfrm flipH="1">
              <a:off x="4322" y="2871"/>
              <a:ext cx="72" cy="19"/>
            </a:xfrm>
            <a:prstGeom prst="line">
              <a:avLst/>
            </a:prstGeom>
            <a:noFill/>
            <a:ln w="23813" cap="rnd">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a:p>
          </p:txBody>
        </p:sp>
        <p:sp>
          <p:nvSpPr>
            <p:cNvPr id="67" name="Line 20">
              <a:extLst>
                <a:ext uri="{FF2B5EF4-FFF2-40B4-BE49-F238E27FC236}">
                  <a16:creationId xmlns:a16="http://schemas.microsoft.com/office/drawing/2014/main" id="{FD339C0D-AF0D-43FB-A189-5006734BFF7D}"/>
                </a:ext>
              </a:extLst>
            </p:cNvPr>
            <p:cNvSpPr>
              <a:spLocks noChangeShapeType="1"/>
            </p:cNvSpPr>
            <p:nvPr/>
          </p:nvSpPr>
          <p:spPr bwMode="auto">
            <a:xfrm flipH="1">
              <a:off x="4319" y="2831"/>
              <a:ext cx="55" cy="14"/>
            </a:xfrm>
            <a:prstGeom prst="line">
              <a:avLst/>
            </a:prstGeom>
            <a:noFill/>
            <a:ln w="23813" cap="rnd">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a:p>
          </p:txBody>
        </p:sp>
        <p:sp>
          <p:nvSpPr>
            <p:cNvPr id="68" name="Line 21">
              <a:extLst>
                <a:ext uri="{FF2B5EF4-FFF2-40B4-BE49-F238E27FC236}">
                  <a16:creationId xmlns:a16="http://schemas.microsoft.com/office/drawing/2014/main" id="{225C46D5-1385-48BA-92DB-83DD724A7266}"/>
                </a:ext>
              </a:extLst>
            </p:cNvPr>
            <p:cNvSpPr>
              <a:spLocks noChangeShapeType="1"/>
            </p:cNvSpPr>
            <p:nvPr/>
          </p:nvSpPr>
          <p:spPr bwMode="auto">
            <a:xfrm flipH="1">
              <a:off x="4317" y="2791"/>
              <a:ext cx="36" cy="10"/>
            </a:xfrm>
            <a:prstGeom prst="line">
              <a:avLst/>
            </a:prstGeom>
            <a:noFill/>
            <a:ln w="23813" cap="rnd">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a:p>
          </p:txBody>
        </p:sp>
        <p:sp>
          <p:nvSpPr>
            <p:cNvPr id="69" name="Line 22">
              <a:extLst>
                <a:ext uri="{FF2B5EF4-FFF2-40B4-BE49-F238E27FC236}">
                  <a16:creationId xmlns:a16="http://schemas.microsoft.com/office/drawing/2014/main" id="{6B659DEC-75D2-4C5B-BE40-725D4FA8823A}"/>
                </a:ext>
              </a:extLst>
            </p:cNvPr>
            <p:cNvSpPr>
              <a:spLocks noChangeShapeType="1"/>
            </p:cNvSpPr>
            <p:nvPr/>
          </p:nvSpPr>
          <p:spPr bwMode="auto">
            <a:xfrm flipH="1">
              <a:off x="4315" y="2751"/>
              <a:ext cx="18" cy="5"/>
            </a:xfrm>
            <a:prstGeom prst="line">
              <a:avLst/>
            </a:prstGeom>
            <a:noFill/>
            <a:ln w="23813" cap="rnd">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a:p>
          </p:txBody>
        </p:sp>
        <p:sp>
          <p:nvSpPr>
            <p:cNvPr id="70" name="Rectangle 23">
              <a:extLst>
                <a:ext uri="{FF2B5EF4-FFF2-40B4-BE49-F238E27FC236}">
                  <a16:creationId xmlns:a16="http://schemas.microsoft.com/office/drawing/2014/main" id="{E050D7A3-3EAC-48A7-B544-E2823FB10372}"/>
                </a:ext>
              </a:extLst>
            </p:cNvPr>
            <p:cNvSpPr>
              <a:spLocks noChangeArrowheads="1"/>
            </p:cNvSpPr>
            <p:nvPr/>
          </p:nvSpPr>
          <p:spPr bwMode="auto">
            <a:xfrm>
              <a:off x="4307" y="2919"/>
              <a:ext cx="210" cy="3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3600" b="0" i="0" u="none" strike="noStrike" cap="none" normalizeH="0" baseline="0" dirty="0">
                  <a:ln>
                    <a:noFill/>
                  </a:ln>
                  <a:solidFill>
                    <a:srgbClr val="0070C0"/>
                  </a:solidFill>
                  <a:effectLst/>
                  <a:latin typeface="Arial" panose="020B0604020202020204" pitchFamily="34" charset="0"/>
                </a:rPr>
                <a:t>H</a:t>
              </a:r>
              <a:endParaRPr kumimoji="0" lang="de-DE" altLang="de-DE" sz="1800" b="0" i="0" u="none" strike="noStrike" cap="none" normalizeH="0" baseline="0" dirty="0">
                <a:ln>
                  <a:noFill/>
                </a:ln>
                <a:solidFill>
                  <a:srgbClr val="0070C0"/>
                </a:solidFill>
                <a:effectLst/>
                <a:latin typeface="Arial" panose="020B0604020202020204" pitchFamily="34" charset="0"/>
              </a:endParaRPr>
            </a:p>
          </p:txBody>
        </p:sp>
        <p:sp>
          <p:nvSpPr>
            <p:cNvPr id="71" name="Line 24">
              <a:extLst>
                <a:ext uri="{FF2B5EF4-FFF2-40B4-BE49-F238E27FC236}">
                  <a16:creationId xmlns:a16="http://schemas.microsoft.com/office/drawing/2014/main" id="{66063E6F-D6FE-4908-BF72-F7F0DDFCF70F}"/>
                </a:ext>
              </a:extLst>
            </p:cNvPr>
            <p:cNvSpPr>
              <a:spLocks noChangeShapeType="1"/>
            </p:cNvSpPr>
            <p:nvPr/>
          </p:nvSpPr>
          <p:spPr bwMode="auto">
            <a:xfrm flipV="1">
              <a:off x="4574" y="2041"/>
              <a:ext cx="90" cy="24"/>
            </a:xfrm>
            <a:prstGeom prst="line">
              <a:avLst/>
            </a:prstGeom>
            <a:noFill/>
            <a:ln w="23813" cap="rnd">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a:p>
          </p:txBody>
        </p:sp>
        <p:sp>
          <p:nvSpPr>
            <p:cNvPr id="72" name="Line 25">
              <a:extLst>
                <a:ext uri="{FF2B5EF4-FFF2-40B4-BE49-F238E27FC236}">
                  <a16:creationId xmlns:a16="http://schemas.microsoft.com/office/drawing/2014/main" id="{78B343D3-F79E-4F54-9DA5-97502910D72C}"/>
                </a:ext>
              </a:extLst>
            </p:cNvPr>
            <p:cNvSpPr>
              <a:spLocks noChangeShapeType="1"/>
            </p:cNvSpPr>
            <p:nvPr/>
          </p:nvSpPr>
          <p:spPr bwMode="auto">
            <a:xfrm flipV="1">
              <a:off x="4595" y="2086"/>
              <a:ext cx="71" cy="20"/>
            </a:xfrm>
            <a:prstGeom prst="line">
              <a:avLst/>
            </a:prstGeom>
            <a:noFill/>
            <a:ln w="23813" cap="rnd">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a:p>
          </p:txBody>
        </p:sp>
        <p:sp>
          <p:nvSpPr>
            <p:cNvPr id="73" name="Line 26">
              <a:extLst>
                <a:ext uri="{FF2B5EF4-FFF2-40B4-BE49-F238E27FC236}">
                  <a16:creationId xmlns:a16="http://schemas.microsoft.com/office/drawing/2014/main" id="{78C0496B-E534-4147-93C0-169FFA8AA760}"/>
                </a:ext>
              </a:extLst>
            </p:cNvPr>
            <p:cNvSpPr>
              <a:spLocks noChangeShapeType="1"/>
            </p:cNvSpPr>
            <p:nvPr/>
          </p:nvSpPr>
          <p:spPr bwMode="auto">
            <a:xfrm flipV="1">
              <a:off x="4615" y="2132"/>
              <a:ext cx="54" cy="15"/>
            </a:xfrm>
            <a:prstGeom prst="line">
              <a:avLst/>
            </a:prstGeom>
            <a:noFill/>
            <a:ln w="23813" cap="rnd">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a:p>
          </p:txBody>
        </p:sp>
        <p:sp>
          <p:nvSpPr>
            <p:cNvPr id="74" name="Line 27">
              <a:extLst>
                <a:ext uri="{FF2B5EF4-FFF2-40B4-BE49-F238E27FC236}">
                  <a16:creationId xmlns:a16="http://schemas.microsoft.com/office/drawing/2014/main" id="{39A1730C-ED60-497B-BFA0-63C069FDBD33}"/>
                </a:ext>
              </a:extLst>
            </p:cNvPr>
            <p:cNvSpPr>
              <a:spLocks noChangeShapeType="1"/>
            </p:cNvSpPr>
            <p:nvPr/>
          </p:nvSpPr>
          <p:spPr bwMode="auto">
            <a:xfrm flipV="1">
              <a:off x="4636" y="2178"/>
              <a:ext cx="37" cy="10"/>
            </a:xfrm>
            <a:prstGeom prst="line">
              <a:avLst/>
            </a:prstGeom>
            <a:noFill/>
            <a:ln w="23813" cap="rnd">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a:p>
          </p:txBody>
        </p:sp>
        <p:sp>
          <p:nvSpPr>
            <p:cNvPr id="75" name="Line 28">
              <a:extLst>
                <a:ext uri="{FF2B5EF4-FFF2-40B4-BE49-F238E27FC236}">
                  <a16:creationId xmlns:a16="http://schemas.microsoft.com/office/drawing/2014/main" id="{0BAD363D-2AEF-479F-B517-A263E9F990DB}"/>
                </a:ext>
              </a:extLst>
            </p:cNvPr>
            <p:cNvSpPr>
              <a:spLocks noChangeShapeType="1"/>
            </p:cNvSpPr>
            <p:nvPr/>
          </p:nvSpPr>
          <p:spPr bwMode="auto">
            <a:xfrm flipV="1">
              <a:off x="4657" y="2224"/>
              <a:ext cx="18" cy="5"/>
            </a:xfrm>
            <a:prstGeom prst="line">
              <a:avLst/>
            </a:prstGeom>
            <a:noFill/>
            <a:ln w="23813" cap="rnd">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a:p>
          </p:txBody>
        </p:sp>
        <p:sp>
          <p:nvSpPr>
            <p:cNvPr id="76" name="Rectangle 29">
              <a:extLst>
                <a:ext uri="{FF2B5EF4-FFF2-40B4-BE49-F238E27FC236}">
                  <a16:creationId xmlns:a16="http://schemas.microsoft.com/office/drawing/2014/main" id="{392B6FD5-3475-48FD-87CA-760C7F47EDA6}"/>
                </a:ext>
              </a:extLst>
            </p:cNvPr>
            <p:cNvSpPr>
              <a:spLocks noChangeArrowheads="1"/>
            </p:cNvSpPr>
            <p:nvPr/>
          </p:nvSpPr>
          <p:spPr bwMode="auto">
            <a:xfrm>
              <a:off x="4464" y="1732"/>
              <a:ext cx="210" cy="3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3600" b="0" i="0" u="none" strike="noStrike" cap="none" normalizeH="0" baseline="0" dirty="0">
                  <a:ln>
                    <a:noFill/>
                  </a:ln>
                  <a:solidFill>
                    <a:srgbClr val="C00000"/>
                  </a:solidFill>
                  <a:effectLst/>
                  <a:latin typeface="Arial" panose="020B0604020202020204" pitchFamily="34" charset="0"/>
                </a:rPr>
                <a:t>H</a:t>
              </a:r>
              <a:endParaRPr kumimoji="0" lang="de-DE" altLang="de-DE" sz="1800" b="0" i="0" u="none" strike="noStrike" cap="none" normalizeH="0" baseline="0" dirty="0">
                <a:ln>
                  <a:noFill/>
                </a:ln>
                <a:solidFill>
                  <a:srgbClr val="C00000"/>
                </a:solidFill>
                <a:effectLst/>
                <a:latin typeface="Arial" panose="020B0604020202020204" pitchFamily="34" charset="0"/>
              </a:endParaRPr>
            </a:p>
          </p:txBody>
        </p:sp>
        <p:sp>
          <p:nvSpPr>
            <p:cNvPr id="77" name="Line 30">
              <a:extLst>
                <a:ext uri="{FF2B5EF4-FFF2-40B4-BE49-F238E27FC236}">
                  <a16:creationId xmlns:a16="http://schemas.microsoft.com/office/drawing/2014/main" id="{3029BABE-B737-4846-9920-CE8CE8DB3D2C}"/>
                </a:ext>
              </a:extLst>
            </p:cNvPr>
            <p:cNvSpPr>
              <a:spLocks noChangeShapeType="1"/>
            </p:cNvSpPr>
            <p:nvPr/>
          </p:nvSpPr>
          <p:spPr bwMode="auto">
            <a:xfrm flipH="1">
              <a:off x="4395" y="2433"/>
              <a:ext cx="189" cy="109"/>
            </a:xfrm>
            <a:prstGeom prst="line">
              <a:avLst/>
            </a:prstGeom>
            <a:noFill/>
            <a:ln w="25400" cap="rnd">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a:p>
          </p:txBody>
        </p:sp>
        <p:sp>
          <p:nvSpPr>
            <p:cNvPr id="78" name="Rectangle 31">
              <a:extLst>
                <a:ext uri="{FF2B5EF4-FFF2-40B4-BE49-F238E27FC236}">
                  <a16:creationId xmlns:a16="http://schemas.microsoft.com/office/drawing/2014/main" id="{03550197-F4F0-4DA5-82AE-12B7559DFDC7}"/>
                </a:ext>
              </a:extLst>
            </p:cNvPr>
            <p:cNvSpPr>
              <a:spLocks noChangeArrowheads="1"/>
            </p:cNvSpPr>
            <p:nvPr/>
          </p:nvSpPr>
          <p:spPr bwMode="auto">
            <a:xfrm>
              <a:off x="4175" y="2447"/>
              <a:ext cx="210" cy="3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3600" b="0" i="0" u="none" strike="noStrike" cap="none" normalizeH="0" baseline="0" dirty="0">
                  <a:ln>
                    <a:noFill/>
                  </a:ln>
                  <a:solidFill>
                    <a:srgbClr val="000000"/>
                  </a:solidFill>
                  <a:effectLst/>
                  <a:latin typeface="Arial" panose="020B0604020202020204" pitchFamily="34" charset="0"/>
                </a:rPr>
                <a:t>C</a:t>
              </a:r>
              <a:endParaRPr kumimoji="0" lang="de-DE" altLang="de-DE" sz="1800" b="0" i="0" u="none" strike="noStrike" cap="none" normalizeH="0" baseline="0" dirty="0">
                <a:ln>
                  <a:noFill/>
                </a:ln>
                <a:solidFill>
                  <a:schemeClr val="tx1"/>
                </a:solidFill>
                <a:effectLst/>
                <a:latin typeface="Arial" panose="020B0604020202020204" pitchFamily="34" charset="0"/>
              </a:endParaRPr>
            </a:p>
          </p:txBody>
        </p:sp>
        <p:sp>
          <p:nvSpPr>
            <p:cNvPr id="79" name="Line 32">
              <a:extLst>
                <a:ext uri="{FF2B5EF4-FFF2-40B4-BE49-F238E27FC236}">
                  <a16:creationId xmlns:a16="http://schemas.microsoft.com/office/drawing/2014/main" id="{60B88B10-2DB1-4034-82ED-995A24E055F1}"/>
                </a:ext>
              </a:extLst>
            </p:cNvPr>
            <p:cNvSpPr>
              <a:spLocks noChangeShapeType="1"/>
            </p:cNvSpPr>
            <p:nvPr/>
          </p:nvSpPr>
          <p:spPr bwMode="auto">
            <a:xfrm flipH="1" flipV="1">
              <a:off x="4823" y="2436"/>
              <a:ext cx="169" cy="97"/>
            </a:xfrm>
            <a:prstGeom prst="line">
              <a:avLst/>
            </a:prstGeom>
            <a:noFill/>
            <a:ln w="25400" cap="rnd">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a:p>
          </p:txBody>
        </p:sp>
        <p:sp>
          <p:nvSpPr>
            <p:cNvPr id="80" name="Rectangle 33">
              <a:extLst>
                <a:ext uri="{FF2B5EF4-FFF2-40B4-BE49-F238E27FC236}">
                  <a16:creationId xmlns:a16="http://schemas.microsoft.com/office/drawing/2014/main" id="{92186AD8-99FB-4AA0-B728-CBE3DD18B4C0}"/>
                </a:ext>
              </a:extLst>
            </p:cNvPr>
            <p:cNvSpPr>
              <a:spLocks noChangeArrowheads="1"/>
            </p:cNvSpPr>
            <p:nvPr/>
          </p:nvSpPr>
          <p:spPr bwMode="auto">
            <a:xfrm>
              <a:off x="4597" y="2205"/>
              <a:ext cx="210" cy="3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3600" b="0" i="0" u="none" strike="noStrike" cap="none" normalizeH="0" baseline="0" dirty="0">
                  <a:ln>
                    <a:noFill/>
                  </a:ln>
                  <a:solidFill>
                    <a:srgbClr val="000000"/>
                  </a:solidFill>
                  <a:effectLst/>
                  <a:latin typeface="Arial" panose="020B0604020202020204" pitchFamily="34" charset="0"/>
                </a:rPr>
                <a:t>C</a:t>
              </a:r>
              <a:endParaRPr kumimoji="0" lang="de-DE" altLang="de-DE" sz="1800" b="0" i="0" u="none" strike="noStrike" cap="none" normalizeH="0" baseline="0" dirty="0">
                <a:ln>
                  <a:noFill/>
                </a:ln>
                <a:solidFill>
                  <a:schemeClr val="tx1"/>
                </a:solidFill>
                <a:effectLst/>
                <a:latin typeface="Arial" panose="020B0604020202020204" pitchFamily="34" charset="0"/>
              </a:endParaRPr>
            </a:p>
          </p:txBody>
        </p:sp>
        <p:sp>
          <p:nvSpPr>
            <p:cNvPr id="81" name="Rectangle 34">
              <a:extLst>
                <a:ext uri="{FF2B5EF4-FFF2-40B4-BE49-F238E27FC236}">
                  <a16:creationId xmlns:a16="http://schemas.microsoft.com/office/drawing/2014/main" id="{52C5EA35-BBE4-4089-ABDC-F219EB4E3F03}"/>
                </a:ext>
              </a:extLst>
            </p:cNvPr>
            <p:cNvSpPr>
              <a:spLocks noChangeArrowheads="1"/>
            </p:cNvSpPr>
            <p:nvPr/>
          </p:nvSpPr>
          <p:spPr bwMode="auto">
            <a:xfrm>
              <a:off x="5007" y="2447"/>
              <a:ext cx="210" cy="3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3600" b="0" i="0" u="none" strike="noStrike" cap="none" normalizeH="0" baseline="0" dirty="0">
                  <a:ln>
                    <a:noFill/>
                  </a:ln>
                  <a:solidFill>
                    <a:srgbClr val="C00000"/>
                  </a:solidFill>
                  <a:effectLst/>
                  <a:latin typeface="Arial" panose="020B0604020202020204" pitchFamily="34" charset="0"/>
                </a:rPr>
                <a:t>H</a:t>
              </a:r>
              <a:endParaRPr kumimoji="0" lang="de-DE" altLang="de-DE" sz="1800" b="0" i="0" u="none" strike="noStrike" cap="none" normalizeH="0" baseline="0" dirty="0">
                <a:ln>
                  <a:noFill/>
                </a:ln>
                <a:solidFill>
                  <a:srgbClr val="C00000"/>
                </a:solidFill>
                <a:effectLst/>
                <a:latin typeface="Arial" panose="020B0604020202020204" pitchFamily="34" charset="0"/>
              </a:endParaRPr>
            </a:p>
          </p:txBody>
        </p:sp>
      </p:grpSp>
      <p:grpSp>
        <p:nvGrpSpPr>
          <p:cNvPr id="82" name="Gruppieren 81">
            <a:extLst>
              <a:ext uri="{FF2B5EF4-FFF2-40B4-BE49-F238E27FC236}">
                <a16:creationId xmlns:a16="http://schemas.microsoft.com/office/drawing/2014/main" id="{01D3D198-469C-49B5-A41C-1246E7B8C8A3}"/>
              </a:ext>
            </a:extLst>
          </p:cNvPr>
          <p:cNvGrpSpPr/>
          <p:nvPr/>
        </p:nvGrpSpPr>
        <p:grpSpPr>
          <a:xfrm>
            <a:off x="3556647" y="687537"/>
            <a:ext cx="3286125" cy="2478088"/>
            <a:chOff x="2520950" y="2190751"/>
            <a:chExt cx="3286125" cy="2478088"/>
          </a:xfrm>
        </p:grpSpPr>
        <p:sp>
          <p:nvSpPr>
            <p:cNvPr id="83" name="Line 5">
              <a:extLst>
                <a:ext uri="{FF2B5EF4-FFF2-40B4-BE49-F238E27FC236}">
                  <a16:creationId xmlns:a16="http://schemas.microsoft.com/office/drawing/2014/main" id="{2FC10313-F104-4233-9B05-B2B8D34B7B07}"/>
                </a:ext>
              </a:extLst>
            </p:cNvPr>
            <p:cNvSpPr>
              <a:spLocks noChangeShapeType="1"/>
            </p:cNvSpPr>
            <p:nvPr/>
          </p:nvSpPr>
          <p:spPr bwMode="auto">
            <a:xfrm flipH="1">
              <a:off x="3670300" y="2771776"/>
              <a:ext cx="136525" cy="242888"/>
            </a:xfrm>
            <a:prstGeom prst="line">
              <a:avLst/>
            </a:prstGeom>
            <a:noFill/>
            <a:ln w="3175" cap="flat">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a:p>
          </p:txBody>
        </p:sp>
        <p:sp>
          <p:nvSpPr>
            <p:cNvPr id="84" name="Freeform 6">
              <a:extLst>
                <a:ext uri="{FF2B5EF4-FFF2-40B4-BE49-F238E27FC236}">
                  <a16:creationId xmlns:a16="http://schemas.microsoft.com/office/drawing/2014/main" id="{89BF4BB1-5E89-458B-BDBF-DCCE8AE25D74}"/>
                </a:ext>
              </a:extLst>
            </p:cNvPr>
            <p:cNvSpPr>
              <a:spLocks/>
            </p:cNvSpPr>
            <p:nvPr/>
          </p:nvSpPr>
          <p:spPr bwMode="auto">
            <a:xfrm>
              <a:off x="3654425" y="2728914"/>
              <a:ext cx="223838" cy="296863"/>
            </a:xfrm>
            <a:custGeom>
              <a:avLst/>
              <a:gdLst>
                <a:gd name="T0" fmla="*/ 57 w 141"/>
                <a:gd name="T1" fmla="*/ 0 h 187"/>
                <a:gd name="T2" fmla="*/ 141 w 141"/>
                <a:gd name="T3" fmla="*/ 49 h 187"/>
                <a:gd name="T4" fmla="*/ 14 w 141"/>
                <a:gd name="T5" fmla="*/ 187 h 187"/>
                <a:gd name="T6" fmla="*/ 0 w 141"/>
                <a:gd name="T7" fmla="*/ 180 h 187"/>
                <a:gd name="T8" fmla="*/ 57 w 141"/>
                <a:gd name="T9" fmla="*/ 0 h 187"/>
              </a:gdLst>
              <a:ahLst/>
              <a:cxnLst>
                <a:cxn ang="0">
                  <a:pos x="T0" y="T1"/>
                </a:cxn>
                <a:cxn ang="0">
                  <a:pos x="T2" y="T3"/>
                </a:cxn>
                <a:cxn ang="0">
                  <a:pos x="T4" y="T5"/>
                </a:cxn>
                <a:cxn ang="0">
                  <a:pos x="T6" y="T7"/>
                </a:cxn>
                <a:cxn ang="0">
                  <a:pos x="T8" y="T9"/>
                </a:cxn>
              </a:cxnLst>
              <a:rect l="0" t="0" r="r" b="b"/>
              <a:pathLst>
                <a:path w="141" h="187">
                  <a:moveTo>
                    <a:pt x="57" y="0"/>
                  </a:moveTo>
                  <a:lnTo>
                    <a:pt x="141" y="49"/>
                  </a:lnTo>
                  <a:lnTo>
                    <a:pt x="14" y="187"/>
                  </a:lnTo>
                  <a:lnTo>
                    <a:pt x="0" y="180"/>
                  </a:lnTo>
                  <a:lnTo>
                    <a:pt x="57"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e-DE"/>
            </a:p>
          </p:txBody>
        </p:sp>
        <p:sp>
          <p:nvSpPr>
            <p:cNvPr id="85" name="Rectangle 7">
              <a:extLst>
                <a:ext uri="{FF2B5EF4-FFF2-40B4-BE49-F238E27FC236}">
                  <a16:creationId xmlns:a16="http://schemas.microsoft.com/office/drawing/2014/main" id="{672B89A3-994D-429D-91D7-982867ABA7FE}"/>
                </a:ext>
              </a:extLst>
            </p:cNvPr>
            <p:cNvSpPr>
              <a:spLocks noChangeArrowheads="1"/>
            </p:cNvSpPr>
            <p:nvPr/>
          </p:nvSpPr>
          <p:spPr bwMode="auto">
            <a:xfrm>
              <a:off x="3786188" y="2287589"/>
              <a:ext cx="333375" cy="554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3600" b="0" i="0" u="none" strike="noStrike" cap="none" normalizeH="0" baseline="0" dirty="0">
                  <a:ln>
                    <a:noFill/>
                  </a:ln>
                  <a:solidFill>
                    <a:srgbClr val="0070C0"/>
                  </a:solidFill>
                  <a:effectLst/>
                  <a:latin typeface="Arial" panose="020B0604020202020204" pitchFamily="34" charset="0"/>
                </a:rPr>
                <a:t>H</a:t>
              </a:r>
              <a:endParaRPr kumimoji="0" lang="de-DE" altLang="de-DE" sz="1800" b="0" i="0" u="none" strike="noStrike" cap="none" normalizeH="0" baseline="0" dirty="0">
                <a:ln>
                  <a:noFill/>
                </a:ln>
                <a:solidFill>
                  <a:srgbClr val="0070C0"/>
                </a:solidFill>
                <a:effectLst/>
                <a:latin typeface="Arial" panose="020B0604020202020204" pitchFamily="34" charset="0"/>
              </a:endParaRPr>
            </a:p>
          </p:txBody>
        </p:sp>
        <p:sp>
          <p:nvSpPr>
            <p:cNvPr id="86" name="Line 8">
              <a:extLst>
                <a:ext uri="{FF2B5EF4-FFF2-40B4-BE49-F238E27FC236}">
                  <a16:creationId xmlns:a16="http://schemas.microsoft.com/office/drawing/2014/main" id="{7CA11EF9-C3AF-4517-AFE4-16282EE63657}"/>
                </a:ext>
              </a:extLst>
            </p:cNvPr>
            <p:cNvSpPr>
              <a:spLocks noChangeShapeType="1"/>
            </p:cNvSpPr>
            <p:nvPr/>
          </p:nvSpPr>
          <p:spPr bwMode="auto">
            <a:xfrm flipV="1">
              <a:off x="3255963" y="2741614"/>
              <a:ext cx="127000" cy="74613"/>
            </a:xfrm>
            <a:prstGeom prst="line">
              <a:avLst/>
            </a:prstGeom>
            <a:noFill/>
            <a:ln w="25400" cap="rnd">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a:p>
          </p:txBody>
        </p:sp>
        <p:sp>
          <p:nvSpPr>
            <p:cNvPr id="87" name="Line 9">
              <a:extLst>
                <a:ext uri="{FF2B5EF4-FFF2-40B4-BE49-F238E27FC236}">
                  <a16:creationId xmlns:a16="http://schemas.microsoft.com/office/drawing/2014/main" id="{557AC1E6-FC05-4B19-9514-8CE5FD80E82F}"/>
                </a:ext>
              </a:extLst>
            </p:cNvPr>
            <p:cNvSpPr>
              <a:spLocks noChangeShapeType="1"/>
            </p:cNvSpPr>
            <p:nvPr/>
          </p:nvSpPr>
          <p:spPr bwMode="auto">
            <a:xfrm flipV="1">
              <a:off x="3317875" y="2832101"/>
              <a:ext cx="95250" cy="53975"/>
            </a:xfrm>
            <a:prstGeom prst="line">
              <a:avLst/>
            </a:prstGeom>
            <a:noFill/>
            <a:ln w="25400" cap="rnd">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a:p>
          </p:txBody>
        </p:sp>
        <p:sp>
          <p:nvSpPr>
            <p:cNvPr id="88" name="Line 10">
              <a:extLst>
                <a:ext uri="{FF2B5EF4-FFF2-40B4-BE49-F238E27FC236}">
                  <a16:creationId xmlns:a16="http://schemas.microsoft.com/office/drawing/2014/main" id="{2411F2B1-C219-4E6B-84C7-01A0C01AAAE9}"/>
                </a:ext>
              </a:extLst>
            </p:cNvPr>
            <p:cNvSpPr>
              <a:spLocks noChangeShapeType="1"/>
            </p:cNvSpPr>
            <p:nvPr/>
          </p:nvSpPr>
          <p:spPr bwMode="auto">
            <a:xfrm flipV="1">
              <a:off x="3379788" y="2921001"/>
              <a:ext cx="61913" cy="34925"/>
            </a:xfrm>
            <a:prstGeom prst="line">
              <a:avLst/>
            </a:prstGeom>
            <a:noFill/>
            <a:ln w="25400" cap="rnd">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a:p>
          </p:txBody>
        </p:sp>
        <p:sp>
          <p:nvSpPr>
            <p:cNvPr id="89" name="Line 11">
              <a:extLst>
                <a:ext uri="{FF2B5EF4-FFF2-40B4-BE49-F238E27FC236}">
                  <a16:creationId xmlns:a16="http://schemas.microsoft.com/office/drawing/2014/main" id="{B9EB3B92-3102-4B08-983D-8F19BAA98AA5}"/>
                </a:ext>
              </a:extLst>
            </p:cNvPr>
            <p:cNvSpPr>
              <a:spLocks noChangeShapeType="1"/>
            </p:cNvSpPr>
            <p:nvPr/>
          </p:nvSpPr>
          <p:spPr bwMode="auto">
            <a:xfrm flipV="1">
              <a:off x="3443288" y="3009901"/>
              <a:ext cx="26988" cy="15875"/>
            </a:xfrm>
            <a:prstGeom prst="line">
              <a:avLst/>
            </a:prstGeom>
            <a:noFill/>
            <a:ln w="25400" cap="rnd">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a:p>
          </p:txBody>
        </p:sp>
        <p:sp>
          <p:nvSpPr>
            <p:cNvPr id="90" name="Rectangle 12">
              <a:extLst>
                <a:ext uri="{FF2B5EF4-FFF2-40B4-BE49-F238E27FC236}">
                  <a16:creationId xmlns:a16="http://schemas.microsoft.com/office/drawing/2014/main" id="{688A4933-738B-4D5F-BAB0-55F4B846A4B7}"/>
                </a:ext>
              </a:extLst>
            </p:cNvPr>
            <p:cNvSpPr>
              <a:spLocks noChangeArrowheads="1"/>
            </p:cNvSpPr>
            <p:nvPr/>
          </p:nvSpPr>
          <p:spPr bwMode="auto">
            <a:xfrm>
              <a:off x="3019425" y="2287589"/>
              <a:ext cx="333375" cy="554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3600" b="0" i="0" u="none" strike="noStrike" cap="none" normalizeH="0" baseline="0" dirty="0">
                  <a:ln>
                    <a:noFill/>
                  </a:ln>
                  <a:solidFill>
                    <a:srgbClr val="0070C0"/>
                  </a:solidFill>
                  <a:effectLst/>
                  <a:latin typeface="Arial" panose="020B0604020202020204" pitchFamily="34" charset="0"/>
                </a:rPr>
                <a:t>H</a:t>
              </a:r>
              <a:endParaRPr kumimoji="0" lang="de-DE" altLang="de-DE" sz="1800" b="0" i="0" u="none" strike="noStrike" cap="none" normalizeH="0" baseline="0" dirty="0">
                <a:ln>
                  <a:noFill/>
                </a:ln>
                <a:solidFill>
                  <a:srgbClr val="0070C0"/>
                </a:solidFill>
                <a:effectLst/>
                <a:latin typeface="Arial" panose="020B0604020202020204" pitchFamily="34" charset="0"/>
              </a:endParaRPr>
            </a:p>
          </p:txBody>
        </p:sp>
        <p:sp>
          <p:nvSpPr>
            <p:cNvPr id="91" name="Line 13">
              <a:extLst>
                <a:ext uri="{FF2B5EF4-FFF2-40B4-BE49-F238E27FC236}">
                  <a16:creationId xmlns:a16="http://schemas.microsoft.com/office/drawing/2014/main" id="{ED621DD6-ECD9-45A6-99DB-91DF6198C6FB}"/>
                </a:ext>
              </a:extLst>
            </p:cNvPr>
            <p:cNvSpPr>
              <a:spLocks noChangeShapeType="1"/>
            </p:cNvSpPr>
            <p:nvPr/>
          </p:nvSpPr>
          <p:spPr bwMode="auto">
            <a:xfrm flipH="1" flipV="1">
              <a:off x="3757613" y="3327403"/>
              <a:ext cx="300038" cy="174625"/>
            </a:xfrm>
            <a:prstGeom prst="line">
              <a:avLst/>
            </a:prstGeom>
            <a:noFill/>
            <a:ln w="25400" cap="rnd">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a:p>
          </p:txBody>
        </p:sp>
        <p:sp>
          <p:nvSpPr>
            <p:cNvPr id="92" name="Rectangle 14">
              <a:extLst>
                <a:ext uri="{FF2B5EF4-FFF2-40B4-BE49-F238E27FC236}">
                  <a16:creationId xmlns:a16="http://schemas.microsoft.com/office/drawing/2014/main" id="{293A5288-61BD-45F3-88C0-31B445F14C47}"/>
                </a:ext>
              </a:extLst>
            </p:cNvPr>
            <p:cNvSpPr>
              <a:spLocks noChangeArrowheads="1"/>
            </p:cNvSpPr>
            <p:nvPr/>
          </p:nvSpPr>
          <p:spPr bwMode="auto">
            <a:xfrm>
              <a:off x="3402013" y="2960689"/>
              <a:ext cx="333375" cy="554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3600" b="0" i="0" u="none" strike="noStrike" cap="none" normalizeH="0" baseline="0" dirty="0">
                  <a:ln>
                    <a:noFill/>
                  </a:ln>
                  <a:solidFill>
                    <a:srgbClr val="000000"/>
                  </a:solidFill>
                  <a:effectLst/>
                  <a:latin typeface="Arial" panose="020B0604020202020204" pitchFamily="34" charset="0"/>
                </a:rPr>
                <a:t>C</a:t>
              </a:r>
              <a:endParaRPr kumimoji="0" lang="de-DE" altLang="de-DE" sz="1800" b="0" i="0" u="none" strike="noStrike" cap="none" normalizeH="0" baseline="0" dirty="0">
                <a:ln>
                  <a:noFill/>
                </a:ln>
                <a:solidFill>
                  <a:schemeClr val="tx1"/>
                </a:solidFill>
                <a:effectLst/>
                <a:latin typeface="Arial" panose="020B0604020202020204" pitchFamily="34" charset="0"/>
              </a:endParaRPr>
            </a:p>
          </p:txBody>
        </p:sp>
        <p:sp>
          <p:nvSpPr>
            <p:cNvPr id="93" name="Rectangle 15">
              <a:extLst>
                <a:ext uri="{FF2B5EF4-FFF2-40B4-BE49-F238E27FC236}">
                  <a16:creationId xmlns:a16="http://schemas.microsoft.com/office/drawing/2014/main" id="{A37477F1-1D73-41E2-BEE5-1C474EA04DD8}"/>
                </a:ext>
              </a:extLst>
            </p:cNvPr>
            <p:cNvSpPr>
              <a:spLocks noChangeArrowheads="1"/>
            </p:cNvSpPr>
            <p:nvPr/>
          </p:nvSpPr>
          <p:spPr bwMode="auto">
            <a:xfrm>
              <a:off x="4725988" y="2190751"/>
              <a:ext cx="333375" cy="554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3600" b="0" i="0" u="none" strike="noStrike" cap="none" normalizeH="0" baseline="0" dirty="0">
                  <a:ln>
                    <a:noFill/>
                  </a:ln>
                  <a:solidFill>
                    <a:srgbClr val="C00000"/>
                  </a:solidFill>
                  <a:effectLst/>
                  <a:latin typeface="Arial" panose="020B0604020202020204" pitchFamily="34" charset="0"/>
                </a:rPr>
                <a:t>H</a:t>
              </a:r>
              <a:endParaRPr kumimoji="0" lang="de-DE" altLang="de-DE" sz="1800" b="0" i="0" u="none" strike="noStrike" cap="none" normalizeH="0" baseline="0" dirty="0">
                <a:ln>
                  <a:noFill/>
                </a:ln>
                <a:solidFill>
                  <a:srgbClr val="C00000"/>
                </a:solidFill>
                <a:effectLst/>
                <a:latin typeface="Arial" panose="020B0604020202020204" pitchFamily="34" charset="0"/>
              </a:endParaRPr>
            </a:p>
          </p:txBody>
        </p:sp>
        <p:sp>
          <p:nvSpPr>
            <p:cNvPr id="94" name="Rectangle 16">
              <a:extLst>
                <a:ext uri="{FF2B5EF4-FFF2-40B4-BE49-F238E27FC236}">
                  <a16:creationId xmlns:a16="http://schemas.microsoft.com/office/drawing/2014/main" id="{77D70A32-8F08-45EF-85CE-18AE17EB8EA6}"/>
                </a:ext>
              </a:extLst>
            </p:cNvPr>
            <p:cNvSpPr>
              <a:spLocks noChangeArrowheads="1"/>
            </p:cNvSpPr>
            <p:nvPr/>
          </p:nvSpPr>
          <p:spPr bwMode="auto">
            <a:xfrm>
              <a:off x="4725988" y="2960689"/>
              <a:ext cx="333375" cy="554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3600" b="0" i="0" u="none" strike="noStrike" cap="none" normalizeH="0" baseline="0" dirty="0">
                  <a:ln>
                    <a:noFill/>
                  </a:ln>
                  <a:solidFill>
                    <a:srgbClr val="000000"/>
                  </a:solidFill>
                  <a:effectLst/>
                  <a:latin typeface="Arial" panose="020B0604020202020204" pitchFamily="34" charset="0"/>
                </a:rPr>
                <a:t>C</a:t>
              </a:r>
              <a:endParaRPr kumimoji="0" lang="de-DE" altLang="de-DE" sz="1800" b="0" i="0" u="none" strike="noStrike" cap="none" normalizeH="0" baseline="0" dirty="0">
                <a:ln>
                  <a:noFill/>
                </a:ln>
                <a:solidFill>
                  <a:schemeClr val="tx1"/>
                </a:solidFill>
                <a:effectLst/>
                <a:latin typeface="Arial" panose="020B0604020202020204" pitchFamily="34" charset="0"/>
              </a:endParaRPr>
            </a:p>
          </p:txBody>
        </p:sp>
        <p:sp>
          <p:nvSpPr>
            <p:cNvPr id="95" name="Line 17">
              <a:extLst>
                <a:ext uri="{FF2B5EF4-FFF2-40B4-BE49-F238E27FC236}">
                  <a16:creationId xmlns:a16="http://schemas.microsoft.com/office/drawing/2014/main" id="{7A4028DF-0889-4199-A150-1887B55C8A1B}"/>
                </a:ext>
              </a:extLst>
            </p:cNvPr>
            <p:cNvSpPr>
              <a:spLocks noChangeShapeType="1"/>
            </p:cNvSpPr>
            <p:nvPr/>
          </p:nvSpPr>
          <p:spPr bwMode="auto">
            <a:xfrm>
              <a:off x="4891088" y="2671765"/>
              <a:ext cx="0" cy="338138"/>
            </a:xfrm>
            <a:prstGeom prst="line">
              <a:avLst/>
            </a:prstGeom>
            <a:noFill/>
            <a:ln w="25400" cap="rnd">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a:p>
          </p:txBody>
        </p:sp>
        <p:sp>
          <p:nvSpPr>
            <p:cNvPr id="96" name="Rectangle 18">
              <a:extLst>
                <a:ext uri="{FF2B5EF4-FFF2-40B4-BE49-F238E27FC236}">
                  <a16:creationId xmlns:a16="http://schemas.microsoft.com/office/drawing/2014/main" id="{5F77C8AC-68C3-4001-90B0-AE43E8C67EEA}"/>
                </a:ext>
              </a:extLst>
            </p:cNvPr>
            <p:cNvSpPr>
              <a:spLocks noChangeArrowheads="1"/>
            </p:cNvSpPr>
            <p:nvPr/>
          </p:nvSpPr>
          <p:spPr bwMode="auto">
            <a:xfrm>
              <a:off x="4054475" y="3346451"/>
              <a:ext cx="333375" cy="554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3600" b="0" i="0" u="none" strike="noStrike" cap="none" normalizeH="0" baseline="0" dirty="0">
                  <a:ln>
                    <a:noFill/>
                  </a:ln>
                  <a:solidFill>
                    <a:srgbClr val="000000"/>
                  </a:solidFill>
                  <a:effectLst/>
                  <a:latin typeface="Arial" panose="020B0604020202020204" pitchFamily="34" charset="0"/>
                </a:rPr>
                <a:t>C</a:t>
              </a:r>
              <a:endParaRPr kumimoji="0" lang="de-DE" altLang="de-DE" sz="1800" b="0" i="0" u="none" strike="noStrike" cap="none" normalizeH="0" baseline="0" dirty="0">
                <a:ln>
                  <a:noFill/>
                </a:ln>
                <a:solidFill>
                  <a:schemeClr val="tx1"/>
                </a:solidFill>
                <a:effectLst/>
                <a:latin typeface="Arial" panose="020B0604020202020204" pitchFamily="34" charset="0"/>
              </a:endParaRPr>
            </a:p>
          </p:txBody>
        </p:sp>
        <p:sp>
          <p:nvSpPr>
            <p:cNvPr id="97" name="Line 19">
              <a:extLst>
                <a:ext uri="{FF2B5EF4-FFF2-40B4-BE49-F238E27FC236}">
                  <a16:creationId xmlns:a16="http://schemas.microsoft.com/office/drawing/2014/main" id="{76161295-012D-458C-9E06-A7215949D920}"/>
                </a:ext>
              </a:extLst>
            </p:cNvPr>
            <p:cNvSpPr>
              <a:spLocks noChangeShapeType="1"/>
            </p:cNvSpPr>
            <p:nvPr/>
          </p:nvSpPr>
          <p:spPr bwMode="auto">
            <a:xfrm flipH="1">
              <a:off x="4403725" y="3321053"/>
              <a:ext cx="301625" cy="174625"/>
            </a:xfrm>
            <a:prstGeom prst="line">
              <a:avLst/>
            </a:prstGeom>
            <a:noFill/>
            <a:ln w="25400" cap="rnd">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a:p>
          </p:txBody>
        </p:sp>
        <p:sp>
          <p:nvSpPr>
            <p:cNvPr id="98" name="Rectangle 20">
              <a:extLst>
                <a:ext uri="{FF2B5EF4-FFF2-40B4-BE49-F238E27FC236}">
                  <a16:creationId xmlns:a16="http://schemas.microsoft.com/office/drawing/2014/main" id="{4B77ACEA-70D8-4701-B7D6-9F4DB4E846FC}"/>
                </a:ext>
              </a:extLst>
            </p:cNvPr>
            <p:cNvSpPr>
              <a:spLocks noChangeArrowheads="1"/>
            </p:cNvSpPr>
            <p:nvPr/>
          </p:nvSpPr>
          <p:spPr bwMode="auto">
            <a:xfrm>
              <a:off x="5262563" y="3500439"/>
              <a:ext cx="333375" cy="554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3600" b="0" i="0" u="none" strike="noStrike" cap="none" normalizeH="0" baseline="0" dirty="0">
                  <a:ln>
                    <a:noFill/>
                  </a:ln>
                  <a:solidFill>
                    <a:srgbClr val="C00000"/>
                  </a:solidFill>
                  <a:effectLst/>
                  <a:latin typeface="Arial" panose="020B0604020202020204" pitchFamily="34" charset="0"/>
                </a:rPr>
                <a:t>H</a:t>
              </a:r>
              <a:endParaRPr kumimoji="0" lang="de-DE" altLang="de-DE" sz="1800" b="0" i="0" u="none" strike="noStrike" cap="none" normalizeH="0" baseline="0" dirty="0">
                <a:ln>
                  <a:noFill/>
                </a:ln>
                <a:solidFill>
                  <a:srgbClr val="C00000"/>
                </a:solidFill>
                <a:effectLst/>
                <a:latin typeface="Arial" panose="020B0604020202020204" pitchFamily="34" charset="0"/>
              </a:endParaRPr>
            </a:p>
          </p:txBody>
        </p:sp>
        <p:sp>
          <p:nvSpPr>
            <p:cNvPr id="99" name="Line 21">
              <a:extLst>
                <a:ext uri="{FF2B5EF4-FFF2-40B4-BE49-F238E27FC236}">
                  <a16:creationId xmlns:a16="http://schemas.microsoft.com/office/drawing/2014/main" id="{BE19A5A1-0E3F-4731-9852-251F4AA5B6FC}"/>
                </a:ext>
              </a:extLst>
            </p:cNvPr>
            <p:cNvSpPr>
              <a:spLocks noChangeShapeType="1"/>
            </p:cNvSpPr>
            <p:nvPr/>
          </p:nvSpPr>
          <p:spPr bwMode="auto">
            <a:xfrm flipH="1" flipV="1">
              <a:off x="5059363" y="3371851"/>
              <a:ext cx="198438" cy="196850"/>
            </a:xfrm>
            <a:prstGeom prst="line">
              <a:avLst/>
            </a:prstGeom>
            <a:noFill/>
            <a:ln w="3175" cap="flat">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a:p>
          </p:txBody>
        </p:sp>
        <p:sp>
          <p:nvSpPr>
            <p:cNvPr id="100" name="Freeform 22">
              <a:extLst>
                <a:ext uri="{FF2B5EF4-FFF2-40B4-BE49-F238E27FC236}">
                  <a16:creationId xmlns:a16="http://schemas.microsoft.com/office/drawing/2014/main" id="{19AF1E08-A650-4F86-BF40-2BC319116195}"/>
                </a:ext>
              </a:extLst>
            </p:cNvPr>
            <p:cNvSpPr>
              <a:spLocks/>
            </p:cNvSpPr>
            <p:nvPr/>
          </p:nvSpPr>
          <p:spPr bwMode="auto">
            <a:xfrm>
              <a:off x="5046663" y="3357564"/>
              <a:ext cx="269875" cy="269875"/>
            </a:xfrm>
            <a:custGeom>
              <a:avLst/>
              <a:gdLst>
                <a:gd name="T0" fmla="*/ 170 w 170"/>
                <a:gd name="T1" fmla="*/ 102 h 170"/>
                <a:gd name="T2" fmla="*/ 101 w 170"/>
                <a:gd name="T3" fmla="*/ 170 h 170"/>
                <a:gd name="T4" fmla="*/ 0 w 170"/>
                <a:gd name="T5" fmla="*/ 12 h 170"/>
                <a:gd name="T6" fmla="*/ 11 w 170"/>
                <a:gd name="T7" fmla="*/ 0 h 170"/>
                <a:gd name="T8" fmla="*/ 170 w 170"/>
                <a:gd name="T9" fmla="*/ 102 h 170"/>
              </a:gdLst>
              <a:ahLst/>
              <a:cxnLst>
                <a:cxn ang="0">
                  <a:pos x="T0" y="T1"/>
                </a:cxn>
                <a:cxn ang="0">
                  <a:pos x="T2" y="T3"/>
                </a:cxn>
                <a:cxn ang="0">
                  <a:pos x="T4" y="T5"/>
                </a:cxn>
                <a:cxn ang="0">
                  <a:pos x="T6" y="T7"/>
                </a:cxn>
                <a:cxn ang="0">
                  <a:pos x="T8" y="T9"/>
                </a:cxn>
              </a:cxnLst>
              <a:rect l="0" t="0" r="r" b="b"/>
              <a:pathLst>
                <a:path w="170" h="170">
                  <a:moveTo>
                    <a:pt x="170" y="102"/>
                  </a:moveTo>
                  <a:lnTo>
                    <a:pt x="101" y="170"/>
                  </a:lnTo>
                  <a:lnTo>
                    <a:pt x="0" y="12"/>
                  </a:lnTo>
                  <a:lnTo>
                    <a:pt x="11" y="0"/>
                  </a:lnTo>
                  <a:lnTo>
                    <a:pt x="170" y="10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e-DE"/>
            </a:p>
          </p:txBody>
        </p:sp>
        <p:sp>
          <p:nvSpPr>
            <p:cNvPr id="101" name="Rectangle 23">
              <a:extLst>
                <a:ext uri="{FF2B5EF4-FFF2-40B4-BE49-F238E27FC236}">
                  <a16:creationId xmlns:a16="http://schemas.microsoft.com/office/drawing/2014/main" id="{3993CCD8-881D-4884-B145-9AA33B8E2B0B}"/>
                </a:ext>
              </a:extLst>
            </p:cNvPr>
            <p:cNvSpPr>
              <a:spLocks noChangeArrowheads="1"/>
            </p:cNvSpPr>
            <p:nvPr/>
          </p:nvSpPr>
          <p:spPr bwMode="auto">
            <a:xfrm>
              <a:off x="5473700" y="3152776"/>
              <a:ext cx="333375" cy="554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3600" b="0" i="0" u="none" strike="noStrike" cap="none" normalizeH="0" baseline="0" dirty="0">
                  <a:ln>
                    <a:noFill/>
                  </a:ln>
                  <a:solidFill>
                    <a:srgbClr val="C00000"/>
                  </a:solidFill>
                  <a:effectLst/>
                  <a:latin typeface="Arial" panose="020B0604020202020204" pitchFamily="34" charset="0"/>
                </a:rPr>
                <a:t>H</a:t>
              </a:r>
              <a:endParaRPr kumimoji="0" lang="de-DE" altLang="de-DE" sz="1800" b="0" i="0" u="none" strike="noStrike" cap="none" normalizeH="0" baseline="0" dirty="0">
                <a:ln>
                  <a:noFill/>
                </a:ln>
                <a:solidFill>
                  <a:srgbClr val="C00000"/>
                </a:solidFill>
                <a:effectLst/>
                <a:latin typeface="Arial" panose="020B0604020202020204" pitchFamily="34" charset="0"/>
              </a:endParaRPr>
            </a:p>
          </p:txBody>
        </p:sp>
        <p:sp>
          <p:nvSpPr>
            <p:cNvPr id="102" name="Line 24">
              <a:extLst>
                <a:ext uri="{FF2B5EF4-FFF2-40B4-BE49-F238E27FC236}">
                  <a16:creationId xmlns:a16="http://schemas.microsoft.com/office/drawing/2014/main" id="{854F6C83-E42D-4895-9659-546CAD064F12}"/>
                </a:ext>
              </a:extLst>
            </p:cNvPr>
            <p:cNvSpPr>
              <a:spLocks noChangeShapeType="1"/>
            </p:cNvSpPr>
            <p:nvPr/>
          </p:nvSpPr>
          <p:spPr bwMode="auto">
            <a:xfrm flipH="1">
              <a:off x="5397500" y="3270251"/>
              <a:ext cx="38100" cy="144463"/>
            </a:xfrm>
            <a:prstGeom prst="line">
              <a:avLst/>
            </a:prstGeom>
            <a:noFill/>
            <a:ln w="25400" cap="rnd">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a:p>
          </p:txBody>
        </p:sp>
        <p:sp>
          <p:nvSpPr>
            <p:cNvPr id="103" name="Line 25">
              <a:extLst>
                <a:ext uri="{FF2B5EF4-FFF2-40B4-BE49-F238E27FC236}">
                  <a16:creationId xmlns:a16="http://schemas.microsoft.com/office/drawing/2014/main" id="{67E95D79-DA20-41C3-A2CF-8C25F53219F8}"/>
                </a:ext>
              </a:extLst>
            </p:cNvPr>
            <p:cNvSpPr>
              <a:spLocks noChangeShapeType="1"/>
            </p:cNvSpPr>
            <p:nvPr/>
          </p:nvSpPr>
          <p:spPr bwMode="auto">
            <a:xfrm flipH="1">
              <a:off x="5324475" y="3263901"/>
              <a:ext cx="31750" cy="115888"/>
            </a:xfrm>
            <a:prstGeom prst="line">
              <a:avLst/>
            </a:prstGeom>
            <a:noFill/>
            <a:ln w="25400" cap="rnd">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a:p>
          </p:txBody>
        </p:sp>
        <p:sp>
          <p:nvSpPr>
            <p:cNvPr id="104" name="Line 26">
              <a:extLst>
                <a:ext uri="{FF2B5EF4-FFF2-40B4-BE49-F238E27FC236}">
                  <a16:creationId xmlns:a16="http://schemas.microsoft.com/office/drawing/2014/main" id="{252C9E45-4022-4C8E-B201-D0C8C606D5A0}"/>
                </a:ext>
              </a:extLst>
            </p:cNvPr>
            <p:cNvSpPr>
              <a:spLocks noChangeShapeType="1"/>
            </p:cNvSpPr>
            <p:nvPr/>
          </p:nvSpPr>
          <p:spPr bwMode="auto">
            <a:xfrm flipH="1">
              <a:off x="5251450" y="3257551"/>
              <a:ext cx="22225" cy="87313"/>
            </a:xfrm>
            <a:prstGeom prst="line">
              <a:avLst/>
            </a:prstGeom>
            <a:noFill/>
            <a:ln w="25400" cap="rnd">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a:p>
          </p:txBody>
        </p:sp>
        <p:sp>
          <p:nvSpPr>
            <p:cNvPr id="105" name="Line 27">
              <a:extLst>
                <a:ext uri="{FF2B5EF4-FFF2-40B4-BE49-F238E27FC236}">
                  <a16:creationId xmlns:a16="http://schemas.microsoft.com/office/drawing/2014/main" id="{CA22FBE7-F828-42F8-A2EE-35AE61DDBF83}"/>
                </a:ext>
              </a:extLst>
            </p:cNvPr>
            <p:cNvSpPr>
              <a:spLocks noChangeShapeType="1"/>
            </p:cNvSpPr>
            <p:nvPr/>
          </p:nvSpPr>
          <p:spPr bwMode="auto">
            <a:xfrm flipH="1">
              <a:off x="5178425" y="3252789"/>
              <a:ext cx="15875" cy="57150"/>
            </a:xfrm>
            <a:prstGeom prst="line">
              <a:avLst/>
            </a:prstGeom>
            <a:noFill/>
            <a:ln w="25400" cap="rnd">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a:p>
          </p:txBody>
        </p:sp>
        <p:sp>
          <p:nvSpPr>
            <p:cNvPr id="106" name="Line 28">
              <a:extLst>
                <a:ext uri="{FF2B5EF4-FFF2-40B4-BE49-F238E27FC236}">
                  <a16:creationId xmlns:a16="http://schemas.microsoft.com/office/drawing/2014/main" id="{7209683A-EF9B-4B6F-A912-003E1BDBC2C7}"/>
                </a:ext>
              </a:extLst>
            </p:cNvPr>
            <p:cNvSpPr>
              <a:spLocks noChangeShapeType="1"/>
            </p:cNvSpPr>
            <p:nvPr/>
          </p:nvSpPr>
          <p:spPr bwMode="auto">
            <a:xfrm flipH="1">
              <a:off x="5105400" y="3244851"/>
              <a:ext cx="7938" cy="30163"/>
            </a:xfrm>
            <a:prstGeom prst="line">
              <a:avLst/>
            </a:prstGeom>
            <a:noFill/>
            <a:ln w="25400" cap="rnd">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a:p>
          </p:txBody>
        </p:sp>
        <p:sp>
          <p:nvSpPr>
            <p:cNvPr id="107" name="Rectangle 29">
              <a:extLst>
                <a:ext uri="{FF2B5EF4-FFF2-40B4-BE49-F238E27FC236}">
                  <a16:creationId xmlns:a16="http://schemas.microsoft.com/office/drawing/2014/main" id="{0151135E-A773-4FE3-91C1-FD2E23363C46}"/>
                </a:ext>
              </a:extLst>
            </p:cNvPr>
            <p:cNvSpPr>
              <a:spLocks noChangeArrowheads="1"/>
            </p:cNvSpPr>
            <p:nvPr/>
          </p:nvSpPr>
          <p:spPr bwMode="auto">
            <a:xfrm>
              <a:off x="4054475" y="4114801"/>
              <a:ext cx="358775" cy="554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3600" b="0" i="0" u="none" strike="noStrike" cap="none" normalizeH="0" baseline="0" dirty="0">
                  <a:ln>
                    <a:noFill/>
                  </a:ln>
                  <a:solidFill>
                    <a:srgbClr val="000000"/>
                  </a:solidFill>
                  <a:effectLst/>
                  <a:latin typeface="Arial" panose="020B0604020202020204" pitchFamily="34" charset="0"/>
                </a:rPr>
                <a:t>O</a:t>
              </a:r>
              <a:endParaRPr kumimoji="0" lang="de-DE" altLang="de-DE" sz="1800" b="0" i="0" u="none" strike="noStrike" cap="none" normalizeH="0" baseline="0" dirty="0">
                <a:ln>
                  <a:noFill/>
                </a:ln>
                <a:solidFill>
                  <a:schemeClr val="tx1"/>
                </a:solidFill>
                <a:effectLst/>
                <a:latin typeface="Arial" panose="020B0604020202020204" pitchFamily="34" charset="0"/>
              </a:endParaRPr>
            </a:p>
          </p:txBody>
        </p:sp>
        <p:sp>
          <p:nvSpPr>
            <p:cNvPr id="108" name="Line 30">
              <a:extLst>
                <a:ext uri="{FF2B5EF4-FFF2-40B4-BE49-F238E27FC236}">
                  <a16:creationId xmlns:a16="http://schemas.microsoft.com/office/drawing/2014/main" id="{C5651750-60B6-4C9D-B76D-059491D38FE3}"/>
                </a:ext>
              </a:extLst>
            </p:cNvPr>
            <p:cNvSpPr>
              <a:spLocks noChangeShapeType="1"/>
            </p:cNvSpPr>
            <p:nvPr/>
          </p:nvSpPr>
          <p:spPr bwMode="auto">
            <a:xfrm>
              <a:off x="4271963" y="3832227"/>
              <a:ext cx="0" cy="331788"/>
            </a:xfrm>
            <a:prstGeom prst="line">
              <a:avLst/>
            </a:prstGeom>
            <a:noFill/>
            <a:ln w="25400" cap="rnd">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a:p>
          </p:txBody>
        </p:sp>
        <p:sp>
          <p:nvSpPr>
            <p:cNvPr id="109" name="Line 31">
              <a:extLst>
                <a:ext uri="{FF2B5EF4-FFF2-40B4-BE49-F238E27FC236}">
                  <a16:creationId xmlns:a16="http://schemas.microsoft.com/office/drawing/2014/main" id="{98ED1437-3360-48A7-A90A-6FECC9E93A85}"/>
                </a:ext>
              </a:extLst>
            </p:cNvPr>
            <p:cNvSpPr>
              <a:spLocks noChangeShapeType="1"/>
            </p:cNvSpPr>
            <p:nvPr/>
          </p:nvSpPr>
          <p:spPr bwMode="auto">
            <a:xfrm>
              <a:off x="4179888" y="3832227"/>
              <a:ext cx="0" cy="331788"/>
            </a:xfrm>
            <a:prstGeom prst="line">
              <a:avLst/>
            </a:prstGeom>
            <a:noFill/>
            <a:ln w="25400" cap="rnd">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a:p>
          </p:txBody>
        </p:sp>
        <p:sp>
          <p:nvSpPr>
            <p:cNvPr id="110" name="Rectangle 32">
              <a:extLst>
                <a:ext uri="{FF2B5EF4-FFF2-40B4-BE49-F238E27FC236}">
                  <a16:creationId xmlns:a16="http://schemas.microsoft.com/office/drawing/2014/main" id="{AFF219E9-9901-48D3-A205-F8A14E4E0F94}"/>
                </a:ext>
              </a:extLst>
            </p:cNvPr>
            <p:cNvSpPr>
              <a:spLocks noChangeArrowheads="1"/>
            </p:cNvSpPr>
            <p:nvPr/>
          </p:nvSpPr>
          <p:spPr bwMode="auto">
            <a:xfrm>
              <a:off x="2520950" y="3346451"/>
              <a:ext cx="436563" cy="554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3600" b="0" i="0" u="none" strike="noStrike" cap="none" normalizeH="0" baseline="0" dirty="0">
                  <a:ln>
                    <a:noFill/>
                  </a:ln>
                  <a:solidFill>
                    <a:srgbClr val="000000"/>
                  </a:solidFill>
                  <a:effectLst/>
                  <a:latin typeface="Arial" panose="020B0604020202020204" pitchFamily="34" charset="0"/>
                </a:rPr>
                <a:t>Cl</a:t>
              </a:r>
              <a:endParaRPr kumimoji="0" lang="de-DE" altLang="de-DE" sz="1800" b="0" i="0" u="none" strike="noStrike" cap="none" normalizeH="0" baseline="0" dirty="0">
                <a:ln>
                  <a:noFill/>
                </a:ln>
                <a:solidFill>
                  <a:schemeClr val="tx1"/>
                </a:solidFill>
                <a:effectLst/>
                <a:latin typeface="Arial" panose="020B0604020202020204" pitchFamily="34" charset="0"/>
              </a:endParaRPr>
            </a:p>
          </p:txBody>
        </p:sp>
        <p:sp>
          <p:nvSpPr>
            <p:cNvPr id="111" name="Line 33">
              <a:extLst>
                <a:ext uri="{FF2B5EF4-FFF2-40B4-BE49-F238E27FC236}">
                  <a16:creationId xmlns:a16="http://schemas.microsoft.com/office/drawing/2014/main" id="{13111CE6-E163-43A3-BA1D-FD585958E67D}"/>
                </a:ext>
              </a:extLst>
            </p:cNvPr>
            <p:cNvSpPr>
              <a:spLocks noChangeShapeType="1"/>
            </p:cNvSpPr>
            <p:nvPr/>
          </p:nvSpPr>
          <p:spPr bwMode="auto">
            <a:xfrm flipH="1">
              <a:off x="2990850" y="3321053"/>
              <a:ext cx="385763" cy="223838"/>
            </a:xfrm>
            <a:prstGeom prst="line">
              <a:avLst/>
            </a:prstGeom>
            <a:noFill/>
            <a:ln w="25400" cap="rnd">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a:p>
          </p:txBody>
        </p:sp>
      </p:grpSp>
      <p:sp>
        <p:nvSpPr>
          <p:cNvPr id="3" name="Textfeld 2">
            <a:extLst>
              <a:ext uri="{FF2B5EF4-FFF2-40B4-BE49-F238E27FC236}">
                <a16:creationId xmlns:a16="http://schemas.microsoft.com/office/drawing/2014/main" id="{6574248A-3390-4BE0-94A6-E6B3A877B49F}"/>
              </a:ext>
            </a:extLst>
          </p:cNvPr>
          <p:cNvSpPr txBox="1"/>
          <p:nvPr/>
        </p:nvSpPr>
        <p:spPr>
          <a:xfrm>
            <a:off x="7301058" y="924054"/>
            <a:ext cx="3098239" cy="923330"/>
          </a:xfrm>
          <a:prstGeom prst="rect">
            <a:avLst/>
          </a:prstGeom>
          <a:noFill/>
        </p:spPr>
        <p:txBody>
          <a:bodyPr wrap="square" rtlCol="0">
            <a:spAutoFit/>
          </a:bodyPr>
          <a:lstStyle/>
          <a:p>
            <a:r>
              <a:rPr lang="de-DE" dirty="0" err="1"/>
              <a:t>We</a:t>
            </a:r>
            <a:r>
              <a:rPr lang="de-DE" dirty="0"/>
              <a:t> </a:t>
            </a:r>
            <a:r>
              <a:rPr lang="de-DE" dirty="0" err="1"/>
              <a:t>have</a:t>
            </a:r>
            <a:r>
              <a:rPr lang="de-DE" dirty="0"/>
              <a:t> </a:t>
            </a:r>
            <a:r>
              <a:rPr lang="de-DE" dirty="0" err="1"/>
              <a:t>two</a:t>
            </a:r>
            <a:r>
              <a:rPr lang="de-DE" dirty="0"/>
              <a:t> </a:t>
            </a:r>
            <a:r>
              <a:rPr lang="de-DE" dirty="0" err="1"/>
              <a:t>possibilities</a:t>
            </a:r>
            <a:r>
              <a:rPr lang="de-DE" dirty="0"/>
              <a:t> </a:t>
            </a:r>
            <a:r>
              <a:rPr lang="de-DE" dirty="0" err="1"/>
              <a:t>to</a:t>
            </a:r>
            <a:r>
              <a:rPr lang="de-DE" dirty="0"/>
              <a:t> </a:t>
            </a:r>
            <a:r>
              <a:rPr lang="de-DE" dirty="0" err="1"/>
              <a:t>put</a:t>
            </a:r>
            <a:r>
              <a:rPr lang="de-DE" dirty="0"/>
              <a:t> </a:t>
            </a:r>
            <a:r>
              <a:rPr lang="de-DE" dirty="0" err="1"/>
              <a:t>the</a:t>
            </a:r>
            <a:r>
              <a:rPr lang="de-DE" dirty="0"/>
              <a:t> </a:t>
            </a:r>
            <a:r>
              <a:rPr lang="de-DE" dirty="0" err="1"/>
              <a:t>four</a:t>
            </a:r>
            <a:r>
              <a:rPr lang="de-DE" dirty="0"/>
              <a:t> </a:t>
            </a:r>
            <a:r>
              <a:rPr lang="de-DE" dirty="0" err="1"/>
              <a:t>fragments</a:t>
            </a:r>
            <a:r>
              <a:rPr lang="de-DE" dirty="0"/>
              <a:t> </a:t>
            </a:r>
            <a:r>
              <a:rPr lang="de-DE" dirty="0" err="1"/>
              <a:t>together</a:t>
            </a:r>
            <a:r>
              <a:rPr lang="de-DE" dirty="0"/>
              <a:t>.</a:t>
            </a:r>
          </a:p>
        </p:txBody>
      </p:sp>
      <p:sp>
        <p:nvSpPr>
          <p:cNvPr id="4" name="Textfeld 3">
            <a:extLst>
              <a:ext uri="{FF2B5EF4-FFF2-40B4-BE49-F238E27FC236}">
                <a16:creationId xmlns:a16="http://schemas.microsoft.com/office/drawing/2014/main" id="{8352A136-D955-45F2-9A8F-5D62F041BF8B}"/>
              </a:ext>
            </a:extLst>
          </p:cNvPr>
          <p:cNvSpPr txBox="1"/>
          <p:nvPr/>
        </p:nvSpPr>
        <p:spPr>
          <a:xfrm>
            <a:off x="7301058" y="1942444"/>
            <a:ext cx="2217145" cy="369332"/>
          </a:xfrm>
          <a:prstGeom prst="rect">
            <a:avLst/>
          </a:prstGeom>
          <a:noFill/>
        </p:spPr>
        <p:txBody>
          <a:bodyPr wrap="none" rtlCol="0">
            <a:spAutoFit/>
          </a:bodyPr>
          <a:lstStyle/>
          <a:p>
            <a:r>
              <a:rPr lang="de-DE" dirty="0" err="1"/>
              <a:t>Which</a:t>
            </a:r>
            <a:r>
              <a:rPr lang="de-DE" dirty="0"/>
              <a:t> </a:t>
            </a:r>
            <a:r>
              <a:rPr lang="de-DE" dirty="0" err="1"/>
              <a:t>one</a:t>
            </a:r>
            <a:r>
              <a:rPr lang="de-DE" dirty="0"/>
              <a:t> </a:t>
            </a:r>
            <a:r>
              <a:rPr lang="de-DE" dirty="0" err="1"/>
              <a:t>is</a:t>
            </a:r>
            <a:r>
              <a:rPr lang="de-DE" dirty="0"/>
              <a:t> </a:t>
            </a:r>
            <a:r>
              <a:rPr lang="de-DE" dirty="0" err="1"/>
              <a:t>correct</a:t>
            </a:r>
            <a:r>
              <a:rPr lang="de-DE" dirty="0"/>
              <a:t>?</a:t>
            </a:r>
          </a:p>
        </p:txBody>
      </p:sp>
      <p:sp>
        <p:nvSpPr>
          <p:cNvPr id="112" name="Textfeld 111">
            <a:extLst>
              <a:ext uri="{FF2B5EF4-FFF2-40B4-BE49-F238E27FC236}">
                <a16:creationId xmlns:a16="http://schemas.microsoft.com/office/drawing/2014/main" id="{036BB72F-7B85-4459-9052-7AC01A2EE475}"/>
              </a:ext>
            </a:extLst>
          </p:cNvPr>
          <p:cNvSpPr txBox="1"/>
          <p:nvPr/>
        </p:nvSpPr>
        <p:spPr>
          <a:xfrm>
            <a:off x="4397178" y="296562"/>
            <a:ext cx="3212739" cy="461665"/>
          </a:xfrm>
          <a:prstGeom prst="rect">
            <a:avLst/>
          </a:prstGeom>
          <a:noFill/>
        </p:spPr>
        <p:txBody>
          <a:bodyPr wrap="none" rtlCol="0">
            <a:spAutoFit/>
          </a:bodyPr>
          <a:lstStyle/>
          <a:p>
            <a:r>
              <a:rPr lang="de-DE" sz="2400" b="1" dirty="0">
                <a:latin typeface="Arial" panose="020B0604020202020204" pitchFamily="34" charset="0"/>
                <a:cs typeface="Arial" panose="020B0604020202020204" pitchFamily="34" charset="0"/>
              </a:rPr>
              <a:t>Struktural </a:t>
            </a:r>
            <a:r>
              <a:rPr lang="de-DE" sz="2400" b="1" dirty="0" err="1">
                <a:latin typeface="Arial" panose="020B0604020202020204" pitchFamily="34" charset="0"/>
                <a:cs typeface="Arial" panose="020B0604020202020204" pitchFamily="34" charset="0"/>
              </a:rPr>
              <a:t>fragments</a:t>
            </a:r>
            <a:endParaRPr lang="de-DE" sz="24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816171994"/>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left)">
                                      <p:cBhvr>
                                        <p:cTn id="7" dur="1000"/>
                                        <p:tgtEl>
                                          <p:spTgt spid="3"/>
                                        </p:tgtEl>
                                      </p:cBhvr>
                                    </p:animEffect>
                                  </p:childTnLst>
                                </p:cTn>
                              </p:par>
                            </p:childTnLst>
                          </p:cTn>
                        </p:par>
                        <p:par>
                          <p:cTn id="8" fill="hold">
                            <p:stCondLst>
                              <p:cond delay="1000"/>
                            </p:stCondLst>
                            <p:childTnLst>
                              <p:par>
                                <p:cTn id="9" presetID="10" presetClass="entr" presetSubtype="0" fill="hold" nodeType="afterEffect">
                                  <p:stCondLst>
                                    <p:cond delay="0"/>
                                  </p:stCondLst>
                                  <p:childTnLst>
                                    <p:set>
                                      <p:cBhvr>
                                        <p:cTn id="10" dur="1" fill="hold">
                                          <p:stCondLst>
                                            <p:cond delay="0"/>
                                          </p:stCondLst>
                                        </p:cTn>
                                        <p:tgtEl>
                                          <p:spTgt spid="82"/>
                                        </p:tgtEl>
                                        <p:attrNameLst>
                                          <p:attrName>style.visibility</p:attrName>
                                        </p:attrNameLst>
                                      </p:cBhvr>
                                      <p:to>
                                        <p:strVal val="visible"/>
                                      </p:to>
                                    </p:set>
                                    <p:animEffect transition="in" filter="fade">
                                      <p:cBhvr>
                                        <p:cTn id="11" dur="1000"/>
                                        <p:tgtEl>
                                          <p:spTgt spid="82"/>
                                        </p:tgtEl>
                                      </p:cBhvr>
                                    </p:animEffect>
                                  </p:childTnLst>
                                </p:cTn>
                              </p:par>
                            </p:childTnLst>
                          </p:cTn>
                        </p:par>
                        <p:par>
                          <p:cTn id="12" fill="hold">
                            <p:stCondLst>
                              <p:cond delay="2000"/>
                            </p:stCondLst>
                            <p:childTnLst>
                              <p:par>
                                <p:cTn id="13" presetID="10" presetClass="entr" presetSubtype="0" fill="hold" nodeType="afterEffect">
                                  <p:stCondLst>
                                    <p:cond delay="0"/>
                                  </p:stCondLst>
                                  <p:childTnLst>
                                    <p:set>
                                      <p:cBhvr>
                                        <p:cTn id="14" dur="1" fill="hold">
                                          <p:stCondLst>
                                            <p:cond delay="0"/>
                                          </p:stCondLst>
                                        </p:cTn>
                                        <p:tgtEl>
                                          <p:spTgt spid="51"/>
                                        </p:tgtEl>
                                        <p:attrNameLst>
                                          <p:attrName>style.visibility</p:attrName>
                                        </p:attrNameLst>
                                      </p:cBhvr>
                                      <p:to>
                                        <p:strVal val="visible"/>
                                      </p:to>
                                    </p:set>
                                    <p:animEffect transition="in" filter="fade">
                                      <p:cBhvr>
                                        <p:cTn id="15" dur="1000"/>
                                        <p:tgtEl>
                                          <p:spTgt spid="51"/>
                                        </p:tgtEl>
                                      </p:cBhvr>
                                    </p:animEffect>
                                  </p:childTnLst>
                                </p:cTn>
                              </p:par>
                            </p:childTnLst>
                          </p:cTn>
                        </p:par>
                        <p:par>
                          <p:cTn id="16" fill="hold">
                            <p:stCondLst>
                              <p:cond delay="3000"/>
                            </p:stCondLst>
                            <p:childTnLst>
                              <p:par>
                                <p:cTn id="17" presetID="22" presetClass="entr" presetSubtype="8" fill="hold" grpId="0" nodeType="afterEffect">
                                  <p:stCondLst>
                                    <p:cond delay="0"/>
                                  </p:stCondLst>
                                  <p:childTnLst>
                                    <p:set>
                                      <p:cBhvr>
                                        <p:cTn id="18" dur="1" fill="hold">
                                          <p:stCondLst>
                                            <p:cond delay="0"/>
                                          </p:stCondLst>
                                        </p:cTn>
                                        <p:tgtEl>
                                          <p:spTgt spid="4"/>
                                        </p:tgtEl>
                                        <p:attrNameLst>
                                          <p:attrName>style.visibility</p:attrName>
                                        </p:attrNameLst>
                                      </p:cBhvr>
                                      <p:to>
                                        <p:strVal val="visible"/>
                                      </p:to>
                                    </p:set>
                                    <p:animEffect transition="in" filter="wipe(left)">
                                      <p:cBhvr>
                                        <p:cTn id="19" dur="1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1" name="Grafik 200">
            <a:extLst>
              <a:ext uri="{FF2B5EF4-FFF2-40B4-BE49-F238E27FC236}">
                <a16:creationId xmlns:a16="http://schemas.microsoft.com/office/drawing/2014/main" id="{60221DC2-C364-4E70-B248-0382F8B87A12}"/>
              </a:ext>
            </a:extLst>
          </p:cNvPr>
          <p:cNvPicPr>
            <a:picLocks noChangeAspect="1"/>
          </p:cNvPicPr>
          <p:nvPr/>
        </p:nvPicPr>
        <p:blipFill>
          <a:blip r:embed="rId2"/>
          <a:stretch>
            <a:fillRect/>
          </a:stretch>
        </p:blipFill>
        <p:spPr>
          <a:xfrm>
            <a:off x="14129" y="0"/>
            <a:ext cx="12163742" cy="6858000"/>
          </a:xfrm>
          <a:prstGeom prst="rect">
            <a:avLst/>
          </a:prstGeom>
        </p:spPr>
      </p:pic>
      <p:sp>
        <p:nvSpPr>
          <p:cNvPr id="174" name="Textfeld 173">
            <a:extLst>
              <a:ext uri="{FF2B5EF4-FFF2-40B4-BE49-F238E27FC236}">
                <a16:creationId xmlns:a16="http://schemas.microsoft.com/office/drawing/2014/main" id="{896AFC39-1752-4129-8EC9-48C8934B7052}"/>
              </a:ext>
            </a:extLst>
          </p:cNvPr>
          <p:cNvSpPr txBox="1"/>
          <p:nvPr/>
        </p:nvSpPr>
        <p:spPr>
          <a:xfrm>
            <a:off x="913494" y="4185534"/>
            <a:ext cx="1518364" cy="461665"/>
          </a:xfrm>
          <a:prstGeom prst="rect">
            <a:avLst/>
          </a:prstGeom>
          <a:noFill/>
        </p:spPr>
        <p:txBody>
          <a:bodyPr wrap="none" rtlCol="0">
            <a:spAutoFit/>
          </a:bodyPr>
          <a:lstStyle/>
          <a:p>
            <a:r>
              <a:rPr lang="de-DE" sz="2400" b="1" dirty="0">
                <a:solidFill>
                  <a:srgbClr val="0070C0"/>
                </a:solidFill>
                <a:latin typeface="Arial" panose="020B0604020202020204" pitchFamily="34" charset="0"/>
                <a:cs typeface="Arial" panose="020B0604020202020204" pitchFamily="34" charset="0"/>
              </a:rPr>
              <a:t>2.92 ppm</a:t>
            </a:r>
          </a:p>
        </p:txBody>
      </p:sp>
      <p:sp>
        <p:nvSpPr>
          <p:cNvPr id="202" name="Textfeld 201">
            <a:extLst>
              <a:ext uri="{FF2B5EF4-FFF2-40B4-BE49-F238E27FC236}">
                <a16:creationId xmlns:a16="http://schemas.microsoft.com/office/drawing/2014/main" id="{3CAAA856-D2EC-41AC-B257-CBEC7CBFE9E4}"/>
              </a:ext>
            </a:extLst>
          </p:cNvPr>
          <p:cNvSpPr txBox="1"/>
          <p:nvPr/>
        </p:nvSpPr>
        <p:spPr>
          <a:xfrm>
            <a:off x="9077746" y="4185534"/>
            <a:ext cx="1518364" cy="461665"/>
          </a:xfrm>
          <a:prstGeom prst="rect">
            <a:avLst/>
          </a:prstGeom>
          <a:noFill/>
        </p:spPr>
        <p:txBody>
          <a:bodyPr wrap="none" rtlCol="0">
            <a:spAutoFit/>
          </a:bodyPr>
          <a:lstStyle/>
          <a:p>
            <a:r>
              <a:rPr lang="de-DE" sz="2400" b="1" dirty="0">
                <a:solidFill>
                  <a:srgbClr val="C00000"/>
                </a:solidFill>
                <a:latin typeface="Arial" panose="020B0604020202020204" pitchFamily="34" charset="0"/>
                <a:cs typeface="Arial" panose="020B0604020202020204" pitchFamily="34" charset="0"/>
              </a:rPr>
              <a:t>1.22 ppm</a:t>
            </a:r>
          </a:p>
        </p:txBody>
      </p:sp>
      <p:sp>
        <p:nvSpPr>
          <p:cNvPr id="2" name="Textfeld 1">
            <a:extLst>
              <a:ext uri="{FF2B5EF4-FFF2-40B4-BE49-F238E27FC236}">
                <a16:creationId xmlns:a16="http://schemas.microsoft.com/office/drawing/2014/main" id="{72DA3AE0-F0A3-4D40-9441-E93D2BC5C97D}"/>
              </a:ext>
            </a:extLst>
          </p:cNvPr>
          <p:cNvSpPr txBox="1"/>
          <p:nvPr/>
        </p:nvSpPr>
        <p:spPr>
          <a:xfrm>
            <a:off x="1289957" y="5190821"/>
            <a:ext cx="579005" cy="461665"/>
          </a:xfrm>
          <a:prstGeom prst="rect">
            <a:avLst/>
          </a:prstGeom>
          <a:noFill/>
        </p:spPr>
        <p:txBody>
          <a:bodyPr wrap="none" rtlCol="0">
            <a:spAutoFit/>
          </a:bodyPr>
          <a:lstStyle/>
          <a:p>
            <a:r>
              <a:rPr lang="de-DE" sz="2400" b="1" dirty="0">
                <a:solidFill>
                  <a:srgbClr val="0070C0"/>
                </a:solidFill>
                <a:latin typeface="Arial" panose="020B0604020202020204" pitchFamily="34" charset="0"/>
                <a:cs typeface="Arial" panose="020B0604020202020204" pitchFamily="34" charset="0"/>
              </a:rPr>
              <a:t>2H</a:t>
            </a:r>
          </a:p>
        </p:txBody>
      </p:sp>
      <p:sp>
        <p:nvSpPr>
          <p:cNvPr id="205" name="Textfeld 204">
            <a:extLst>
              <a:ext uri="{FF2B5EF4-FFF2-40B4-BE49-F238E27FC236}">
                <a16:creationId xmlns:a16="http://schemas.microsoft.com/office/drawing/2014/main" id="{4E49B966-D95C-47EF-B434-9379541B56EB}"/>
              </a:ext>
            </a:extLst>
          </p:cNvPr>
          <p:cNvSpPr txBox="1"/>
          <p:nvPr/>
        </p:nvSpPr>
        <p:spPr>
          <a:xfrm>
            <a:off x="9547425" y="5008228"/>
            <a:ext cx="579005" cy="461665"/>
          </a:xfrm>
          <a:prstGeom prst="rect">
            <a:avLst/>
          </a:prstGeom>
          <a:noFill/>
        </p:spPr>
        <p:txBody>
          <a:bodyPr wrap="none" rtlCol="0">
            <a:spAutoFit/>
          </a:bodyPr>
          <a:lstStyle/>
          <a:p>
            <a:r>
              <a:rPr lang="de-DE" sz="2400" b="1" dirty="0">
                <a:solidFill>
                  <a:srgbClr val="C00000"/>
                </a:solidFill>
                <a:latin typeface="Arial" panose="020B0604020202020204" pitchFamily="34" charset="0"/>
                <a:cs typeface="Arial" panose="020B0604020202020204" pitchFamily="34" charset="0"/>
              </a:rPr>
              <a:t>3H</a:t>
            </a:r>
          </a:p>
        </p:txBody>
      </p:sp>
      <p:grpSp>
        <p:nvGrpSpPr>
          <p:cNvPr id="206" name="Gruppieren 205">
            <a:extLst>
              <a:ext uri="{FF2B5EF4-FFF2-40B4-BE49-F238E27FC236}">
                <a16:creationId xmlns:a16="http://schemas.microsoft.com/office/drawing/2014/main" id="{D122764A-B713-4193-AD2F-1A509BB796EC}"/>
              </a:ext>
            </a:extLst>
          </p:cNvPr>
          <p:cNvGrpSpPr/>
          <p:nvPr/>
        </p:nvGrpSpPr>
        <p:grpSpPr>
          <a:xfrm>
            <a:off x="9132016" y="2334567"/>
            <a:ext cx="1304975" cy="1689061"/>
            <a:chOff x="3384777" y="2227262"/>
            <a:chExt cx="1304975" cy="1689061"/>
          </a:xfrm>
        </p:grpSpPr>
        <p:sp>
          <p:nvSpPr>
            <p:cNvPr id="207" name="Line 12">
              <a:extLst>
                <a:ext uri="{FF2B5EF4-FFF2-40B4-BE49-F238E27FC236}">
                  <a16:creationId xmlns:a16="http://schemas.microsoft.com/office/drawing/2014/main" id="{6CE0B7F3-91F6-4C1A-A600-DA8CB7F5092B}"/>
                </a:ext>
              </a:extLst>
            </p:cNvPr>
            <p:cNvSpPr>
              <a:spLocks noChangeShapeType="1"/>
            </p:cNvSpPr>
            <p:nvPr/>
          </p:nvSpPr>
          <p:spPr bwMode="auto">
            <a:xfrm flipH="1">
              <a:off x="3922940" y="2727325"/>
              <a:ext cx="77788" cy="287338"/>
            </a:xfrm>
            <a:prstGeom prst="line">
              <a:avLst/>
            </a:prstGeom>
            <a:noFill/>
            <a:ln w="3175" cap="flat">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a:p>
          </p:txBody>
        </p:sp>
        <p:sp>
          <p:nvSpPr>
            <p:cNvPr id="208" name="Freeform 13">
              <a:extLst>
                <a:ext uri="{FF2B5EF4-FFF2-40B4-BE49-F238E27FC236}">
                  <a16:creationId xmlns:a16="http://schemas.microsoft.com/office/drawing/2014/main" id="{8A5DC3CE-58AA-4A22-AB93-673B54F31947}"/>
                </a:ext>
              </a:extLst>
            </p:cNvPr>
            <p:cNvSpPr>
              <a:spLocks/>
            </p:cNvSpPr>
            <p:nvPr/>
          </p:nvSpPr>
          <p:spPr bwMode="auto">
            <a:xfrm>
              <a:off x="3910240" y="2703512"/>
              <a:ext cx="163513" cy="319088"/>
            </a:xfrm>
            <a:custGeom>
              <a:avLst/>
              <a:gdLst>
                <a:gd name="T0" fmla="*/ 11 w 103"/>
                <a:gd name="T1" fmla="*/ 0 h 201"/>
                <a:gd name="T2" fmla="*/ 103 w 103"/>
                <a:gd name="T3" fmla="*/ 25 h 201"/>
                <a:gd name="T4" fmla="*/ 15 w 103"/>
                <a:gd name="T5" fmla="*/ 201 h 201"/>
                <a:gd name="T6" fmla="*/ 0 w 103"/>
                <a:gd name="T7" fmla="*/ 196 h 201"/>
                <a:gd name="T8" fmla="*/ 11 w 103"/>
                <a:gd name="T9" fmla="*/ 0 h 201"/>
              </a:gdLst>
              <a:ahLst/>
              <a:cxnLst>
                <a:cxn ang="0">
                  <a:pos x="T0" y="T1"/>
                </a:cxn>
                <a:cxn ang="0">
                  <a:pos x="T2" y="T3"/>
                </a:cxn>
                <a:cxn ang="0">
                  <a:pos x="T4" y="T5"/>
                </a:cxn>
                <a:cxn ang="0">
                  <a:pos x="T6" y="T7"/>
                </a:cxn>
                <a:cxn ang="0">
                  <a:pos x="T8" y="T9"/>
                </a:cxn>
              </a:cxnLst>
              <a:rect l="0" t="0" r="r" b="b"/>
              <a:pathLst>
                <a:path w="103" h="201">
                  <a:moveTo>
                    <a:pt x="11" y="0"/>
                  </a:moveTo>
                  <a:lnTo>
                    <a:pt x="103" y="25"/>
                  </a:lnTo>
                  <a:lnTo>
                    <a:pt x="15" y="201"/>
                  </a:lnTo>
                  <a:lnTo>
                    <a:pt x="0" y="196"/>
                  </a:lnTo>
                  <a:lnTo>
                    <a:pt x="11"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e-DE"/>
            </a:p>
          </p:txBody>
        </p:sp>
        <p:sp>
          <p:nvSpPr>
            <p:cNvPr id="209" name="Rectangle 14">
              <a:extLst>
                <a:ext uri="{FF2B5EF4-FFF2-40B4-BE49-F238E27FC236}">
                  <a16:creationId xmlns:a16="http://schemas.microsoft.com/office/drawing/2014/main" id="{6B533AB4-7A57-4231-B0F0-1DA6FA8FD98F}"/>
                </a:ext>
              </a:extLst>
            </p:cNvPr>
            <p:cNvSpPr>
              <a:spLocks noChangeArrowheads="1"/>
            </p:cNvSpPr>
            <p:nvPr/>
          </p:nvSpPr>
          <p:spPr bwMode="auto">
            <a:xfrm>
              <a:off x="3897540" y="2227262"/>
              <a:ext cx="333425" cy="5539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3600" b="0" i="0" u="none" strike="noStrike" cap="none" normalizeH="0" baseline="0" dirty="0">
                  <a:ln>
                    <a:noFill/>
                  </a:ln>
                  <a:solidFill>
                    <a:srgbClr val="C00000"/>
                  </a:solidFill>
                  <a:effectLst/>
                  <a:latin typeface="Arial" panose="020B0604020202020204" pitchFamily="34" charset="0"/>
                </a:rPr>
                <a:t>H</a:t>
              </a:r>
              <a:endParaRPr kumimoji="0" lang="de-DE" altLang="de-DE" sz="1800" b="0" i="0" u="none" strike="noStrike" cap="none" normalizeH="0" baseline="0" dirty="0">
                <a:ln>
                  <a:noFill/>
                </a:ln>
                <a:solidFill>
                  <a:srgbClr val="C00000"/>
                </a:solidFill>
                <a:effectLst/>
                <a:latin typeface="Arial" panose="020B0604020202020204" pitchFamily="34" charset="0"/>
              </a:endParaRPr>
            </a:p>
          </p:txBody>
        </p:sp>
        <p:sp>
          <p:nvSpPr>
            <p:cNvPr id="210" name="Line 24">
              <a:extLst>
                <a:ext uri="{FF2B5EF4-FFF2-40B4-BE49-F238E27FC236}">
                  <a16:creationId xmlns:a16="http://schemas.microsoft.com/office/drawing/2014/main" id="{8E642464-BF87-47F9-91F8-1E8E093D6DB3}"/>
                </a:ext>
              </a:extLst>
            </p:cNvPr>
            <p:cNvSpPr>
              <a:spLocks noChangeShapeType="1"/>
            </p:cNvSpPr>
            <p:nvPr/>
          </p:nvSpPr>
          <p:spPr bwMode="auto">
            <a:xfrm flipV="1">
              <a:off x="3668940" y="2717800"/>
              <a:ext cx="142875" cy="38100"/>
            </a:xfrm>
            <a:prstGeom prst="line">
              <a:avLst/>
            </a:prstGeom>
            <a:noFill/>
            <a:ln w="23813" cap="rnd">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a:p>
          </p:txBody>
        </p:sp>
        <p:sp>
          <p:nvSpPr>
            <p:cNvPr id="211" name="Line 25">
              <a:extLst>
                <a:ext uri="{FF2B5EF4-FFF2-40B4-BE49-F238E27FC236}">
                  <a16:creationId xmlns:a16="http://schemas.microsoft.com/office/drawing/2014/main" id="{D47AE494-8083-451C-850A-51D94F8BA118}"/>
                </a:ext>
              </a:extLst>
            </p:cNvPr>
            <p:cNvSpPr>
              <a:spLocks noChangeShapeType="1"/>
            </p:cNvSpPr>
            <p:nvPr/>
          </p:nvSpPr>
          <p:spPr bwMode="auto">
            <a:xfrm flipV="1">
              <a:off x="3702277" y="2789237"/>
              <a:ext cx="112713" cy="31750"/>
            </a:xfrm>
            <a:prstGeom prst="line">
              <a:avLst/>
            </a:prstGeom>
            <a:noFill/>
            <a:ln w="23813" cap="rnd">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a:p>
          </p:txBody>
        </p:sp>
        <p:sp>
          <p:nvSpPr>
            <p:cNvPr id="212" name="Line 26">
              <a:extLst>
                <a:ext uri="{FF2B5EF4-FFF2-40B4-BE49-F238E27FC236}">
                  <a16:creationId xmlns:a16="http://schemas.microsoft.com/office/drawing/2014/main" id="{710B4086-C65F-45E6-8BF9-C67484EF8D2F}"/>
                </a:ext>
              </a:extLst>
            </p:cNvPr>
            <p:cNvSpPr>
              <a:spLocks noChangeShapeType="1"/>
            </p:cNvSpPr>
            <p:nvPr/>
          </p:nvSpPr>
          <p:spPr bwMode="auto">
            <a:xfrm flipV="1">
              <a:off x="3734027" y="2862262"/>
              <a:ext cx="85725" cy="23813"/>
            </a:xfrm>
            <a:prstGeom prst="line">
              <a:avLst/>
            </a:prstGeom>
            <a:noFill/>
            <a:ln w="23813" cap="rnd">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a:p>
          </p:txBody>
        </p:sp>
        <p:sp>
          <p:nvSpPr>
            <p:cNvPr id="213" name="Line 27">
              <a:extLst>
                <a:ext uri="{FF2B5EF4-FFF2-40B4-BE49-F238E27FC236}">
                  <a16:creationId xmlns:a16="http://schemas.microsoft.com/office/drawing/2014/main" id="{4683F3BC-4797-4F62-AF78-B15ECBDB3F46}"/>
                </a:ext>
              </a:extLst>
            </p:cNvPr>
            <p:cNvSpPr>
              <a:spLocks noChangeShapeType="1"/>
            </p:cNvSpPr>
            <p:nvPr/>
          </p:nvSpPr>
          <p:spPr bwMode="auto">
            <a:xfrm flipV="1">
              <a:off x="3767365" y="2935287"/>
              <a:ext cx="58738" cy="15875"/>
            </a:xfrm>
            <a:prstGeom prst="line">
              <a:avLst/>
            </a:prstGeom>
            <a:noFill/>
            <a:ln w="23813" cap="rnd">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a:p>
          </p:txBody>
        </p:sp>
        <p:sp>
          <p:nvSpPr>
            <p:cNvPr id="214" name="Line 28">
              <a:extLst>
                <a:ext uri="{FF2B5EF4-FFF2-40B4-BE49-F238E27FC236}">
                  <a16:creationId xmlns:a16="http://schemas.microsoft.com/office/drawing/2014/main" id="{FE1D6A37-0958-4C99-A87B-5E2923A6EBAD}"/>
                </a:ext>
              </a:extLst>
            </p:cNvPr>
            <p:cNvSpPr>
              <a:spLocks noChangeShapeType="1"/>
            </p:cNvSpPr>
            <p:nvPr/>
          </p:nvSpPr>
          <p:spPr bwMode="auto">
            <a:xfrm flipV="1">
              <a:off x="3800702" y="3008312"/>
              <a:ext cx="28575" cy="7938"/>
            </a:xfrm>
            <a:prstGeom prst="line">
              <a:avLst/>
            </a:prstGeom>
            <a:noFill/>
            <a:ln w="23813" cap="rnd">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a:p>
          </p:txBody>
        </p:sp>
        <p:sp>
          <p:nvSpPr>
            <p:cNvPr id="215" name="Rectangle 29">
              <a:extLst>
                <a:ext uri="{FF2B5EF4-FFF2-40B4-BE49-F238E27FC236}">
                  <a16:creationId xmlns:a16="http://schemas.microsoft.com/office/drawing/2014/main" id="{423122BF-62F5-4421-8B08-210D03712BA6}"/>
                </a:ext>
              </a:extLst>
            </p:cNvPr>
            <p:cNvSpPr>
              <a:spLocks noChangeArrowheads="1"/>
            </p:cNvSpPr>
            <p:nvPr/>
          </p:nvSpPr>
          <p:spPr bwMode="auto">
            <a:xfrm>
              <a:off x="3494315" y="2227262"/>
              <a:ext cx="333425" cy="5539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3600" b="0" i="0" u="none" strike="noStrike" cap="none" normalizeH="0" baseline="0" dirty="0">
                  <a:ln>
                    <a:noFill/>
                  </a:ln>
                  <a:solidFill>
                    <a:srgbClr val="C00000"/>
                  </a:solidFill>
                  <a:effectLst/>
                  <a:latin typeface="Arial" panose="020B0604020202020204" pitchFamily="34" charset="0"/>
                </a:rPr>
                <a:t>H</a:t>
              </a:r>
              <a:endParaRPr kumimoji="0" lang="de-DE" altLang="de-DE" sz="1800" b="0" i="0" u="none" strike="noStrike" cap="none" normalizeH="0" baseline="0" dirty="0">
                <a:ln>
                  <a:noFill/>
                </a:ln>
                <a:solidFill>
                  <a:srgbClr val="C00000"/>
                </a:solidFill>
                <a:effectLst/>
                <a:latin typeface="Arial" panose="020B0604020202020204" pitchFamily="34" charset="0"/>
              </a:endParaRPr>
            </a:p>
          </p:txBody>
        </p:sp>
        <p:sp>
          <p:nvSpPr>
            <p:cNvPr id="216" name="Line 30">
              <a:extLst>
                <a:ext uri="{FF2B5EF4-FFF2-40B4-BE49-F238E27FC236}">
                  <a16:creationId xmlns:a16="http://schemas.microsoft.com/office/drawing/2014/main" id="{CC1B5122-DC07-42CF-A957-A0EDFD0720BD}"/>
                </a:ext>
              </a:extLst>
            </p:cNvPr>
            <p:cNvSpPr>
              <a:spLocks noChangeShapeType="1"/>
            </p:cNvSpPr>
            <p:nvPr/>
          </p:nvSpPr>
          <p:spPr bwMode="auto">
            <a:xfrm flipH="1">
              <a:off x="3384777" y="3340100"/>
              <a:ext cx="300038" cy="173038"/>
            </a:xfrm>
            <a:prstGeom prst="line">
              <a:avLst/>
            </a:prstGeom>
            <a:noFill/>
            <a:ln w="25400" cap="rnd">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a:p>
          </p:txBody>
        </p:sp>
        <p:sp>
          <p:nvSpPr>
            <p:cNvPr id="217" name="Line 32">
              <a:extLst>
                <a:ext uri="{FF2B5EF4-FFF2-40B4-BE49-F238E27FC236}">
                  <a16:creationId xmlns:a16="http://schemas.microsoft.com/office/drawing/2014/main" id="{0B33A903-FB74-46FE-9629-5E87A4BB24A2}"/>
                </a:ext>
              </a:extLst>
            </p:cNvPr>
            <p:cNvSpPr>
              <a:spLocks noChangeShapeType="1"/>
            </p:cNvSpPr>
            <p:nvPr/>
          </p:nvSpPr>
          <p:spPr bwMode="auto">
            <a:xfrm flipH="1" flipV="1">
              <a:off x="4064227" y="3344862"/>
              <a:ext cx="268288" cy="153988"/>
            </a:xfrm>
            <a:prstGeom prst="line">
              <a:avLst/>
            </a:prstGeom>
            <a:noFill/>
            <a:ln w="25400" cap="rnd">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a:p>
          </p:txBody>
        </p:sp>
        <p:sp>
          <p:nvSpPr>
            <p:cNvPr id="218" name="Rectangle 33">
              <a:extLst>
                <a:ext uri="{FF2B5EF4-FFF2-40B4-BE49-F238E27FC236}">
                  <a16:creationId xmlns:a16="http://schemas.microsoft.com/office/drawing/2014/main" id="{6A763E48-2A42-440E-8D5C-90C7DA35CF7B}"/>
                </a:ext>
              </a:extLst>
            </p:cNvPr>
            <p:cNvSpPr>
              <a:spLocks noChangeArrowheads="1"/>
            </p:cNvSpPr>
            <p:nvPr/>
          </p:nvSpPr>
          <p:spPr bwMode="auto">
            <a:xfrm>
              <a:off x="3705452" y="2978150"/>
              <a:ext cx="333425" cy="5539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3600" b="0" i="0" u="none" strike="noStrike" cap="none" normalizeH="0" baseline="0" dirty="0">
                  <a:ln>
                    <a:noFill/>
                  </a:ln>
                  <a:solidFill>
                    <a:srgbClr val="000000"/>
                  </a:solidFill>
                  <a:effectLst/>
                  <a:latin typeface="Arial" panose="020B0604020202020204" pitchFamily="34" charset="0"/>
                </a:rPr>
                <a:t>C</a:t>
              </a:r>
              <a:endParaRPr kumimoji="0" lang="de-DE" altLang="de-DE" sz="1800" b="0" i="0" u="none" strike="noStrike" cap="none" normalizeH="0" baseline="0" dirty="0">
                <a:ln>
                  <a:noFill/>
                </a:ln>
                <a:solidFill>
                  <a:schemeClr val="tx1"/>
                </a:solidFill>
                <a:effectLst/>
                <a:latin typeface="Arial" panose="020B0604020202020204" pitchFamily="34" charset="0"/>
              </a:endParaRPr>
            </a:p>
          </p:txBody>
        </p:sp>
        <p:sp>
          <p:nvSpPr>
            <p:cNvPr id="219" name="Rectangle 34">
              <a:extLst>
                <a:ext uri="{FF2B5EF4-FFF2-40B4-BE49-F238E27FC236}">
                  <a16:creationId xmlns:a16="http://schemas.microsoft.com/office/drawing/2014/main" id="{F5CC4AE0-6E11-49D1-9B56-FD4203C3379E}"/>
                </a:ext>
              </a:extLst>
            </p:cNvPr>
            <p:cNvSpPr>
              <a:spLocks noChangeArrowheads="1"/>
            </p:cNvSpPr>
            <p:nvPr/>
          </p:nvSpPr>
          <p:spPr bwMode="auto">
            <a:xfrm>
              <a:off x="4356327" y="3362325"/>
              <a:ext cx="333425" cy="5539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3600" b="0" i="0" u="none" strike="noStrike" cap="none" normalizeH="0" baseline="0" dirty="0">
                  <a:ln>
                    <a:noFill/>
                  </a:ln>
                  <a:solidFill>
                    <a:srgbClr val="C00000"/>
                  </a:solidFill>
                  <a:effectLst/>
                  <a:latin typeface="Arial" panose="020B0604020202020204" pitchFamily="34" charset="0"/>
                </a:rPr>
                <a:t>H</a:t>
              </a:r>
              <a:endParaRPr kumimoji="0" lang="de-DE" altLang="de-DE" sz="1800" b="0" i="0" u="none" strike="noStrike" cap="none" normalizeH="0" baseline="0" dirty="0">
                <a:ln>
                  <a:noFill/>
                </a:ln>
                <a:solidFill>
                  <a:srgbClr val="C00000"/>
                </a:solidFill>
                <a:effectLst/>
                <a:latin typeface="Arial" panose="020B0604020202020204" pitchFamily="34" charset="0"/>
              </a:endParaRPr>
            </a:p>
          </p:txBody>
        </p:sp>
      </p:grpSp>
      <p:grpSp>
        <p:nvGrpSpPr>
          <p:cNvPr id="220" name="Gruppieren 219">
            <a:extLst>
              <a:ext uri="{FF2B5EF4-FFF2-40B4-BE49-F238E27FC236}">
                <a16:creationId xmlns:a16="http://schemas.microsoft.com/office/drawing/2014/main" id="{C2D6896A-F970-44B0-A141-93B762B30F63}"/>
              </a:ext>
            </a:extLst>
          </p:cNvPr>
          <p:cNvGrpSpPr/>
          <p:nvPr/>
        </p:nvGrpSpPr>
        <p:grpSpPr>
          <a:xfrm>
            <a:off x="1184596" y="2503222"/>
            <a:ext cx="903288" cy="1376323"/>
            <a:chOff x="7994425" y="3596481"/>
            <a:chExt cx="903288" cy="1376323"/>
          </a:xfrm>
        </p:grpSpPr>
        <p:sp>
          <p:nvSpPr>
            <p:cNvPr id="221" name="Line 10">
              <a:extLst>
                <a:ext uri="{FF2B5EF4-FFF2-40B4-BE49-F238E27FC236}">
                  <a16:creationId xmlns:a16="http://schemas.microsoft.com/office/drawing/2014/main" id="{8115E287-90A2-4143-B6EC-3430CE070FE7}"/>
                </a:ext>
              </a:extLst>
            </p:cNvPr>
            <p:cNvSpPr>
              <a:spLocks noChangeShapeType="1"/>
            </p:cNvSpPr>
            <p:nvPr/>
          </p:nvSpPr>
          <p:spPr bwMode="auto">
            <a:xfrm flipH="1" flipV="1">
              <a:off x="7994425" y="3596481"/>
              <a:ext cx="269875" cy="207963"/>
            </a:xfrm>
            <a:prstGeom prst="line">
              <a:avLst/>
            </a:prstGeom>
            <a:noFill/>
            <a:ln w="25400" cap="rnd">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a:p>
          </p:txBody>
        </p:sp>
        <p:sp>
          <p:nvSpPr>
            <p:cNvPr id="222" name="Line 15">
              <a:extLst>
                <a:ext uri="{FF2B5EF4-FFF2-40B4-BE49-F238E27FC236}">
                  <a16:creationId xmlns:a16="http://schemas.microsoft.com/office/drawing/2014/main" id="{916C1C98-F173-4677-930B-204319FC0FB5}"/>
                </a:ext>
              </a:extLst>
            </p:cNvPr>
            <p:cNvSpPr>
              <a:spLocks noChangeShapeType="1"/>
            </p:cNvSpPr>
            <p:nvPr/>
          </p:nvSpPr>
          <p:spPr bwMode="auto">
            <a:xfrm flipV="1">
              <a:off x="8278588" y="4144168"/>
              <a:ext cx="79375" cy="287338"/>
            </a:xfrm>
            <a:prstGeom prst="line">
              <a:avLst/>
            </a:prstGeom>
            <a:noFill/>
            <a:ln w="3175" cap="flat">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a:p>
          </p:txBody>
        </p:sp>
        <p:sp>
          <p:nvSpPr>
            <p:cNvPr id="223" name="Freeform 16">
              <a:extLst>
                <a:ext uri="{FF2B5EF4-FFF2-40B4-BE49-F238E27FC236}">
                  <a16:creationId xmlns:a16="http://schemas.microsoft.com/office/drawing/2014/main" id="{19658326-B5DD-4F3F-AA93-B5FD6020E245}"/>
                </a:ext>
              </a:extLst>
            </p:cNvPr>
            <p:cNvSpPr>
              <a:spLocks/>
            </p:cNvSpPr>
            <p:nvPr/>
          </p:nvSpPr>
          <p:spPr bwMode="auto">
            <a:xfrm>
              <a:off x="8205563" y="4136231"/>
              <a:ext cx="165100" cy="320675"/>
            </a:xfrm>
            <a:custGeom>
              <a:avLst/>
              <a:gdLst>
                <a:gd name="T0" fmla="*/ 92 w 104"/>
                <a:gd name="T1" fmla="*/ 202 h 202"/>
                <a:gd name="T2" fmla="*/ 0 w 104"/>
                <a:gd name="T3" fmla="*/ 176 h 202"/>
                <a:gd name="T4" fmla="*/ 88 w 104"/>
                <a:gd name="T5" fmla="*/ 0 h 202"/>
                <a:gd name="T6" fmla="*/ 104 w 104"/>
                <a:gd name="T7" fmla="*/ 4 h 202"/>
                <a:gd name="T8" fmla="*/ 92 w 104"/>
                <a:gd name="T9" fmla="*/ 202 h 202"/>
              </a:gdLst>
              <a:ahLst/>
              <a:cxnLst>
                <a:cxn ang="0">
                  <a:pos x="T0" y="T1"/>
                </a:cxn>
                <a:cxn ang="0">
                  <a:pos x="T2" y="T3"/>
                </a:cxn>
                <a:cxn ang="0">
                  <a:pos x="T4" y="T5"/>
                </a:cxn>
                <a:cxn ang="0">
                  <a:pos x="T6" y="T7"/>
                </a:cxn>
                <a:cxn ang="0">
                  <a:pos x="T8" y="T9"/>
                </a:cxn>
              </a:cxnLst>
              <a:rect l="0" t="0" r="r" b="b"/>
              <a:pathLst>
                <a:path w="104" h="202">
                  <a:moveTo>
                    <a:pt x="92" y="202"/>
                  </a:moveTo>
                  <a:lnTo>
                    <a:pt x="0" y="176"/>
                  </a:lnTo>
                  <a:lnTo>
                    <a:pt x="88" y="0"/>
                  </a:lnTo>
                  <a:lnTo>
                    <a:pt x="104" y="4"/>
                  </a:lnTo>
                  <a:lnTo>
                    <a:pt x="92" y="20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e-DE"/>
            </a:p>
          </p:txBody>
        </p:sp>
        <p:sp>
          <p:nvSpPr>
            <p:cNvPr id="224" name="Rectangle 17">
              <a:extLst>
                <a:ext uri="{FF2B5EF4-FFF2-40B4-BE49-F238E27FC236}">
                  <a16:creationId xmlns:a16="http://schemas.microsoft.com/office/drawing/2014/main" id="{7ADBFC44-A559-48C2-B4D8-8511E9D0E720}"/>
                </a:ext>
              </a:extLst>
            </p:cNvPr>
            <p:cNvSpPr>
              <a:spLocks noChangeArrowheads="1"/>
            </p:cNvSpPr>
            <p:nvPr/>
          </p:nvSpPr>
          <p:spPr bwMode="auto">
            <a:xfrm>
              <a:off x="8056338" y="4418806"/>
              <a:ext cx="333425" cy="5539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3600" b="0" i="0" u="none" strike="noStrike" cap="none" normalizeH="0" baseline="0" dirty="0">
                  <a:ln>
                    <a:noFill/>
                  </a:ln>
                  <a:solidFill>
                    <a:srgbClr val="0070C0"/>
                  </a:solidFill>
                  <a:effectLst/>
                  <a:latin typeface="Arial" panose="020B0604020202020204" pitchFamily="34" charset="0"/>
                </a:rPr>
                <a:t>H</a:t>
              </a:r>
              <a:endParaRPr kumimoji="0" lang="de-DE" altLang="de-DE" sz="1800" b="0" i="0" u="none" strike="noStrike" cap="none" normalizeH="0" baseline="0" dirty="0">
                <a:ln>
                  <a:noFill/>
                </a:ln>
                <a:solidFill>
                  <a:srgbClr val="0070C0"/>
                </a:solidFill>
                <a:effectLst/>
                <a:latin typeface="Arial" panose="020B0604020202020204" pitchFamily="34" charset="0"/>
              </a:endParaRPr>
            </a:p>
          </p:txBody>
        </p:sp>
        <p:sp>
          <p:nvSpPr>
            <p:cNvPr id="225" name="Line 18">
              <a:extLst>
                <a:ext uri="{FF2B5EF4-FFF2-40B4-BE49-F238E27FC236}">
                  <a16:creationId xmlns:a16="http://schemas.microsoft.com/office/drawing/2014/main" id="{5E9264C7-212A-4B7E-B70E-9342DF565839}"/>
                </a:ext>
              </a:extLst>
            </p:cNvPr>
            <p:cNvSpPr>
              <a:spLocks noChangeShapeType="1"/>
            </p:cNvSpPr>
            <p:nvPr/>
          </p:nvSpPr>
          <p:spPr bwMode="auto">
            <a:xfrm flipH="1">
              <a:off x="8484963" y="4404518"/>
              <a:ext cx="142875" cy="39688"/>
            </a:xfrm>
            <a:prstGeom prst="line">
              <a:avLst/>
            </a:prstGeom>
            <a:noFill/>
            <a:ln w="23813" cap="rnd">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a:p>
          </p:txBody>
        </p:sp>
        <p:sp>
          <p:nvSpPr>
            <p:cNvPr id="226" name="Line 19">
              <a:extLst>
                <a:ext uri="{FF2B5EF4-FFF2-40B4-BE49-F238E27FC236}">
                  <a16:creationId xmlns:a16="http://schemas.microsoft.com/office/drawing/2014/main" id="{5E0B86A4-76C3-4CDC-93DA-B337F73DD379}"/>
                </a:ext>
              </a:extLst>
            </p:cNvPr>
            <p:cNvSpPr>
              <a:spLocks noChangeShapeType="1"/>
            </p:cNvSpPr>
            <p:nvPr/>
          </p:nvSpPr>
          <p:spPr bwMode="auto">
            <a:xfrm flipH="1">
              <a:off x="8481788" y="4342606"/>
              <a:ext cx="114300" cy="30163"/>
            </a:xfrm>
            <a:prstGeom prst="line">
              <a:avLst/>
            </a:prstGeom>
            <a:noFill/>
            <a:ln w="23813" cap="rnd">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a:p>
          </p:txBody>
        </p:sp>
        <p:sp>
          <p:nvSpPr>
            <p:cNvPr id="227" name="Line 20">
              <a:extLst>
                <a:ext uri="{FF2B5EF4-FFF2-40B4-BE49-F238E27FC236}">
                  <a16:creationId xmlns:a16="http://schemas.microsoft.com/office/drawing/2014/main" id="{D29065AC-CFD3-42DE-A5C1-BB2E4EFC6894}"/>
                </a:ext>
              </a:extLst>
            </p:cNvPr>
            <p:cNvSpPr>
              <a:spLocks noChangeShapeType="1"/>
            </p:cNvSpPr>
            <p:nvPr/>
          </p:nvSpPr>
          <p:spPr bwMode="auto">
            <a:xfrm flipH="1">
              <a:off x="8477025" y="4279106"/>
              <a:ext cx="87313" cy="22225"/>
            </a:xfrm>
            <a:prstGeom prst="line">
              <a:avLst/>
            </a:prstGeom>
            <a:noFill/>
            <a:ln w="23813" cap="rnd">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a:p>
          </p:txBody>
        </p:sp>
        <p:sp>
          <p:nvSpPr>
            <p:cNvPr id="228" name="Line 21">
              <a:extLst>
                <a:ext uri="{FF2B5EF4-FFF2-40B4-BE49-F238E27FC236}">
                  <a16:creationId xmlns:a16="http://schemas.microsoft.com/office/drawing/2014/main" id="{2CF43677-AF0A-45DF-B0B0-C272AABEC6B5}"/>
                </a:ext>
              </a:extLst>
            </p:cNvPr>
            <p:cNvSpPr>
              <a:spLocks noChangeShapeType="1"/>
            </p:cNvSpPr>
            <p:nvPr/>
          </p:nvSpPr>
          <p:spPr bwMode="auto">
            <a:xfrm flipH="1">
              <a:off x="8473850" y="4215606"/>
              <a:ext cx="57150" cy="15875"/>
            </a:xfrm>
            <a:prstGeom prst="line">
              <a:avLst/>
            </a:prstGeom>
            <a:noFill/>
            <a:ln w="23813" cap="rnd">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a:p>
          </p:txBody>
        </p:sp>
        <p:sp>
          <p:nvSpPr>
            <p:cNvPr id="229" name="Line 22">
              <a:extLst>
                <a:ext uri="{FF2B5EF4-FFF2-40B4-BE49-F238E27FC236}">
                  <a16:creationId xmlns:a16="http://schemas.microsoft.com/office/drawing/2014/main" id="{2A693F79-A4B2-4612-B35B-150BF0D25632}"/>
                </a:ext>
              </a:extLst>
            </p:cNvPr>
            <p:cNvSpPr>
              <a:spLocks noChangeShapeType="1"/>
            </p:cNvSpPr>
            <p:nvPr/>
          </p:nvSpPr>
          <p:spPr bwMode="auto">
            <a:xfrm flipH="1">
              <a:off x="8470675" y="4152106"/>
              <a:ext cx="28575" cy="7938"/>
            </a:xfrm>
            <a:prstGeom prst="line">
              <a:avLst/>
            </a:prstGeom>
            <a:noFill/>
            <a:ln w="23813" cap="rnd">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a:p>
          </p:txBody>
        </p:sp>
        <p:sp>
          <p:nvSpPr>
            <p:cNvPr id="230" name="Rectangle 23">
              <a:extLst>
                <a:ext uri="{FF2B5EF4-FFF2-40B4-BE49-F238E27FC236}">
                  <a16:creationId xmlns:a16="http://schemas.microsoft.com/office/drawing/2014/main" id="{36424948-282F-4C3E-9572-A146401283BB}"/>
                </a:ext>
              </a:extLst>
            </p:cNvPr>
            <p:cNvSpPr>
              <a:spLocks noChangeArrowheads="1"/>
            </p:cNvSpPr>
            <p:nvPr/>
          </p:nvSpPr>
          <p:spPr bwMode="auto">
            <a:xfrm>
              <a:off x="8457975" y="4418806"/>
              <a:ext cx="333425" cy="5539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3600" b="0" i="0" u="none" strike="noStrike" cap="none" normalizeH="0" baseline="0" dirty="0">
                  <a:ln>
                    <a:noFill/>
                  </a:ln>
                  <a:solidFill>
                    <a:srgbClr val="0070C0"/>
                  </a:solidFill>
                  <a:effectLst/>
                  <a:latin typeface="Arial" panose="020B0604020202020204" pitchFamily="34" charset="0"/>
                </a:rPr>
                <a:t>H</a:t>
              </a:r>
              <a:endParaRPr kumimoji="0" lang="de-DE" altLang="de-DE" sz="1800" b="0" i="0" u="none" strike="noStrike" cap="none" normalizeH="0" baseline="0" dirty="0">
                <a:ln>
                  <a:noFill/>
                </a:ln>
                <a:solidFill>
                  <a:srgbClr val="0070C0"/>
                </a:solidFill>
                <a:effectLst/>
                <a:latin typeface="Arial" panose="020B0604020202020204" pitchFamily="34" charset="0"/>
              </a:endParaRPr>
            </a:p>
          </p:txBody>
        </p:sp>
        <p:sp>
          <p:nvSpPr>
            <p:cNvPr id="231" name="Line 30">
              <a:extLst>
                <a:ext uri="{FF2B5EF4-FFF2-40B4-BE49-F238E27FC236}">
                  <a16:creationId xmlns:a16="http://schemas.microsoft.com/office/drawing/2014/main" id="{D933486A-191E-4163-8502-6827B79ECD4D}"/>
                </a:ext>
              </a:extLst>
            </p:cNvPr>
            <p:cNvSpPr>
              <a:spLocks noChangeShapeType="1"/>
            </p:cNvSpPr>
            <p:nvPr/>
          </p:nvSpPr>
          <p:spPr bwMode="auto">
            <a:xfrm flipH="1">
              <a:off x="8597675" y="3647281"/>
              <a:ext cx="300038" cy="173038"/>
            </a:xfrm>
            <a:prstGeom prst="line">
              <a:avLst/>
            </a:prstGeom>
            <a:noFill/>
            <a:ln w="25400" cap="rnd">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a:p>
          </p:txBody>
        </p:sp>
        <p:sp>
          <p:nvSpPr>
            <p:cNvPr id="232" name="Rectangle 31">
              <a:extLst>
                <a:ext uri="{FF2B5EF4-FFF2-40B4-BE49-F238E27FC236}">
                  <a16:creationId xmlns:a16="http://schemas.microsoft.com/office/drawing/2014/main" id="{518CC7A6-7568-409D-B17D-9F60E58F086A}"/>
                </a:ext>
              </a:extLst>
            </p:cNvPr>
            <p:cNvSpPr>
              <a:spLocks noChangeArrowheads="1"/>
            </p:cNvSpPr>
            <p:nvPr/>
          </p:nvSpPr>
          <p:spPr bwMode="auto">
            <a:xfrm>
              <a:off x="8248425" y="3669506"/>
              <a:ext cx="333425" cy="5539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3600" b="0" i="0" u="none" strike="noStrike" cap="none" normalizeH="0" baseline="0" dirty="0">
                  <a:ln>
                    <a:noFill/>
                  </a:ln>
                  <a:solidFill>
                    <a:srgbClr val="000000"/>
                  </a:solidFill>
                  <a:effectLst/>
                  <a:latin typeface="Arial" panose="020B0604020202020204" pitchFamily="34" charset="0"/>
                </a:rPr>
                <a:t>C</a:t>
              </a:r>
              <a:endParaRPr kumimoji="0" lang="de-DE" altLang="de-DE" sz="1800" b="0" i="0" u="none" strike="noStrike" cap="none" normalizeH="0" baseline="0" dirty="0">
                <a:ln>
                  <a:noFill/>
                </a:ln>
                <a:solidFill>
                  <a:schemeClr val="tx1"/>
                </a:solidFill>
                <a:effectLst/>
                <a:latin typeface="Arial" panose="020B0604020202020204" pitchFamily="34" charset="0"/>
              </a:endParaRPr>
            </a:p>
          </p:txBody>
        </p:sp>
      </p:grpSp>
      <p:grpSp>
        <p:nvGrpSpPr>
          <p:cNvPr id="204" name="Gruppieren 203">
            <a:extLst>
              <a:ext uri="{FF2B5EF4-FFF2-40B4-BE49-F238E27FC236}">
                <a16:creationId xmlns:a16="http://schemas.microsoft.com/office/drawing/2014/main" id="{85DB4FBF-FD9F-4311-AE1D-07B22DB5A2F6}"/>
              </a:ext>
            </a:extLst>
          </p:cNvPr>
          <p:cNvGrpSpPr/>
          <p:nvPr/>
        </p:nvGrpSpPr>
        <p:grpSpPr>
          <a:xfrm>
            <a:off x="5226423" y="5077341"/>
            <a:ext cx="904876" cy="554038"/>
            <a:chOff x="924222" y="3118723"/>
            <a:chExt cx="904876" cy="554038"/>
          </a:xfrm>
        </p:grpSpPr>
        <p:sp>
          <p:nvSpPr>
            <p:cNvPr id="233" name="Line 8">
              <a:extLst>
                <a:ext uri="{FF2B5EF4-FFF2-40B4-BE49-F238E27FC236}">
                  <a16:creationId xmlns:a16="http://schemas.microsoft.com/office/drawing/2014/main" id="{0D5120F5-15BF-4BFE-BD64-D6813319958D}"/>
                </a:ext>
              </a:extLst>
            </p:cNvPr>
            <p:cNvSpPr>
              <a:spLocks noChangeShapeType="1"/>
            </p:cNvSpPr>
            <p:nvPr/>
          </p:nvSpPr>
          <p:spPr bwMode="auto">
            <a:xfrm flipH="1">
              <a:off x="1402060" y="3156823"/>
              <a:ext cx="427038" cy="177800"/>
            </a:xfrm>
            <a:prstGeom prst="line">
              <a:avLst/>
            </a:prstGeom>
            <a:noFill/>
            <a:ln w="25400" cap="rnd">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a:p>
          </p:txBody>
        </p:sp>
        <p:sp>
          <p:nvSpPr>
            <p:cNvPr id="234" name="Rectangle 9">
              <a:extLst>
                <a:ext uri="{FF2B5EF4-FFF2-40B4-BE49-F238E27FC236}">
                  <a16:creationId xmlns:a16="http://schemas.microsoft.com/office/drawing/2014/main" id="{86988639-81A8-4F29-A585-D8507844A3EE}"/>
                </a:ext>
              </a:extLst>
            </p:cNvPr>
            <p:cNvSpPr>
              <a:spLocks noChangeArrowheads="1"/>
            </p:cNvSpPr>
            <p:nvPr/>
          </p:nvSpPr>
          <p:spPr bwMode="auto">
            <a:xfrm>
              <a:off x="924222" y="3118723"/>
              <a:ext cx="436563" cy="554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3600" b="0" i="0" u="none" strike="noStrike" cap="none" normalizeH="0" baseline="0" dirty="0">
                  <a:ln>
                    <a:noFill/>
                  </a:ln>
                  <a:solidFill>
                    <a:srgbClr val="000000"/>
                  </a:solidFill>
                  <a:effectLst/>
                  <a:latin typeface="Arial" panose="020B0604020202020204" pitchFamily="34" charset="0"/>
                </a:rPr>
                <a:t>Cl</a:t>
              </a:r>
              <a:endParaRPr kumimoji="0" lang="de-DE" altLang="de-DE" sz="1800" b="0" i="0" u="none" strike="noStrike" cap="none" normalizeH="0" baseline="0" dirty="0">
                <a:ln>
                  <a:noFill/>
                </a:ln>
                <a:solidFill>
                  <a:schemeClr val="tx1"/>
                </a:solidFill>
                <a:effectLst/>
                <a:latin typeface="Arial" panose="020B0604020202020204" pitchFamily="34" charset="0"/>
              </a:endParaRPr>
            </a:p>
          </p:txBody>
        </p:sp>
      </p:grpSp>
      <p:grpSp>
        <p:nvGrpSpPr>
          <p:cNvPr id="235" name="Gruppieren 234">
            <a:extLst>
              <a:ext uri="{FF2B5EF4-FFF2-40B4-BE49-F238E27FC236}">
                <a16:creationId xmlns:a16="http://schemas.microsoft.com/office/drawing/2014/main" id="{3BDE79EF-3AB2-4A88-B2B8-BC7EF6B741E1}"/>
              </a:ext>
            </a:extLst>
          </p:cNvPr>
          <p:cNvGrpSpPr/>
          <p:nvPr/>
        </p:nvGrpSpPr>
        <p:grpSpPr>
          <a:xfrm>
            <a:off x="7096683" y="4325602"/>
            <a:ext cx="1071562" cy="1365251"/>
            <a:chOff x="6787853" y="2433717"/>
            <a:chExt cx="1071562" cy="1365251"/>
          </a:xfrm>
        </p:grpSpPr>
        <p:sp>
          <p:nvSpPr>
            <p:cNvPr id="236" name="Line 5">
              <a:extLst>
                <a:ext uri="{FF2B5EF4-FFF2-40B4-BE49-F238E27FC236}">
                  <a16:creationId xmlns:a16="http://schemas.microsoft.com/office/drawing/2014/main" id="{07120124-C6E2-417C-800A-54F7295664E0}"/>
                </a:ext>
              </a:extLst>
            </p:cNvPr>
            <p:cNvSpPr>
              <a:spLocks noChangeShapeType="1"/>
            </p:cNvSpPr>
            <p:nvPr/>
          </p:nvSpPr>
          <p:spPr bwMode="auto">
            <a:xfrm flipV="1">
              <a:off x="7360940" y="2922667"/>
              <a:ext cx="0" cy="330200"/>
            </a:xfrm>
            <a:prstGeom prst="line">
              <a:avLst/>
            </a:prstGeom>
            <a:noFill/>
            <a:ln w="25400" cap="rnd">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a:p>
          </p:txBody>
        </p:sp>
        <p:sp>
          <p:nvSpPr>
            <p:cNvPr id="237" name="Line 6">
              <a:extLst>
                <a:ext uri="{FF2B5EF4-FFF2-40B4-BE49-F238E27FC236}">
                  <a16:creationId xmlns:a16="http://schemas.microsoft.com/office/drawing/2014/main" id="{BEA2DC8F-6AAD-4A61-8981-1120B904A041}"/>
                </a:ext>
              </a:extLst>
            </p:cNvPr>
            <p:cNvSpPr>
              <a:spLocks noChangeShapeType="1"/>
            </p:cNvSpPr>
            <p:nvPr/>
          </p:nvSpPr>
          <p:spPr bwMode="auto">
            <a:xfrm flipV="1">
              <a:off x="7453015" y="2922667"/>
              <a:ext cx="0" cy="330200"/>
            </a:xfrm>
            <a:prstGeom prst="line">
              <a:avLst/>
            </a:prstGeom>
            <a:noFill/>
            <a:ln w="25400" cap="rnd">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a:p>
          </p:txBody>
        </p:sp>
        <p:sp>
          <p:nvSpPr>
            <p:cNvPr id="238" name="Rectangle 7">
              <a:extLst>
                <a:ext uri="{FF2B5EF4-FFF2-40B4-BE49-F238E27FC236}">
                  <a16:creationId xmlns:a16="http://schemas.microsoft.com/office/drawing/2014/main" id="{944ED5B0-2B7B-4717-8086-1932221E8CB5}"/>
                </a:ext>
              </a:extLst>
            </p:cNvPr>
            <p:cNvSpPr>
              <a:spLocks noChangeArrowheads="1"/>
            </p:cNvSpPr>
            <p:nvPr/>
          </p:nvSpPr>
          <p:spPr bwMode="auto">
            <a:xfrm>
              <a:off x="7229178" y="2433717"/>
              <a:ext cx="358775" cy="554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3600" b="0" i="0" u="none" strike="noStrike" cap="none" normalizeH="0" baseline="0" dirty="0">
                  <a:ln>
                    <a:noFill/>
                  </a:ln>
                  <a:solidFill>
                    <a:srgbClr val="000000"/>
                  </a:solidFill>
                  <a:effectLst/>
                  <a:latin typeface="Arial" panose="020B0604020202020204" pitchFamily="34" charset="0"/>
                </a:rPr>
                <a:t>O</a:t>
              </a:r>
              <a:endParaRPr kumimoji="0" lang="de-DE" altLang="de-DE" sz="1800" b="0" i="0" u="none" strike="noStrike" cap="none" normalizeH="0" baseline="0" dirty="0">
                <a:ln>
                  <a:noFill/>
                </a:ln>
                <a:solidFill>
                  <a:schemeClr val="tx1"/>
                </a:solidFill>
                <a:effectLst/>
                <a:latin typeface="Arial" panose="020B0604020202020204" pitchFamily="34" charset="0"/>
              </a:endParaRPr>
            </a:p>
          </p:txBody>
        </p:sp>
        <p:sp>
          <p:nvSpPr>
            <p:cNvPr id="239" name="Line 8">
              <a:extLst>
                <a:ext uri="{FF2B5EF4-FFF2-40B4-BE49-F238E27FC236}">
                  <a16:creationId xmlns:a16="http://schemas.microsoft.com/office/drawing/2014/main" id="{B30703C5-BE81-409D-8E3D-FAA821D0D9FD}"/>
                </a:ext>
              </a:extLst>
            </p:cNvPr>
            <p:cNvSpPr>
              <a:spLocks noChangeShapeType="1"/>
            </p:cNvSpPr>
            <p:nvPr/>
          </p:nvSpPr>
          <p:spPr bwMode="auto">
            <a:xfrm flipH="1">
              <a:off x="6787853" y="3529092"/>
              <a:ext cx="427038" cy="177800"/>
            </a:xfrm>
            <a:prstGeom prst="line">
              <a:avLst/>
            </a:prstGeom>
            <a:noFill/>
            <a:ln w="25400" cap="rnd">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a:p>
          </p:txBody>
        </p:sp>
        <p:sp>
          <p:nvSpPr>
            <p:cNvPr id="240" name="Line 10">
              <a:extLst>
                <a:ext uri="{FF2B5EF4-FFF2-40B4-BE49-F238E27FC236}">
                  <a16:creationId xmlns:a16="http://schemas.microsoft.com/office/drawing/2014/main" id="{EBF54B4A-5FC2-48A8-A34A-03BEFAF3D158}"/>
                </a:ext>
              </a:extLst>
            </p:cNvPr>
            <p:cNvSpPr>
              <a:spLocks noChangeShapeType="1"/>
            </p:cNvSpPr>
            <p:nvPr/>
          </p:nvSpPr>
          <p:spPr bwMode="auto">
            <a:xfrm flipH="1" flipV="1">
              <a:off x="7589540" y="3591005"/>
              <a:ext cx="269875" cy="207963"/>
            </a:xfrm>
            <a:prstGeom prst="line">
              <a:avLst/>
            </a:prstGeom>
            <a:noFill/>
            <a:ln w="25400" cap="rnd">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a:p>
          </p:txBody>
        </p:sp>
        <p:sp>
          <p:nvSpPr>
            <p:cNvPr id="241" name="Rectangle 11">
              <a:extLst>
                <a:ext uri="{FF2B5EF4-FFF2-40B4-BE49-F238E27FC236}">
                  <a16:creationId xmlns:a16="http://schemas.microsoft.com/office/drawing/2014/main" id="{D8F83FA9-EF01-4CFC-8DB4-6569FDEE1A02}"/>
                </a:ext>
              </a:extLst>
            </p:cNvPr>
            <p:cNvSpPr>
              <a:spLocks noChangeArrowheads="1"/>
            </p:cNvSpPr>
            <p:nvPr/>
          </p:nvSpPr>
          <p:spPr bwMode="auto">
            <a:xfrm>
              <a:off x="7249815" y="3202067"/>
              <a:ext cx="333375" cy="554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3600" b="0" i="0" u="none" strike="noStrike" cap="none" normalizeH="0" baseline="0" dirty="0">
                  <a:ln>
                    <a:noFill/>
                  </a:ln>
                  <a:solidFill>
                    <a:srgbClr val="000000"/>
                  </a:solidFill>
                  <a:effectLst/>
                  <a:latin typeface="Arial" panose="020B0604020202020204" pitchFamily="34" charset="0"/>
                </a:rPr>
                <a:t>C</a:t>
              </a:r>
              <a:endParaRPr kumimoji="0" lang="de-DE" altLang="de-DE" sz="1800" b="0" i="0" u="none" strike="noStrike" cap="none" normalizeH="0" baseline="0" dirty="0">
                <a:ln>
                  <a:noFill/>
                </a:ln>
                <a:solidFill>
                  <a:schemeClr val="tx1"/>
                </a:solidFill>
                <a:effectLst/>
                <a:latin typeface="Arial" panose="020B0604020202020204" pitchFamily="34" charset="0"/>
              </a:endParaRPr>
            </a:p>
          </p:txBody>
        </p:sp>
      </p:grpSp>
      <p:grpSp>
        <p:nvGrpSpPr>
          <p:cNvPr id="112" name="falsch after">
            <a:extLst>
              <a:ext uri="{FF2B5EF4-FFF2-40B4-BE49-F238E27FC236}">
                <a16:creationId xmlns:a16="http://schemas.microsoft.com/office/drawing/2014/main" id="{56AA5638-C126-402C-A492-53452A4C8AC0}"/>
              </a:ext>
            </a:extLst>
          </p:cNvPr>
          <p:cNvGrpSpPr/>
          <p:nvPr/>
        </p:nvGrpSpPr>
        <p:grpSpPr>
          <a:xfrm>
            <a:off x="3713709" y="687510"/>
            <a:ext cx="3286125" cy="2478088"/>
            <a:chOff x="3713709" y="687510"/>
            <a:chExt cx="3286125" cy="2478088"/>
          </a:xfrm>
        </p:grpSpPr>
        <p:sp>
          <p:nvSpPr>
            <p:cNvPr id="113" name="Line 5">
              <a:extLst>
                <a:ext uri="{FF2B5EF4-FFF2-40B4-BE49-F238E27FC236}">
                  <a16:creationId xmlns:a16="http://schemas.microsoft.com/office/drawing/2014/main" id="{E1555D0F-5E0C-41D2-91F4-05A913D3E694}"/>
                </a:ext>
              </a:extLst>
            </p:cNvPr>
            <p:cNvSpPr>
              <a:spLocks noChangeShapeType="1"/>
            </p:cNvSpPr>
            <p:nvPr/>
          </p:nvSpPr>
          <p:spPr bwMode="auto">
            <a:xfrm flipH="1">
              <a:off x="4863059" y="1268535"/>
              <a:ext cx="136525" cy="242888"/>
            </a:xfrm>
            <a:prstGeom prst="line">
              <a:avLst/>
            </a:prstGeom>
            <a:noFill/>
            <a:ln w="3175" cap="flat">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a:p>
          </p:txBody>
        </p:sp>
        <p:sp>
          <p:nvSpPr>
            <p:cNvPr id="114" name="Freeform 6">
              <a:extLst>
                <a:ext uri="{FF2B5EF4-FFF2-40B4-BE49-F238E27FC236}">
                  <a16:creationId xmlns:a16="http://schemas.microsoft.com/office/drawing/2014/main" id="{160BD6C5-5A81-46F2-85E7-91F4D3CCB790}"/>
                </a:ext>
              </a:extLst>
            </p:cNvPr>
            <p:cNvSpPr>
              <a:spLocks/>
            </p:cNvSpPr>
            <p:nvPr/>
          </p:nvSpPr>
          <p:spPr bwMode="auto">
            <a:xfrm>
              <a:off x="4847184" y="1225673"/>
              <a:ext cx="223838" cy="296863"/>
            </a:xfrm>
            <a:custGeom>
              <a:avLst/>
              <a:gdLst>
                <a:gd name="T0" fmla="*/ 57 w 141"/>
                <a:gd name="T1" fmla="*/ 0 h 187"/>
                <a:gd name="T2" fmla="*/ 141 w 141"/>
                <a:gd name="T3" fmla="*/ 49 h 187"/>
                <a:gd name="T4" fmla="*/ 14 w 141"/>
                <a:gd name="T5" fmla="*/ 187 h 187"/>
                <a:gd name="T6" fmla="*/ 0 w 141"/>
                <a:gd name="T7" fmla="*/ 180 h 187"/>
                <a:gd name="T8" fmla="*/ 57 w 141"/>
                <a:gd name="T9" fmla="*/ 0 h 187"/>
              </a:gdLst>
              <a:ahLst/>
              <a:cxnLst>
                <a:cxn ang="0">
                  <a:pos x="T0" y="T1"/>
                </a:cxn>
                <a:cxn ang="0">
                  <a:pos x="T2" y="T3"/>
                </a:cxn>
                <a:cxn ang="0">
                  <a:pos x="T4" y="T5"/>
                </a:cxn>
                <a:cxn ang="0">
                  <a:pos x="T6" y="T7"/>
                </a:cxn>
                <a:cxn ang="0">
                  <a:pos x="T8" y="T9"/>
                </a:cxn>
              </a:cxnLst>
              <a:rect l="0" t="0" r="r" b="b"/>
              <a:pathLst>
                <a:path w="141" h="187">
                  <a:moveTo>
                    <a:pt x="57" y="0"/>
                  </a:moveTo>
                  <a:lnTo>
                    <a:pt x="141" y="49"/>
                  </a:lnTo>
                  <a:lnTo>
                    <a:pt x="14" y="187"/>
                  </a:lnTo>
                  <a:lnTo>
                    <a:pt x="0" y="180"/>
                  </a:lnTo>
                  <a:lnTo>
                    <a:pt x="57"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e-DE"/>
            </a:p>
          </p:txBody>
        </p:sp>
        <p:sp>
          <p:nvSpPr>
            <p:cNvPr id="115" name="Rectangle 7">
              <a:extLst>
                <a:ext uri="{FF2B5EF4-FFF2-40B4-BE49-F238E27FC236}">
                  <a16:creationId xmlns:a16="http://schemas.microsoft.com/office/drawing/2014/main" id="{184B2175-C908-4631-875C-A5234CACE6FE}"/>
                </a:ext>
              </a:extLst>
            </p:cNvPr>
            <p:cNvSpPr>
              <a:spLocks noChangeArrowheads="1"/>
            </p:cNvSpPr>
            <p:nvPr/>
          </p:nvSpPr>
          <p:spPr bwMode="auto">
            <a:xfrm>
              <a:off x="4978947" y="784348"/>
              <a:ext cx="333375" cy="554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3600" b="0" i="0" u="none" strike="noStrike" cap="none" normalizeH="0" baseline="0" dirty="0">
                  <a:ln>
                    <a:noFill/>
                  </a:ln>
                  <a:solidFill>
                    <a:srgbClr val="0070C0"/>
                  </a:solidFill>
                  <a:effectLst/>
                  <a:latin typeface="Arial" panose="020B0604020202020204" pitchFamily="34" charset="0"/>
                </a:rPr>
                <a:t>H</a:t>
              </a:r>
              <a:endParaRPr kumimoji="0" lang="de-DE" altLang="de-DE" sz="1800" b="0" i="0" u="none" strike="noStrike" cap="none" normalizeH="0" baseline="0" dirty="0">
                <a:ln>
                  <a:noFill/>
                </a:ln>
                <a:solidFill>
                  <a:srgbClr val="0070C0"/>
                </a:solidFill>
                <a:effectLst/>
                <a:latin typeface="Arial" panose="020B0604020202020204" pitchFamily="34" charset="0"/>
              </a:endParaRPr>
            </a:p>
          </p:txBody>
        </p:sp>
        <p:sp>
          <p:nvSpPr>
            <p:cNvPr id="116" name="Line 8">
              <a:extLst>
                <a:ext uri="{FF2B5EF4-FFF2-40B4-BE49-F238E27FC236}">
                  <a16:creationId xmlns:a16="http://schemas.microsoft.com/office/drawing/2014/main" id="{2EC09DD6-E01B-4501-A64A-A29C6E22762E}"/>
                </a:ext>
              </a:extLst>
            </p:cNvPr>
            <p:cNvSpPr>
              <a:spLocks noChangeShapeType="1"/>
            </p:cNvSpPr>
            <p:nvPr/>
          </p:nvSpPr>
          <p:spPr bwMode="auto">
            <a:xfrm flipV="1">
              <a:off x="4448722" y="1238373"/>
              <a:ext cx="127000" cy="74613"/>
            </a:xfrm>
            <a:prstGeom prst="line">
              <a:avLst/>
            </a:prstGeom>
            <a:noFill/>
            <a:ln w="25400" cap="rnd">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a:p>
          </p:txBody>
        </p:sp>
        <p:sp>
          <p:nvSpPr>
            <p:cNvPr id="117" name="Line 9">
              <a:extLst>
                <a:ext uri="{FF2B5EF4-FFF2-40B4-BE49-F238E27FC236}">
                  <a16:creationId xmlns:a16="http://schemas.microsoft.com/office/drawing/2014/main" id="{5725643A-9ECB-4615-A054-6E6E9ED68ECE}"/>
                </a:ext>
              </a:extLst>
            </p:cNvPr>
            <p:cNvSpPr>
              <a:spLocks noChangeShapeType="1"/>
            </p:cNvSpPr>
            <p:nvPr/>
          </p:nvSpPr>
          <p:spPr bwMode="auto">
            <a:xfrm flipV="1">
              <a:off x="4510634" y="1328860"/>
              <a:ext cx="95250" cy="53975"/>
            </a:xfrm>
            <a:prstGeom prst="line">
              <a:avLst/>
            </a:prstGeom>
            <a:noFill/>
            <a:ln w="25400" cap="rnd">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a:p>
          </p:txBody>
        </p:sp>
        <p:sp>
          <p:nvSpPr>
            <p:cNvPr id="118" name="Line 10">
              <a:extLst>
                <a:ext uri="{FF2B5EF4-FFF2-40B4-BE49-F238E27FC236}">
                  <a16:creationId xmlns:a16="http://schemas.microsoft.com/office/drawing/2014/main" id="{64B94800-BCA3-41CC-9E13-CA4AAE4166FA}"/>
                </a:ext>
              </a:extLst>
            </p:cNvPr>
            <p:cNvSpPr>
              <a:spLocks noChangeShapeType="1"/>
            </p:cNvSpPr>
            <p:nvPr/>
          </p:nvSpPr>
          <p:spPr bwMode="auto">
            <a:xfrm flipV="1">
              <a:off x="4572547" y="1417760"/>
              <a:ext cx="61913" cy="34925"/>
            </a:xfrm>
            <a:prstGeom prst="line">
              <a:avLst/>
            </a:prstGeom>
            <a:noFill/>
            <a:ln w="25400" cap="rnd">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a:p>
          </p:txBody>
        </p:sp>
        <p:sp>
          <p:nvSpPr>
            <p:cNvPr id="119" name="Line 11">
              <a:extLst>
                <a:ext uri="{FF2B5EF4-FFF2-40B4-BE49-F238E27FC236}">
                  <a16:creationId xmlns:a16="http://schemas.microsoft.com/office/drawing/2014/main" id="{65017AC9-ED18-4BF3-9397-5D3138674DCF}"/>
                </a:ext>
              </a:extLst>
            </p:cNvPr>
            <p:cNvSpPr>
              <a:spLocks noChangeShapeType="1"/>
            </p:cNvSpPr>
            <p:nvPr/>
          </p:nvSpPr>
          <p:spPr bwMode="auto">
            <a:xfrm flipV="1">
              <a:off x="4636047" y="1506660"/>
              <a:ext cx="26988" cy="15875"/>
            </a:xfrm>
            <a:prstGeom prst="line">
              <a:avLst/>
            </a:prstGeom>
            <a:noFill/>
            <a:ln w="25400" cap="rnd">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a:p>
          </p:txBody>
        </p:sp>
        <p:sp>
          <p:nvSpPr>
            <p:cNvPr id="120" name="Rectangle 12">
              <a:extLst>
                <a:ext uri="{FF2B5EF4-FFF2-40B4-BE49-F238E27FC236}">
                  <a16:creationId xmlns:a16="http://schemas.microsoft.com/office/drawing/2014/main" id="{50B05706-3ABA-4AB4-86E8-19F9E4DFCDF9}"/>
                </a:ext>
              </a:extLst>
            </p:cNvPr>
            <p:cNvSpPr>
              <a:spLocks noChangeArrowheads="1"/>
            </p:cNvSpPr>
            <p:nvPr/>
          </p:nvSpPr>
          <p:spPr bwMode="auto">
            <a:xfrm>
              <a:off x="4212184" y="784348"/>
              <a:ext cx="333375" cy="554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3600" b="0" i="0" u="none" strike="noStrike" cap="none" normalizeH="0" baseline="0" dirty="0">
                  <a:ln>
                    <a:noFill/>
                  </a:ln>
                  <a:solidFill>
                    <a:srgbClr val="0070C0"/>
                  </a:solidFill>
                  <a:effectLst/>
                  <a:latin typeface="Arial" panose="020B0604020202020204" pitchFamily="34" charset="0"/>
                </a:rPr>
                <a:t>H</a:t>
              </a:r>
              <a:endParaRPr kumimoji="0" lang="de-DE" altLang="de-DE" sz="1800" b="0" i="0" u="none" strike="noStrike" cap="none" normalizeH="0" baseline="0" dirty="0">
                <a:ln>
                  <a:noFill/>
                </a:ln>
                <a:solidFill>
                  <a:srgbClr val="0070C0"/>
                </a:solidFill>
                <a:effectLst/>
                <a:latin typeface="Arial" panose="020B0604020202020204" pitchFamily="34" charset="0"/>
              </a:endParaRPr>
            </a:p>
          </p:txBody>
        </p:sp>
        <p:sp>
          <p:nvSpPr>
            <p:cNvPr id="121" name="Line 13">
              <a:extLst>
                <a:ext uri="{FF2B5EF4-FFF2-40B4-BE49-F238E27FC236}">
                  <a16:creationId xmlns:a16="http://schemas.microsoft.com/office/drawing/2014/main" id="{C1E6A058-2ACF-41E3-BEB4-CAEB37855EDA}"/>
                </a:ext>
              </a:extLst>
            </p:cNvPr>
            <p:cNvSpPr>
              <a:spLocks noChangeShapeType="1"/>
            </p:cNvSpPr>
            <p:nvPr/>
          </p:nvSpPr>
          <p:spPr bwMode="auto">
            <a:xfrm flipH="1" flipV="1">
              <a:off x="4950372" y="1824162"/>
              <a:ext cx="300038" cy="174625"/>
            </a:xfrm>
            <a:prstGeom prst="line">
              <a:avLst/>
            </a:prstGeom>
            <a:noFill/>
            <a:ln w="25400" cap="rnd">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a:p>
          </p:txBody>
        </p:sp>
        <p:sp>
          <p:nvSpPr>
            <p:cNvPr id="122" name="Rectangle 14">
              <a:extLst>
                <a:ext uri="{FF2B5EF4-FFF2-40B4-BE49-F238E27FC236}">
                  <a16:creationId xmlns:a16="http://schemas.microsoft.com/office/drawing/2014/main" id="{A21D1C75-DBEB-4600-AF25-0D784DDC78BD}"/>
                </a:ext>
              </a:extLst>
            </p:cNvPr>
            <p:cNvSpPr>
              <a:spLocks noChangeArrowheads="1"/>
            </p:cNvSpPr>
            <p:nvPr/>
          </p:nvSpPr>
          <p:spPr bwMode="auto">
            <a:xfrm>
              <a:off x="4594772" y="1457448"/>
              <a:ext cx="333375" cy="554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3600" b="0" i="0" u="none" strike="noStrike" cap="none" normalizeH="0" baseline="0" dirty="0">
                  <a:ln>
                    <a:noFill/>
                  </a:ln>
                  <a:solidFill>
                    <a:srgbClr val="000000"/>
                  </a:solidFill>
                  <a:effectLst/>
                  <a:latin typeface="Arial" panose="020B0604020202020204" pitchFamily="34" charset="0"/>
                </a:rPr>
                <a:t>C</a:t>
              </a:r>
              <a:endParaRPr kumimoji="0" lang="de-DE" altLang="de-DE" sz="1800" b="0" i="0" u="none" strike="noStrike" cap="none" normalizeH="0" baseline="0" dirty="0">
                <a:ln>
                  <a:noFill/>
                </a:ln>
                <a:solidFill>
                  <a:schemeClr val="tx1"/>
                </a:solidFill>
                <a:effectLst/>
                <a:latin typeface="Arial" panose="020B0604020202020204" pitchFamily="34" charset="0"/>
              </a:endParaRPr>
            </a:p>
          </p:txBody>
        </p:sp>
        <p:sp>
          <p:nvSpPr>
            <p:cNvPr id="123" name="Rectangle 15">
              <a:extLst>
                <a:ext uri="{FF2B5EF4-FFF2-40B4-BE49-F238E27FC236}">
                  <a16:creationId xmlns:a16="http://schemas.microsoft.com/office/drawing/2014/main" id="{541AE85D-5E2F-4D33-BA14-B435118040EF}"/>
                </a:ext>
              </a:extLst>
            </p:cNvPr>
            <p:cNvSpPr>
              <a:spLocks noChangeArrowheads="1"/>
            </p:cNvSpPr>
            <p:nvPr/>
          </p:nvSpPr>
          <p:spPr bwMode="auto">
            <a:xfrm>
              <a:off x="5918747" y="687510"/>
              <a:ext cx="333375" cy="554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3600" b="0" i="0" u="none" strike="noStrike" cap="none" normalizeH="0" baseline="0" dirty="0">
                  <a:ln>
                    <a:noFill/>
                  </a:ln>
                  <a:solidFill>
                    <a:srgbClr val="C00000"/>
                  </a:solidFill>
                  <a:effectLst/>
                  <a:latin typeface="Arial" panose="020B0604020202020204" pitchFamily="34" charset="0"/>
                </a:rPr>
                <a:t>H</a:t>
              </a:r>
              <a:endParaRPr kumimoji="0" lang="de-DE" altLang="de-DE" sz="1800" b="0" i="0" u="none" strike="noStrike" cap="none" normalizeH="0" baseline="0" dirty="0">
                <a:ln>
                  <a:noFill/>
                </a:ln>
                <a:solidFill>
                  <a:srgbClr val="C00000"/>
                </a:solidFill>
                <a:effectLst/>
                <a:latin typeface="Arial" panose="020B0604020202020204" pitchFamily="34" charset="0"/>
              </a:endParaRPr>
            </a:p>
          </p:txBody>
        </p:sp>
        <p:sp>
          <p:nvSpPr>
            <p:cNvPr id="124" name="Rectangle 16">
              <a:extLst>
                <a:ext uri="{FF2B5EF4-FFF2-40B4-BE49-F238E27FC236}">
                  <a16:creationId xmlns:a16="http://schemas.microsoft.com/office/drawing/2014/main" id="{DF10BA7B-347E-4F97-8440-D08CAAEC5A4F}"/>
                </a:ext>
              </a:extLst>
            </p:cNvPr>
            <p:cNvSpPr>
              <a:spLocks noChangeArrowheads="1"/>
            </p:cNvSpPr>
            <p:nvPr/>
          </p:nvSpPr>
          <p:spPr bwMode="auto">
            <a:xfrm>
              <a:off x="5918747" y="1457448"/>
              <a:ext cx="333375" cy="554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3600" b="0" i="0" u="none" strike="noStrike" cap="none" normalizeH="0" baseline="0" dirty="0">
                  <a:ln>
                    <a:noFill/>
                  </a:ln>
                  <a:solidFill>
                    <a:srgbClr val="000000"/>
                  </a:solidFill>
                  <a:effectLst/>
                  <a:latin typeface="Arial" panose="020B0604020202020204" pitchFamily="34" charset="0"/>
                </a:rPr>
                <a:t>C</a:t>
              </a:r>
              <a:endParaRPr kumimoji="0" lang="de-DE" altLang="de-DE" sz="1800" b="0" i="0" u="none" strike="noStrike" cap="none" normalizeH="0" baseline="0" dirty="0">
                <a:ln>
                  <a:noFill/>
                </a:ln>
                <a:solidFill>
                  <a:schemeClr val="tx1"/>
                </a:solidFill>
                <a:effectLst/>
                <a:latin typeface="Arial" panose="020B0604020202020204" pitchFamily="34" charset="0"/>
              </a:endParaRPr>
            </a:p>
          </p:txBody>
        </p:sp>
        <p:sp>
          <p:nvSpPr>
            <p:cNvPr id="125" name="Line 17">
              <a:extLst>
                <a:ext uri="{FF2B5EF4-FFF2-40B4-BE49-F238E27FC236}">
                  <a16:creationId xmlns:a16="http://schemas.microsoft.com/office/drawing/2014/main" id="{0845B11E-3502-4155-8CD0-8A39A643196F}"/>
                </a:ext>
              </a:extLst>
            </p:cNvPr>
            <p:cNvSpPr>
              <a:spLocks noChangeShapeType="1"/>
            </p:cNvSpPr>
            <p:nvPr/>
          </p:nvSpPr>
          <p:spPr bwMode="auto">
            <a:xfrm>
              <a:off x="6083847" y="1168524"/>
              <a:ext cx="0" cy="338138"/>
            </a:xfrm>
            <a:prstGeom prst="line">
              <a:avLst/>
            </a:prstGeom>
            <a:noFill/>
            <a:ln w="25400" cap="rnd">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a:p>
          </p:txBody>
        </p:sp>
        <p:sp>
          <p:nvSpPr>
            <p:cNvPr id="126" name="Rectangle 18">
              <a:extLst>
                <a:ext uri="{FF2B5EF4-FFF2-40B4-BE49-F238E27FC236}">
                  <a16:creationId xmlns:a16="http://schemas.microsoft.com/office/drawing/2014/main" id="{9DEC27B3-B2EA-45F3-9E4D-2D6CBDD6F82E}"/>
                </a:ext>
              </a:extLst>
            </p:cNvPr>
            <p:cNvSpPr>
              <a:spLocks noChangeArrowheads="1"/>
            </p:cNvSpPr>
            <p:nvPr/>
          </p:nvSpPr>
          <p:spPr bwMode="auto">
            <a:xfrm>
              <a:off x="5247234" y="1843210"/>
              <a:ext cx="333375" cy="554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3600" b="0" i="0" u="none" strike="noStrike" cap="none" normalizeH="0" baseline="0" dirty="0">
                  <a:ln>
                    <a:noFill/>
                  </a:ln>
                  <a:solidFill>
                    <a:srgbClr val="000000"/>
                  </a:solidFill>
                  <a:effectLst/>
                  <a:latin typeface="Arial" panose="020B0604020202020204" pitchFamily="34" charset="0"/>
                </a:rPr>
                <a:t>C</a:t>
              </a:r>
              <a:endParaRPr kumimoji="0" lang="de-DE" altLang="de-DE" sz="1800" b="0" i="0" u="none" strike="noStrike" cap="none" normalizeH="0" baseline="0" dirty="0">
                <a:ln>
                  <a:noFill/>
                </a:ln>
                <a:solidFill>
                  <a:schemeClr val="tx1"/>
                </a:solidFill>
                <a:effectLst/>
                <a:latin typeface="Arial" panose="020B0604020202020204" pitchFamily="34" charset="0"/>
              </a:endParaRPr>
            </a:p>
          </p:txBody>
        </p:sp>
        <p:sp>
          <p:nvSpPr>
            <p:cNvPr id="127" name="Line 19">
              <a:extLst>
                <a:ext uri="{FF2B5EF4-FFF2-40B4-BE49-F238E27FC236}">
                  <a16:creationId xmlns:a16="http://schemas.microsoft.com/office/drawing/2014/main" id="{E3F32CAB-2FB5-4EE6-AE82-19AC32A25C7C}"/>
                </a:ext>
              </a:extLst>
            </p:cNvPr>
            <p:cNvSpPr>
              <a:spLocks noChangeShapeType="1"/>
            </p:cNvSpPr>
            <p:nvPr/>
          </p:nvSpPr>
          <p:spPr bwMode="auto">
            <a:xfrm flipH="1">
              <a:off x="5596484" y="1817812"/>
              <a:ext cx="301625" cy="174625"/>
            </a:xfrm>
            <a:prstGeom prst="line">
              <a:avLst/>
            </a:prstGeom>
            <a:noFill/>
            <a:ln w="25400" cap="rnd">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a:p>
          </p:txBody>
        </p:sp>
        <p:sp>
          <p:nvSpPr>
            <p:cNvPr id="128" name="Rectangle 20">
              <a:extLst>
                <a:ext uri="{FF2B5EF4-FFF2-40B4-BE49-F238E27FC236}">
                  <a16:creationId xmlns:a16="http://schemas.microsoft.com/office/drawing/2014/main" id="{FB954C50-A354-479D-A5B2-7366F0A8C4F2}"/>
                </a:ext>
              </a:extLst>
            </p:cNvPr>
            <p:cNvSpPr>
              <a:spLocks noChangeArrowheads="1"/>
            </p:cNvSpPr>
            <p:nvPr/>
          </p:nvSpPr>
          <p:spPr bwMode="auto">
            <a:xfrm>
              <a:off x="6455322" y="1997198"/>
              <a:ext cx="333375" cy="554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3600" b="0" i="0" u="none" strike="noStrike" cap="none" normalizeH="0" baseline="0" dirty="0">
                  <a:ln>
                    <a:noFill/>
                  </a:ln>
                  <a:solidFill>
                    <a:srgbClr val="C00000"/>
                  </a:solidFill>
                  <a:effectLst/>
                  <a:latin typeface="Arial" panose="020B0604020202020204" pitchFamily="34" charset="0"/>
                </a:rPr>
                <a:t>H</a:t>
              </a:r>
              <a:endParaRPr kumimoji="0" lang="de-DE" altLang="de-DE" sz="1800" b="0" i="0" u="none" strike="noStrike" cap="none" normalizeH="0" baseline="0" dirty="0">
                <a:ln>
                  <a:noFill/>
                </a:ln>
                <a:solidFill>
                  <a:srgbClr val="C00000"/>
                </a:solidFill>
                <a:effectLst/>
                <a:latin typeface="Arial" panose="020B0604020202020204" pitchFamily="34" charset="0"/>
              </a:endParaRPr>
            </a:p>
          </p:txBody>
        </p:sp>
        <p:sp>
          <p:nvSpPr>
            <p:cNvPr id="129" name="Line 21">
              <a:extLst>
                <a:ext uri="{FF2B5EF4-FFF2-40B4-BE49-F238E27FC236}">
                  <a16:creationId xmlns:a16="http://schemas.microsoft.com/office/drawing/2014/main" id="{42A50FEB-FFDA-425E-B2AC-B62895923D0A}"/>
                </a:ext>
              </a:extLst>
            </p:cNvPr>
            <p:cNvSpPr>
              <a:spLocks noChangeShapeType="1"/>
            </p:cNvSpPr>
            <p:nvPr/>
          </p:nvSpPr>
          <p:spPr bwMode="auto">
            <a:xfrm flipH="1" flipV="1">
              <a:off x="6252122" y="1868610"/>
              <a:ext cx="198438" cy="196850"/>
            </a:xfrm>
            <a:prstGeom prst="line">
              <a:avLst/>
            </a:prstGeom>
            <a:noFill/>
            <a:ln w="3175" cap="flat">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a:p>
          </p:txBody>
        </p:sp>
        <p:sp>
          <p:nvSpPr>
            <p:cNvPr id="130" name="Freeform 22">
              <a:extLst>
                <a:ext uri="{FF2B5EF4-FFF2-40B4-BE49-F238E27FC236}">
                  <a16:creationId xmlns:a16="http://schemas.microsoft.com/office/drawing/2014/main" id="{61711EC3-9C43-4808-82E7-0D873E39F137}"/>
                </a:ext>
              </a:extLst>
            </p:cNvPr>
            <p:cNvSpPr>
              <a:spLocks/>
            </p:cNvSpPr>
            <p:nvPr/>
          </p:nvSpPr>
          <p:spPr bwMode="auto">
            <a:xfrm>
              <a:off x="6239422" y="1854323"/>
              <a:ext cx="269875" cy="269875"/>
            </a:xfrm>
            <a:custGeom>
              <a:avLst/>
              <a:gdLst>
                <a:gd name="T0" fmla="*/ 170 w 170"/>
                <a:gd name="T1" fmla="*/ 102 h 170"/>
                <a:gd name="T2" fmla="*/ 101 w 170"/>
                <a:gd name="T3" fmla="*/ 170 h 170"/>
                <a:gd name="T4" fmla="*/ 0 w 170"/>
                <a:gd name="T5" fmla="*/ 12 h 170"/>
                <a:gd name="T6" fmla="*/ 11 w 170"/>
                <a:gd name="T7" fmla="*/ 0 h 170"/>
                <a:gd name="T8" fmla="*/ 170 w 170"/>
                <a:gd name="T9" fmla="*/ 102 h 170"/>
              </a:gdLst>
              <a:ahLst/>
              <a:cxnLst>
                <a:cxn ang="0">
                  <a:pos x="T0" y="T1"/>
                </a:cxn>
                <a:cxn ang="0">
                  <a:pos x="T2" y="T3"/>
                </a:cxn>
                <a:cxn ang="0">
                  <a:pos x="T4" y="T5"/>
                </a:cxn>
                <a:cxn ang="0">
                  <a:pos x="T6" y="T7"/>
                </a:cxn>
                <a:cxn ang="0">
                  <a:pos x="T8" y="T9"/>
                </a:cxn>
              </a:cxnLst>
              <a:rect l="0" t="0" r="r" b="b"/>
              <a:pathLst>
                <a:path w="170" h="170">
                  <a:moveTo>
                    <a:pt x="170" y="102"/>
                  </a:moveTo>
                  <a:lnTo>
                    <a:pt x="101" y="170"/>
                  </a:lnTo>
                  <a:lnTo>
                    <a:pt x="0" y="12"/>
                  </a:lnTo>
                  <a:lnTo>
                    <a:pt x="11" y="0"/>
                  </a:lnTo>
                  <a:lnTo>
                    <a:pt x="170" y="10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e-DE"/>
            </a:p>
          </p:txBody>
        </p:sp>
        <p:sp>
          <p:nvSpPr>
            <p:cNvPr id="131" name="Rectangle 23">
              <a:extLst>
                <a:ext uri="{FF2B5EF4-FFF2-40B4-BE49-F238E27FC236}">
                  <a16:creationId xmlns:a16="http://schemas.microsoft.com/office/drawing/2014/main" id="{0C25B22A-2F83-432A-878F-57ABD418F8A0}"/>
                </a:ext>
              </a:extLst>
            </p:cNvPr>
            <p:cNvSpPr>
              <a:spLocks noChangeArrowheads="1"/>
            </p:cNvSpPr>
            <p:nvPr/>
          </p:nvSpPr>
          <p:spPr bwMode="auto">
            <a:xfrm>
              <a:off x="6666459" y="1649535"/>
              <a:ext cx="333375" cy="554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3600" b="0" i="0" u="none" strike="noStrike" cap="none" normalizeH="0" baseline="0" dirty="0">
                  <a:ln>
                    <a:noFill/>
                  </a:ln>
                  <a:solidFill>
                    <a:srgbClr val="C00000"/>
                  </a:solidFill>
                  <a:effectLst/>
                  <a:latin typeface="Arial" panose="020B0604020202020204" pitchFamily="34" charset="0"/>
                </a:rPr>
                <a:t>H</a:t>
              </a:r>
              <a:endParaRPr kumimoji="0" lang="de-DE" altLang="de-DE" sz="1800" b="0" i="0" u="none" strike="noStrike" cap="none" normalizeH="0" baseline="0" dirty="0">
                <a:ln>
                  <a:noFill/>
                </a:ln>
                <a:solidFill>
                  <a:srgbClr val="C00000"/>
                </a:solidFill>
                <a:effectLst/>
                <a:latin typeface="Arial" panose="020B0604020202020204" pitchFamily="34" charset="0"/>
              </a:endParaRPr>
            </a:p>
          </p:txBody>
        </p:sp>
        <p:sp>
          <p:nvSpPr>
            <p:cNvPr id="132" name="Line 24">
              <a:extLst>
                <a:ext uri="{FF2B5EF4-FFF2-40B4-BE49-F238E27FC236}">
                  <a16:creationId xmlns:a16="http://schemas.microsoft.com/office/drawing/2014/main" id="{F5B0E2A6-B0A8-4D8D-A596-263D6DC7DA89}"/>
                </a:ext>
              </a:extLst>
            </p:cNvPr>
            <p:cNvSpPr>
              <a:spLocks noChangeShapeType="1"/>
            </p:cNvSpPr>
            <p:nvPr/>
          </p:nvSpPr>
          <p:spPr bwMode="auto">
            <a:xfrm flipH="1">
              <a:off x="6590259" y="1767010"/>
              <a:ext cx="38100" cy="144463"/>
            </a:xfrm>
            <a:prstGeom prst="line">
              <a:avLst/>
            </a:prstGeom>
            <a:noFill/>
            <a:ln w="25400" cap="rnd">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a:p>
          </p:txBody>
        </p:sp>
        <p:sp>
          <p:nvSpPr>
            <p:cNvPr id="133" name="Line 25">
              <a:extLst>
                <a:ext uri="{FF2B5EF4-FFF2-40B4-BE49-F238E27FC236}">
                  <a16:creationId xmlns:a16="http://schemas.microsoft.com/office/drawing/2014/main" id="{7CD6F295-5807-4951-B0D1-8AA37D767150}"/>
                </a:ext>
              </a:extLst>
            </p:cNvPr>
            <p:cNvSpPr>
              <a:spLocks noChangeShapeType="1"/>
            </p:cNvSpPr>
            <p:nvPr/>
          </p:nvSpPr>
          <p:spPr bwMode="auto">
            <a:xfrm flipH="1">
              <a:off x="6517234" y="1760660"/>
              <a:ext cx="31750" cy="115888"/>
            </a:xfrm>
            <a:prstGeom prst="line">
              <a:avLst/>
            </a:prstGeom>
            <a:noFill/>
            <a:ln w="25400" cap="rnd">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a:p>
          </p:txBody>
        </p:sp>
        <p:sp>
          <p:nvSpPr>
            <p:cNvPr id="134" name="Line 26">
              <a:extLst>
                <a:ext uri="{FF2B5EF4-FFF2-40B4-BE49-F238E27FC236}">
                  <a16:creationId xmlns:a16="http://schemas.microsoft.com/office/drawing/2014/main" id="{E830E52C-6BE2-46BA-81FE-E12C3C1DE6B0}"/>
                </a:ext>
              </a:extLst>
            </p:cNvPr>
            <p:cNvSpPr>
              <a:spLocks noChangeShapeType="1"/>
            </p:cNvSpPr>
            <p:nvPr/>
          </p:nvSpPr>
          <p:spPr bwMode="auto">
            <a:xfrm flipH="1">
              <a:off x="6444209" y="1754310"/>
              <a:ext cx="22225" cy="87313"/>
            </a:xfrm>
            <a:prstGeom prst="line">
              <a:avLst/>
            </a:prstGeom>
            <a:noFill/>
            <a:ln w="25400" cap="rnd">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a:p>
          </p:txBody>
        </p:sp>
        <p:sp>
          <p:nvSpPr>
            <p:cNvPr id="135" name="Line 27">
              <a:extLst>
                <a:ext uri="{FF2B5EF4-FFF2-40B4-BE49-F238E27FC236}">
                  <a16:creationId xmlns:a16="http://schemas.microsoft.com/office/drawing/2014/main" id="{C9390D95-ED27-449B-AEDA-F267BA74199D}"/>
                </a:ext>
              </a:extLst>
            </p:cNvPr>
            <p:cNvSpPr>
              <a:spLocks noChangeShapeType="1"/>
            </p:cNvSpPr>
            <p:nvPr/>
          </p:nvSpPr>
          <p:spPr bwMode="auto">
            <a:xfrm flipH="1">
              <a:off x="6371184" y="1749548"/>
              <a:ext cx="15875" cy="57150"/>
            </a:xfrm>
            <a:prstGeom prst="line">
              <a:avLst/>
            </a:prstGeom>
            <a:noFill/>
            <a:ln w="25400" cap="rnd">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a:p>
          </p:txBody>
        </p:sp>
        <p:sp>
          <p:nvSpPr>
            <p:cNvPr id="136" name="Line 28">
              <a:extLst>
                <a:ext uri="{FF2B5EF4-FFF2-40B4-BE49-F238E27FC236}">
                  <a16:creationId xmlns:a16="http://schemas.microsoft.com/office/drawing/2014/main" id="{D00ACD1F-9C37-4098-80CC-B497A4C37B79}"/>
                </a:ext>
              </a:extLst>
            </p:cNvPr>
            <p:cNvSpPr>
              <a:spLocks noChangeShapeType="1"/>
            </p:cNvSpPr>
            <p:nvPr/>
          </p:nvSpPr>
          <p:spPr bwMode="auto">
            <a:xfrm flipH="1">
              <a:off x="6298159" y="1741610"/>
              <a:ext cx="7938" cy="30163"/>
            </a:xfrm>
            <a:prstGeom prst="line">
              <a:avLst/>
            </a:prstGeom>
            <a:noFill/>
            <a:ln w="25400" cap="rnd">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a:p>
          </p:txBody>
        </p:sp>
        <p:sp>
          <p:nvSpPr>
            <p:cNvPr id="137" name="Rectangle 29">
              <a:extLst>
                <a:ext uri="{FF2B5EF4-FFF2-40B4-BE49-F238E27FC236}">
                  <a16:creationId xmlns:a16="http://schemas.microsoft.com/office/drawing/2014/main" id="{1A4A6CE1-3E2B-4E6B-8414-F7E8DE3E0E7E}"/>
                </a:ext>
              </a:extLst>
            </p:cNvPr>
            <p:cNvSpPr>
              <a:spLocks noChangeArrowheads="1"/>
            </p:cNvSpPr>
            <p:nvPr/>
          </p:nvSpPr>
          <p:spPr bwMode="auto">
            <a:xfrm>
              <a:off x="5247234" y="2611560"/>
              <a:ext cx="358775" cy="554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3600" b="0" i="0" u="none" strike="noStrike" cap="none" normalizeH="0" baseline="0" dirty="0">
                  <a:ln>
                    <a:noFill/>
                  </a:ln>
                  <a:solidFill>
                    <a:srgbClr val="000000"/>
                  </a:solidFill>
                  <a:effectLst/>
                  <a:latin typeface="Arial" panose="020B0604020202020204" pitchFamily="34" charset="0"/>
                </a:rPr>
                <a:t>O</a:t>
              </a:r>
              <a:endParaRPr kumimoji="0" lang="de-DE" altLang="de-DE" sz="1800" b="0" i="0" u="none" strike="noStrike" cap="none" normalizeH="0" baseline="0" dirty="0">
                <a:ln>
                  <a:noFill/>
                </a:ln>
                <a:solidFill>
                  <a:schemeClr val="tx1"/>
                </a:solidFill>
                <a:effectLst/>
                <a:latin typeface="Arial" panose="020B0604020202020204" pitchFamily="34" charset="0"/>
              </a:endParaRPr>
            </a:p>
          </p:txBody>
        </p:sp>
        <p:sp>
          <p:nvSpPr>
            <p:cNvPr id="138" name="Line 30">
              <a:extLst>
                <a:ext uri="{FF2B5EF4-FFF2-40B4-BE49-F238E27FC236}">
                  <a16:creationId xmlns:a16="http://schemas.microsoft.com/office/drawing/2014/main" id="{9A253923-8D88-4F40-8C3D-F23A81BA4FAC}"/>
                </a:ext>
              </a:extLst>
            </p:cNvPr>
            <p:cNvSpPr>
              <a:spLocks noChangeShapeType="1"/>
            </p:cNvSpPr>
            <p:nvPr/>
          </p:nvSpPr>
          <p:spPr bwMode="auto">
            <a:xfrm>
              <a:off x="5464722" y="2328986"/>
              <a:ext cx="0" cy="331788"/>
            </a:xfrm>
            <a:prstGeom prst="line">
              <a:avLst/>
            </a:prstGeom>
            <a:noFill/>
            <a:ln w="25400" cap="rnd">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a:p>
          </p:txBody>
        </p:sp>
        <p:sp>
          <p:nvSpPr>
            <p:cNvPr id="139" name="Line 31">
              <a:extLst>
                <a:ext uri="{FF2B5EF4-FFF2-40B4-BE49-F238E27FC236}">
                  <a16:creationId xmlns:a16="http://schemas.microsoft.com/office/drawing/2014/main" id="{E07BD6C0-2B35-436B-B5D0-7988E1FAC9E8}"/>
                </a:ext>
              </a:extLst>
            </p:cNvPr>
            <p:cNvSpPr>
              <a:spLocks noChangeShapeType="1"/>
            </p:cNvSpPr>
            <p:nvPr/>
          </p:nvSpPr>
          <p:spPr bwMode="auto">
            <a:xfrm>
              <a:off x="5372647" y="2328986"/>
              <a:ext cx="0" cy="331788"/>
            </a:xfrm>
            <a:prstGeom prst="line">
              <a:avLst/>
            </a:prstGeom>
            <a:noFill/>
            <a:ln w="25400" cap="rnd">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a:p>
          </p:txBody>
        </p:sp>
        <p:sp>
          <p:nvSpPr>
            <p:cNvPr id="140" name="Rectangle 32">
              <a:extLst>
                <a:ext uri="{FF2B5EF4-FFF2-40B4-BE49-F238E27FC236}">
                  <a16:creationId xmlns:a16="http://schemas.microsoft.com/office/drawing/2014/main" id="{503566A3-8270-4C97-A285-89AEA0B55E89}"/>
                </a:ext>
              </a:extLst>
            </p:cNvPr>
            <p:cNvSpPr>
              <a:spLocks noChangeArrowheads="1"/>
            </p:cNvSpPr>
            <p:nvPr/>
          </p:nvSpPr>
          <p:spPr bwMode="auto">
            <a:xfrm>
              <a:off x="3713709" y="1843210"/>
              <a:ext cx="436563" cy="554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3600" b="0" i="0" u="none" strike="noStrike" cap="none" normalizeH="0" baseline="0" dirty="0">
                  <a:ln>
                    <a:noFill/>
                  </a:ln>
                  <a:solidFill>
                    <a:srgbClr val="000000"/>
                  </a:solidFill>
                  <a:effectLst/>
                  <a:latin typeface="Arial" panose="020B0604020202020204" pitchFamily="34" charset="0"/>
                </a:rPr>
                <a:t>Cl</a:t>
              </a:r>
              <a:endParaRPr kumimoji="0" lang="de-DE" altLang="de-DE" sz="1800" b="0" i="0" u="none" strike="noStrike" cap="none" normalizeH="0" baseline="0" dirty="0">
                <a:ln>
                  <a:noFill/>
                </a:ln>
                <a:solidFill>
                  <a:schemeClr val="tx1"/>
                </a:solidFill>
                <a:effectLst/>
                <a:latin typeface="Arial" panose="020B0604020202020204" pitchFamily="34" charset="0"/>
              </a:endParaRPr>
            </a:p>
          </p:txBody>
        </p:sp>
        <p:sp>
          <p:nvSpPr>
            <p:cNvPr id="141" name="Line 33">
              <a:extLst>
                <a:ext uri="{FF2B5EF4-FFF2-40B4-BE49-F238E27FC236}">
                  <a16:creationId xmlns:a16="http://schemas.microsoft.com/office/drawing/2014/main" id="{FC108E91-8603-4C54-8286-F5A170AC59BD}"/>
                </a:ext>
              </a:extLst>
            </p:cNvPr>
            <p:cNvSpPr>
              <a:spLocks noChangeShapeType="1"/>
            </p:cNvSpPr>
            <p:nvPr/>
          </p:nvSpPr>
          <p:spPr bwMode="auto">
            <a:xfrm flipH="1">
              <a:off x="4183609" y="1817812"/>
              <a:ext cx="385763" cy="223838"/>
            </a:xfrm>
            <a:prstGeom prst="line">
              <a:avLst/>
            </a:prstGeom>
            <a:noFill/>
            <a:ln w="25400" cap="rnd">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a:p>
          </p:txBody>
        </p:sp>
      </p:grpSp>
      <p:grpSp>
        <p:nvGrpSpPr>
          <p:cNvPr id="142" name="falsch before">
            <a:extLst>
              <a:ext uri="{FF2B5EF4-FFF2-40B4-BE49-F238E27FC236}">
                <a16:creationId xmlns:a16="http://schemas.microsoft.com/office/drawing/2014/main" id="{7B3C9992-0158-4FAB-9C20-3018F7C35580}"/>
              </a:ext>
            </a:extLst>
          </p:cNvPr>
          <p:cNvGrpSpPr/>
          <p:nvPr/>
        </p:nvGrpSpPr>
        <p:grpSpPr>
          <a:xfrm>
            <a:off x="3556647" y="687537"/>
            <a:ext cx="3286125" cy="2478088"/>
            <a:chOff x="3556647" y="687537"/>
            <a:chExt cx="3286125" cy="2478088"/>
          </a:xfrm>
        </p:grpSpPr>
        <p:sp>
          <p:nvSpPr>
            <p:cNvPr id="143" name="Line 5">
              <a:extLst>
                <a:ext uri="{FF2B5EF4-FFF2-40B4-BE49-F238E27FC236}">
                  <a16:creationId xmlns:a16="http://schemas.microsoft.com/office/drawing/2014/main" id="{7A797503-F2ED-4E23-B7B5-462A6983BE9A}"/>
                </a:ext>
              </a:extLst>
            </p:cNvPr>
            <p:cNvSpPr>
              <a:spLocks noChangeShapeType="1"/>
            </p:cNvSpPr>
            <p:nvPr/>
          </p:nvSpPr>
          <p:spPr bwMode="auto">
            <a:xfrm flipH="1">
              <a:off x="4705997" y="1268562"/>
              <a:ext cx="136525" cy="242888"/>
            </a:xfrm>
            <a:prstGeom prst="line">
              <a:avLst/>
            </a:prstGeom>
            <a:noFill/>
            <a:ln w="3175" cap="flat">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a:p>
          </p:txBody>
        </p:sp>
        <p:sp>
          <p:nvSpPr>
            <p:cNvPr id="144" name="Freeform 6">
              <a:extLst>
                <a:ext uri="{FF2B5EF4-FFF2-40B4-BE49-F238E27FC236}">
                  <a16:creationId xmlns:a16="http://schemas.microsoft.com/office/drawing/2014/main" id="{0F704DD3-4CF4-4232-941F-3C518EBC639D}"/>
                </a:ext>
              </a:extLst>
            </p:cNvPr>
            <p:cNvSpPr>
              <a:spLocks/>
            </p:cNvSpPr>
            <p:nvPr/>
          </p:nvSpPr>
          <p:spPr bwMode="auto">
            <a:xfrm>
              <a:off x="4690122" y="1225700"/>
              <a:ext cx="223838" cy="296863"/>
            </a:xfrm>
            <a:custGeom>
              <a:avLst/>
              <a:gdLst>
                <a:gd name="T0" fmla="*/ 57 w 141"/>
                <a:gd name="T1" fmla="*/ 0 h 187"/>
                <a:gd name="T2" fmla="*/ 141 w 141"/>
                <a:gd name="T3" fmla="*/ 49 h 187"/>
                <a:gd name="T4" fmla="*/ 14 w 141"/>
                <a:gd name="T5" fmla="*/ 187 h 187"/>
                <a:gd name="T6" fmla="*/ 0 w 141"/>
                <a:gd name="T7" fmla="*/ 180 h 187"/>
                <a:gd name="T8" fmla="*/ 57 w 141"/>
                <a:gd name="T9" fmla="*/ 0 h 187"/>
              </a:gdLst>
              <a:ahLst/>
              <a:cxnLst>
                <a:cxn ang="0">
                  <a:pos x="T0" y="T1"/>
                </a:cxn>
                <a:cxn ang="0">
                  <a:pos x="T2" y="T3"/>
                </a:cxn>
                <a:cxn ang="0">
                  <a:pos x="T4" y="T5"/>
                </a:cxn>
                <a:cxn ang="0">
                  <a:pos x="T6" y="T7"/>
                </a:cxn>
                <a:cxn ang="0">
                  <a:pos x="T8" y="T9"/>
                </a:cxn>
              </a:cxnLst>
              <a:rect l="0" t="0" r="r" b="b"/>
              <a:pathLst>
                <a:path w="141" h="187">
                  <a:moveTo>
                    <a:pt x="57" y="0"/>
                  </a:moveTo>
                  <a:lnTo>
                    <a:pt x="141" y="49"/>
                  </a:lnTo>
                  <a:lnTo>
                    <a:pt x="14" y="187"/>
                  </a:lnTo>
                  <a:lnTo>
                    <a:pt x="0" y="180"/>
                  </a:lnTo>
                  <a:lnTo>
                    <a:pt x="57"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e-DE"/>
            </a:p>
          </p:txBody>
        </p:sp>
        <p:sp>
          <p:nvSpPr>
            <p:cNvPr id="145" name="Rectangle 7">
              <a:extLst>
                <a:ext uri="{FF2B5EF4-FFF2-40B4-BE49-F238E27FC236}">
                  <a16:creationId xmlns:a16="http://schemas.microsoft.com/office/drawing/2014/main" id="{1CAD26C6-D7DD-4365-9965-42B391190DB7}"/>
                </a:ext>
              </a:extLst>
            </p:cNvPr>
            <p:cNvSpPr>
              <a:spLocks noChangeArrowheads="1"/>
            </p:cNvSpPr>
            <p:nvPr/>
          </p:nvSpPr>
          <p:spPr bwMode="auto">
            <a:xfrm>
              <a:off x="4821885" y="784375"/>
              <a:ext cx="333375" cy="554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3600" b="0" i="0" u="none" strike="noStrike" cap="none" normalizeH="0" baseline="0" dirty="0">
                  <a:ln>
                    <a:noFill/>
                  </a:ln>
                  <a:solidFill>
                    <a:srgbClr val="0070C0"/>
                  </a:solidFill>
                  <a:effectLst/>
                  <a:latin typeface="Arial" panose="020B0604020202020204" pitchFamily="34" charset="0"/>
                </a:rPr>
                <a:t>H</a:t>
              </a:r>
              <a:endParaRPr kumimoji="0" lang="de-DE" altLang="de-DE" sz="1800" b="0" i="0" u="none" strike="noStrike" cap="none" normalizeH="0" baseline="0" dirty="0">
                <a:ln>
                  <a:noFill/>
                </a:ln>
                <a:solidFill>
                  <a:srgbClr val="0070C0"/>
                </a:solidFill>
                <a:effectLst/>
                <a:latin typeface="Arial" panose="020B0604020202020204" pitchFamily="34" charset="0"/>
              </a:endParaRPr>
            </a:p>
          </p:txBody>
        </p:sp>
        <p:sp>
          <p:nvSpPr>
            <p:cNvPr id="146" name="Line 8">
              <a:extLst>
                <a:ext uri="{FF2B5EF4-FFF2-40B4-BE49-F238E27FC236}">
                  <a16:creationId xmlns:a16="http://schemas.microsoft.com/office/drawing/2014/main" id="{85CFD521-AC67-4487-B904-D36B9AFFC089}"/>
                </a:ext>
              </a:extLst>
            </p:cNvPr>
            <p:cNvSpPr>
              <a:spLocks noChangeShapeType="1"/>
            </p:cNvSpPr>
            <p:nvPr/>
          </p:nvSpPr>
          <p:spPr bwMode="auto">
            <a:xfrm flipV="1">
              <a:off x="4291660" y="1238400"/>
              <a:ext cx="127000" cy="74613"/>
            </a:xfrm>
            <a:prstGeom prst="line">
              <a:avLst/>
            </a:prstGeom>
            <a:noFill/>
            <a:ln w="25400" cap="rnd">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a:p>
          </p:txBody>
        </p:sp>
        <p:sp>
          <p:nvSpPr>
            <p:cNvPr id="147" name="Line 9">
              <a:extLst>
                <a:ext uri="{FF2B5EF4-FFF2-40B4-BE49-F238E27FC236}">
                  <a16:creationId xmlns:a16="http://schemas.microsoft.com/office/drawing/2014/main" id="{280E27EB-046B-4A37-97E9-E82D40758861}"/>
                </a:ext>
              </a:extLst>
            </p:cNvPr>
            <p:cNvSpPr>
              <a:spLocks noChangeShapeType="1"/>
            </p:cNvSpPr>
            <p:nvPr/>
          </p:nvSpPr>
          <p:spPr bwMode="auto">
            <a:xfrm flipV="1">
              <a:off x="4353572" y="1328887"/>
              <a:ext cx="95250" cy="53975"/>
            </a:xfrm>
            <a:prstGeom prst="line">
              <a:avLst/>
            </a:prstGeom>
            <a:noFill/>
            <a:ln w="25400" cap="rnd">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a:p>
          </p:txBody>
        </p:sp>
        <p:sp>
          <p:nvSpPr>
            <p:cNvPr id="148" name="Line 10">
              <a:extLst>
                <a:ext uri="{FF2B5EF4-FFF2-40B4-BE49-F238E27FC236}">
                  <a16:creationId xmlns:a16="http://schemas.microsoft.com/office/drawing/2014/main" id="{571A1D5F-793B-4B82-A4AD-8B6A3CB9B364}"/>
                </a:ext>
              </a:extLst>
            </p:cNvPr>
            <p:cNvSpPr>
              <a:spLocks noChangeShapeType="1"/>
            </p:cNvSpPr>
            <p:nvPr/>
          </p:nvSpPr>
          <p:spPr bwMode="auto">
            <a:xfrm flipV="1">
              <a:off x="4415485" y="1417787"/>
              <a:ext cx="61913" cy="34925"/>
            </a:xfrm>
            <a:prstGeom prst="line">
              <a:avLst/>
            </a:prstGeom>
            <a:noFill/>
            <a:ln w="25400" cap="rnd">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a:p>
          </p:txBody>
        </p:sp>
        <p:sp>
          <p:nvSpPr>
            <p:cNvPr id="149" name="Line 11">
              <a:extLst>
                <a:ext uri="{FF2B5EF4-FFF2-40B4-BE49-F238E27FC236}">
                  <a16:creationId xmlns:a16="http://schemas.microsoft.com/office/drawing/2014/main" id="{B83E8AD7-F2B9-4E53-8097-E39606B7F894}"/>
                </a:ext>
              </a:extLst>
            </p:cNvPr>
            <p:cNvSpPr>
              <a:spLocks noChangeShapeType="1"/>
            </p:cNvSpPr>
            <p:nvPr/>
          </p:nvSpPr>
          <p:spPr bwMode="auto">
            <a:xfrm flipV="1">
              <a:off x="4478985" y="1506687"/>
              <a:ext cx="26988" cy="15875"/>
            </a:xfrm>
            <a:prstGeom prst="line">
              <a:avLst/>
            </a:prstGeom>
            <a:noFill/>
            <a:ln w="25400" cap="rnd">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a:p>
          </p:txBody>
        </p:sp>
        <p:sp>
          <p:nvSpPr>
            <p:cNvPr id="150" name="Rectangle 12">
              <a:extLst>
                <a:ext uri="{FF2B5EF4-FFF2-40B4-BE49-F238E27FC236}">
                  <a16:creationId xmlns:a16="http://schemas.microsoft.com/office/drawing/2014/main" id="{3DD4D782-FA8F-42C7-A663-20AC26FF56DD}"/>
                </a:ext>
              </a:extLst>
            </p:cNvPr>
            <p:cNvSpPr>
              <a:spLocks noChangeArrowheads="1"/>
            </p:cNvSpPr>
            <p:nvPr/>
          </p:nvSpPr>
          <p:spPr bwMode="auto">
            <a:xfrm>
              <a:off x="4055122" y="784375"/>
              <a:ext cx="333375" cy="554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3600" b="0" i="0" u="none" strike="noStrike" cap="none" normalizeH="0" baseline="0" dirty="0">
                  <a:ln>
                    <a:noFill/>
                  </a:ln>
                  <a:solidFill>
                    <a:srgbClr val="0070C0"/>
                  </a:solidFill>
                  <a:effectLst/>
                  <a:latin typeface="Arial" panose="020B0604020202020204" pitchFamily="34" charset="0"/>
                </a:rPr>
                <a:t>H</a:t>
              </a:r>
              <a:endParaRPr kumimoji="0" lang="de-DE" altLang="de-DE" sz="1800" b="0" i="0" u="none" strike="noStrike" cap="none" normalizeH="0" baseline="0" dirty="0">
                <a:ln>
                  <a:noFill/>
                </a:ln>
                <a:solidFill>
                  <a:srgbClr val="0070C0"/>
                </a:solidFill>
                <a:effectLst/>
                <a:latin typeface="Arial" panose="020B0604020202020204" pitchFamily="34" charset="0"/>
              </a:endParaRPr>
            </a:p>
          </p:txBody>
        </p:sp>
        <p:sp>
          <p:nvSpPr>
            <p:cNvPr id="151" name="Line 13">
              <a:extLst>
                <a:ext uri="{FF2B5EF4-FFF2-40B4-BE49-F238E27FC236}">
                  <a16:creationId xmlns:a16="http://schemas.microsoft.com/office/drawing/2014/main" id="{D4170FE9-F363-4396-B9B4-2803F09292B0}"/>
                </a:ext>
              </a:extLst>
            </p:cNvPr>
            <p:cNvSpPr>
              <a:spLocks noChangeShapeType="1"/>
            </p:cNvSpPr>
            <p:nvPr/>
          </p:nvSpPr>
          <p:spPr bwMode="auto">
            <a:xfrm flipH="1" flipV="1">
              <a:off x="4793310" y="1824189"/>
              <a:ext cx="300038" cy="174625"/>
            </a:xfrm>
            <a:prstGeom prst="line">
              <a:avLst/>
            </a:prstGeom>
            <a:noFill/>
            <a:ln w="25400" cap="rnd">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a:p>
          </p:txBody>
        </p:sp>
        <p:sp>
          <p:nvSpPr>
            <p:cNvPr id="152" name="Rectangle 14">
              <a:extLst>
                <a:ext uri="{FF2B5EF4-FFF2-40B4-BE49-F238E27FC236}">
                  <a16:creationId xmlns:a16="http://schemas.microsoft.com/office/drawing/2014/main" id="{F397CA17-49F2-4A24-9B2F-95CDDD8881EF}"/>
                </a:ext>
              </a:extLst>
            </p:cNvPr>
            <p:cNvSpPr>
              <a:spLocks noChangeArrowheads="1"/>
            </p:cNvSpPr>
            <p:nvPr/>
          </p:nvSpPr>
          <p:spPr bwMode="auto">
            <a:xfrm>
              <a:off x="4437710" y="1457475"/>
              <a:ext cx="333375" cy="554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3600" b="0" i="0" u="none" strike="noStrike" cap="none" normalizeH="0" baseline="0" dirty="0">
                  <a:ln>
                    <a:noFill/>
                  </a:ln>
                  <a:solidFill>
                    <a:srgbClr val="000000"/>
                  </a:solidFill>
                  <a:effectLst/>
                  <a:latin typeface="Arial" panose="020B0604020202020204" pitchFamily="34" charset="0"/>
                </a:rPr>
                <a:t>C</a:t>
              </a:r>
              <a:endParaRPr kumimoji="0" lang="de-DE" altLang="de-DE" sz="1800" b="0" i="0" u="none" strike="noStrike" cap="none" normalizeH="0" baseline="0" dirty="0">
                <a:ln>
                  <a:noFill/>
                </a:ln>
                <a:solidFill>
                  <a:schemeClr val="tx1"/>
                </a:solidFill>
                <a:effectLst/>
                <a:latin typeface="Arial" panose="020B0604020202020204" pitchFamily="34" charset="0"/>
              </a:endParaRPr>
            </a:p>
          </p:txBody>
        </p:sp>
        <p:sp>
          <p:nvSpPr>
            <p:cNvPr id="153" name="Rectangle 15">
              <a:extLst>
                <a:ext uri="{FF2B5EF4-FFF2-40B4-BE49-F238E27FC236}">
                  <a16:creationId xmlns:a16="http://schemas.microsoft.com/office/drawing/2014/main" id="{0D9F2340-6BF8-4EE5-B6A5-997F8F182952}"/>
                </a:ext>
              </a:extLst>
            </p:cNvPr>
            <p:cNvSpPr>
              <a:spLocks noChangeArrowheads="1"/>
            </p:cNvSpPr>
            <p:nvPr/>
          </p:nvSpPr>
          <p:spPr bwMode="auto">
            <a:xfrm>
              <a:off x="5761685" y="687537"/>
              <a:ext cx="333375" cy="554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3600" b="0" i="0" u="none" strike="noStrike" cap="none" normalizeH="0" baseline="0" dirty="0">
                  <a:ln>
                    <a:noFill/>
                  </a:ln>
                  <a:solidFill>
                    <a:srgbClr val="C00000"/>
                  </a:solidFill>
                  <a:effectLst/>
                  <a:latin typeface="Arial" panose="020B0604020202020204" pitchFamily="34" charset="0"/>
                </a:rPr>
                <a:t>H</a:t>
              </a:r>
              <a:endParaRPr kumimoji="0" lang="de-DE" altLang="de-DE" sz="1800" b="0" i="0" u="none" strike="noStrike" cap="none" normalizeH="0" baseline="0" dirty="0">
                <a:ln>
                  <a:noFill/>
                </a:ln>
                <a:solidFill>
                  <a:srgbClr val="C00000"/>
                </a:solidFill>
                <a:effectLst/>
                <a:latin typeface="Arial" panose="020B0604020202020204" pitchFamily="34" charset="0"/>
              </a:endParaRPr>
            </a:p>
          </p:txBody>
        </p:sp>
        <p:sp>
          <p:nvSpPr>
            <p:cNvPr id="154" name="Rectangle 16">
              <a:extLst>
                <a:ext uri="{FF2B5EF4-FFF2-40B4-BE49-F238E27FC236}">
                  <a16:creationId xmlns:a16="http://schemas.microsoft.com/office/drawing/2014/main" id="{168173C5-19D0-4F7E-BFD8-5F7FCCEEFDB6}"/>
                </a:ext>
              </a:extLst>
            </p:cNvPr>
            <p:cNvSpPr>
              <a:spLocks noChangeArrowheads="1"/>
            </p:cNvSpPr>
            <p:nvPr/>
          </p:nvSpPr>
          <p:spPr bwMode="auto">
            <a:xfrm>
              <a:off x="5761685" y="1457475"/>
              <a:ext cx="333375" cy="554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3600" b="0" i="0" u="none" strike="noStrike" cap="none" normalizeH="0" baseline="0" dirty="0">
                  <a:ln>
                    <a:noFill/>
                  </a:ln>
                  <a:solidFill>
                    <a:srgbClr val="000000"/>
                  </a:solidFill>
                  <a:effectLst/>
                  <a:latin typeface="Arial" panose="020B0604020202020204" pitchFamily="34" charset="0"/>
                </a:rPr>
                <a:t>C</a:t>
              </a:r>
              <a:endParaRPr kumimoji="0" lang="de-DE" altLang="de-DE" sz="1800" b="0" i="0" u="none" strike="noStrike" cap="none" normalizeH="0" baseline="0" dirty="0">
                <a:ln>
                  <a:noFill/>
                </a:ln>
                <a:solidFill>
                  <a:schemeClr val="tx1"/>
                </a:solidFill>
                <a:effectLst/>
                <a:latin typeface="Arial" panose="020B0604020202020204" pitchFamily="34" charset="0"/>
              </a:endParaRPr>
            </a:p>
          </p:txBody>
        </p:sp>
        <p:sp>
          <p:nvSpPr>
            <p:cNvPr id="155" name="Line 17">
              <a:extLst>
                <a:ext uri="{FF2B5EF4-FFF2-40B4-BE49-F238E27FC236}">
                  <a16:creationId xmlns:a16="http://schemas.microsoft.com/office/drawing/2014/main" id="{97BCD423-BB5C-461E-A324-0F57C822F2A9}"/>
                </a:ext>
              </a:extLst>
            </p:cNvPr>
            <p:cNvSpPr>
              <a:spLocks noChangeShapeType="1"/>
            </p:cNvSpPr>
            <p:nvPr/>
          </p:nvSpPr>
          <p:spPr bwMode="auto">
            <a:xfrm>
              <a:off x="5926785" y="1168551"/>
              <a:ext cx="0" cy="338138"/>
            </a:xfrm>
            <a:prstGeom prst="line">
              <a:avLst/>
            </a:prstGeom>
            <a:noFill/>
            <a:ln w="25400" cap="rnd">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a:p>
          </p:txBody>
        </p:sp>
        <p:sp>
          <p:nvSpPr>
            <p:cNvPr id="156" name="Rectangle 18">
              <a:extLst>
                <a:ext uri="{FF2B5EF4-FFF2-40B4-BE49-F238E27FC236}">
                  <a16:creationId xmlns:a16="http://schemas.microsoft.com/office/drawing/2014/main" id="{A142D679-26AD-40CF-A15F-253AD67C1F30}"/>
                </a:ext>
              </a:extLst>
            </p:cNvPr>
            <p:cNvSpPr>
              <a:spLocks noChangeArrowheads="1"/>
            </p:cNvSpPr>
            <p:nvPr/>
          </p:nvSpPr>
          <p:spPr bwMode="auto">
            <a:xfrm>
              <a:off x="5090172" y="1843237"/>
              <a:ext cx="333375" cy="554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3600" b="0" i="0" u="none" strike="noStrike" cap="none" normalizeH="0" baseline="0" dirty="0">
                  <a:ln>
                    <a:noFill/>
                  </a:ln>
                  <a:solidFill>
                    <a:srgbClr val="000000"/>
                  </a:solidFill>
                  <a:effectLst/>
                  <a:latin typeface="Arial" panose="020B0604020202020204" pitchFamily="34" charset="0"/>
                </a:rPr>
                <a:t>C</a:t>
              </a:r>
              <a:endParaRPr kumimoji="0" lang="de-DE" altLang="de-DE" sz="1800" b="0" i="0" u="none" strike="noStrike" cap="none" normalizeH="0" baseline="0" dirty="0">
                <a:ln>
                  <a:noFill/>
                </a:ln>
                <a:solidFill>
                  <a:schemeClr val="tx1"/>
                </a:solidFill>
                <a:effectLst/>
                <a:latin typeface="Arial" panose="020B0604020202020204" pitchFamily="34" charset="0"/>
              </a:endParaRPr>
            </a:p>
          </p:txBody>
        </p:sp>
        <p:sp>
          <p:nvSpPr>
            <p:cNvPr id="157" name="Line 19">
              <a:extLst>
                <a:ext uri="{FF2B5EF4-FFF2-40B4-BE49-F238E27FC236}">
                  <a16:creationId xmlns:a16="http://schemas.microsoft.com/office/drawing/2014/main" id="{8C9BF76C-A8AF-48B4-8D2A-16ABAE9EA441}"/>
                </a:ext>
              </a:extLst>
            </p:cNvPr>
            <p:cNvSpPr>
              <a:spLocks noChangeShapeType="1"/>
            </p:cNvSpPr>
            <p:nvPr/>
          </p:nvSpPr>
          <p:spPr bwMode="auto">
            <a:xfrm flipH="1">
              <a:off x="5439422" y="1817839"/>
              <a:ext cx="301625" cy="174625"/>
            </a:xfrm>
            <a:prstGeom prst="line">
              <a:avLst/>
            </a:prstGeom>
            <a:noFill/>
            <a:ln w="25400" cap="rnd">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a:p>
          </p:txBody>
        </p:sp>
        <p:sp>
          <p:nvSpPr>
            <p:cNvPr id="158" name="Rectangle 20">
              <a:extLst>
                <a:ext uri="{FF2B5EF4-FFF2-40B4-BE49-F238E27FC236}">
                  <a16:creationId xmlns:a16="http://schemas.microsoft.com/office/drawing/2014/main" id="{D5950D1D-02D4-4822-982D-80D128DB59AA}"/>
                </a:ext>
              </a:extLst>
            </p:cNvPr>
            <p:cNvSpPr>
              <a:spLocks noChangeArrowheads="1"/>
            </p:cNvSpPr>
            <p:nvPr/>
          </p:nvSpPr>
          <p:spPr bwMode="auto">
            <a:xfrm>
              <a:off x="6298260" y="1997225"/>
              <a:ext cx="333375" cy="554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3600" b="0" i="0" u="none" strike="noStrike" cap="none" normalizeH="0" baseline="0" dirty="0">
                  <a:ln>
                    <a:noFill/>
                  </a:ln>
                  <a:solidFill>
                    <a:srgbClr val="C00000"/>
                  </a:solidFill>
                  <a:effectLst/>
                  <a:latin typeface="Arial" panose="020B0604020202020204" pitchFamily="34" charset="0"/>
                </a:rPr>
                <a:t>H</a:t>
              </a:r>
              <a:endParaRPr kumimoji="0" lang="de-DE" altLang="de-DE" sz="1800" b="0" i="0" u="none" strike="noStrike" cap="none" normalizeH="0" baseline="0" dirty="0">
                <a:ln>
                  <a:noFill/>
                </a:ln>
                <a:solidFill>
                  <a:srgbClr val="C00000"/>
                </a:solidFill>
                <a:effectLst/>
                <a:latin typeface="Arial" panose="020B0604020202020204" pitchFamily="34" charset="0"/>
              </a:endParaRPr>
            </a:p>
          </p:txBody>
        </p:sp>
        <p:sp>
          <p:nvSpPr>
            <p:cNvPr id="159" name="Line 21">
              <a:extLst>
                <a:ext uri="{FF2B5EF4-FFF2-40B4-BE49-F238E27FC236}">
                  <a16:creationId xmlns:a16="http://schemas.microsoft.com/office/drawing/2014/main" id="{9C7FE99D-7B9C-4066-9508-4AD06395C959}"/>
                </a:ext>
              </a:extLst>
            </p:cNvPr>
            <p:cNvSpPr>
              <a:spLocks noChangeShapeType="1"/>
            </p:cNvSpPr>
            <p:nvPr/>
          </p:nvSpPr>
          <p:spPr bwMode="auto">
            <a:xfrm flipH="1" flipV="1">
              <a:off x="6095060" y="1868637"/>
              <a:ext cx="198438" cy="196850"/>
            </a:xfrm>
            <a:prstGeom prst="line">
              <a:avLst/>
            </a:prstGeom>
            <a:noFill/>
            <a:ln w="3175" cap="flat">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a:p>
          </p:txBody>
        </p:sp>
        <p:sp>
          <p:nvSpPr>
            <p:cNvPr id="160" name="Freeform 22">
              <a:extLst>
                <a:ext uri="{FF2B5EF4-FFF2-40B4-BE49-F238E27FC236}">
                  <a16:creationId xmlns:a16="http://schemas.microsoft.com/office/drawing/2014/main" id="{FB415B36-45DD-48B9-A3B2-974AA3717F80}"/>
                </a:ext>
              </a:extLst>
            </p:cNvPr>
            <p:cNvSpPr>
              <a:spLocks/>
            </p:cNvSpPr>
            <p:nvPr/>
          </p:nvSpPr>
          <p:spPr bwMode="auto">
            <a:xfrm>
              <a:off x="6082360" y="1854350"/>
              <a:ext cx="269875" cy="269875"/>
            </a:xfrm>
            <a:custGeom>
              <a:avLst/>
              <a:gdLst>
                <a:gd name="T0" fmla="*/ 170 w 170"/>
                <a:gd name="T1" fmla="*/ 102 h 170"/>
                <a:gd name="T2" fmla="*/ 101 w 170"/>
                <a:gd name="T3" fmla="*/ 170 h 170"/>
                <a:gd name="T4" fmla="*/ 0 w 170"/>
                <a:gd name="T5" fmla="*/ 12 h 170"/>
                <a:gd name="T6" fmla="*/ 11 w 170"/>
                <a:gd name="T7" fmla="*/ 0 h 170"/>
                <a:gd name="T8" fmla="*/ 170 w 170"/>
                <a:gd name="T9" fmla="*/ 102 h 170"/>
              </a:gdLst>
              <a:ahLst/>
              <a:cxnLst>
                <a:cxn ang="0">
                  <a:pos x="T0" y="T1"/>
                </a:cxn>
                <a:cxn ang="0">
                  <a:pos x="T2" y="T3"/>
                </a:cxn>
                <a:cxn ang="0">
                  <a:pos x="T4" y="T5"/>
                </a:cxn>
                <a:cxn ang="0">
                  <a:pos x="T6" y="T7"/>
                </a:cxn>
                <a:cxn ang="0">
                  <a:pos x="T8" y="T9"/>
                </a:cxn>
              </a:cxnLst>
              <a:rect l="0" t="0" r="r" b="b"/>
              <a:pathLst>
                <a:path w="170" h="170">
                  <a:moveTo>
                    <a:pt x="170" y="102"/>
                  </a:moveTo>
                  <a:lnTo>
                    <a:pt x="101" y="170"/>
                  </a:lnTo>
                  <a:lnTo>
                    <a:pt x="0" y="12"/>
                  </a:lnTo>
                  <a:lnTo>
                    <a:pt x="11" y="0"/>
                  </a:lnTo>
                  <a:lnTo>
                    <a:pt x="170" y="10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e-DE"/>
            </a:p>
          </p:txBody>
        </p:sp>
        <p:sp>
          <p:nvSpPr>
            <p:cNvPr id="161" name="Rectangle 23">
              <a:extLst>
                <a:ext uri="{FF2B5EF4-FFF2-40B4-BE49-F238E27FC236}">
                  <a16:creationId xmlns:a16="http://schemas.microsoft.com/office/drawing/2014/main" id="{F5FA8F3C-B8BF-494A-8EBA-3D43FA687434}"/>
                </a:ext>
              </a:extLst>
            </p:cNvPr>
            <p:cNvSpPr>
              <a:spLocks noChangeArrowheads="1"/>
            </p:cNvSpPr>
            <p:nvPr/>
          </p:nvSpPr>
          <p:spPr bwMode="auto">
            <a:xfrm>
              <a:off x="6509397" y="1649562"/>
              <a:ext cx="333375" cy="554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3600" b="0" i="0" u="none" strike="noStrike" cap="none" normalizeH="0" baseline="0" dirty="0">
                  <a:ln>
                    <a:noFill/>
                  </a:ln>
                  <a:solidFill>
                    <a:srgbClr val="C00000"/>
                  </a:solidFill>
                  <a:effectLst/>
                  <a:latin typeface="Arial" panose="020B0604020202020204" pitchFamily="34" charset="0"/>
                </a:rPr>
                <a:t>H</a:t>
              </a:r>
              <a:endParaRPr kumimoji="0" lang="de-DE" altLang="de-DE" sz="1800" b="0" i="0" u="none" strike="noStrike" cap="none" normalizeH="0" baseline="0" dirty="0">
                <a:ln>
                  <a:noFill/>
                </a:ln>
                <a:solidFill>
                  <a:srgbClr val="C00000"/>
                </a:solidFill>
                <a:effectLst/>
                <a:latin typeface="Arial" panose="020B0604020202020204" pitchFamily="34" charset="0"/>
              </a:endParaRPr>
            </a:p>
          </p:txBody>
        </p:sp>
        <p:sp>
          <p:nvSpPr>
            <p:cNvPr id="162" name="Line 24">
              <a:extLst>
                <a:ext uri="{FF2B5EF4-FFF2-40B4-BE49-F238E27FC236}">
                  <a16:creationId xmlns:a16="http://schemas.microsoft.com/office/drawing/2014/main" id="{71DCC127-F524-48F5-A214-6A0B95CAAED4}"/>
                </a:ext>
              </a:extLst>
            </p:cNvPr>
            <p:cNvSpPr>
              <a:spLocks noChangeShapeType="1"/>
            </p:cNvSpPr>
            <p:nvPr/>
          </p:nvSpPr>
          <p:spPr bwMode="auto">
            <a:xfrm flipH="1">
              <a:off x="6433197" y="1767037"/>
              <a:ext cx="38100" cy="144463"/>
            </a:xfrm>
            <a:prstGeom prst="line">
              <a:avLst/>
            </a:prstGeom>
            <a:noFill/>
            <a:ln w="25400" cap="rnd">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a:p>
          </p:txBody>
        </p:sp>
        <p:sp>
          <p:nvSpPr>
            <p:cNvPr id="163" name="Line 25">
              <a:extLst>
                <a:ext uri="{FF2B5EF4-FFF2-40B4-BE49-F238E27FC236}">
                  <a16:creationId xmlns:a16="http://schemas.microsoft.com/office/drawing/2014/main" id="{3358D522-3EC7-4294-A667-F5E92536F605}"/>
                </a:ext>
              </a:extLst>
            </p:cNvPr>
            <p:cNvSpPr>
              <a:spLocks noChangeShapeType="1"/>
            </p:cNvSpPr>
            <p:nvPr/>
          </p:nvSpPr>
          <p:spPr bwMode="auto">
            <a:xfrm flipH="1">
              <a:off x="6360172" y="1760687"/>
              <a:ext cx="31750" cy="115888"/>
            </a:xfrm>
            <a:prstGeom prst="line">
              <a:avLst/>
            </a:prstGeom>
            <a:noFill/>
            <a:ln w="25400" cap="rnd">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a:p>
          </p:txBody>
        </p:sp>
        <p:sp>
          <p:nvSpPr>
            <p:cNvPr id="164" name="Line 26">
              <a:extLst>
                <a:ext uri="{FF2B5EF4-FFF2-40B4-BE49-F238E27FC236}">
                  <a16:creationId xmlns:a16="http://schemas.microsoft.com/office/drawing/2014/main" id="{64EBAD80-2882-4030-9320-BBE34AF53C26}"/>
                </a:ext>
              </a:extLst>
            </p:cNvPr>
            <p:cNvSpPr>
              <a:spLocks noChangeShapeType="1"/>
            </p:cNvSpPr>
            <p:nvPr/>
          </p:nvSpPr>
          <p:spPr bwMode="auto">
            <a:xfrm flipH="1">
              <a:off x="6287147" y="1754337"/>
              <a:ext cx="22225" cy="87313"/>
            </a:xfrm>
            <a:prstGeom prst="line">
              <a:avLst/>
            </a:prstGeom>
            <a:noFill/>
            <a:ln w="25400" cap="rnd">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a:p>
          </p:txBody>
        </p:sp>
        <p:sp>
          <p:nvSpPr>
            <p:cNvPr id="165" name="Line 27">
              <a:extLst>
                <a:ext uri="{FF2B5EF4-FFF2-40B4-BE49-F238E27FC236}">
                  <a16:creationId xmlns:a16="http://schemas.microsoft.com/office/drawing/2014/main" id="{DDC55309-9A4D-4FD0-B423-6DA7C692AB0D}"/>
                </a:ext>
              </a:extLst>
            </p:cNvPr>
            <p:cNvSpPr>
              <a:spLocks noChangeShapeType="1"/>
            </p:cNvSpPr>
            <p:nvPr/>
          </p:nvSpPr>
          <p:spPr bwMode="auto">
            <a:xfrm flipH="1">
              <a:off x="6214122" y="1749575"/>
              <a:ext cx="15875" cy="57150"/>
            </a:xfrm>
            <a:prstGeom prst="line">
              <a:avLst/>
            </a:prstGeom>
            <a:noFill/>
            <a:ln w="25400" cap="rnd">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a:p>
          </p:txBody>
        </p:sp>
        <p:sp>
          <p:nvSpPr>
            <p:cNvPr id="166" name="Line 28">
              <a:extLst>
                <a:ext uri="{FF2B5EF4-FFF2-40B4-BE49-F238E27FC236}">
                  <a16:creationId xmlns:a16="http://schemas.microsoft.com/office/drawing/2014/main" id="{E6A24949-B5DC-47BE-8A66-0FF1204681CC}"/>
                </a:ext>
              </a:extLst>
            </p:cNvPr>
            <p:cNvSpPr>
              <a:spLocks noChangeShapeType="1"/>
            </p:cNvSpPr>
            <p:nvPr/>
          </p:nvSpPr>
          <p:spPr bwMode="auto">
            <a:xfrm flipH="1">
              <a:off x="6141097" y="1741637"/>
              <a:ext cx="7938" cy="30163"/>
            </a:xfrm>
            <a:prstGeom prst="line">
              <a:avLst/>
            </a:prstGeom>
            <a:noFill/>
            <a:ln w="25400" cap="rnd">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a:p>
          </p:txBody>
        </p:sp>
        <p:sp>
          <p:nvSpPr>
            <p:cNvPr id="167" name="Rectangle 29">
              <a:extLst>
                <a:ext uri="{FF2B5EF4-FFF2-40B4-BE49-F238E27FC236}">
                  <a16:creationId xmlns:a16="http://schemas.microsoft.com/office/drawing/2014/main" id="{F1CE1455-D8EB-4CAC-A18C-DE424A7A588E}"/>
                </a:ext>
              </a:extLst>
            </p:cNvPr>
            <p:cNvSpPr>
              <a:spLocks noChangeArrowheads="1"/>
            </p:cNvSpPr>
            <p:nvPr/>
          </p:nvSpPr>
          <p:spPr bwMode="auto">
            <a:xfrm>
              <a:off x="5090172" y="2611587"/>
              <a:ext cx="358775" cy="554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3600" b="0" i="0" u="none" strike="noStrike" cap="none" normalizeH="0" baseline="0" dirty="0">
                  <a:ln>
                    <a:noFill/>
                  </a:ln>
                  <a:solidFill>
                    <a:srgbClr val="000000"/>
                  </a:solidFill>
                  <a:effectLst/>
                  <a:latin typeface="Arial" panose="020B0604020202020204" pitchFamily="34" charset="0"/>
                </a:rPr>
                <a:t>O</a:t>
              </a:r>
              <a:endParaRPr kumimoji="0" lang="de-DE" altLang="de-DE" sz="1800" b="0" i="0" u="none" strike="noStrike" cap="none" normalizeH="0" baseline="0" dirty="0">
                <a:ln>
                  <a:noFill/>
                </a:ln>
                <a:solidFill>
                  <a:schemeClr val="tx1"/>
                </a:solidFill>
                <a:effectLst/>
                <a:latin typeface="Arial" panose="020B0604020202020204" pitchFamily="34" charset="0"/>
              </a:endParaRPr>
            </a:p>
          </p:txBody>
        </p:sp>
        <p:sp>
          <p:nvSpPr>
            <p:cNvPr id="168" name="Line 30">
              <a:extLst>
                <a:ext uri="{FF2B5EF4-FFF2-40B4-BE49-F238E27FC236}">
                  <a16:creationId xmlns:a16="http://schemas.microsoft.com/office/drawing/2014/main" id="{8252F09F-B94B-4B3E-B49F-9CEE2DA886DF}"/>
                </a:ext>
              </a:extLst>
            </p:cNvPr>
            <p:cNvSpPr>
              <a:spLocks noChangeShapeType="1"/>
            </p:cNvSpPr>
            <p:nvPr/>
          </p:nvSpPr>
          <p:spPr bwMode="auto">
            <a:xfrm>
              <a:off x="5307660" y="2329013"/>
              <a:ext cx="0" cy="331788"/>
            </a:xfrm>
            <a:prstGeom prst="line">
              <a:avLst/>
            </a:prstGeom>
            <a:noFill/>
            <a:ln w="25400" cap="rnd">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a:p>
          </p:txBody>
        </p:sp>
        <p:sp>
          <p:nvSpPr>
            <p:cNvPr id="169" name="Line 31">
              <a:extLst>
                <a:ext uri="{FF2B5EF4-FFF2-40B4-BE49-F238E27FC236}">
                  <a16:creationId xmlns:a16="http://schemas.microsoft.com/office/drawing/2014/main" id="{C9F86B7D-7D20-46C1-98D5-F0E2CB769820}"/>
                </a:ext>
              </a:extLst>
            </p:cNvPr>
            <p:cNvSpPr>
              <a:spLocks noChangeShapeType="1"/>
            </p:cNvSpPr>
            <p:nvPr/>
          </p:nvSpPr>
          <p:spPr bwMode="auto">
            <a:xfrm>
              <a:off x="5215585" y="2329013"/>
              <a:ext cx="0" cy="331788"/>
            </a:xfrm>
            <a:prstGeom prst="line">
              <a:avLst/>
            </a:prstGeom>
            <a:noFill/>
            <a:ln w="25400" cap="rnd">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a:p>
          </p:txBody>
        </p:sp>
        <p:sp>
          <p:nvSpPr>
            <p:cNvPr id="170" name="Rectangle 32">
              <a:extLst>
                <a:ext uri="{FF2B5EF4-FFF2-40B4-BE49-F238E27FC236}">
                  <a16:creationId xmlns:a16="http://schemas.microsoft.com/office/drawing/2014/main" id="{2959E30D-B99B-4B8C-8CBF-360C3B05D970}"/>
                </a:ext>
              </a:extLst>
            </p:cNvPr>
            <p:cNvSpPr>
              <a:spLocks noChangeArrowheads="1"/>
            </p:cNvSpPr>
            <p:nvPr/>
          </p:nvSpPr>
          <p:spPr bwMode="auto">
            <a:xfrm>
              <a:off x="3556647" y="1843237"/>
              <a:ext cx="436563" cy="554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3600" b="0" i="0" u="none" strike="noStrike" cap="none" normalizeH="0" baseline="0" dirty="0">
                  <a:ln>
                    <a:noFill/>
                  </a:ln>
                  <a:solidFill>
                    <a:srgbClr val="000000"/>
                  </a:solidFill>
                  <a:effectLst/>
                  <a:latin typeface="Arial" panose="020B0604020202020204" pitchFamily="34" charset="0"/>
                </a:rPr>
                <a:t>Cl</a:t>
              </a:r>
              <a:endParaRPr kumimoji="0" lang="de-DE" altLang="de-DE" sz="1800" b="0" i="0" u="none" strike="noStrike" cap="none" normalizeH="0" baseline="0" dirty="0">
                <a:ln>
                  <a:noFill/>
                </a:ln>
                <a:solidFill>
                  <a:schemeClr val="tx1"/>
                </a:solidFill>
                <a:effectLst/>
                <a:latin typeface="Arial" panose="020B0604020202020204" pitchFamily="34" charset="0"/>
              </a:endParaRPr>
            </a:p>
          </p:txBody>
        </p:sp>
        <p:sp>
          <p:nvSpPr>
            <p:cNvPr id="171" name="Line 33">
              <a:extLst>
                <a:ext uri="{FF2B5EF4-FFF2-40B4-BE49-F238E27FC236}">
                  <a16:creationId xmlns:a16="http://schemas.microsoft.com/office/drawing/2014/main" id="{66579875-E3ED-4070-A454-BA1891CDA22F}"/>
                </a:ext>
              </a:extLst>
            </p:cNvPr>
            <p:cNvSpPr>
              <a:spLocks noChangeShapeType="1"/>
            </p:cNvSpPr>
            <p:nvPr/>
          </p:nvSpPr>
          <p:spPr bwMode="auto">
            <a:xfrm flipH="1">
              <a:off x="4026547" y="1817839"/>
              <a:ext cx="385763" cy="223838"/>
            </a:xfrm>
            <a:prstGeom prst="line">
              <a:avLst/>
            </a:prstGeom>
            <a:noFill/>
            <a:ln w="25400" cap="rnd">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a:p>
          </p:txBody>
        </p:sp>
      </p:grpSp>
      <p:grpSp>
        <p:nvGrpSpPr>
          <p:cNvPr id="172" name="richtig before">
            <a:extLst>
              <a:ext uri="{FF2B5EF4-FFF2-40B4-BE49-F238E27FC236}">
                <a16:creationId xmlns:a16="http://schemas.microsoft.com/office/drawing/2014/main" id="{6B6D7C04-0DFC-4EA3-BAA6-450B9D3EA9FD}"/>
              </a:ext>
            </a:extLst>
          </p:cNvPr>
          <p:cNvGrpSpPr/>
          <p:nvPr/>
        </p:nvGrpSpPr>
        <p:grpSpPr>
          <a:xfrm>
            <a:off x="4996877" y="2611102"/>
            <a:ext cx="3187700" cy="2533651"/>
            <a:chOff x="4996877" y="2611102"/>
            <a:chExt cx="3187700" cy="2533651"/>
          </a:xfrm>
        </p:grpSpPr>
        <p:sp>
          <p:nvSpPr>
            <p:cNvPr id="173" name="Line 5">
              <a:extLst>
                <a:ext uri="{FF2B5EF4-FFF2-40B4-BE49-F238E27FC236}">
                  <a16:creationId xmlns:a16="http://schemas.microsoft.com/office/drawing/2014/main" id="{C8303CD1-521E-4845-9EBC-C7C130DC618C}"/>
                </a:ext>
              </a:extLst>
            </p:cNvPr>
            <p:cNvSpPr>
              <a:spLocks noChangeShapeType="1"/>
            </p:cNvSpPr>
            <p:nvPr/>
          </p:nvSpPr>
          <p:spPr bwMode="auto">
            <a:xfrm flipV="1">
              <a:off x="6047802" y="3100052"/>
              <a:ext cx="0" cy="330200"/>
            </a:xfrm>
            <a:prstGeom prst="line">
              <a:avLst/>
            </a:prstGeom>
            <a:noFill/>
            <a:ln w="25400" cap="rnd">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a:p>
          </p:txBody>
        </p:sp>
        <p:sp>
          <p:nvSpPr>
            <p:cNvPr id="175" name="Line 6">
              <a:extLst>
                <a:ext uri="{FF2B5EF4-FFF2-40B4-BE49-F238E27FC236}">
                  <a16:creationId xmlns:a16="http://schemas.microsoft.com/office/drawing/2014/main" id="{D8B98A6D-2220-4065-AAC8-220AC3BEE067}"/>
                </a:ext>
              </a:extLst>
            </p:cNvPr>
            <p:cNvSpPr>
              <a:spLocks noChangeShapeType="1"/>
            </p:cNvSpPr>
            <p:nvPr/>
          </p:nvSpPr>
          <p:spPr bwMode="auto">
            <a:xfrm flipV="1">
              <a:off x="6139877" y="3100052"/>
              <a:ext cx="0" cy="330200"/>
            </a:xfrm>
            <a:prstGeom prst="line">
              <a:avLst/>
            </a:prstGeom>
            <a:noFill/>
            <a:ln w="25400" cap="rnd">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a:p>
          </p:txBody>
        </p:sp>
        <p:sp>
          <p:nvSpPr>
            <p:cNvPr id="176" name="Rectangle 7">
              <a:extLst>
                <a:ext uri="{FF2B5EF4-FFF2-40B4-BE49-F238E27FC236}">
                  <a16:creationId xmlns:a16="http://schemas.microsoft.com/office/drawing/2014/main" id="{279F319E-BC7F-4769-B8A7-159D85D2E20D}"/>
                </a:ext>
              </a:extLst>
            </p:cNvPr>
            <p:cNvSpPr>
              <a:spLocks noChangeArrowheads="1"/>
            </p:cNvSpPr>
            <p:nvPr/>
          </p:nvSpPr>
          <p:spPr bwMode="auto">
            <a:xfrm>
              <a:off x="5916040" y="2611102"/>
              <a:ext cx="358775" cy="554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3600" b="0" i="0" u="none" strike="noStrike" cap="none" normalizeH="0" baseline="0" dirty="0">
                  <a:ln>
                    <a:noFill/>
                  </a:ln>
                  <a:solidFill>
                    <a:srgbClr val="000000"/>
                  </a:solidFill>
                  <a:effectLst/>
                  <a:latin typeface="Arial" panose="020B0604020202020204" pitchFamily="34" charset="0"/>
                </a:rPr>
                <a:t>O</a:t>
              </a:r>
              <a:endParaRPr kumimoji="0" lang="de-DE" altLang="de-DE" sz="1800" b="0" i="0" u="none" strike="noStrike" cap="none" normalizeH="0" baseline="0" dirty="0">
                <a:ln>
                  <a:noFill/>
                </a:ln>
                <a:solidFill>
                  <a:schemeClr val="tx1"/>
                </a:solidFill>
                <a:effectLst/>
                <a:latin typeface="Arial" panose="020B0604020202020204" pitchFamily="34" charset="0"/>
              </a:endParaRPr>
            </a:p>
          </p:txBody>
        </p:sp>
        <p:sp>
          <p:nvSpPr>
            <p:cNvPr id="177" name="Line 8">
              <a:extLst>
                <a:ext uri="{FF2B5EF4-FFF2-40B4-BE49-F238E27FC236}">
                  <a16:creationId xmlns:a16="http://schemas.microsoft.com/office/drawing/2014/main" id="{8F8566C2-15EE-4ADC-BCF4-B9DA89A4C171}"/>
                </a:ext>
              </a:extLst>
            </p:cNvPr>
            <p:cNvSpPr>
              <a:spLocks noChangeShapeType="1"/>
            </p:cNvSpPr>
            <p:nvPr/>
          </p:nvSpPr>
          <p:spPr bwMode="auto">
            <a:xfrm flipH="1">
              <a:off x="5474715" y="3706477"/>
              <a:ext cx="427038" cy="177800"/>
            </a:xfrm>
            <a:prstGeom prst="line">
              <a:avLst/>
            </a:prstGeom>
            <a:noFill/>
            <a:ln w="25400" cap="rnd">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a:p>
          </p:txBody>
        </p:sp>
        <p:sp>
          <p:nvSpPr>
            <p:cNvPr id="178" name="Rectangle 9">
              <a:extLst>
                <a:ext uri="{FF2B5EF4-FFF2-40B4-BE49-F238E27FC236}">
                  <a16:creationId xmlns:a16="http://schemas.microsoft.com/office/drawing/2014/main" id="{C63D83D5-F0DE-411A-ADB2-EE57A29AB92C}"/>
                </a:ext>
              </a:extLst>
            </p:cNvPr>
            <p:cNvSpPr>
              <a:spLocks noChangeArrowheads="1"/>
            </p:cNvSpPr>
            <p:nvPr/>
          </p:nvSpPr>
          <p:spPr bwMode="auto">
            <a:xfrm>
              <a:off x="4996877" y="3668377"/>
              <a:ext cx="436563" cy="554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3600" b="0" i="0" u="none" strike="noStrike" cap="none" normalizeH="0" baseline="0" dirty="0">
                  <a:ln>
                    <a:noFill/>
                  </a:ln>
                  <a:solidFill>
                    <a:srgbClr val="000000"/>
                  </a:solidFill>
                  <a:effectLst/>
                  <a:latin typeface="Arial" panose="020B0604020202020204" pitchFamily="34" charset="0"/>
                </a:rPr>
                <a:t>Cl</a:t>
              </a:r>
              <a:endParaRPr kumimoji="0" lang="de-DE" altLang="de-DE" sz="1800" b="0" i="0" u="none" strike="noStrike" cap="none" normalizeH="0" baseline="0" dirty="0">
                <a:ln>
                  <a:noFill/>
                </a:ln>
                <a:solidFill>
                  <a:schemeClr val="tx1"/>
                </a:solidFill>
                <a:effectLst/>
                <a:latin typeface="Arial" panose="020B0604020202020204" pitchFamily="34" charset="0"/>
              </a:endParaRPr>
            </a:p>
          </p:txBody>
        </p:sp>
        <p:sp>
          <p:nvSpPr>
            <p:cNvPr id="179" name="Line 10">
              <a:extLst>
                <a:ext uri="{FF2B5EF4-FFF2-40B4-BE49-F238E27FC236}">
                  <a16:creationId xmlns:a16="http://schemas.microsoft.com/office/drawing/2014/main" id="{C89B3AA7-2A61-4BC4-AEA2-3B939594CC86}"/>
                </a:ext>
              </a:extLst>
            </p:cNvPr>
            <p:cNvSpPr>
              <a:spLocks noChangeShapeType="1"/>
            </p:cNvSpPr>
            <p:nvPr/>
          </p:nvSpPr>
          <p:spPr bwMode="auto">
            <a:xfrm flipH="1" flipV="1">
              <a:off x="6276402" y="3768390"/>
              <a:ext cx="269875" cy="207963"/>
            </a:xfrm>
            <a:prstGeom prst="line">
              <a:avLst/>
            </a:prstGeom>
            <a:noFill/>
            <a:ln w="25400" cap="rnd">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a:p>
          </p:txBody>
        </p:sp>
        <p:sp>
          <p:nvSpPr>
            <p:cNvPr id="180" name="Rectangle 11">
              <a:extLst>
                <a:ext uri="{FF2B5EF4-FFF2-40B4-BE49-F238E27FC236}">
                  <a16:creationId xmlns:a16="http://schemas.microsoft.com/office/drawing/2014/main" id="{731A8973-46BB-4126-B944-6AC68B823359}"/>
                </a:ext>
              </a:extLst>
            </p:cNvPr>
            <p:cNvSpPr>
              <a:spLocks noChangeArrowheads="1"/>
            </p:cNvSpPr>
            <p:nvPr/>
          </p:nvSpPr>
          <p:spPr bwMode="auto">
            <a:xfrm>
              <a:off x="5936677" y="3379452"/>
              <a:ext cx="333375" cy="554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3600" b="0" i="0" u="none" strike="noStrike" cap="none" normalizeH="0" baseline="0" dirty="0">
                  <a:ln>
                    <a:noFill/>
                  </a:ln>
                  <a:solidFill>
                    <a:srgbClr val="000000"/>
                  </a:solidFill>
                  <a:effectLst/>
                  <a:latin typeface="Arial" panose="020B0604020202020204" pitchFamily="34" charset="0"/>
                </a:rPr>
                <a:t>C</a:t>
              </a:r>
              <a:endParaRPr kumimoji="0" lang="de-DE" altLang="de-DE" sz="1800" b="0" i="0" u="none" strike="noStrike" cap="none" normalizeH="0" baseline="0" dirty="0">
                <a:ln>
                  <a:noFill/>
                </a:ln>
                <a:solidFill>
                  <a:schemeClr val="tx1"/>
                </a:solidFill>
                <a:effectLst/>
                <a:latin typeface="Arial" panose="020B0604020202020204" pitchFamily="34" charset="0"/>
              </a:endParaRPr>
            </a:p>
          </p:txBody>
        </p:sp>
        <p:sp>
          <p:nvSpPr>
            <p:cNvPr id="181" name="Line 12">
              <a:extLst>
                <a:ext uri="{FF2B5EF4-FFF2-40B4-BE49-F238E27FC236}">
                  <a16:creationId xmlns:a16="http://schemas.microsoft.com/office/drawing/2014/main" id="{A624C43B-18D4-4CE1-9928-54C4D00EEF47}"/>
                </a:ext>
              </a:extLst>
            </p:cNvPr>
            <p:cNvSpPr>
              <a:spLocks noChangeShapeType="1"/>
            </p:cNvSpPr>
            <p:nvPr/>
          </p:nvSpPr>
          <p:spPr bwMode="auto">
            <a:xfrm flipH="1">
              <a:off x="7417815" y="3206415"/>
              <a:ext cx="77788" cy="287338"/>
            </a:xfrm>
            <a:prstGeom prst="line">
              <a:avLst/>
            </a:prstGeom>
            <a:noFill/>
            <a:ln w="3175" cap="flat">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a:p>
          </p:txBody>
        </p:sp>
        <p:sp>
          <p:nvSpPr>
            <p:cNvPr id="182" name="Freeform 13">
              <a:extLst>
                <a:ext uri="{FF2B5EF4-FFF2-40B4-BE49-F238E27FC236}">
                  <a16:creationId xmlns:a16="http://schemas.microsoft.com/office/drawing/2014/main" id="{C53F6A4E-2599-4DD8-9363-F117B9DD041E}"/>
                </a:ext>
              </a:extLst>
            </p:cNvPr>
            <p:cNvSpPr>
              <a:spLocks/>
            </p:cNvSpPr>
            <p:nvPr/>
          </p:nvSpPr>
          <p:spPr bwMode="auto">
            <a:xfrm>
              <a:off x="7405115" y="3182602"/>
              <a:ext cx="163513" cy="319088"/>
            </a:xfrm>
            <a:custGeom>
              <a:avLst/>
              <a:gdLst>
                <a:gd name="T0" fmla="*/ 11 w 103"/>
                <a:gd name="T1" fmla="*/ 0 h 201"/>
                <a:gd name="T2" fmla="*/ 103 w 103"/>
                <a:gd name="T3" fmla="*/ 25 h 201"/>
                <a:gd name="T4" fmla="*/ 15 w 103"/>
                <a:gd name="T5" fmla="*/ 201 h 201"/>
                <a:gd name="T6" fmla="*/ 0 w 103"/>
                <a:gd name="T7" fmla="*/ 196 h 201"/>
                <a:gd name="T8" fmla="*/ 11 w 103"/>
                <a:gd name="T9" fmla="*/ 0 h 201"/>
              </a:gdLst>
              <a:ahLst/>
              <a:cxnLst>
                <a:cxn ang="0">
                  <a:pos x="T0" y="T1"/>
                </a:cxn>
                <a:cxn ang="0">
                  <a:pos x="T2" y="T3"/>
                </a:cxn>
                <a:cxn ang="0">
                  <a:pos x="T4" y="T5"/>
                </a:cxn>
                <a:cxn ang="0">
                  <a:pos x="T6" y="T7"/>
                </a:cxn>
                <a:cxn ang="0">
                  <a:pos x="T8" y="T9"/>
                </a:cxn>
              </a:cxnLst>
              <a:rect l="0" t="0" r="r" b="b"/>
              <a:pathLst>
                <a:path w="103" h="201">
                  <a:moveTo>
                    <a:pt x="11" y="0"/>
                  </a:moveTo>
                  <a:lnTo>
                    <a:pt x="103" y="25"/>
                  </a:lnTo>
                  <a:lnTo>
                    <a:pt x="15" y="201"/>
                  </a:lnTo>
                  <a:lnTo>
                    <a:pt x="0" y="196"/>
                  </a:lnTo>
                  <a:lnTo>
                    <a:pt x="11"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e-DE"/>
            </a:p>
          </p:txBody>
        </p:sp>
        <p:sp>
          <p:nvSpPr>
            <p:cNvPr id="183" name="Rectangle 14">
              <a:extLst>
                <a:ext uri="{FF2B5EF4-FFF2-40B4-BE49-F238E27FC236}">
                  <a16:creationId xmlns:a16="http://schemas.microsoft.com/office/drawing/2014/main" id="{5B0260A2-76DC-4172-B9C0-2CB5CC771436}"/>
                </a:ext>
              </a:extLst>
            </p:cNvPr>
            <p:cNvSpPr>
              <a:spLocks noChangeArrowheads="1"/>
            </p:cNvSpPr>
            <p:nvPr/>
          </p:nvSpPr>
          <p:spPr bwMode="auto">
            <a:xfrm>
              <a:off x="7392415" y="2706352"/>
              <a:ext cx="333375" cy="554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3600" b="0" i="0" u="none" strike="noStrike" cap="none" normalizeH="0" baseline="0" dirty="0">
                  <a:ln>
                    <a:noFill/>
                  </a:ln>
                  <a:solidFill>
                    <a:srgbClr val="C00000"/>
                  </a:solidFill>
                  <a:effectLst/>
                  <a:latin typeface="Arial" panose="020B0604020202020204" pitchFamily="34" charset="0"/>
                </a:rPr>
                <a:t>H</a:t>
              </a:r>
              <a:endParaRPr kumimoji="0" lang="de-DE" altLang="de-DE" sz="1800" b="0" i="0" u="none" strike="noStrike" cap="none" normalizeH="0" baseline="0" dirty="0">
                <a:ln>
                  <a:noFill/>
                </a:ln>
                <a:solidFill>
                  <a:srgbClr val="C00000"/>
                </a:solidFill>
                <a:effectLst/>
                <a:latin typeface="Arial" panose="020B0604020202020204" pitchFamily="34" charset="0"/>
              </a:endParaRPr>
            </a:p>
          </p:txBody>
        </p:sp>
        <p:sp>
          <p:nvSpPr>
            <p:cNvPr id="184" name="Line 15">
              <a:extLst>
                <a:ext uri="{FF2B5EF4-FFF2-40B4-BE49-F238E27FC236}">
                  <a16:creationId xmlns:a16="http://schemas.microsoft.com/office/drawing/2014/main" id="{E9FBA94C-E3B1-4C93-99EC-9659C2755EA4}"/>
                </a:ext>
              </a:extLst>
            </p:cNvPr>
            <p:cNvSpPr>
              <a:spLocks noChangeShapeType="1"/>
            </p:cNvSpPr>
            <p:nvPr/>
          </p:nvSpPr>
          <p:spPr bwMode="auto">
            <a:xfrm flipV="1">
              <a:off x="6560565" y="4316077"/>
              <a:ext cx="79375" cy="287338"/>
            </a:xfrm>
            <a:prstGeom prst="line">
              <a:avLst/>
            </a:prstGeom>
            <a:noFill/>
            <a:ln w="3175" cap="flat">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a:p>
          </p:txBody>
        </p:sp>
        <p:sp>
          <p:nvSpPr>
            <p:cNvPr id="185" name="Freeform 16">
              <a:extLst>
                <a:ext uri="{FF2B5EF4-FFF2-40B4-BE49-F238E27FC236}">
                  <a16:creationId xmlns:a16="http://schemas.microsoft.com/office/drawing/2014/main" id="{9D2FC37E-600C-445F-BE9E-F90C4CA41566}"/>
                </a:ext>
              </a:extLst>
            </p:cNvPr>
            <p:cNvSpPr>
              <a:spLocks/>
            </p:cNvSpPr>
            <p:nvPr/>
          </p:nvSpPr>
          <p:spPr bwMode="auto">
            <a:xfrm>
              <a:off x="6487540" y="4308140"/>
              <a:ext cx="165100" cy="320675"/>
            </a:xfrm>
            <a:custGeom>
              <a:avLst/>
              <a:gdLst>
                <a:gd name="T0" fmla="*/ 92 w 104"/>
                <a:gd name="T1" fmla="*/ 202 h 202"/>
                <a:gd name="T2" fmla="*/ 0 w 104"/>
                <a:gd name="T3" fmla="*/ 176 h 202"/>
                <a:gd name="T4" fmla="*/ 88 w 104"/>
                <a:gd name="T5" fmla="*/ 0 h 202"/>
                <a:gd name="T6" fmla="*/ 104 w 104"/>
                <a:gd name="T7" fmla="*/ 4 h 202"/>
                <a:gd name="T8" fmla="*/ 92 w 104"/>
                <a:gd name="T9" fmla="*/ 202 h 202"/>
              </a:gdLst>
              <a:ahLst/>
              <a:cxnLst>
                <a:cxn ang="0">
                  <a:pos x="T0" y="T1"/>
                </a:cxn>
                <a:cxn ang="0">
                  <a:pos x="T2" y="T3"/>
                </a:cxn>
                <a:cxn ang="0">
                  <a:pos x="T4" y="T5"/>
                </a:cxn>
                <a:cxn ang="0">
                  <a:pos x="T6" y="T7"/>
                </a:cxn>
                <a:cxn ang="0">
                  <a:pos x="T8" y="T9"/>
                </a:cxn>
              </a:cxnLst>
              <a:rect l="0" t="0" r="r" b="b"/>
              <a:pathLst>
                <a:path w="104" h="202">
                  <a:moveTo>
                    <a:pt x="92" y="202"/>
                  </a:moveTo>
                  <a:lnTo>
                    <a:pt x="0" y="176"/>
                  </a:lnTo>
                  <a:lnTo>
                    <a:pt x="88" y="0"/>
                  </a:lnTo>
                  <a:lnTo>
                    <a:pt x="104" y="4"/>
                  </a:lnTo>
                  <a:lnTo>
                    <a:pt x="92" y="20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e-DE"/>
            </a:p>
          </p:txBody>
        </p:sp>
        <p:sp>
          <p:nvSpPr>
            <p:cNvPr id="186" name="Rectangle 17">
              <a:extLst>
                <a:ext uri="{FF2B5EF4-FFF2-40B4-BE49-F238E27FC236}">
                  <a16:creationId xmlns:a16="http://schemas.microsoft.com/office/drawing/2014/main" id="{DDB03E48-F8CE-4D1D-9BF5-23348B47ABE3}"/>
                </a:ext>
              </a:extLst>
            </p:cNvPr>
            <p:cNvSpPr>
              <a:spLocks noChangeArrowheads="1"/>
            </p:cNvSpPr>
            <p:nvPr/>
          </p:nvSpPr>
          <p:spPr bwMode="auto">
            <a:xfrm>
              <a:off x="6338315" y="4590715"/>
              <a:ext cx="333375" cy="554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3600" b="0" i="0" u="none" strike="noStrike" cap="none" normalizeH="0" baseline="0" dirty="0">
                  <a:ln>
                    <a:noFill/>
                  </a:ln>
                  <a:solidFill>
                    <a:srgbClr val="0070C0"/>
                  </a:solidFill>
                  <a:effectLst/>
                  <a:latin typeface="Arial" panose="020B0604020202020204" pitchFamily="34" charset="0"/>
                </a:rPr>
                <a:t>H</a:t>
              </a:r>
              <a:endParaRPr kumimoji="0" lang="de-DE" altLang="de-DE" sz="1800" b="0" i="0" u="none" strike="noStrike" cap="none" normalizeH="0" baseline="0" dirty="0">
                <a:ln>
                  <a:noFill/>
                </a:ln>
                <a:solidFill>
                  <a:srgbClr val="0070C0"/>
                </a:solidFill>
                <a:effectLst/>
                <a:latin typeface="Arial" panose="020B0604020202020204" pitchFamily="34" charset="0"/>
              </a:endParaRPr>
            </a:p>
          </p:txBody>
        </p:sp>
        <p:sp>
          <p:nvSpPr>
            <p:cNvPr id="187" name="Line 18">
              <a:extLst>
                <a:ext uri="{FF2B5EF4-FFF2-40B4-BE49-F238E27FC236}">
                  <a16:creationId xmlns:a16="http://schemas.microsoft.com/office/drawing/2014/main" id="{D7F77DAA-C91F-4F15-AEC9-86E7716A35C0}"/>
                </a:ext>
              </a:extLst>
            </p:cNvPr>
            <p:cNvSpPr>
              <a:spLocks noChangeShapeType="1"/>
            </p:cNvSpPr>
            <p:nvPr/>
          </p:nvSpPr>
          <p:spPr bwMode="auto">
            <a:xfrm flipH="1">
              <a:off x="6766940" y="4576427"/>
              <a:ext cx="142875" cy="39688"/>
            </a:xfrm>
            <a:prstGeom prst="line">
              <a:avLst/>
            </a:prstGeom>
            <a:noFill/>
            <a:ln w="23813" cap="rnd">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a:p>
          </p:txBody>
        </p:sp>
        <p:sp>
          <p:nvSpPr>
            <p:cNvPr id="188" name="Line 19">
              <a:extLst>
                <a:ext uri="{FF2B5EF4-FFF2-40B4-BE49-F238E27FC236}">
                  <a16:creationId xmlns:a16="http://schemas.microsoft.com/office/drawing/2014/main" id="{85AB18EA-B194-42D2-A228-735463AB6511}"/>
                </a:ext>
              </a:extLst>
            </p:cNvPr>
            <p:cNvSpPr>
              <a:spLocks noChangeShapeType="1"/>
            </p:cNvSpPr>
            <p:nvPr/>
          </p:nvSpPr>
          <p:spPr bwMode="auto">
            <a:xfrm flipH="1">
              <a:off x="6763765" y="4514515"/>
              <a:ext cx="114300" cy="30163"/>
            </a:xfrm>
            <a:prstGeom prst="line">
              <a:avLst/>
            </a:prstGeom>
            <a:noFill/>
            <a:ln w="23813" cap="rnd">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a:p>
          </p:txBody>
        </p:sp>
        <p:sp>
          <p:nvSpPr>
            <p:cNvPr id="189" name="Line 20">
              <a:extLst>
                <a:ext uri="{FF2B5EF4-FFF2-40B4-BE49-F238E27FC236}">
                  <a16:creationId xmlns:a16="http://schemas.microsoft.com/office/drawing/2014/main" id="{6F60F637-7E2E-4D7D-A64B-5A330BF7C056}"/>
                </a:ext>
              </a:extLst>
            </p:cNvPr>
            <p:cNvSpPr>
              <a:spLocks noChangeShapeType="1"/>
            </p:cNvSpPr>
            <p:nvPr/>
          </p:nvSpPr>
          <p:spPr bwMode="auto">
            <a:xfrm flipH="1">
              <a:off x="6759002" y="4451015"/>
              <a:ext cx="87313" cy="22225"/>
            </a:xfrm>
            <a:prstGeom prst="line">
              <a:avLst/>
            </a:prstGeom>
            <a:noFill/>
            <a:ln w="23813" cap="rnd">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a:p>
          </p:txBody>
        </p:sp>
        <p:sp>
          <p:nvSpPr>
            <p:cNvPr id="190" name="Line 21">
              <a:extLst>
                <a:ext uri="{FF2B5EF4-FFF2-40B4-BE49-F238E27FC236}">
                  <a16:creationId xmlns:a16="http://schemas.microsoft.com/office/drawing/2014/main" id="{B747ADF1-ECD5-46C0-A5BC-043A60297C0C}"/>
                </a:ext>
              </a:extLst>
            </p:cNvPr>
            <p:cNvSpPr>
              <a:spLocks noChangeShapeType="1"/>
            </p:cNvSpPr>
            <p:nvPr/>
          </p:nvSpPr>
          <p:spPr bwMode="auto">
            <a:xfrm flipH="1">
              <a:off x="6755827" y="4387515"/>
              <a:ext cx="57150" cy="15875"/>
            </a:xfrm>
            <a:prstGeom prst="line">
              <a:avLst/>
            </a:prstGeom>
            <a:noFill/>
            <a:ln w="23813" cap="rnd">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a:p>
          </p:txBody>
        </p:sp>
        <p:sp>
          <p:nvSpPr>
            <p:cNvPr id="191" name="Line 22">
              <a:extLst>
                <a:ext uri="{FF2B5EF4-FFF2-40B4-BE49-F238E27FC236}">
                  <a16:creationId xmlns:a16="http://schemas.microsoft.com/office/drawing/2014/main" id="{5397E462-1406-48E4-9184-8DD6E1178CA5}"/>
                </a:ext>
              </a:extLst>
            </p:cNvPr>
            <p:cNvSpPr>
              <a:spLocks noChangeShapeType="1"/>
            </p:cNvSpPr>
            <p:nvPr/>
          </p:nvSpPr>
          <p:spPr bwMode="auto">
            <a:xfrm flipH="1">
              <a:off x="6752652" y="4324015"/>
              <a:ext cx="28575" cy="7938"/>
            </a:xfrm>
            <a:prstGeom prst="line">
              <a:avLst/>
            </a:prstGeom>
            <a:noFill/>
            <a:ln w="23813" cap="rnd">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a:p>
          </p:txBody>
        </p:sp>
        <p:sp>
          <p:nvSpPr>
            <p:cNvPr id="192" name="Rectangle 23">
              <a:extLst>
                <a:ext uri="{FF2B5EF4-FFF2-40B4-BE49-F238E27FC236}">
                  <a16:creationId xmlns:a16="http://schemas.microsoft.com/office/drawing/2014/main" id="{707E41F6-D452-4007-914F-204D6F00CC20}"/>
                </a:ext>
              </a:extLst>
            </p:cNvPr>
            <p:cNvSpPr>
              <a:spLocks noChangeArrowheads="1"/>
            </p:cNvSpPr>
            <p:nvPr/>
          </p:nvSpPr>
          <p:spPr bwMode="auto">
            <a:xfrm>
              <a:off x="6739952" y="4590715"/>
              <a:ext cx="333375" cy="554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3600" b="0" i="0" u="none" strike="noStrike" cap="none" normalizeH="0" baseline="0" dirty="0">
                  <a:ln>
                    <a:noFill/>
                  </a:ln>
                  <a:solidFill>
                    <a:srgbClr val="0070C0"/>
                  </a:solidFill>
                  <a:effectLst/>
                  <a:latin typeface="Arial" panose="020B0604020202020204" pitchFamily="34" charset="0"/>
                </a:rPr>
                <a:t>H</a:t>
              </a:r>
              <a:endParaRPr kumimoji="0" lang="de-DE" altLang="de-DE" sz="1800" b="0" i="0" u="none" strike="noStrike" cap="none" normalizeH="0" baseline="0" dirty="0">
                <a:ln>
                  <a:noFill/>
                </a:ln>
                <a:solidFill>
                  <a:srgbClr val="0070C0"/>
                </a:solidFill>
                <a:effectLst/>
                <a:latin typeface="Arial" panose="020B0604020202020204" pitchFamily="34" charset="0"/>
              </a:endParaRPr>
            </a:p>
          </p:txBody>
        </p:sp>
        <p:sp>
          <p:nvSpPr>
            <p:cNvPr id="193" name="Line 24">
              <a:extLst>
                <a:ext uri="{FF2B5EF4-FFF2-40B4-BE49-F238E27FC236}">
                  <a16:creationId xmlns:a16="http://schemas.microsoft.com/office/drawing/2014/main" id="{3AB93D20-731B-48B6-BB08-17D7E934DC51}"/>
                </a:ext>
              </a:extLst>
            </p:cNvPr>
            <p:cNvSpPr>
              <a:spLocks noChangeShapeType="1"/>
            </p:cNvSpPr>
            <p:nvPr/>
          </p:nvSpPr>
          <p:spPr bwMode="auto">
            <a:xfrm flipV="1">
              <a:off x="7163815" y="3196890"/>
              <a:ext cx="142875" cy="38100"/>
            </a:xfrm>
            <a:prstGeom prst="line">
              <a:avLst/>
            </a:prstGeom>
            <a:noFill/>
            <a:ln w="23813" cap="rnd">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a:p>
          </p:txBody>
        </p:sp>
        <p:sp>
          <p:nvSpPr>
            <p:cNvPr id="194" name="Line 25">
              <a:extLst>
                <a:ext uri="{FF2B5EF4-FFF2-40B4-BE49-F238E27FC236}">
                  <a16:creationId xmlns:a16="http://schemas.microsoft.com/office/drawing/2014/main" id="{0F115173-1F9D-4D7B-9096-336FD0E70A53}"/>
                </a:ext>
              </a:extLst>
            </p:cNvPr>
            <p:cNvSpPr>
              <a:spLocks noChangeShapeType="1"/>
            </p:cNvSpPr>
            <p:nvPr/>
          </p:nvSpPr>
          <p:spPr bwMode="auto">
            <a:xfrm flipV="1">
              <a:off x="7197152" y="3268327"/>
              <a:ext cx="112713" cy="31750"/>
            </a:xfrm>
            <a:prstGeom prst="line">
              <a:avLst/>
            </a:prstGeom>
            <a:noFill/>
            <a:ln w="23813" cap="rnd">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a:p>
          </p:txBody>
        </p:sp>
        <p:sp>
          <p:nvSpPr>
            <p:cNvPr id="195" name="Line 26">
              <a:extLst>
                <a:ext uri="{FF2B5EF4-FFF2-40B4-BE49-F238E27FC236}">
                  <a16:creationId xmlns:a16="http://schemas.microsoft.com/office/drawing/2014/main" id="{74BF67F4-3D80-4793-884E-2F5A3920ED5F}"/>
                </a:ext>
              </a:extLst>
            </p:cNvPr>
            <p:cNvSpPr>
              <a:spLocks noChangeShapeType="1"/>
            </p:cNvSpPr>
            <p:nvPr/>
          </p:nvSpPr>
          <p:spPr bwMode="auto">
            <a:xfrm flipV="1">
              <a:off x="7228902" y="3341352"/>
              <a:ext cx="85725" cy="23813"/>
            </a:xfrm>
            <a:prstGeom prst="line">
              <a:avLst/>
            </a:prstGeom>
            <a:noFill/>
            <a:ln w="23813" cap="rnd">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a:p>
          </p:txBody>
        </p:sp>
        <p:sp>
          <p:nvSpPr>
            <p:cNvPr id="196" name="Line 27">
              <a:extLst>
                <a:ext uri="{FF2B5EF4-FFF2-40B4-BE49-F238E27FC236}">
                  <a16:creationId xmlns:a16="http://schemas.microsoft.com/office/drawing/2014/main" id="{34DF4F8E-6A2B-44B4-8367-C3DFC09A1BE4}"/>
                </a:ext>
              </a:extLst>
            </p:cNvPr>
            <p:cNvSpPr>
              <a:spLocks noChangeShapeType="1"/>
            </p:cNvSpPr>
            <p:nvPr/>
          </p:nvSpPr>
          <p:spPr bwMode="auto">
            <a:xfrm flipV="1">
              <a:off x="7262240" y="3414377"/>
              <a:ext cx="58738" cy="15875"/>
            </a:xfrm>
            <a:prstGeom prst="line">
              <a:avLst/>
            </a:prstGeom>
            <a:noFill/>
            <a:ln w="23813" cap="rnd">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a:p>
          </p:txBody>
        </p:sp>
        <p:sp>
          <p:nvSpPr>
            <p:cNvPr id="197" name="Line 28">
              <a:extLst>
                <a:ext uri="{FF2B5EF4-FFF2-40B4-BE49-F238E27FC236}">
                  <a16:creationId xmlns:a16="http://schemas.microsoft.com/office/drawing/2014/main" id="{0A48DE5C-A94B-4385-8EA0-3E9246CE8720}"/>
                </a:ext>
              </a:extLst>
            </p:cNvPr>
            <p:cNvSpPr>
              <a:spLocks noChangeShapeType="1"/>
            </p:cNvSpPr>
            <p:nvPr/>
          </p:nvSpPr>
          <p:spPr bwMode="auto">
            <a:xfrm flipV="1">
              <a:off x="7295577" y="3487402"/>
              <a:ext cx="28575" cy="7938"/>
            </a:xfrm>
            <a:prstGeom prst="line">
              <a:avLst/>
            </a:prstGeom>
            <a:noFill/>
            <a:ln w="23813" cap="rnd">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a:p>
          </p:txBody>
        </p:sp>
        <p:sp>
          <p:nvSpPr>
            <p:cNvPr id="198" name="Rectangle 29">
              <a:extLst>
                <a:ext uri="{FF2B5EF4-FFF2-40B4-BE49-F238E27FC236}">
                  <a16:creationId xmlns:a16="http://schemas.microsoft.com/office/drawing/2014/main" id="{9A38D6D2-849D-42AD-9484-A323B720B867}"/>
                </a:ext>
              </a:extLst>
            </p:cNvPr>
            <p:cNvSpPr>
              <a:spLocks noChangeArrowheads="1"/>
            </p:cNvSpPr>
            <p:nvPr/>
          </p:nvSpPr>
          <p:spPr bwMode="auto">
            <a:xfrm>
              <a:off x="6989190" y="2706352"/>
              <a:ext cx="333375" cy="554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3600" b="0" i="0" u="none" strike="noStrike" cap="none" normalizeH="0" baseline="0" dirty="0">
                  <a:ln>
                    <a:noFill/>
                  </a:ln>
                  <a:solidFill>
                    <a:srgbClr val="C00000"/>
                  </a:solidFill>
                  <a:effectLst/>
                  <a:latin typeface="Arial" panose="020B0604020202020204" pitchFamily="34" charset="0"/>
                </a:rPr>
                <a:t>H</a:t>
              </a:r>
              <a:endParaRPr kumimoji="0" lang="de-DE" altLang="de-DE" sz="1800" b="0" i="0" u="none" strike="noStrike" cap="none" normalizeH="0" baseline="0" dirty="0">
                <a:ln>
                  <a:noFill/>
                </a:ln>
                <a:solidFill>
                  <a:srgbClr val="C00000"/>
                </a:solidFill>
                <a:effectLst/>
                <a:latin typeface="Arial" panose="020B0604020202020204" pitchFamily="34" charset="0"/>
              </a:endParaRPr>
            </a:p>
          </p:txBody>
        </p:sp>
        <p:sp>
          <p:nvSpPr>
            <p:cNvPr id="199" name="Line 30">
              <a:extLst>
                <a:ext uri="{FF2B5EF4-FFF2-40B4-BE49-F238E27FC236}">
                  <a16:creationId xmlns:a16="http://schemas.microsoft.com/office/drawing/2014/main" id="{6F221788-4064-4930-AE14-D6D18E301825}"/>
                </a:ext>
              </a:extLst>
            </p:cNvPr>
            <p:cNvSpPr>
              <a:spLocks noChangeShapeType="1"/>
            </p:cNvSpPr>
            <p:nvPr/>
          </p:nvSpPr>
          <p:spPr bwMode="auto">
            <a:xfrm flipH="1">
              <a:off x="6879652" y="3819190"/>
              <a:ext cx="300038" cy="173038"/>
            </a:xfrm>
            <a:prstGeom prst="line">
              <a:avLst/>
            </a:prstGeom>
            <a:noFill/>
            <a:ln w="25400" cap="rnd">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a:p>
          </p:txBody>
        </p:sp>
        <p:sp>
          <p:nvSpPr>
            <p:cNvPr id="200" name="Rectangle 31">
              <a:extLst>
                <a:ext uri="{FF2B5EF4-FFF2-40B4-BE49-F238E27FC236}">
                  <a16:creationId xmlns:a16="http://schemas.microsoft.com/office/drawing/2014/main" id="{E792E233-DD20-4D2E-A465-6440775B3407}"/>
                </a:ext>
              </a:extLst>
            </p:cNvPr>
            <p:cNvSpPr>
              <a:spLocks noChangeArrowheads="1"/>
            </p:cNvSpPr>
            <p:nvPr/>
          </p:nvSpPr>
          <p:spPr bwMode="auto">
            <a:xfrm>
              <a:off x="6530402" y="3841415"/>
              <a:ext cx="333375" cy="554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3600" b="0" i="0" u="none" strike="noStrike" cap="none" normalizeH="0" baseline="0" dirty="0">
                  <a:ln>
                    <a:noFill/>
                  </a:ln>
                  <a:solidFill>
                    <a:srgbClr val="000000"/>
                  </a:solidFill>
                  <a:effectLst/>
                  <a:latin typeface="Arial" panose="020B0604020202020204" pitchFamily="34" charset="0"/>
                </a:rPr>
                <a:t>C</a:t>
              </a:r>
              <a:endParaRPr kumimoji="0" lang="de-DE" altLang="de-DE" sz="1800" b="0" i="0" u="none" strike="noStrike" cap="none" normalizeH="0" baseline="0" dirty="0">
                <a:ln>
                  <a:noFill/>
                </a:ln>
                <a:solidFill>
                  <a:schemeClr val="tx1"/>
                </a:solidFill>
                <a:effectLst/>
                <a:latin typeface="Arial" panose="020B0604020202020204" pitchFamily="34" charset="0"/>
              </a:endParaRPr>
            </a:p>
          </p:txBody>
        </p:sp>
        <p:sp>
          <p:nvSpPr>
            <p:cNvPr id="242" name="Line 32">
              <a:extLst>
                <a:ext uri="{FF2B5EF4-FFF2-40B4-BE49-F238E27FC236}">
                  <a16:creationId xmlns:a16="http://schemas.microsoft.com/office/drawing/2014/main" id="{B62DA37A-A0E1-4B3F-BF92-EC4A88D45928}"/>
                </a:ext>
              </a:extLst>
            </p:cNvPr>
            <p:cNvSpPr>
              <a:spLocks noChangeShapeType="1"/>
            </p:cNvSpPr>
            <p:nvPr/>
          </p:nvSpPr>
          <p:spPr bwMode="auto">
            <a:xfrm flipH="1" flipV="1">
              <a:off x="7559102" y="3823952"/>
              <a:ext cx="268288" cy="153988"/>
            </a:xfrm>
            <a:prstGeom prst="line">
              <a:avLst/>
            </a:prstGeom>
            <a:noFill/>
            <a:ln w="25400" cap="rnd">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a:p>
          </p:txBody>
        </p:sp>
        <p:sp>
          <p:nvSpPr>
            <p:cNvPr id="243" name="Rectangle 33">
              <a:extLst>
                <a:ext uri="{FF2B5EF4-FFF2-40B4-BE49-F238E27FC236}">
                  <a16:creationId xmlns:a16="http://schemas.microsoft.com/office/drawing/2014/main" id="{1366166A-DC65-4196-9A50-F455459432B9}"/>
                </a:ext>
              </a:extLst>
            </p:cNvPr>
            <p:cNvSpPr>
              <a:spLocks noChangeArrowheads="1"/>
            </p:cNvSpPr>
            <p:nvPr/>
          </p:nvSpPr>
          <p:spPr bwMode="auto">
            <a:xfrm>
              <a:off x="7200327" y="3457240"/>
              <a:ext cx="333375" cy="554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3600" b="0" i="0" u="none" strike="noStrike" cap="none" normalizeH="0" baseline="0" dirty="0">
                  <a:ln>
                    <a:noFill/>
                  </a:ln>
                  <a:solidFill>
                    <a:srgbClr val="000000"/>
                  </a:solidFill>
                  <a:effectLst/>
                  <a:latin typeface="Arial" panose="020B0604020202020204" pitchFamily="34" charset="0"/>
                </a:rPr>
                <a:t>C</a:t>
              </a:r>
              <a:endParaRPr kumimoji="0" lang="de-DE" altLang="de-DE" sz="1800" b="0" i="0" u="none" strike="noStrike" cap="none" normalizeH="0" baseline="0" dirty="0">
                <a:ln>
                  <a:noFill/>
                </a:ln>
                <a:solidFill>
                  <a:schemeClr val="tx1"/>
                </a:solidFill>
                <a:effectLst/>
                <a:latin typeface="Arial" panose="020B0604020202020204" pitchFamily="34" charset="0"/>
              </a:endParaRPr>
            </a:p>
          </p:txBody>
        </p:sp>
        <p:sp>
          <p:nvSpPr>
            <p:cNvPr id="244" name="Rectangle 34">
              <a:extLst>
                <a:ext uri="{FF2B5EF4-FFF2-40B4-BE49-F238E27FC236}">
                  <a16:creationId xmlns:a16="http://schemas.microsoft.com/office/drawing/2014/main" id="{E554F7C9-FF14-44ED-922A-DCECBAC540C8}"/>
                </a:ext>
              </a:extLst>
            </p:cNvPr>
            <p:cNvSpPr>
              <a:spLocks noChangeArrowheads="1"/>
            </p:cNvSpPr>
            <p:nvPr/>
          </p:nvSpPr>
          <p:spPr bwMode="auto">
            <a:xfrm>
              <a:off x="7851202" y="3841415"/>
              <a:ext cx="333375" cy="554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3600" b="0" i="0" u="none" strike="noStrike" cap="none" normalizeH="0" baseline="0" dirty="0">
                  <a:ln>
                    <a:noFill/>
                  </a:ln>
                  <a:solidFill>
                    <a:srgbClr val="C00000"/>
                  </a:solidFill>
                  <a:effectLst/>
                  <a:latin typeface="Arial" panose="020B0604020202020204" pitchFamily="34" charset="0"/>
                </a:rPr>
                <a:t>H</a:t>
              </a:r>
              <a:endParaRPr kumimoji="0" lang="de-DE" altLang="de-DE" sz="1800" b="0" i="0" u="none" strike="noStrike" cap="none" normalizeH="0" baseline="0" dirty="0">
                <a:ln>
                  <a:noFill/>
                </a:ln>
                <a:solidFill>
                  <a:srgbClr val="C00000"/>
                </a:solidFill>
                <a:effectLst/>
                <a:latin typeface="Arial" panose="020B0604020202020204" pitchFamily="34" charset="0"/>
              </a:endParaRPr>
            </a:p>
          </p:txBody>
        </p:sp>
      </p:grpSp>
      <p:grpSp>
        <p:nvGrpSpPr>
          <p:cNvPr id="245" name="richtig after">
            <a:extLst>
              <a:ext uri="{FF2B5EF4-FFF2-40B4-BE49-F238E27FC236}">
                <a16:creationId xmlns:a16="http://schemas.microsoft.com/office/drawing/2014/main" id="{12821B80-1613-4965-A8C6-65E0E08A2F9C}"/>
              </a:ext>
            </a:extLst>
          </p:cNvPr>
          <p:cNvGrpSpPr/>
          <p:nvPr/>
        </p:nvGrpSpPr>
        <p:grpSpPr>
          <a:xfrm>
            <a:off x="3753397" y="3535729"/>
            <a:ext cx="3187700" cy="2533651"/>
            <a:chOff x="3753397" y="3535729"/>
            <a:chExt cx="3187700" cy="2533651"/>
          </a:xfrm>
        </p:grpSpPr>
        <p:sp>
          <p:nvSpPr>
            <p:cNvPr id="246" name="Line 5">
              <a:extLst>
                <a:ext uri="{FF2B5EF4-FFF2-40B4-BE49-F238E27FC236}">
                  <a16:creationId xmlns:a16="http://schemas.microsoft.com/office/drawing/2014/main" id="{3C9F4652-0430-4DBC-AE98-0A8A9290CCC5}"/>
                </a:ext>
              </a:extLst>
            </p:cNvPr>
            <p:cNvSpPr>
              <a:spLocks noChangeShapeType="1"/>
            </p:cNvSpPr>
            <p:nvPr/>
          </p:nvSpPr>
          <p:spPr bwMode="auto">
            <a:xfrm flipV="1">
              <a:off x="4804322" y="4024679"/>
              <a:ext cx="0" cy="330200"/>
            </a:xfrm>
            <a:prstGeom prst="line">
              <a:avLst/>
            </a:prstGeom>
            <a:noFill/>
            <a:ln w="25400" cap="rnd">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a:p>
          </p:txBody>
        </p:sp>
        <p:sp>
          <p:nvSpPr>
            <p:cNvPr id="247" name="Line 6">
              <a:extLst>
                <a:ext uri="{FF2B5EF4-FFF2-40B4-BE49-F238E27FC236}">
                  <a16:creationId xmlns:a16="http://schemas.microsoft.com/office/drawing/2014/main" id="{13490AAE-14B7-4EA9-BBAC-87ED0DCAEB13}"/>
                </a:ext>
              </a:extLst>
            </p:cNvPr>
            <p:cNvSpPr>
              <a:spLocks noChangeShapeType="1"/>
            </p:cNvSpPr>
            <p:nvPr/>
          </p:nvSpPr>
          <p:spPr bwMode="auto">
            <a:xfrm flipV="1">
              <a:off x="4896397" y="4024679"/>
              <a:ext cx="0" cy="330200"/>
            </a:xfrm>
            <a:prstGeom prst="line">
              <a:avLst/>
            </a:prstGeom>
            <a:noFill/>
            <a:ln w="25400" cap="rnd">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a:p>
          </p:txBody>
        </p:sp>
        <p:sp>
          <p:nvSpPr>
            <p:cNvPr id="248" name="Rectangle 7">
              <a:extLst>
                <a:ext uri="{FF2B5EF4-FFF2-40B4-BE49-F238E27FC236}">
                  <a16:creationId xmlns:a16="http://schemas.microsoft.com/office/drawing/2014/main" id="{10FA03DE-2121-4076-AB67-B4935CEA23FB}"/>
                </a:ext>
              </a:extLst>
            </p:cNvPr>
            <p:cNvSpPr>
              <a:spLocks noChangeArrowheads="1"/>
            </p:cNvSpPr>
            <p:nvPr/>
          </p:nvSpPr>
          <p:spPr bwMode="auto">
            <a:xfrm>
              <a:off x="4672560" y="3535729"/>
              <a:ext cx="358775" cy="554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3600" b="0" i="0" u="none" strike="noStrike" cap="none" normalizeH="0" baseline="0" dirty="0">
                  <a:ln>
                    <a:noFill/>
                  </a:ln>
                  <a:solidFill>
                    <a:srgbClr val="000000"/>
                  </a:solidFill>
                  <a:effectLst/>
                  <a:latin typeface="Arial" panose="020B0604020202020204" pitchFamily="34" charset="0"/>
                </a:rPr>
                <a:t>O</a:t>
              </a:r>
              <a:endParaRPr kumimoji="0" lang="de-DE" altLang="de-DE" sz="1800" b="0" i="0" u="none" strike="noStrike" cap="none" normalizeH="0" baseline="0" dirty="0">
                <a:ln>
                  <a:noFill/>
                </a:ln>
                <a:solidFill>
                  <a:schemeClr val="tx1"/>
                </a:solidFill>
                <a:effectLst/>
                <a:latin typeface="Arial" panose="020B0604020202020204" pitchFamily="34" charset="0"/>
              </a:endParaRPr>
            </a:p>
          </p:txBody>
        </p:sp>
        <p:sp>
          <p:nvSpPr>
            <p:cNvPr id="249" name="Line 8">
              <a:extLst>
                <a:ext uri="{FF2B5EF4-FFF2-40B4-BE49-F238E27FC236}">
                  <a16:creationId xmlns:a16="http://schemas.microsoft.com/office/drawing/2014/main" id="{CC20DCD7-754E-431D-9A2D-FA9F72F5870E}"/>
                </a:ext>
              </a:extLst>
            </p:cNvPr>
            <p:cNvSpPr>
              <a:spLocks noChangeShapeType="1"/>
            </p:cNvSpPr>
            <p:nvPr/>
          </p:nvSpPr>
          <p:spPr bwMode="auto">
            <a:xfrm flipH="1">
              <a:off x="4231235" y="4631104"/>
              <a:ext cx="427038" cy="177800"/>
            </a:xfrm>
            <a:prstGeom prst="line">
              <a:avLst/>
            </a:prstGeom>
            <a:noFill/>
            <a:ln w="25400" cap="rnd">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a:p>
          </p:txBody>
        </p:sp>
        <p:sp>
          <p:nvSpPr>
            <p:cNvPr id="250" name="Rectangle 9">
              <a:extLst>
                <a:ext uri="{FF2B5EF4-FFF2-40B4-BE49-F238E27FC236}">
                  <a16:creationId xmlns:a16="http://schemas.microsoft.com/office/drawing/2014/main" id="{9668B8CE-67B8-49AB-AC1A-A1EE0040DBB3}"/>
                </a:ext>
              </a:extLst>
            </p:cNvPr>
            <p:cNvSpPr>
              <a:spLocks noChangeArrowheads="1"/>
            </p:cNvSpPr>
            <p:nvPr/>
          </p:nvSpPr>
          <p:spPr bwMode="auto">
            <a:xfrm>
              <a:off x="3753397" y="4593004"/>
              <a:ext cx="436563" cy="554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3600" b="0" i="0" u="none" strike="noStrike" cap="none" normalizeH="0" baseline="0" dirty="0">
                  <a:ln>
                    <a:noFill/>
                  </a:ln>
                  <a:solidFill>
                    <a:srgbClr val="000000"/>
                  </a:solidFill>
                  <a:effectLst/>
                  <a:latin typeface="Arial" panose="020B0604020202020204" pitchFamily="34" charset="0"/>
                </a:rPr>
                <a:t>Cl</a:t>
              </a:r>
              <a:endParaRPr kumimoji="0" lang="de-DE" altLang="de-DE" sz="1800" b="0" i="0" u="none" strike="noStrike" cap="none" normalizeH="0" baseline="0" dirty="0">
                <a:ln>
                  <a:noFill/>
                </a:ln>
                <a:solidFill>
                  <a:schemeClr val="tx1"/>
                </a:solidFill>
                <a:effectLst/>
                <a:latin typeface="Arial" panose="020B0604020202020204" pitchFamily="34" charset="0"/>
              </a:endParaRPr>
            </a:p>
          </p:txBody>
        </p:sp>
        <p:sp>
          <p:nvSpPr>
            <p:cNvPr id="251" name="Line 10">
              <a:extLst>
                <a:ext uri="{FF2B5EF4-FFF2-40B4-BE49-F238E27FC236}">
                  <a16:creationId xmlns:a16="http://schemas.microsoft.com/office/drawing/2014/main" id="{0C4C926E-6C61-4D89-AB04-BB16564FD989}"/>
                </a:ext>
              </a:extLst>
            </p:cNvPr>
            <p:cNvSpPr>
              <a:spLocks noChangeShapeType="1"/>
            </p:cNvSpPr>
            <p:nvPr/>
          </p:nvSpPr>
          <p:spPr bwMode="auto">
            <a:xfrm flipH="1" flipV="1">
              <a:off x="5032922" y="4693017"/>
              <a:ext cx="269875" cy="207963"/>
            </a:xfrm>
            <a:prstGeom prst="line">
              <a:avLst/>
            </a:prstGeom>
            <a:noFill/>
            <a:ln w="25400" cap="rnd">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a:p>
          </p:txBody>
        </p:sp>
        <p:sp>
          <p:nvSpPr>
            <p:cNvPr id="252" name="Rectangle 11">
              <a:extLst>
                <a:ext uri="{FF2B5EF4-FFF2-40B4-BE49-F238E27FC236}">
                  <a16:creationId xmlns:a16="http://schemas.microsoft.com/office/drawing/2014/main" id="{1EB49A44-AD0F-471B-A377-B09276B83965}"/>
                </a:ext>
              </a:extLst>
            </p:cNvPr>
            <p:cNvSpPr>
              <a:spLocks noChangeArrowheads="1"/>
            </p:cNvSpPr>
            <p:nvPr/>
          </p:nvSpPr>
          <p:spPr bwMode="auto">
            <a:xfrm>
              <a:off x="4693197" y="4304079"/>
              <a:ext cx="333375" cy="554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3600" b="0" i="0" u="none" strike="noStrike" cap="none" normalizeH="0" baseline="0" dirty="0">
                  <a:ln>
                    <a:noFill/>
                  </a:ln>
                  <a:solidFill>
                    <a:srgbClr val="000000"/>
                  </a:solidFill>
                  <a:effectLst/>
                  <a:latin typeface="Arial" panose="020B0604020202020204" pitchFamily="34" charset="0"/>
                </a:rPr>
                <a:t>C</a:t>
              </a:r>
              <a:endParaRPr kumimoji="0" lang="de-DE" altLang="de-DE" sz="1800" b="0" i="0" u="none" strike="noStrike" cap="none" normalizeH="0" baseline="0" dirty="0">
                <a:ln>
                  <a:noFill/>
                </a:ln>
                <a:solidFill>
                  <a:schemeClr val="tx1"/>
                </a:solidFill>
                <a:effectLst/>
                <a:latin typeface="Arial" panose="020B0604020202020204" pitchFamily="34" charset="0"/>
              </a:endParaRPr>
            </a:p>
          </p:txBody>
        </p:sp>
        <p:sp>
          <p:nvSpPr>
            <p:cNvPr id="253" name="Line 12">
              <a:extLst>
                <a:ext uri="{FF2B5EF4-FFF2-40B4-BE49-F238E27FC236}">
                  <a16:creationId xmlns:a16="http://schemas.microsoft.com/office/drawing/2014/main" id="{CEA4F18D-513F-4EDA-A74B-13C337550087}"/>
                </a:ext>
              </a:extLst>
            </p:cNvPr>
            <p:cNvSpPr>
              <a:spLocks noChangeShapeType="1"/>
            </p:cNvSpPr>
            <p:nvPr/>
          </p:nvSpPr>
          <p:spPr bwMode="auto">
            <a:xfrm flipH="1">
              <a:off x="6174335" y="4131042"/>
              <a:ext cx="77788" cy="287338"/>
            </a:xfrm>
            <a:prstGeom prst="line">
              <a:avLst/>
            </a:prstGeom>
            <a:noFill/>
            <a:ln w="3175" cap="flat">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a:p>
          </p:txBody>
        </p:sp>
        <p:sp>
          <p:nvSpPr>
            <p:cNvPr id="254" name="Freeform 13">
              <a:extLst>
                <a:ext uri="{FF2B5EF4-FFF2-40B4-BE49-F238E27FC236}">
                  <a16:creationId xmlns:a16="http://schemas.microsoft.com/office/drawing/2014/main" id="{07D09BFE-4D88-40D1-8332-E9AB3FD65A22}"/>
                </a:ext>
              </a:extLst>
            </p:cNvPr>
            <p:cNvSpPr>
              <a:spLocks/>
            </p:cNvSpPr>
            <p:nvPr/>
          </p:nvSpPr>
          <p:spPr bwMode="auto">
            <a:xfrm>
              <a:off x="6161635" y="4107229"/>
              <a:ext cx="163513" cy="319088"/>
            </a:xfrm>
            <a:custGeom>
              <a:avLst/>
              <a:gdLst>
                <a:gd name="T0" fmla="*/ 11 w 103"/>
                <a:gd name="T1" fmla="*/ 0 h 201"/>
                <a:gd name="T2" fmla="*/ 103 w 103"/>
                <a:gd name="T3" fmla="*/ 25 h 201"/>
                <a:gd name="T4" fmla="*/ 15 w 103"/>
                <a:gd name="T5" fmla="*/ 201 h 201"/>
                <a:gd name="T6" fmla="*/ 0 w 103"/>
                <a:gd name="T7" fmla="*/ 196 h 201"/>
                <a:gd name="T8" fmla="*/ 11 w 103"/>
                <a:gd name="T9" fmla="*/ 0 h 201"/>
              </a:gdLst>
              <a:ahLst/>
              <a:cxnLst>
                <a:cxn ang="0">
                  <a:pos x="T0" y="T1"/>
                </a:cxn>
                <a:cxn ang="0">
                  <a:pos x="T2" y="T3"/>
                </a:cxn>
                <a:cxn ang="0">
                  <a:pos x="T4" y="T5"/>
                </a:cxn>
                <a:cxn ang="0">
                  <a:pos x="T6" y="T7"/>
                </a:cxn>
                <a:cxn ang="0">
                  <a:pos x="T8" y="T9"/>
                </a:cxn>
              </a:cxnLst>
              <a:rect l="0" t="0" r="r" b="b"/>
              <a:pathLst>
                <a:path w="103" h="201">
                  <a:moveTo>
                    <a:pt x="11" y="0"/>
                  </a:moveTo>
                  <a:lnTo>
                    <a:pt x="103" y="25"/>
                  </a:lnTo>
                  <a:lnTo>
                    <a:pt x="15" y="201"/>
                  </a:lnTo>
                  <a:lnTo>
                    <a:pt x="0" y="196"/>
                  </a:lnTo>
                  <a:lnTo>
                    <a:pt x="11"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e-DE"/>
            </a:p>
          </p:txBody>
        </p:sp>
        <p:sp>
          <p:nvSpPr>
            <p:cNvPr id="255" name="Rectangle 14">
              <a:extLst>
                <a:ext uri="{FF2B5EF4-FFF2-40B4-BE49-F238E27FC236}">
                  <a16:creationId xmlns:a16="http://schemas.microsoft.com/office/drawing/2014/main" id="{879FB65A-E8C8-4FCC-BB09-12E453AA606A}"/>
                </a:ext>
              </a:extLst>
            </p:cNvPr>
            <p:cNvSpPr>
              <a:spLocks noChangeArrowheads="1"/>
            </p:cNvSpPr>
            <p:nvPr/>
          </p:nvSpPr>
          <p:spPr bwMode="auto">
            <a:xfrm>
              <a:off x="6148935" y="3630979"/>
              <a:ext cx="333375" cy="554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3600" b="0" i="0" u="none" strike="noStrike" cap="none" normalizeH="0" baseline="0" dirty="0">
                  <a:ln>
                    <a:noFill/>
                  </a:ln>
                  <a:solidFill>
                    <a:srgbClr val="C00000"/>
                  </a:solidFill>
                  <a:effectLst/>
                  <a:latin typeface="Arial" panose="020B0604020202020204" pitchFamily="34" charset="0"/>
                </a:rPr>
                <a:t>H</a:t>
              </a:r>
              <a:endParaRPr kumimoji="0" lang="de-DE" altLang="de-DE" sz="1800" b="0" i="0" u="none" strike="noStrike" cap="none" normalizeH="0" baseline="0" dirty="0">
                <a:ln>
                  <a:noFill/>
                </a:ln>
                <a:solidFill>
                  <a:srgbClr val="C00000"/>
                </a:solidFill>
                <a:effectLst/>
                <a:latin typeface="Arial" panose="020B0604020202020204" pitchFamily="34" charset="0"/>
              </a:endParaRPr>
            </a:p>
          </p:txBody>
        </p:sp>
        <p:sp>
          <p:nvSpPr>
            <p:cNvPr id="256" name="Line 15">
              <a:extLst>
                <a:ext uri="{FF2B5EF4-FFF2-40B4-BE49-F238E27FC236}">
                  <a16:creationId xmlns:a16="http://schemas.microsoft.com/office/drawing/2014/main" id="{7A3F0E97-9328-482B-A756-C86539BCD9DF}"/>
                </a:ext>
              </a:extLst>
            </p:cNvPr>
            <p:cNvSpPr>
              <a:spLocks noChangeShapeType="1"/>
            </p:cNvSpPr>
            <p:nvPr/>
          </p:nvSpPr>
          <p:spPr bwMode="auto">
            <a:xfrm flipV="1">
              <a:off x="5317085" y="5240704"/>
              <a:ext cx="79375" cy="287338"/>
            </a:xfrm>
            <a:prstGeom prst="line">
              <a:avLst/>
            </a:prstGeom>
            <a:noFill/>
            <a:ln w="3175" cap="flat">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a:p>
          </p:txBody>
        </p:sp>
        <p:sp>
          <p:nvSpPr>
            <p:cNvPr id="257" name="Freeform 16">
              <a:extLst>
                <a:ext uri="{FF2B5EF4-FFF2-40B4-BE49-F238E27FC236}">
                  <a16:creationId xmlns:a16="http://schemas.microsoft.com/office/drawing/2014/main" id="{DE041744-A43B-4FC3-BCAB-9EE2F90F9FBF}"/>
                </a:ext>
              </a:extLst>
            </p:cNvPr>
            <p:cNvSpPr>
              <a:spLocks/>
            </p:cNvSpPr>
            <p:nvPr/>
          </p:nvSpPr>
          <p:spPr bwMode="auto">
            <a:xfrm>
              <a:off x="5244060" y="5232767"/>
              <a:ext cx="165100" cy="320675"/>
            </a:xfrm>
            <a:custGeom>
              <a:avLst/>
              <a:gdLst>
                <a:gd name="T0" fmla="*/ 92 w 104"/>
                <a:gd name="T1" fmla="*/ 202 h 202"/>
                <a:gd name="T2" fmla="*/ 0 w 104"/>
                <a:gd name="T3" fmla="*/ 176 h 202"/>
                <a:gd name="T4" fmla="*/ 88 w 104"/>
                <a:gd name="T5" fmla="*/ 0 h 202"/>
                <a:gd name="T6" fmla="*/ 104 w 104"/>
                <a:gd name="T7" fmla="*/ 4 h 202"/>
                <a:gd name="T8" fmla="*/ 92 w 104"/>
                <a:gd name="T9" fmla="*/ 202 h 202"/>
              </a:gdLst>
              <a:ahLst/>
              <a:cxnLst>
                <a:cxn ang="0">
                  <a:pos x="T0" y="T1"/>
                </a:cxn>
                <a:cxn ang="0">
                  <a:pos x="T2" y="T3"/>
                </a:cxn>
                <a:cxn ang="0">
                  <a:pos x="T4" y="T5"/>
                </a:cxn>
                <a:cxn ang="0">
                  <a:pos x="T6" y="T7"/>
                </a:cxn>
                <a:cxn ang="0">
                  <a:pos x="T8" y="T9"/>
                </a:cxn>
              </a:cxnLst>
              <a:rect l="0" t="0" r="r" b="b"/>
              <a:pathLst>
                <a:path w="104" h="202">
                  <a:moveTo>
                    <a:pt x="92" y="202"/>
                  </a:moveTo>
                  <a:lnTo>
                    <a:pt x="0" y="176"/>
                  </a:lnTo>
                  <a:lnTo>
                    <a:pt x="88" y="0"/>
                  </a:lnTo>
                  <a:lnTo>
                    <a:pt x="104" y="4"/>
                  </a:lnTo>
                  <a:lnTo>
                    <a:pt x="92" y="20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e-DE"/>
            </a:p>
          </p:txBody>
        </p:sp>
        <p:sp>
          <p:nvSpPr>
            <p:cNvPr id="258" name="Rectangle 17">
              <a:extLst>
                <a:ext uri="{FF2B5EF4-FFF2-40B4-BE49-F238E27FC236}">
                  <a16:creationId xmlns:a16="http://schemas.microsoft.com/office/drawing/2014/main" id="{798AC430-B677-4949-9348-181212299AF4}"/>
                </a:ext>
              </a:extLst>
            </p:cNvPr>
            <p:cNvSpPr>
              <a:spLocks noChangeArrowheads="1"/>
            </p:cNvSpPr>
            <p:nvPr/>
          </p:nvSpPr>
          <p:spPr bwMode="auto">
            <a:xfrm>
              <a:off x="5094835" y="5515342"/>
              <a:ext cx="333375" cy="554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3600" b="0" i="0" u="none" strike="noStrike" cap="none" normalizeH="0" baseline="0" dirty="0">
                  <a:ln>
                    <a:noFill/>
                  </a:ln>
                  <a:solidFill>
                    <a:srgbClr val="0070C0"/>
                  </a:solidFill>
                  <a:effectLst/>
                  <a:latin typeface="Arial" panose="020B0604020202020204" pitchFamily="34" charset="0"/>
                </a:rPr>
                <a:t>H</a:t>
              </a:r>
              <a:endParaRPr kumimoji="0" lang="de-DE" altLang="de-DE" sz="1800" b="0" i="0" u="none" strike="noStrike" cap="none" normalizeH="0" baseline="0" dirty="0">
                <a:ln>
                  <a:noFill/>
                </a:ln>
                <a:solidFill>
                  <a:srgbClr val="0070C0"/>
                </a:solidFill>
                <a:effectLst/>
                <a:latin typeface="Arial" panose="020B0604020202020204" pitchFamily="34" charset="0"/>
              </a:endParaRPr>
            </a:p>
          </p:txBody>
        </p:sp>
        <p:sp>
          <p:nvSpPr>
            <p:cNvPr id="259" name="Line 18">
              <a:extLst>
                <a:ext uri="{FF2B5EF4-FFF2-40B4-BE49-F238E27FC236}">
                  <a16:creationId xmlns:a16="http://schemas.microsoft.com/office/drawing/2014/main" id="{024869AE-3D5D-41E3-B0A8-DBA45C2EAEE1}"/>
                </a:ext>
              </a:extLst>
            </p:cNvPr>
            <p:cNvSpPr>
              <a:spLocks noChangeShapeType="1"/>
            </p:cNvSpPr>
            <p:nvPr/>
          </p:nvSpPr>
          <p:spPr bwMode="auto">
            <a:xfrm flipH="1">
              <a:off x="5523460" y="5501054"/>
              <a:ext cx="142875" cy="39688"/>
            </a:xfrm>
            <a:prstGeom prst="line">
              <a:avLst/>
            </a:prstGeom>
            <a:noFill/>
            <a:ln w="23813" cap="rnd">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a:p>
          </p:txBody>
        </p:sp>
        <p:sp>
          <p:nvSpPr>
            <p:cNvPr id="260" name="Line 19">
              <a:extLst>
                <a:ext uri="{FF2B5EF4-FFF2-40B4-BE49-F238E27FC236}">
                  <a16:creationId xmlns:a16="http://schemas.microsoft.com/office/drawing/2014/main" id="{798F8EF1-22B8-44A6-8AEB-A5DAE7965B1B}"/>
                </a:ext>
              </a:extLst>
            </p:cNvPr>
            <p:cNvSpPr>
              <a:spLocks noChangeShapeType="1"/>
            </p:cNvSpPr>
            <p:nvPr/>
          </p:nvSpPr>
          <p:spPr bwMode="auto">
            <a:xfrm flipH="1">
              <a:off x="5520285" y="5439142"/>
              <a:ext cx="114300" cy="30163"/>
            </a:xfrm>
            <a:prstGeom prst="line">
              <a:avLst/>
            </a:prstGeom>
            <a:noFill/>
            <a:ln w="23813" cap="rnd">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a:p>
          </p:txBody>
        </p:sp>
        <p:sp>
          <p:nvSpPr>
            <p:cNvPr id="261" name="Line 20">
              <a:extLst>
                <a:ext uri="{FF2B5EF4-FFF2-40B4-BE49-F238E27FC236}">
                  <a16:creationId xmlns:a16="http://schemas.microsoft.com/office/drawing/2014/main" id="{908C0452-7806-42FB-BE05-19938131B85D}"/>
                </a:ext>
              </a:extLst>
            </p:cNvPr>
            <p:cNvSpPr>
              <a:spLocks noChangeShapeType="1"/>
            </p:cNvSpPr>
            <p:nvPr/>
          </p:nvSpPr>
          <p:spPr bwMode="auto">
            <a:xfrm flipH="1">
              <a:off x="5515522" y="5375642"/>
              <a:ext cx="87313" cy="22225"/>
            </a:xfrm>
            <a:prstGeom prst="line">
              <a:avLst/>
            </a:prstGeom>
            <a:noFill/>
            <a:ln w="23813" cap="rnd">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a:p>
          </p:txBody>
        </p:sp>
        <p:sp>
          <p:nvSpPr>
            <p:cNvPr id="262" name="Line 21">
              <a:extLst>
                <a:ext uri="{FF2B5EF4-FFF2-40B4-BE49-F238E27FC236}">
                  <a16:creationId xmlns:a16="http://schemas.microsoft.com/office/drawing/2014/main" id="{DDECAB89-478C-43A6-9909-D38F48C3ED82}"/>
                </a:ext>
              </a:extLst>
            </p:cNvPr>
            <p:cNvSpPr>
              <a:spLocks noChangeShapeType="1"/>
            </p:cNvSpPr>
            <p:nvPr/>
          </p:nvSpPr>
          <p:spPr bwMode="auto">
            <a:xfrm flipH="1">
              <a:off x="5512347" y="5312142"/>
              <a:ext cx="57150" cy="15875"/>
            </a:xfrm>
            <a:prstGeom prst="line">
              <a:avLst/>
            </a:prstGeom>
            <a:noFill/>
            <a:ln w="23813" cap="rnd">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a:p>
          </p:txBody>
        </p:sp>
        <p:sp>
          <p:nvSpPr>
            <p:cNvPr id="263" name="Line 22">
              <a:extLst>
                <a:ext uri="{FF2B5EF4-FFF2-40B4-BE49-F238E27FC236}">
                  <a16:creationId xmlns:a16="http://schemas.microsoft.com/office/drawing/2014/main" id="{8EBEAE94-6599-4787-A555-8D89D741B4B5}"/>
                </a:ext>
              </a:extLst>
            </p:cNvPr>
            <p:cNvSpPr>
              <a:spLocks noChangeShapeType="1"/>
            </p:cNvSpPr>
            <p:nvPr/>
          </p:nvSpPr>
          <p:spPr bwMode="auto">
            <a:xfrm flipH="1">
              <a:off x="5509172" y="5248642"/>
              <a:ext cx="28575" cy="7938"/>
            </a:xfrm>
            <a:prstGeom prst="line">
              <a:avLst/>
            </a:prstGeom>
            <a:noFill/>
            <a:ln w="23813" cap="rnd">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a:p>
          </p:txBody>
        </p:sp>
        <p:sp>
          <p:nvSpPr>
            <p:cNvPr id="264" name="Rectangle 23">
              <a:extLst>
                <a:ext uri="{FF2B5EF4-FFF2-40B4-BE49-F238E27FC236}">
                  <a16:creationId xmlns:a16="http://schemas.microsoft.com/office/drawing/2014/main" id="{29E2E0C6-3D71-42A4-9646-EB921A117B1A}"/>
                </a:ext>
              </a:extLst>
            </p:cNvPr>
            <p:cNvSpPr>
              <a:spLocks noChangeArrowheads="1"/>
            </p:cNvSpPr>
            <p:nvPr/>
          </p:nvSpPr>
          <p:spPr bwMode="auto">
            <a:xfrm>
              <a:off x="5496472" y="5515342"/>
              <a:ext cx="333375" cy="554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3600" b="0" i="0" u="none" strike="noStrike" cap="none" normalizeH="0" baseline="0" dirty="0">
                  <a:ln>
                    <a:noFill/>
                  </a:ln>
                  <a:solidFill>
                    <a:srgbClr val="0070C0"/>
                  </a:solidFill>
                  <a:effectLst/>
                  <a:latin typeface="Arial" panose="020B0604020202020204" pitchFamily="34" charset="0"/>
                </a:rPr>
                <a:t>H</a:t>
              </a:r>
              <a:endParaRPr kumimoji="0" lang="de-DE" altLang="de-DE" sz="1800" b="0" i="0" u="none" strike="noStrike" cap="none" normalizeH="0" baseline="0" dirty="0">
                <a:ln>
                  <a:noFill/>
                </a:ln>
                <a:solidFill>
                  <a:srgbClr val="0070C0"/>
                </a:solidFill>
                <a:effectLst/>
                <a:latin typeface="Arial" panose="020B0604020202020204" pitchFamily="34" charset="0"/>
              </a:endParaRPr>
            </a:p>
          </p:txBody>
        </p:sp>
        <p:sp>
          <p:nvSpPr>
            <p:cNvPr id="265" name="Line 24">
              <a:extLst>
                <a:ext uri="{FF2B5EF4-FFF2-40B4-BE49-F238E27FC236}">
                  <a16:creationId xmlns:a16="http://schemas.microsoft.com/office/drawing/2014/main" id="{16A81C27-22BC-45B7-8512-14BAC5A93E11}"/>
                </a:ext>
              </a:extLst>
            </p:cNvPr>
            <p:cNvSpPr>
              <a:spLocks noChangeShapeType="1"/>
            </p:cNvSpPr>
            <p:nvPr/>
          </p:nvSpPr>
          <p:spPr bwMode="auto">
            <a:xfrm flipV="1">
              <a:off x="5920335" y="4121517"/>
              <a:ext cx="142875" cy="38100"/>
            </a:xfrm>
            <a:prstGeom prst="line">
              <a:avLst/>
            </a:prstGeom>
            <a:noFill/>
            <a:ln w="23813" cap="rnd">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a:p>
          </p:txBody>
        </p:sp>
        <p:sp>
          <p:nvSpPr>
            <p:cNvPr id="266" name="Line 25">
              <a:extLst>
                <a:ext uri="{FF2B5EF4-FFF2-40B4-BE49-F238E27FC236}">
                  <a16:creationId xmlns:a16="http://schemas.microsoft.com/office/drawing/2014/main" id="{A96731E4-D025-429C-A548-412F050FEBFD}"/>
                </a:ext>
              </a:extLst>
            </p:cNvPr>
            <p:cNvSpPr>
              <a:spLocks noChangeShapeType="1"/>
            </p:cNvSpPr>
            <p:nvPr/>
          </p:nvSpPr>
          <p:spPr bwMode="auto">
            <a:xfrm flipV="1">
              <a:off x="5953672" y="4192954"/>
              <a:ext cx="112713" cy="31750"/>
            </a:xfrm>
            <a:prstGeom prst="line">
              <a:avLst/>
            </a:prstGeom>
            <a:noFill/>
            <a:ln w="23813" cap="rnd">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a:p>
          </p:txBody>
        </p:sp>
        <p:sp>
          <p:nvSpPr>
            <p:cNvPr id="267" name="Line 26">
              <a:extLst>
                <a:ext uri="{FF2B5EF4-FFF2-40B4-BE49-F238E27FC236}">
                  <a16:creationId xmlns:a16="http://schemas.microsoft.com/office/drawing/2014/main" id="{E2728B40-8FFA-4693-835F-333A0B4B9216}"/>
                </a:ext>
              </a:extLst>
            </p:cNvPr>
            <p:cNvSpPr>
              <a:spLocks noChangeShapeType="1"/>
            </p:cNvSpPr>
            <p:nvPr/>
          </p:nvSpPr>
          <p:spPr bwMode="auto">
            <a:xfrm flipV="1">
              <a:off x="5985422" y="4265979"/>
              <a:ext cx="85725" cy="23813"/>
            </a:xfrm>
            <a:prstGeom prst="line">
              <a:avLst/>
            </a:prstGeom>
            <a:noFill/>
            <a:ln w="23813" cap="rnd">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a:p>
          </p:txBody>
        </p:sp>
        <p:sp>
          <p:nvSpPr>
            <p:cNvPr id="268" name="Line 27">
              <a:extLst>
                <a:ext uri="{FF2B5EF4-FFF2-40B4-BE49-F238E27FC236}">
                  <a16:creationId xmlns:a16="http://schemas.microsoft.com/office/drawing/2014/main" id="{6D49DB24-2067-449E-9BE6-718D30EE06C3}"/>
                </a:ext>
              </a:extLst>
            </p:cNvPr>
            <p:cNvSpPr>
              <a:spLocks noChangeShapeType="1"/>
            </p:cNvSpPr>
            <p:nvPr/>
          </p:nvSpPr>
          <p:spPr bwMode="auto">
            <a:xfrm flipV="1">
              <a:off x="6018760" y="4339004"/>
              <a:ext cx="58738" cy="15875"/>
            </a:xfrm>
            <a:prstGeom prst="line">
              <a:avLst/>
            </a:prstGeom>
            <a:noFill/>
            <a:ln w="23813" cap="rnd">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a:p>
          </p:txBody>
        </p:sp>
        <p:sp>
          <p:nvSpPr>
            <p:cNvPr id="269" name="Line 28">
              <a:extLst>
                <a:ext uri="{FF2B5EF4-FFF2-40B4-BE49-F238E27FC236}">
                  <a16:creationId xmlns:a16="http://schemas.microsoft.com/office/drawing/2014/main" id="{795B8011-EB5A-429E-9167-A5AEE53A9049}"/>
                </a:ext>
              </a:extLst>
            </p:cNvPr>
            <p:cNvSpPr>
              <a:spLocks noChangeShapeType="1"/>
            </p:cNvSpPr>
            <p:nvPr/>
          </p:nvSpPr>
          <p:spPr bwMode="auto">
            <a:xfrm flipV="1">
              <a:off x="6052097" y="4412029"/>
              <a:ext cx="28575" cy="7938"/>
            </a:xfrm>
            <a:prstGeom prst="line">
              <a:avLst/>
            </a:prstGeom>
            <a:noFill/>
            <a:ln w="23813" cap="rnd">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a:p>
          </p:txBody>
        </p:sp>
        <p:sp>
          <p:nvSpPr>
            <p:cNvPr id="270" name="Rectangle 29">
              <a:extLst>
                <a:ext uri="{FF2B5EF4-FFF2-40B4-BE49-F238E27FC236}">
                  <a16:creationId xmlns:a16="http://schemas.microsoft.com/office/drawing/2014/main" id="{FF66032A-D7B0-4B5B-BBFF-5FB219DD5688}"/>
                </a:ext>
              </a:extLst>
            </p:cNvPr>
            <p:cNvSpPr>
              <a:spLocks noChangeArrowheads="1"/>
            </p:cNvSpPr>
            <p:nvPr/>
          </p:nvSpPr>
          <p:spPr bwMode="auto">
            <a:xfrm>
              <a:off x="5745710" y="3630979"/>
              <a:ext cx="333375" cy="554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3600" b="0" i="0" u="none" strike="noStrike" cap="none" normalizeH="0" baseline="0" dirty="0">
                  <a:ln>
                    <a:noFill/>
                  </a:ln>
                  <a:solidFill>
                    <a:srgbClr val="C00000"/>
                  </a:solidFill>
                  <a:effectLst/>
                  <a:latin typeface="Arial" panose="020B0604020202020204" pitchFamily="34" charset="0"/>
                </a:rPr>
                <a:t>H</a:t>
              </a:r>
              <a:endParaRPr kumimoji="0" lang="de-DE" altLang="de-DE" sz="1800" b="0" i="0" u="none" strike="noStrike" cap="none" normalizeH="0" baseline="0" dirty="0">
                <a:ln>
                  <a:noFill/>
                </a:ln>
                <a:solidFill>
                  <a:srgbClr val="C00000"/>
                </a:solidFill>
                <a:effectLst/>
                <a:latin typeface="Arial" panose="020B0604020202020204" pitchFamily="34" charset="0"/>
              </a:endParaRPr>
            </a:p>
          </p:txBody>
        </p:sp>
        <p:sp>
          <p:nvSpPr>
            <p:cNvPr id="271" name="Line 30">
              <a:extLst>
                <a:ext uri="{FF2B5EF4-FFF2-40B4-BE49-F238E27FC236}">
                  <a16:creationId xmlns:a16="http://schemas.microsoft.com/office/drawing/2014/main" id="{BEFE880B-1AF7-4099-9D9F-8358DCE3753A}"/>
                </a:ext>
              </a:extLst>
            </p:cNvPr>
            <p:cNvSpPr>
              <a:spLocks noChangeShapeType="1"/>
            </p:cNvSpPr>
            <p:nvPr/>
          </p:nvSpPr>
          <p:spPr bwMode="auto">
            <a:xfrm flipH="1">
              <a:off x="5636172" y="4743817"/>
              <a:ext cx="300038" cy="173038"/>
            </a:xfrm>
            <a:prstGeom prst="line">
              <a:avLst/>
            </a:prstGeom>
            <a:noFill/>
            <a:ln w="25400" cap="rnd">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a:p>
          </p:txBody>
        </p:sp>
        <p:sp>
          <p:nvSpPr>
            <p:cNvPr id="272" name="Rectangle 31">
              <a:extLst>
                <a:ext uri="{FF2B5EF4-FFF2-40B4-BE49-F238E27FC236}">
                  <a16:creationId xmlns:a16="http://schemas.microsoft.com/office/drawing/2014/main" id="{4B18435F-A9EA-4507-8B70-C3E448E46096}"/>
                </a:ext>
              </a:extLst>
            </p:cNvPr>
            <p:cNvSpPr>
              <a:spLocks noChangeArrowheads="1"/>
            </p:cNvSpPr>
            <p:nvPr/>
          </p:nvSpPr>
          <p:spPr bwMode="auto">
            <a:xfrm>
              <a:off x="5286922" y="4766042"/>
              <a:ext cx="333375" cy="554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3600" b="0" i="0" u="none" strike="noStrike" cap="none" normalizeH="0" baseline="0" dirty="0">
                  <a:ln>
                    <a:noFill/>
                  </a:ln>
                  <a:solidFill>
                    <a:srgbClr val="000000"/>
                  </a:solidFill>
                  <a:effectLst/>
                  <a:latin typeface="Arial" panose="020B0604020202020204" pitchFamily="34" charset="0"/>
                </a:rPr>
                <a:t>C</a:t>
              </a:r>
              <a:endParaRPr kumimoji="0" lang="de-DE" altLang="de-DE" sz="1800" b="0" i="0" u="none" strike="noStrike" cap="none" normalizeH="0" baseline="0" dirty="0">
                <a:ln>
                  <a:noFill/>
                </a:ln>
                <a:solidFill>
                  <a:schemeClr val="tx1"/>
                </a:solidFill>
                <a:effectLst/>
                <a:latin typeface="Arial" panose="020B0604020202020204" pitchFamily="34" charset="0"/>
              </a:endParaRPr>
            </a:p>
          </p:txBody>
        </p:sp>
        <p:sp>
          <p:nvSpPr>
            <p:cNvPr id="273" name="Line 32">
              <a:extLst>
                <a:ext uri="{FF2B5EF4-FFF2-40B4-BE49-F238E27FC236}">
                  <a16:creationId xmlns:a16="http://schemas.microsoft.com/office/drawing/2014/main" id="{E9529474-CDD1-4EF6-925B-41584913AD56}"/>
                </a:ext>
              </a:extLst>
            </p:cNvPr>
            <p:cNvSpPr>
              <a:spLocks noChangeShapeType="1"/>
            </p:cNvSpPr>
            <p:nvPr/>
          </p:nvSpPr>
          <p:spPr bwMode="auto">
            <a:xfrm flipH="1" flipV="1">
              <a:off x="6315622" y="4748579"/>
              <a:ext cx="268288" cy="153988"/>
            </a:xfrm>
            <a:prstGeom prst="line">
              <a:avLst/>
            </a:prstGeom>
            <a:noFill/>
            <a:ln w="25400" cap="rnd">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a:p>
          </p:txBody>
        </p:sp>
        <p:sp>
          <p:nvSpPr>
            <p:cNvPr id="274" name="Rectangle 33">
              <a:extLst>
                <a:ext uri="{FF2B5EF4-FFF2-40B4-BE49-F238E27FC236}">
                  <a16:creationId xmlns:a16="http://schemas.microsoft.com/office/drawing/2014/main" id="{28DBC5C5-E089-4B55-89AD-090EDCAC69B4}"/>
                </a:ext>
              </a:extLst>
            </p:cNvPr>
            <p:cNvSpPr>
              <a:spLocks noChangeArrowheads="1"/>
            </p:cNvSpPr>
            <p:nvPr/>
          </p:nvSpPr>
          <p:spPr bwMode="auto">
            <a:xfrm>
              <a:off x="5956847" y="4381867"/>
              <a:ext cx="333375" cy="554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3600" b="0" i="0" u="none" strike="noStrike" cap="none" normalizeH="0" baseline="0" dirty="0">
                  <a:ln>
                    <a:noFill/>
                  </a:ln>
                  <a:solidFill>
                    <a:srgbClr val="000000"/>
                  </a:solidFill>
                  <a:effectLst/>
                  <a:latin typeface="Arial" panose="020B0604020202020204" pitchFamily="34" charset="0"/>
                </a:rPr>
                <a:t>C</a:t>
              </a:r>
              <a:endParaRPr kumimoji="0" lang="de-DE" altLang="de-DE" sz="1800" b="0" i="0" u="none" strike="noStrike" cap="none" normalizeH="0" baseline="0" dirty="0">
                <a:ln>
                  <a:noFill/>
                </a:ln>
                <a:solidFill>
                  <a:schemeClr val="tx1"/>
                </a:solidFill>
                <a:effectLst/>
                <a:latin typeface="Arial" panose="020B0604020202020204" pitchFamily="34" charset="0"/>
              </a:endParaRPr>
            </a:p>
          </p:txBody>
        </p:sp>
        <p:sp>
          <p:nvSpPr>
            <p:cNvPr id="275" name="Rectangle 34">
              <a:extLst>
                <a:ext uri="{FF2B5EF4-FFF2-40B4-BE49-F238E27FC236}">
                  <a16:creationId xmlns:a16="http://schemas.microsoft.com/office/drawing/2014/main" id="{05905A16-2FB5-4773-81EC-4907378DA57C}"/>
                </a:ext>
              </a:extLst>
            </p:cNvPr>
            <p:cNvSpPr>
              <a:spLocks noChangeArrowheads="1"/>
            </p:cNvSpPr>
            <p:nvPr/>
          </p:nvSpPr>
          <p:spPr bwMode="auto">
            <a:xfrm>
              <a:off x="6607722" y="4766042"/>
              <a:ext cx="333375" cy="554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3600" b="0" i="0" u="none" strike="noStrike" cap="none" normalizeH="0" baseline="0" dirty="0">
                  <a:ln>
                    <a:noFill/>
                  </a:ln>
                  <a:solidFill>
                    <a:srgbClr val="C00000"/>
                  </a:solidFill>
                  <a:effectLst/>
                  <a:latin typeface="Arial" panose="020B0604020202020204" pitchFamily="34" charset="0"/>
                </a:rPr>
                <a:t>H</a:t>
              </a:r>
              <a:endParaRPr kumimoji="0" lang="de-DE" altLang="de-DE" sz="1800" b="0" i="0" u="none" strike="noStrike" cap="none" normalizeH="0" baseline="0" dirty="0">
                <a:ln>
                  <a:noFill/>
                </a:ln>
                <a:solidFill>
                  <a:srgbClr val="C00000"/>
                </a:solidFill>
                <a:effectLst/>
                <a:latin typeface="Arial" panose="020B0604020202020204" pitchFamily="34" charset="0"/>
              </a:endParaRPr>
            </a:p>
          </p:txBody>
        </p:sp>
      </p:grpSp>
      <p:sp>
        <p:nvSpPr>
          <p:cNvPr id="276" name="Textfeld 275">
            <a:extLst>
              <a:ext uri="{FF2B5EF4-FFF2-40B4-BE49-F238E27FC236}">
                <a16:creationId xmlns:a16="http://schemas.microsoft.com/office/drawing/2014/main" id="{A11E8F6C-BDC7-4994-935F-D842D2D22326}"/>
              </a:ext>
            </a:extLst>
          </p:cNvPr>
          <p:cNvSpPr txBox="1"/>
          <p:nvPr/>
        </p:nvSpPr>
        <p:spPr>
          <a:xfrm>
            <a:off x="4397178" y="296562"/>
            <a:ext cx="3212739" cy="461665"/>
          </a:xfrm>
          <a:prstGeom prst="rect">
            <a:avLst/>
          </a:prstGeom>
          <a:noFill/>
        </p:spPr>
        <p:txBody>
          <a:bodyPr wrap="none" rtlCol="0">
            <a:spAutoFit/>
          </a:bodyPr>
          <a:lstStyle/>
          <a:p>
            <a:r>
              <a:rPr lang="de-DE" sz="2400" b="1" dirty="0">
                <a:latin typeface="Arial" panose="020B0604020202020204" pitchFamily="34" charset="0"/>
                <a:cs typeface="Arial" panose="020B0604020202020204" pitchFamily="34" charset="0"/>
              </a:rPr>
              <a:t>Struktural </a:t>
            </a:r>
            <a:r>
              <a:rPr lang="de-DE" sz="2400" b="1" dirty="0" err="1">
                <a:latin typeface="Arial" panose="020B0604020202020204" pitchFamily="34" charset="0"/>
                <a:cs typeface="Arial" panose="020B0604020202020204" pitchFamily="34" charset="0"/>
              </a:rPr>
              <a:t>fragments</a:t>
            </a:r>
            <a:endParaRPr lang="de-DE" sz="24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470835728"/>
      </p:ext>
    </p:extLst>
  </p:cSld>
  <p:clrMapOvr>
    <a:masterClrMapping/>
  </p:clrMapOvr>
  <p:transition spd="slow" advTm="11000">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xit" presetSubtype="0" fill="hold" nodeType="afterEffect">
                                  <p:stCondLst>
                                    <p:cond delay="0"/>
                                  </p:stCondLst>
                                  <p:childTnLst>
                                    <p:animEffect transition="out" filter="fade">
                                      <p:cBhvr>
                                        <p:cTn id="6" dur="1000"/>
                                        <p:tgtEl>
                                          <p:spTgt spid="204"/>
                                        </p:tgtEl>
                                      </p:cBhvr>
                                    </p:animEffect>
                                    <p:set>
                                      <p:cBhvr>
                                        <p:cTn id="7" dur="1" fill="hold">
                                          <p:stCondLst>
                                            <p:cond delay="999"/>
                                          </p:stCondLst>
                                        </p:cTn>
                                        <p:tgtEl>
                                          <p:spTgt spid="204"/>
                                        </p:tgtEl>
                                        <p:attrNameLst>
                                          <p:attrName>style.visibility</p:attrName>
                                        </p:attrNameLst>
                                      </p:cBhvr>
                                      <p:to>
                                        <p:strVal val="hidden"/>
                                      </p:to>
                                    </p:set>
                                  </p:childTnLst>
                                </p:cTn>
                              </p:par>
                            </p:childTnLst>
                          </p:cTn>
                        </p:par>
                        <p:par>
                          <p:cTn id="8" fill="hold">
                            <p:stCondLst>
                              <p:cond delay="1000"/>
                            </p:stCondLst>
                            <p:childTnLst>
                              <p:par>
                                <p:cTn id="9" presetID="10" presetClass="exit" presetSubtype="0" fill="hold" nodeType="afterEffect">
                                  <p:stCondLst>
                                    <p:cond delay="0"/>
                                  </p:stCondLst>
                                  <p:childTnLst>
                                    <p:animEffect transition="out" filter="fade">
                                      <p:cBhvr>
                                        <p:cTn id="10" dur="1000"/>
                                        <p:tgtEl>
                                          <p:spTgt spid="235"/>
                                        </p:tgtEl>
                                      </p:cBhvr>
                                    </p:animEffect>
                                    <p:set>
                                      <p:cBhvr>
                                        <p:cTn id="11" dur="1" fill="hold">
                                          <p:stCondLst>
                                            <p:cond delay="999"/>
                                          </p:stCondLst>
                                        </p:cTn>
                                        <p:tgtEl>
                                          <p:spTgt spid="235"/>
                                        </p:tgtEl>
                                        <p:attrNameLst>
                                          <p:attrName>style.visibility</p:attrName>
                                        </p:attrNameLst>
                                      </p:cBhvr>
                                      <p:to>
                                        <p:strVal val="hidden"/>
                                      </p:to>
                                    </p:set>
                                  </p:childTnLst>
                                </p:cTn>
                              </p:par>
                            </p:childTnLst>
                          </p:cTn>
                        </p:par>
                        <p:par>
                          <p:cTn id="12" fill="hold">
                            <p:stCondLst>
                              <p:cond delay="2000"/>
                            </p:stCondLst>
                            <p:childTnLst>
                              <p:par>
                                <p:cTn id="13" presetID="10" presetClass="exit" presetSubtype="0" fill="hold" nodeType="afterEffect">
                                  <p:stCondLst>
                                    <p:cond delay="0"/>
                                  </p:stCondLst>
                                  <p:childTnLst>
                                    <p:animEffect transition="out" filter="fade">
                                      <p:cBhvr>
                                        <p:cTn id="14" dur="1000"/>
                                        <p:tgtEl>
                                          <p:spTgt spid="220"/>
                                        </p:tgtEl>
                                      </p:cBhvr>
                                    </p:animEffect>
                                    <p:set>
                                      <p:cBhvr>
                                        <p:cTn id="15" dur="1" fill="hold">
                                          <p:stCondLst>
                                            <p:cond delay="999"/>
                                          </p:stCondLst>
                                        </p:cTn>
                                        <p:tgtEl>
                                          <p:spTgt spid="220"/>
                                        </p:tgtEl>
                                        <p:attrNameLst>
                                          <p:attrName>style.visibility</p:attrName>
                                        </p:attrNameLst>
                                      </p:cBhvr>
                                      <p:to>
                                        <p:strVal val="hidden"/>
                                      </p:to>
                                    </p:set>
                                  </p:childTnLst>
                                </p:cTn>
                              </p:par>
                            </p:childTnLst>
                          </p:cTn>
                        </p:par>
                        <p:par>
                          <p:cTn id="16" fill="hold">
                            <p:stCondLst>
                              <p:cond delay="3000"/>
                            </p:stCondLst>
                            <p:childTnLst>
                              <p:par>
                                <p:cTn id="17" presetID="10" presetClass="exit" presetSubtype="0" fill="hold" nodeType="afterEffect">
                                  <p:stCondLst>
                                    <p:cond delay="0"/>
                                  </p:stCondLst>
                                  <p:childTnLst>
                                    <p:animEffect transition="out" filter="fade">
                                      <p:cBhvr>
                                        <p:cTn id="18" dur="1000"/>
                                        <p:tgtEl>
                                          <p:spTgt spid="206"/>
                                        </p:tgtEl>
                                      </p:cBhvr>
                                    </p:animEffect>
                                    <p:set>
                                      <p:cBhvr>
                                        <p:cTn id="19" dur="1" fill="hold">
                                          <p:stCondLst>
                                            <p:cond delay="999"/>
                                          </p:stCondLst>
                                        </p:cTn>
                                        <p:tgtEl>
                                          <p:spTgt spid="206"/>
                                        </p:tgtEl>
                                        <p:attrNameLst>
                                          <p:attrName>style.visibility</p:attrName>
                                        </p:attrNameLst>
                                      </p:cBhvr>
                                      <p:to>
                                        <p:strVal val="hidden"/>
                                      </p:to>
                                    </p:set>
                                  </p:childTnLst>
                                </p:cTn>
                              </p:par>
                            </p:childTnLst>
                          </p:cTn>
                        </p:par>
                        <p:par>
                          <p:cTn id="20" fill="hold">
                            <p:stCondLst>
                              <p:cond delay="4000"/>
                            </p:stCondLst>
                            <p:childTnLst>
                              <p:par>
                                <p:cTn id="21" presetID="42" presetClass="path" presetSubtype="0" accel="50000" decel="50000" fill="hold" nodeType="afterEffect">
                                  <p:stCondLst>
                                    <p:cond delay="0"/>
                                  </p:stCondLst>
                                  <p:childTnLst>
                                    <p:animMotion origin="layout" path="M 0 0 L 0.01288238188976378 -3.937007874015748e-06" pathEditMode="relative" ptsTypes="">
                                      <p:cBhvr>
                                        <p:cTn id="22" dur="2000" fill="hold"/>
                                        <p:tgtEl>
                                          <p:spTgt spid="142"/>
                                        </p:tgtEl>
                                        <p:attrNameLst>
                                          <p:attrName>ppt_x</p:attrName>
                                          <p:attrName>ppt_y</p:attrName>
                                        </p:attrNameLst>
                                      </p:cBhvr>
                                    </p:animMotion>
                                  </p:childTnLst>
                                </p:cTn>
                              </p:par>
                            </p:childTnLst>
                          </p:cTn>
                        </p:par>
                        <p:par>
                          <p:cTn id="23" fill="hold">
                            <p:stCondLst>
                              <p:cond delay="6000"/>
                            </p:stCondLst>
                            <p:childTnLst>
                              <p:par>
                                <p:cTn id="24" presetID="10" presetClass="entr" presetSubtype="0" fill="hold" nodeType="afterEffect">
                                  <p:stCondLst>
                                    <p:cond delay="0"/>
                                  </p:stCondLst>
                                  <p:childTnLst>
                                    <p:set>
                                      <p:cBhvr>
                                        <p:cTn id="25" dur="1" fill="hold">
                                          <p:stCondLst>
                                            <p:cond delay="0"/>
                                          </p:stCondLst>
                                        </p:cTn>
                                        <p:tgtEl>
                                          <p:spTgt spid="112"/>
                                        </p:tgtEl>
                                        <p:attrNameLst>
                                          <p:attrName>style.visibility</p:attrName>
                                        </p:attrNameLst>
                                      </p:cBhvr>
                                      <p:to>
                                        <p:strVal val="visible"/>
                                      </p:to>
                                    </p:set>
                                    <p:animEffect transition="in" filter="fade">
                                      <p:cBhvr>
                                        <p:cTn id="26" dur="500"/>
                                        <p:tgtEl>
                                          <p:spTgt spid="112"/>
                                        </p:tgtEl>
                                      </p:cBhvr>
                                    </p:animEffect>
                                  </p:childTnLst>
                                </p:cTn>
                              </p:par>
                            </p:childTnLst>
                          </p:cTn>
                        </p:par>
                        <p:par>
                          <p:cTn id="27" fill="hold">
                            <p:stCondLst>
                              <p:cond delay="6500"/>
                            </p:stCondLst>
                            <p:childTnLst>
                              <p:par>
                                <p:cTn id="28" presetID="10" presetClass="exit" presetSubtype="0" fill="hold" nodeType="afterEffect">
                                  <p:stCondLst>
                                    <p:cond delay="0"/>
                                  </p:stCondLst>
                                  <p:childTnLst>
                                    <p:animEffect transition="out" filter="fade">
                                      <p:cBhvr>
                                        <p:cTn id="29" dur="500"/>
                                        <p:tgtEl>
                                          <p:spTgt spid="142"/>
                                        </p:tgtEl>
                                      </p:cBhvr>
                                    </p:animEffect>
                                    <p:set>
                                      <p:cBhvr>
                                        <p:cTn id="30" dur="1" fill="hold">
                                          <p:stCondLst>
                                            <p:cond delay="499"/>
                                          </p:stCondLst>
                                        </p:cTn>
                                        <p:tgtEl>
                                          <p:spTgt spid="142"/>
                                        </p:tgtEl>
                                        <p:attrNameLst>
                                          <p:attrName>style.visibility</p:attrName>
                                        </p:attrNameLst>
                                      </p:cBhvr>
                                      <p:to>
                                        <p:strVal val="hidden"/>
                                      </p:to>
                                    </p:set>
                                  </p:childTnLst>
                                </p:cTn>
                              </p:par>
                            </p:childTnLst>
                          </p:cTn>
                        </p:par>
                        <p:par>
                          <p:cTn id="31" fill="hold">
                            <p:stCondLst>
                              <p:cond delay="7000"/>
                            </p:stCondLst>
                            <p:childTnLst>
                              <p:par>
                                <p:cTn id="32" presetID="42" presetClass="path" presetSubtype="0" accel="50000" decel="50000" fill="hold" nodeType="afterEffect">
                                  <p:stCondLst>
                                    <p:cond delay="0"/>
                                  </p:stCondLst>
                                  <p:childTnLst>
                                    <p:animMotion origin="layout" path="M 0 0 L -0.10199146981627297 0.13482458442694664" pathEditMode="relative" ptsTypes="">
                                      <p:cBhvr>
                                        <p:cTn id="33" dur="2000" fill="hold"/>
                                        <p:tgtEl>
                                          <p:spTgt spid="172"/>
                                        </p:tgtEl>
                                        <p:attrNameLst>
                                          <p:attrName>ppt_x</p:attrName>
                                          <p:attrName>ppt_y</p:attrName>
                                        </p:attrNameLst>
                                      </p:cBhvr>
                                    </p:animMotion>
                                  </p:childTnLst>
                                </p:cTn>
                              </p:par>
                            </p:childTnLst>
                          </p:cTn>
                        </p:par>
                        <p:par>
                          <p:cTn id="34" fill="hold">
                            <p:stCondLst>
                              <p:cond delay="9000"/>
                            </p:stCondLst>
                            <p:childTnLst>
                              <p:par>
                                <p:cTn id="35" presetID="10" presetClass="entr" presetSubtype="0" fill="hold" nodeType="afterEffect">
                                  <p:stCondLst>
                                    <p:cond delay="0"/>
                                  </p:stCondLst>
                                  <p:childTnLst>
                                    <p:set>
                                      <p:cBhvr>
                                        <p:cTn id="36" dur="1" fill="hold">
                                          <p:stCondLst>
                                            <p:cond delay="0"/>
                                          </p:stCondLst>
                                        </p:cTn>
                                        <p:tgtEl>
                                          <p:spTgt spid="245"/>
                                        </p:tgtEl>
                                        <p:attrNameLst>
                                          <p:attrName>style.visibility</p:attrName>
                                        </p:attrNameLst>
                                      </p:cBhvr>
                                      <p:to>
                                        <p:strVal val="visible"/>
                                      </p:to>
                                    </p:set>
                                    <p:animEffect transition="in" filter="fade">
                                      <p:cBhvr>
                                        <p:cTn id="37" dur="500"/>
                                        <p:tgtEl>
                                          <p:spTgt spid="245"/>
                                        </p:tgtEl>
                                      </p:cBhvr>
                                    </p:animEffect>
                                  </p:childTnLst>
                                </p:cTn>
                              </p:par>
                            </p:childTnLst>
                          </p:cTn>
                        </p:par>
                        <p:par>
                          <p:cTn id="38" fill="hold">
                            <p:stCondLst>
                              <p:cond delay="9500"/>
                            </p:stCondLst>
                            <p:childTnLst>
                              <p:par>
                                <p:cTn id="39" presetID="10" presetClass="exit" presetSubtype="0" fill="hold" nodeType="afterEffect">
                                  <p:stCondLst>
                                    <p:cond delay="0"/>
                                  </p:stCondLst>
                                  <p:childTnLst>
                                    <p:animEffect transition="out" filter="fade">
                                      <p:cBhvr>
                                        <p:cTn id="40" dur="500"/>
                                        <p:tgtEl>
                                          <p:spTgt spid="172"/>
                                        </p:tgtEl>
                                      </p:cBhvr>
                                    </p:animEffect>
                                    <p:set>
                                      <p:cBhvr>
                                        <p:cTn id="41" dur="1" fill="hold">
                                          <p:stCondLst>
                                            <p:cond delay="499"/>
                                          </p:stCondLst>
                                        </p:cTn>
                                        <p:tgtEl>
                                          <p:spTgt spid="17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1071</Words>
  <Application>Microsoft Office PowerPoint</Application>
  <PresentationFormat>Breitbild</PresentationFormat>
  <Paragraphs>323</Paragraphs>
  <Slides>15</Slides>
  <Notes>0</Notes>
  <HiddenSlides>0</HiddenSlides>
  <MMClips>0</MMClips>
  <ScaleCrop>false</ScaleCrop>
  <HeadingPairs>
    <vt:vector size="6" baseType="variant">
      <vt:variant>
        <vt:lpstr>Verwendete Schriftarten</vt:lpstr>
      </vt:variant>
      <vt:variant>
        <vt:i4>5</vt:i4>
      </vt:variant>
      <vt:variant>
        <vt:lpstr>Design</vt:lpstr>
      </vt:variant>
      <vt:variant>
        <vt:i4>1</vt:i4>
      </vt:variant>
      <vt:variant>
        <vt:lpstr>Folientitel</vt:lpstr>
      </vt:variant>
      <vt:variant>
        <vt:i4>15</vt:i4>
      </vt:variant>
    </vt:vector>
  </HeadingPairs>
  <TitlesOfParts>
    <vt:vector size="21" baseType="lpstr">
      <vt:lpstr>Arial</vt:lpstr>
      <vt:lpstr>Arial Narrow</vt:lpstr>
      <vt:lpstr>Calibri</vt:lpstr>
      <vt:lpstr>Calibri Light</vt:lpstr>
      <vt:lpstr>Cambria Math</vt:lpstr>
      <vt:lpstr>Office</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Platz Hirsch</dc:creator>
  <cp:lastModifiedBy>Platz Hirsch</cp:lastModifiedBy>
  <cp:revision>38</cp:revision>
  <dcterms:created xsi:type="dcterms:W3CDTF">2020-11-24T08:24:06Z</dcterms:created>
  <dcterms:modified xsi:type="dcterms:W3CDTF">2021-06-10T17:20:53Z</dcterms:modified>
</cp:coreProperties>
</file>