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9C5DB-28F0-42D3-801C-79FD36C76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F86ABCC-8BF8-40BC-A9D7-5BD0EBCEB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F6B4EB-EC6E-4832-B429-AF9D05F79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4AEEC1-5A0B-49E5-A6F3-9A81A6E47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C1E9BA-2834-49A1-A06B-BCF542AD5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385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94015-E0C9-4A27-A683-6C205D734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F23398-2D44-45AA-AC9D-5455A1C6C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966D3C-94E2-4485-A21B-E19C3D5D8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0DFC0C-7758-454A-A5BB-D222F574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A611B5-71F2-4A4D-A7CD-C9F49BD7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7A01D45-72DC-4B34-A196-15F0C44357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FB5AC1F-4518-4419-872B-45E2A126B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9031BF-E98D-4143-8F91-33BC4E52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1E5C40-10B9-46B3-B494-1659BF87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29E2EB-82B6-4DAF-9E97-021D686A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3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B67759-D73A-47D0-A439-DEBFB2E8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7C18D2-5F85-400E-917B-9E175CCB9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8F1CC2-AF22-4FC8-B84D-BACD9C55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985056-1C1D-4362-B879-1855A2B6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AD740B-555F-4F11-BB08-9A5DB37E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2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2912B-5377-4A97-A38B-BEE1B8D90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B661EB-8FC2-4106-990C-8A5A63772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A76B4A-5F0A-4E49-9048-FFCECAA86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014829-543A-4ADC-AFEF-B98149067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A57696-4569-47FF-92DB-148E9B21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19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E049A0-7D56-43CE-8996-EE54E760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411EE7-1C70-48FC-889E-EBAECDCE6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30727-13F3-468A-BE3D-5629318BB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41D4C6-EDD0-4CC6-806A-91ACDC83F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65E57CB-02CF-4EEF-964E-94E3E81E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366448-3681-4FAD-B63C-39C58A12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99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4B9E0-BB79-4B20-8C7E-A9F36584F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7A8884-E4BE-48FA-B4EE-9660B854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6CD926-65C5-4D95-A0E2-5644A4692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623243-AC44-4CBA-9534-8DD7D2CE0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610696-D98F-4889-97A4-CD05D1B6D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60C4FB-62C8-494D-BAB5-753D4D68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D5C4B88-8808-4D70-8AEB-AA2AAA348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0037335-50A6-4A2C-B955-4F8B19588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39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CADBA0-0684-4A29-84D4-853A0FAC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F1372D-8B49-44F7-8530-48781906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9D75B4-29FF-4EFB-A92C-DF90D6BB9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CC953D-63DA-4907-A1C5-3350D5A3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87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DEA80A4-972F-4618-A416-8707621A7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7EEEFB-0E59-4372-8DE1-4C5FDEFCC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458C97-C623-4434-AAE0-1F16B9D0E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2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FF8F76-E697-435E-81B0-785FB1B1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FFF10B-ECCA-4A3D-B003-59F38E19C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C3F74A-D5AA-4281-B1E6-083CA2F01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D7E3E2-70DE-4400-BE34-E530B8E2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E6796C-6964-4722-BE11-418EE9DD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8767F-2EF2-4647-87DD-B5304D73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94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91DC8-A0FD-4FE8-B4D3-8AABEBCE7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5696A1B-EE1E-4A54-876F-B9490AF21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5E6C7E-2214-421A-B12F-F57AE5913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0A0C5B-745A-4D28-947E-BC2AECF32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C2CC02B-4321-46F0-B400-7C11052AA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D30C0F-25E9-4F90-993B-385EAF39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9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9C36E9B-7779-4B49-8792-4D4B3665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030495-4489-4163-B3B1-4C6D66C60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6CF1C2-DDF7-412E-919C-170C06D5E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51A4B7-39B0-423A-A9A3-86AC5B396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661B1A-B946-4991-8890-BB235CD83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01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234155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29" name="Ausschnitt 4.5 ppm">
            <a:extLst>
              <a:ext uri="{FF2B5EF4-FFF2-40B4-BE49-F238E27FC236}">
                <a16:creationId xmlns:a16="http://schemas.microsoft.com/office/drawing/2014/main" id="{86A3AAFD-063E-8C3B-FF6A-CBFAAA2CEF49}"/>
              </a:ext>
            </a:extLst>
          </p:cNvPr>
          <p:cNvGrpSpPr/>
          <p:nvPr/>
        </p:nvGrpSpPr>
        <p:grpSpPr>
          <a:xfrm>
            <a:off x="2079626" y="1939925"/>
            <a:ext cx="2362200" cy="3429239"/>
            <a:chOff x="2079626" y="1939925"/>
            <a:chExt cx="2362200" cy="3429239"/>
          </a:xfrm>
        </p:grpSpPr>
        <p:sp>
          <p:nvSpPr>
            <p:cNvPr id="47" name="Spektrum 4.5 ppm">
              <a:extLst>
                <a:ext uri="{FF2B5EF4-FFF2-40B4-BE49-F238E27FC236}">
                  <a16:creationId xmlns:a16="http://schemas.microsoft.com/office/drawing/2014/main" id="{F792CB24-8D3B-6D96-AC5C-1D785BFC9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9626" y="3130550"/>
              <a:ext cx="2362200" cy="1724025"/>
            </a:xfrm>
            <a:custGeom>
              <a:avLst/>
              <a:gdLst>
                <a:gd name="T0" fmla="*/ 303 w 7265"/>
                <a:gd name="T1" fmla="*/ 5290 h 5298"/>
                <a:gd name="T2" fmla="*/ 491 w 7265"/>
                <a:gd name="T3" fmla="*/ 5269 h 5298"/>
                <a:gd name="T4" fmla="*/ 713 w 7265"/>
                <a:gd name="T5" fmla="*/ 5251 h 5298"/>
                <a:gd name="T6" fmla="*/ 815 w 7265"/>
                <a:gd name="T7" fmla="*/ 5207 h 5298"/>
                <a:gd name="T8" fmla="*/ 918 w 7265"/>
                <a:gd name="T9" fmla="*/ 5095 h 5298"/>
                <a:gd name="T10" fmla="*/ 1020 w 7265"/>
                <a:gd name="T11" fmla="*/ 4791 h 5298"/>
                <a:gd name="T12" fmla="*/ 1122 w 7265"/>
                <a:gd name="T13" fmla="*/ 3945 h 5298"/>
                <a:gd name="T14" fmla="*/ 1225 w 7265"/>
                <a:gd name="T15" fmla="*/ 3754 h 5298"/>
                <a:gd name="T16" fmla="*/ 1327 w 7265"/>
                <a:gd name="T17" fmla="*/ 4736 h 5298"/>
                <a:gd name="T18" fmla="*/ 1429 w 7265"/>
                <a:gd name="T19" fmla="*/ 5120 h 5298"/>
                <a:gd name="T20" fmla="*/ 1531 w 7265"/>
                <a:gd name="T21" fmla="*/ 5203 h 5298"/>
                <a:gd name="T22" fmla="*/ 1634 w 7265"/>
                <a:gd name="T23" fmla="*/ 5232 h 5298"/>
                <a:gd name="T24" fmla="*/ 1855 w 7265"/>
                <a:gd name="T25" fmla="*/ 5224 h 5298"/>
                <a:gd name="T26" fmla="*/ 1957 w 7265"/>
                <a:gd name="T27" fmla="*/ 5197 h 5298"/>
                <a:gd name="T28" fmla="*/ 2110 w 7265"/>
                <a:gd name="T29" fmla="*/ 5181 h 5298"/>
                <a:gd name="T30" fmla="*/ 2264 w 7265"/>
                <a:gd name="T31" fmla="*/ 5140 h 5298"/>
                <a:gd name="T32" fmla="*/ 2366 w 7265"/>
                <a:gd name="T33" fmla="*/ 5003 h 5298"/>
                <a:gd name="T34" fmla="*/ 2469 w 7265"/>
                <a:gd name="T35" fmla="*/ 4663 h 5298"/>
                <a:gd name="T36" fmla="*/ 2571 w 7265"/>
                <a:gd name="T37" fmla="*/ 3734 h 5298"/>
                <a:gd name="T38" fmla="*/ 2674 w 7265"/>
                <a:gd name="T39" fmla="*/ 1155 h 5298"/>
                <a:gd name="T40" fmla="*/ 2776 w 7265"/>
                <a:gd name="T41" fmla="*/ 558 h 5298"/>
                <a:gd name="T42" fmla="*/ 2878 w 7265"/>
                <a:gd name="T43" fmla="*/ 3633 h 5298"/>
                <a:gd name="T44" fmla="*/ 2981 w 7265"/>
                <a:gd name="T45" fmla="*/ 4800 h 5298"/>
                <a:gd name="T46" fmla="*/ 3083 w 7265"/>
                <a:gd name="T47" fmla="*/ 5045 h 5298"/>
                <a:gd name="T48" fmla="*/ 3185 w 7265"/>
                <a:gd name="T49" fmla="*/ 5136 h 5298"/>
                <a:gd name="T50" fmla="*/ 3339 w 7265"/>
                <a:gd name="T51" fmla="*/ 5166 h 5298"/>
                <a:gd name="T52" fmla="*/ 3441 w 7265"/>
                <a:gd name="T53" fmla="*/ 5137 h 5298"/>
                <a:gd name="T54" fmla="*/ 3628 w 7265"/>
                <a:gd name="T55" fmla="*/ 5137 h 5298"/>
                <a:gd name="T56" fmla="*/ 3782 w 7265"/>
                <a:gd name="T57" fmla="*/ 5135 h 5298"/>
                <a:gd name="T58" fmla="*/ 3884 w 7265"/>
                <a:gd name="T59" fmla="*/ 5037 h 5298"/>
                <a:gd name="T60" fmla="*/ 3986 w 7265"/>
                <a:gd name="T61" fmla="*/ 4777 h 5298"/>
                <a:gd name="T62" fmla="*/ 4089 w 7265"/>
                <a:gd name="T63" fmla="*/ 4110 h 5298"/>
                <a:gd name="T64" fmla="*/ 4191 w 7265"/>
                <a:gd name="T65" fmla="*/ 2066 h 5298"/>
                <a:gd name="T66" fmla="*/ 4293 w 7265"/>
                <a:gd name="T67" fmla="*/ 0 h 5298"/>
                <a:gd name="T68" fmla="*/ 4395 w 7265"/>
                <a:gd name="T69" fmla="*/ 2729 h 5298"/>
                <a:gd name="T70" fmla="*/ 4498 w 7265"/>
                <a:gd name="T71" fmla="*/ 4614 h 5298"/>
                <a:gd name="T72" fmla="*/ 4600 w 7265"/>
                <a:gd name="T73" fmla="*/ 5004 h 5298"/>
                <a:gd name="T74" fmla="*/ 4702 w 7265"/>
                <a:gd name="T75" fmla="*/ 5124 h 5298"/>
                <a:gd name="T76" fmla="*/ 4805 w 7265"/>
                <a:gd name="T77" fmla="*/ 5176 h 5298"/>
                <a:gd name="T78" fmla="*/ 4941 w 7265"/>
                <a:gd name="T79" fmla="*/ 5173 h 5298"/>
                <a:gd name="T80" fmla="*/ 5077 w 7265"/>
                <a:gd name="T81" fmla="*/ 5181 h 5298"/>
                <a:gd name="T82" fmla="*/ 5179 w 7265"/>
                <a:gd name="T83" fmla="*/ 5212 h 5298"/>
                <a:gd name="T84" fmla="*/ 5367 w 7265"/>
                <a:gd name="T85" fmla="*/ 5215 h 5298"/>
                <a:gd name="T86" fmla="*/ 5469 w 7265"/>
                <a:gd name="T87" fmla="*/ 5168 h 5298"/>
                <a:gd name="T88" fmla="*/ 5571 w 7265"/>
                <a:gd name="T89" fmla="*/ 5046 h 5298"/>
                <a:gd name="T90" fmla="*/ 5674 w 7265"/>
                <a:gd name="T91" fmla="*/ 4712 h 5298"/>
                <a:gd name="T92" fmla="*/ 5776 w 7265"/>
                <a:gd name="T93" fmla="*/ 3816 h 5298"/>
                <a:gd name="T94" fmla="*/ 5878 w 7265"/>
                <a:gd name="T95" fmla="*/ 3737 h 5298"/>
                <a:gd name="T96" fmla="*/ 5980 w 7265"/>
                <a:gd name="T97" fmla="*/ 4764 h 5298"/>
                <a:gd name="T98" fmla="*/ 6083 w 7265"/>
                <a:gd name="T99" fmla="*/ 5135 h 5298"/>
                <a:gd name="T100" fmla="*/ 6185 w 7265"/>
                <a:gd name="T101" fmla="*/ 5217 h 5298"/>
                <a:gd name="T102" fmla="*/ 6305 w 7265"/>
                <a:gd name="T103" fmla="*/ 5251 h 5298"/>
                <a:gd name="T104" fmla="*/ 6612 w 7265"/>
                <a:gd name="T105" fmla="*/ 5267 h 5298"/>
                <a:gd name="T106" fmla="*/ 6799 w 7265"/>
                <a:gd name="T107" fmla="*/ 5289 h 5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65" h="5298">
                  <a:moveTo>
                    <a:pt x="0" y="5298"/>
                  </a:moveTo>
                  <a:lnTo>
                    <a:pt x="48" y="5298"/>
                  </a:lnTo>
                  <a:lnTo>
                    <a:pt x="82" y="5294"/>
                  </a:lnTo>
                  <a:lnTo>
                    <a:pt x="219" y="5293"/>
                  </a:lnTo>
                  <a:lnTo>
                    <a:pt x="270" y="5291"/>
                  </a:lnTo>
                  <a:lnTo>
                    <a:pt x="303" y="5290"/>
                  </a:lnTo>
                  <a:lnTo>
                    <a:pt x="338" y="5286"/>
                  </a:lnTo>
                  <a:lnTo>
                    <a:pt x="372" y="5281"/>
                  </a:lnTo>
                  <a:lnTo>
                    <a:pt x="406" y="5279"/>
                  </a:lnTo>
                  <a:lnTo>
                    <a:pt x="423" y="5277"/>
                  </a:lnTo>
                  <a:lnTo>
                    <a:pt x="457" y="5273"/>
                  </a:lnTo>
                  <a:lnTo>
                    <a:pt x="491" y="5269"/>
                  </a:lnTo>
                  <a:lnTo>
                    <a:pt x="508" y="5266"/>
                  </a:lnTo>
                  <a:lnTo>
                    <a:pt x="628" y="5266"/>
                  </a:lnTo>
                  <a:lnTo>
                    <a:pt x="662" y="5262"/>
                  </a:lnTo>
                  <a:lnTo>
                    <a:pt x="679" y="5259"/>
                  </a:lnTo>
                  <a:lnTo>
                    <a:pt x="696" y="5255"/>
                  </a:lnTo>
                  <a:lnTo>
                    <a:pt x="713" y="5251"/>
                  </a:lnTo>
                  <a:lnTo>
                    <a:pt x="730" y="5246"/>
                  </a:lnTo>
                  <a:lnTo>
                    <a:pt x="747" y="5241"/>
                  </a:lnTo>
                  <a:lnTo>
                    <a:pt x="764" y="5233"/>
                  </a:lnTo>
                  <a:lnTo>
                    <a:pt x="781" y="5225"/>
                  </a:lnTo>
                  <a:lnTo>
                    <a:pt x="798" y="5217"/>
                  </a:lnTo>
                  <a:lnTo>
                    <a:pt x="815" y="5207"/>
                  </a:lnTo>
                  <a:lnTo>
                    <a:pt x="832" y="5195"/>
                  </a:lnTo>
                  <a:lnTo>
                    <a:pt x="849" y="5180"/>
                  </a:lnTo>
                  <a:lnTo>
                    <a:pt x="867" y="5163"/>
                  </a:lnTo>
                  <a:lnTo>
                    <a:pt x="883" y="5144"/>
                  </a:lnTo>
                  <a:lnTo>
                    <a:pt x="900" y="5122"/>
                  </a:lnTo>
                  <a:lnTo>
                    <a:pt x="918" y="5095"/>
                  </a:lnTo>
                  <a:lnTo>
                    <a:pt x="935" y="5065"/>
                  </a:lnTo>
                  <a:lnTo>
                    <a:pt x="951" y="5029"/>
                  </a:lnTo>
                  <a:lnTo>
                    <a:pt x="969" y="4986"/>
                  </a:lnTo>
                  <a:lnTo>
                    <a:pt x="986" y="4933"/>
                  </a:lnTo>
                  <a:lnTo>
                    <a:pt x="1002" y="4869"/>
                  </a:lnTo>
                  <a:lnTo>
                    <a:pt x="1020" y="4791"/>
                  </a:lnTo>
                  <a:lnTo>
                    <a:pt x="1037" y="4695"/>
                  </a:lnTo>
                  <a:lnTo>
                    <a:pt x="1054" y="4578"/>
                  </a:lnTo>
                  <a:lnTo>
                    <a:pt x="1071" y="4438"/>
                  </a:lnTo>
                  <a:lnTo>
                    <a:pt x="1088" y="4280"/>
                  </a:lnTo>
                  <a:lnTo>
                    <a:pt x="1105" y="4112"/>
                  </a:lnTo>
                  <a:lnTo>
                    <a:pt x="1122" y="3945"/>
                  </a:lnTo>
                  <a:lnTo>
                    <a:pt x="1139" y="3794"/>
                  </a:lnTo>
                  <a:lnTo>
                    <a:pt x="1156" y="3677"/>
                  </a:lnTo>
                  <a:lnTo>
                    <a:pt x="1173" y="3609"/>
                  </a:lnTo>
                  <a:lnTo>
                    <a:pt x="1190" y="3598"/>
                  </a:lnTo>
                  <a:lnTo>
                    <a:pt x="1207" y="3648"/>
                  </a:lnTo>
                  <a:lnTo>
                    <a:pt x="1225" y="3754"/>
                  </a:lnTo>
                  <a:lnTo>
                    <a:pt x="1241" y="3904"/>
                  </a:lnTo>
                  <a:lnTo>
                    <a:pt x="1258" y="4080"/>
                  </a:lnTo>
                  <a:lnTo>
                    <a:pt x="1276" y="4265"/>
                  </a:lnTo>
                  <a:lnTo>
                    <a:pt x="1292" y="4442"/>
                  </a:lnTo>
                  <a:lnTo>
                    <a:pt x="1309" y="4600"/>
                  </a:lnTo>
                  <a:lnTo>
                    <a:pt x="1327" y="4736"/>
                  </a:lnTo>
                  <a:lnTo>
                    <a:pt x="1344" y="4847"/>
                  </a:lnTo>
                  <a:lnTo>
                    <a:pt x="1360" y="4935"/>
                  </a:lnTo>
                  <a:lnTo>
                    <a:pt x="1378" y="5002"/>
                  </a:lnTo>
                  <a:lnTo>
                    <a:pt x="1395" y="5052"/>
                  </a:lnTo>
                  <a:lnTo>
                    <a:pt x="1411" y="5091"/>
                  </a:lnTo>
                  <a:lnTo>
                    <a:pt x="1429" y="5120"/>
                  </a:lnTo>
                  <a:lnTo>
                    <a:pt x="1446" y="5143"/>
                  </a:lnTo>
                  <a:lnTo>
                    <a:pt x="1463" y="5161"/>
                  </a:lnTo>
                  <a:lnTo>
                    <a:pt x="1480" y="5174"/>
                  </a:lnTo>
                  <a:lnTo>
                    <a:pt x="1497" y="5185"/>
                  </a:lnTo>
                  <a:lnTo>
                    <a:pt x="1514" y="5195"/>
                  </a:lnTo>
                  <a:lnTo>
                    <a:pt x="1531" y="5203"/>
                  </a:lnTo>
                  <a:lnTo>
                    <a:pt x="1548" y="5209"/>
                  </a:lnTo>
                  <a:lnTo>
                    <a:pt x="1565" y="5214"/>
                  </a:lnTo>
                  <a:lnTo>
                    <a:pt x="1582" y="5219"/>
                  </a:lnTo>
                  <a:lnTo>
                    <a:pt x="1599" y="5225"/>
                  </a:lnTo>
                  <a:lnTo>
                    <a:pt x="1616" y="5229"/>
                  </a:lnTo>
                  <a:lnTo>
                    <a:pt x="1634" y="5232"/>
                  </a:lnTo>
                  <a:lnTo>
                    <a:pt x="1668" y="5235"/>
                  </a:lnTo>
                  <a:lnTo>
                    <a:pt x="1701" y="5239"/>
                  </a:lnTo>
                  <a:lnTo>
                    <a:pt x="1770" y="5238"/>
                  </a:lnTo>
                  <a:lnTo>
                    <a:pt x="1804" y="5233"/>
                  </a:lnTo>
                  <a:lnTo>
                    <a:pt x="1838" y="5228"/>
                  </a:lnTo>
                  <a:lnTo>
                    <a:pt x="1855" y="5224"/>
                  </a:lnTo>
                  <a:lnTo>
                    <a:pt x="1873" y="5219"/>
                  </a:lnTo>
                  <a:lnTo>
                    <a:pt x="1889" y="5216"/>
                  </a:lnTo>
                  <a:lnTo>
                    <a:pt x="1906" y="5213"/>
                  </a:lnTo>
                  <a:lnTo>
                    <a:pt x="1924" y="5208"/>
                  </a:lnTo>
                  <a:lnTo>
                    <a:pt x="1940" y="5202"/>
                  </a:lnTo>
                  <a:lnTo>
                    <a:pt x="1957" y="5197"/>
                  </a:lnTo>
                  <a:lnTo>
                    <a:pt x="1975" y="5192"/>
                  </a:lnTo>
                  <a:lnTo>
                    <a:pt x="1992" y="5188"/>
                  </a:lnTo>
                  <a:lnTo>
                    <a:pt x="2008" y="5183"/>
                  </a:lnTo>
                  <a:lnTo>
                    <a:pt x="2026" y="5179"/>
                  </a:lnTo>
                  <a:lnTo>
                    <a:pt x="2077" y="5177"/>
                  </a:lnTo>
                  <a:lnTo>
                    <a:pt x="2110" y="5181"/>
                  </a:lnTo>
                  <a:lnTo>
                    <a:pt x="2179" y="5181"/>
                  </a:lnTo>
                  <a:lnTo>
                    <a:pt x="2196" y="5177"/>
                  </a:lnTo>
                  <a:lnTo>
                    <a:pt x="2213" y="5171"/>
                  </a:lnTo>
                  <a:lnTo>
                    <a:pt x="2230" y="5163"/>
                  </a:lnTo>
                  <a:lnTo>
                    <a:pt x="2247" y="5153"/>
                  </a:lnTo>
                  <a:lnTo>
                    <a:pt x="2264" y="5140"/>
                  </a:lnTo>
                  <a:lnTo>
                    <a:pt x="2282" y="5124"/>
                  </a:lnTo>
                  <a:lnTo>
                    <a:pt x="2298" y="5106"/>
                  </a:lnTo>
                  <a:lnTo>
                    <a:pt x="2315" y="5086"/>
                  </a:lnTo>
                  <a:lnTo>
                    <a:pt x="2333" y="5063"/>
                  </a:lnTo>
                  <a:lnTo>
                    <a:pt x="2349" y="5035"/>
                  </a:lnTo>
                  <a:lnTo>
                    <a:pt x="2366" y="5003"/>
                  </a:lnTo>
                  <a:lnTo>
                    <a:pt x="2384" y="4966"/>
                  </a:lnTo>
                  <a:lnTo>
                    <a:pt x="2401" y="4922"/>
                  </a:lnTo>
                  <a:lnTo>
                    <a:pt x="2417" y="4873"/>
                  </a:lnTo>
                  <a:lnTo>
                    <a:pt x="2435" y="4815"/>
                  </a:lnTo>
                  <a:lnTo>
                    <a:pt x="2452" y="4745"/>
                  </a:lnTo>
                  <a:lnTo>
                    <a:pt x="2469" y="4663"/>
                  </a:lnTo>
                  <a:lnTo>
                    <a:pt x="2486" y="4568"/>
                  </a:lnTo>
                  <a:lnTo>
                    <a:pt x="2503" y="4457"/>
                  </a:lnTo>
                  <a:lnTo>
                    <a:pt x="2520" y="4326"/>
                  </a:lnTo>
                  <a:lnTo>
                    <a:pt x="2537" y="4167"/>
                  </a:lnTo>
                  <a:lnTo>
                    <a:pt x="2554" y="3973"/>
                  </a:lnTo>
                  <a:lnTo>
                    <a:pt x="2571" y="3734"/>
                  </a:lnTo>
                  <a:lnTo>
                    <a:pt x="2588" y="3441"/>
                  </a:lnTo>
                  <a:lnTo>
                    <a:pt x="2605" y="3084"/>
                  </a:lnTo>
                  <a:lnTo>
                    <a:pt x="2622" y="2661"/>
                  </a:lnTo>
                  <a:lnTo>
                    <a:pt x="2639" y="2182"/>
                  </a:lnTo>
                  <a:lnTo>
                    <a:pt x="2656" y="1668"/>
                  </a:lnTo>
                  <a:lnTo>
                    <a:pt x="2674" y="1155"/>
                  </a:lnTo>
                  <a:lnTo>
                    <a:pt x="2691" y="691"/>
                  </a:lnTo>
                  <a:lnTo>
                    <a:pt x="2707" y="329"/>
                  </a:lnTo>
                  <a:lnTo>
                    <a:pt x="2725" y="115"/>
                  </a:lnTo>
                  <a:lnTo>
                    <a:pt x="2742" y="80"/>
                  </a:lnTo>
                  <a:lnTo>
                    <a:pt x="2758" y="232"/>
                  </a:lnTo>
                  <a:lnTo>
                    <a:pt x="2776" y="558"/>
                  </a:lnTo>
                  <a:lnTo>
                    <a:pt x="2793" y="1022"/>
                  </a:lnTo>
                  <a:lnTo>
                    <a:pt x="2810" y="1572"/>
                  </a:lnTo>
                  <a:lnTo>
                    <a:pt x="2827" y="2150"/>
                  </a:lnTo>
                  <a:lnTo>
                    <a:pt x="2844" y="2708"/>
                  </a:lnTo>
                  <a:lnTo>
                    <a:pt x="2861" y="3208"/>
                  </a:lnTo>
                  <a:lnTo>
                    <a:pt x="2878" y="3633"/>
                  </a:lnTo>
                  <a:lnTo>
                    <a:pt x="2895" y="3977"/>
                  </a:lnTo>
                  <a:lnTo>
                    <a:pt x="2912" y="4244"/>
                  </a:lnTo>
                  <a:lnTo>
                    <a:pt x="2930" y="4447"/>
                  </a:lnTo>
                  <a:lnTo>
                    <a:pt x="2946" y="4599"/>
                  </a:lnTo>
                  <a:lnTo>
                    <a:pt x="2963" y="4713"/>
                  </a:lnTo>
                  <a:lnTo>
                    <a:pt x="2981" y="4800"/>
                  </a:lnTo>
                  <a:lnTo>
                    <a:pt x="2997" y="4865"/>
                  </a:lnTo>
                  <a:lnTo>
                    <a:pt x="3014" y="4916"/>
                  </a:lnTo>
                  <a:lnTo>
                    <a:pt x="3032" y="4956"/>
                  </a:lnTo>
                  <a:lnTo>
                    <a:pt x="3048" y="4991"/>
                  </a:lnTo>
                  <a:lnTo>
                    <a:pt x="3065" y="5021"/>
                  </a:lnTo>
                  <a:lnTo>
                    <a:pt x="3083" y="5045"/>
                  </a:lnTo>
                  <a:lnTo>
                    <a:pt x="3100" y="5066"/>
                  </a:lnTo>
                  <a:lnTo>
                    <a:pt x="3116" y="5084"/>
                  </a:lnTo>
                  <a:lnTo>
                    <a:pt x="3134" y="5101"/>
                  </a:lnTo>
                  <a:lnTo>
                    <a:pt x="3151" y="5115"/>
                  </a:lnTo>
                  <a:lnTo>
                    <a:pt x="3167" y="5127"/>
                  </a:lnTo>
                  <a:lnTo>
                    <a:pt x="3185" y="5136"/>
                  </a:lnTo>
                  <a:lnTo>
                    <a:pt x="3202" y="5145"/>
                  </a:lnTo>
                  <a:lnTo>
                    <a:pt x="3219" y="5152"/>
                  </a:lnTo>
                  <a:lnTo>
                    <a:pt x="3236" y="5158"/>
                  </a:lnTo>
                  <a:lnTo>
                    <a:pt x="3253" y="5162"/>
                  </a:lnTo>
                  <a:lnTo>
                    <a:pt x="3270" y="5166"/>
                  </a:lnTo>
                  <a:lnTo>
                    <a:pt x="3339" y="5166"/>
                  </a:lnTo>
                  <a:lnTo>
                    <a:pt x="3355" y="5163"/>
                  </a:lnTo>
                  <a:lnTo>
                    <a:pt x="3372" y="5158"/>
                  </a:lnTo>
                  <a:lnTo>
                    <a:pt x="3390" y="5152"/>
                  </a:lnTo>
                  <a:lnTo>
                    <a:pt x="3406" y="5146"/>
                  </a:lnTo>
                  <a:lnTo>
                    <a:pt x="3423" y="5141"/>
                  </a:lnTo>
                  <a:lnTo>
                    <a:pt x="3441" y="5137"/>
                  </a:lnTo>
                  <a:lnTo>
                    <a:pt x="3475" y="5132"/>
                  </a:lnTo>
                  <a:lnTo>
                    <a:pt x="3509" y="5130"/>
                  </a:lnTo>
                  <a:lnTo>
                    <a:pt x="3543" y="5128"/>
                  </a:lnTo>
                  <a:lnTo>
                    <a:pt x="3594" y="5127"/>
                  </a:lnTo>
                  <a:lnTo>
                    <a:pt x="3611" y="5132"/>
                  </a:lnTo>
                  <a:lnTo>
                    <a:pt x="3628" y="5137"/>
                  </a:lnTo>
                  <a:lnTo>
                    <a:pt x="3645" y="5142"/>
                  </a:lnTo>
                  <a:lnTo>
                    <a:pt x="3662" y="5145"/>
                  </a:lnTo>
                  <a:lnTo>
                    <a:pt x="3696" y="5150"/>
                  </a:lnTo>
                  <a:lnTo>
                    <a:pt x="3748" y="5149"/>
                  </a:lnTo>
                  <a:lnTo>
                    <a:pt x="3764" y="5143"/>
                  </a:lnTo>
                  <a:lnTo>
                    <a:pt x="3782" y="5135"/>
                  </a:lnTo>
                  <a:lnTo>
                    <a:pt x="3799" y="5125"/>
                  </a:lnTo>
                  <a:lnTo>
                    <a:pt x="3815" y="5113"/>
                  </a:lnTo>
                  <a:lnTo>
                    <a:pt x="3833" y="5099"/>
                  </a:lnTo>
                  <a:lnTo>
                    <a:pt x="3850" y="5082"/>
                  </a:lnTo>
                  <a:lnTo>
                    <a:pt x="3867" y="5062"/>
                  </a:lnTo>
                  <a:lnTo>
                    <a:pt x="3884" y="5037"/>
                  </a:lnTo>
                  <a:lnTo>
                    <a:pt x="3901" y="5008"/>
                  </a:lnTo>
                  <a:lnTo>
                    <a:pt x="3918" y="4974"/>
                  </a:lnTo>
                  <a:lnTo>
                    <a:pt x="3935" y="4936"/>
                  </a:lnTo>
                  <a:lnTo>
                    <a:pt x="3952" y="4891"/>
                  </a:lnTo>
                  <a:lnTo>
                    <a:pt x="3969" y="4839"/>
                  </a:lnTo>
                  <a:lnTo>
                    <a:pt x="3986" y="4777"/>
                  </a:lnTo>
                  <a:lnTo>
                    <a:pt x="4003" y="4706"/>
                  </a:lnTo>
                  <a:lnTo>
                    <a:pt x="4020" y="4624"/>
                  </a:lnTo>
                  <a:lnTo>
                    <a:pt x="4038" y="4527"/>
                  </a:lnTo>
                  <a:lnTo>
                    <a:pt x="4054" y="4411"/>
                  </a:lnTo>
                  <a:lnTo>
                    <a:pt x="4071" y="4274"/>
                  </a:lnTo>
                  <a:lnTo>
                    <a:pt x="4089" y="4110"/>
                  </a:lnTo>
                  <a:lnTo>
                    <a:pt x="4105" y="3910"/>
                  </a:lnTo>
                  <a:lnTo>
                    <a:pt x="4122" y="3663"/>
                  </a:lnTo>
                  <a:lnTo>
                    <a:pt x="4140" y="3360"/>
                  </a:lnTo>
                  <a:lnTo>
                    <a:pt x="4157" y="2992"/>
                  </a:lnTo>
                  <a:lnTo>
                    <a:pt x="4173" y="2558"/>
                  </a:lnTo>
                  <a:lnTo>
                    <a:pt x="4191" y="2066"/>
                  </a:lnTo>
                  <a:lnTo>
                    <a:pt x="4208" y="1542"/>
                  </a:lnTo>
                  <a:lnTo>
                    <a:pt x="4224" y="1026"/>
                  </a:lnTo>
                  <a:lnTo>
                    <a:pt x="4242" y="568"/>
                  </a:lnTo>
                  <a:lnTo>
                    <a:pt x="4259" y="216"/>
                  </a:lnTo>
                  <a:lnTo>
                    <a:pt x="4276" y="16"/>
                  </a:lnTo>
                  <a:lnTo>
                    <a:pt x="4293" y="0"/>
                  </a:lnTo>
                  <a:lnTo>
                    <a:pt x="4310" y="175"/>
                  </a:lnTo>
                  <a:lnTo>
                    <a:pt x="4327" y="524"/>
                  </a:lnTo>
                  <a:lnTo>
                    <a:pt x="4344" y="1007"/>
                  </a:lnTo>
                  <a:lnTo>
                    <a:pt x="4361" y="1572"/>
                  </a:lnTo>
                  <a:lnTo>
                    <a:pt x="4378" y="2164"/>
                  </a:lnTo>
                  <a:lnTo>
                    <a:pt x="4395" y="2729"/>
                  </a:lnTo>
                  <a:lnTo>
                    <a:pt x="4412" y="3232"/>
                  </a:lnTo>
                  <a:lnTo>
                    <a:pt x="4429" y="3656"/>
                  </a:lnTo>
                  <a:lnTo>
                    <a:pt x="4447" y="3997"/>
                  </a:lnTo>
                  <a:lnTo>
                    <a:pt x="4463" y="4262"/>
                  </a:lnTo>
                  <a:lnTo>
                    <a:pt x="4481" y="4463"/>
                  </a:lnTo>
                  <a:lnTo>
                    <a:pt x="4498" y="4614"/>
                  </a:lnTo>
                  <a:lnTo>
                    <a:pt x="4514" y="4728"/>
                  </a:lnTo>
                  <a:lnTo>
                    <a:pt x="4532" y="4814"/>
                  </a:lnTo>
                  <a:lnTo>
                    <a:pt x="4549" y="4879"/>
                  </a:lnTo>
                  <a:lnTo>
                    <a:pt x="4566" y="4930"/>
                  </a:lnTo>
                  <a:lnTo>
                    <a:pt x="4583" y="4971"/>
                  </a:lnTo>
                  <a:lnTo>
                    <a:pt x="4600" y="5004"/>
                  </a:lnTo>
                  <a:lnTo>
                    <a:pt x="4617" y="5032"/>
                  </a:lnTo>
                  <a:lnTo>
                    <a:pt x="4634" y="5055"/>
                  </a:lnTo>
                  <a:lnTo>
                    <a:pt x="4651" y="5076"/>
                  </a:lnTo>
                  <a:lnTo>
                    <a:pt x="4668" y="5094"/>
                  </a:lnTo>
                  <a:lnTo>
                    <a:pt x="4686" y="5110"/>
                  </a:lnTo>
                  <a:lnTo>
                    <a:pt x="4702" y="5124"/>
                  </a:lnTo>
                  <a:lnTo>
                    <a:pt x="4719" y="5136"/>
                  </a:lnTo>
                  <a:lnTo>
                    <a:pt x="4737" y="5147"/>
                  </a:lnTo>
                  <a:lnTo>
                    <a:pt x="4753" y="5157"/>
                  </a:lnTo>
                  <a:lnTo>
                    <a:pt x="4770" y="5165"/>
                  </a:lnTo>
                  <a:lnTo>
                    <a:pt x="4788" y="5171"/>
                  </a:lnTo>
                  <a:lnTo>
                    <a:pt x="4805" y="5176"/>
                  </a:lnTo>
                  <a:lnTo>
                    <a:pt x="4821" y="5181"/>
                  </a:lnTo>
                  <a:lnTo>
                    <a:pt x="4839" y="5184"/>
                  </a:lnTo>
                  <a:lnTo>
                    <a:pt x="4890" y="5185"/>
                  </a:lnTo>
                  <a:lnTo>
                    <a:pt x="4907" y="5181"/>
                  </a:lnTo>
                  <a:lnTo>
                    <a:pt x="4923" y="5177"/>
                  </a:lnTo>
                  <a:lnTo>
                    <a:pt x="4941" y="5173"/>
                  </a:lnTo>
                  <a:lnTo>
                    <a:pt x="4958" y="5170"/>
                  </a:lnTo>
                  <a:lnTo>
                    <a:pt x="4975" y="5167"/>
                  </a:lnTo>
                  <a:lnTo>
                    <a:pt x="5026" y="5169"/>
                  </a:lnTo>
                  <a:lnTo>
                    <a:pt x="5043" y="5172"/>
                  </a:lnTo>
                  <a:lnTo>
                    <a:pt x="5060" y="5176"/>
                  </a:lnTo>
                  <a:lnTo>
                    <a:pt x="5077" y="5181"/>
                  </a:lnTo>
                  <a:lnTo>
                    <a:pt x="5095" y="5188"/>
                  </a:lnTo>
                  <a:lnTo>
                    <a:pt x="5111" y="5194"/>
                  </a:lnTo>
                  <a:lnTo>
                    <a:pt x="5128" y="5200"/>
                  </a:lnTo>
                  <a:lnTo>
                    <a:pt x="5146" y="5204"/>
                  </a:lnTo>
                  <a:lnTo>
                    <a:pt x="5162" y="5208"/>
                  </a:lnTo>
                  <a:lnTo>
                    <a:pt x="5179" y="5212"/>
                  </a:lnTo>
                  <a:lnTo>
                    <a:pt x="5197" y="5216"/>
                  </a:lnTo>
                  <a:lnTo>
                    <a:pt x="5214" y="5219"/>
                  </a:lnTo>
                  <a:lnTo>
                    <a:pt x="5248" y="5224"/>
                  </a:lnTo>
                  <a:lnTo>
                    <a:pt x="5316" y="5225"/>
                  </a:lnTo>
                  <a:lnTo>
                    <a:pt x="5350" y="5219"/>
                  </a:lnTo>
                  <a:lnTo>
                    <a:pt x="5367" y="5215"/>
                  </a:lnTo>
                  <a:lnTo>
                    <a:pt x="5384" y="5209"/>
                  </a:lnTo>
                  <a:lnTo>
                    <a:pt x="5401" y="5204"/>
                  </a:lnTo>
                  <a:lnTo>
                    <a:pt x="5418" y="5198"/>
                  </a:lnTo>
                  <a:lnTo>
                    <a:pt x="5435" y="5190"/>
                  </a:lnTo>
                  <a:lnTo>
                    <a:pt x="5452" y="5180"/>
                  </a:lnTo>
                  <a:lnTo>
                    <a:pt x="5469" y="5168"/>
                  </a:lnTo>
                  <a:lnTo>
                    <a:pt x="5486" y="5155"/>
                  </a:lnTo>
                  <a:lnTo>
                    <a:pt x="5504" y="5140"/>
                  </a:lnTo>
                  <a:lnTo>
                    <a:pt x="5520" y="5121"/>
                  </a:lnTo>
                  <a:lnTo>
                    <a:pt x="5538" y="5099"/>
                  </a:lnTo>
                  <a:lnTo>
                    <a:pt x="5555" y="5074"/>
                  </a:lnTo>
                  <a:lnTo>
                    <a:pt x="5571" y="5046"/>
                  </a:lnTo>
                  <a:lnTo>
                    <a:pt x="5589" y="5013"/>
                  </a:lnTo>
                  <a:lnTo>
                    <a:pt x="5606" y="4973"/>
                  </a:lnTo>
                  <a:lnTo>
                    <a:pt x="5623" y="4926"/>
                  </a:lnTo>
                  <a:lnTo>
                    <a:pt x="5640" y="4869"/>
                  </a:lnTo>
                  <a:lnTo>
                    <a:pt x="5657" y="4799"/>
                  </a:lnTo>
                  <a:lnTo>
                    <a:pt x="5674" y="4712"/>
                  </a:lnTo>
                  <a:lnTo>
                    <a:pt x="5691" y="4605"/>
                  </a:lnTo>
                  <a:lnTo>
                    <a:pt x="5708" y="4477"/>
                  </a:lnTo>
                  <a:lnTo>
                    <a:pt x="5725" y="4326"/>
                  </a:lnTo>
                  <a:lnTo>
                    <a:pt x="5743" y="4159"/>
                  </a:lnTo>
                  <a:lnTo>
                    <a:pt x="5759" y="3984"/>
                  </a:lnTo>
                  <a:lnTo>
                    <a:pt x="5776" y="3816"/>
                  </a:lnTo>
                  <a:lnTo>
                    <a:pt x="5794" y="3670"/>
                  </a:lnTo>
                  <a:lnTo>
                    <a:pt x="5810" y="3565"/>
                  </a:lnTo>
                  <a:lnTo>
                    <a:pt x="5827" y="3516"/>
                  </a:lnTo>
                  <a:lnTo>
                    <a:pt x="5845" y="3530"/>
                  </a:lnTo>
                  <a:lnTo>
                    <a:pt x="5861" y="3607"/>
                  </a:lnTo>
                  <a:lnTo>
                    <a:pt x="5878" y="3737"/>
                  </a:lnTo>
                  <a:lnTo>
                    <a:pt x="5896" y="3906"/>
                  </a:lnTo>
                  <a:lnTo>
                    <a:pt x="5913" y="4096"/>
                  </a:lnTo>
                  <a:lnTo>
                    <a:pt x="5929" y="4288"/>
                  </a:lnTo>
                  <a:lnTo>
                    <a:pt x="5947" y="4469"/>
                  </a:lnTo>
                  <a:lnTo>
                    <a:pt x="5964" y="4629"/>
                  </a:lnTo>
                  <a:lnTo>
                    <a:pt x="5980" y="4764"/>
                  </a:lnTo>
                  <a:lnTo>
                    <a:pt x="5998" y="4871"/>
                  </a:lnTo>
                  <a:lnTo>
                    <a:pt x="6015" y="4954"/>
                  </a:lnTo>
                  <a:lnTo>
                    <a:pt x="6032" y="5019"/>
                  </a:lnTo>
                  <a:lnTo>
                    <a:pt x="6049" y="5069"/>
                  </a:lnTo>
                  <a:lnTo>
                    <a:pt x="6066" y="5107"/>
                  </a:lnTo>
                  <a:lnTo>
                    <a:pt x="6083" y="5135"/>
                  </a:lnTo>
                  <a:lnTo>
                    <a:pt x="6100" y="5157"/>
                  </a:lnTo>
                  <a:lnTo>
                    <a:pt x="6117" y="5175"/>
                  </a:lnTo>
                  <a:lnTo>
                    <a:pt x="6134" y="5189"/>
                  </a:lnTo>
                  <a:lnTo>
                    <a:pt x="6152" y="5199"/>
                  </a:lnTo>
                  <a:lnTo>
                    <a:pt x="6168" y="5208"/>
                  </a:lnTo>
                  <a:lnTo>
                    <a:pt x="6185" y="5217"/>
                  </a:lnTo>
                  <a:lnTo>
                    <a:pt x="6203" y="5224"/>
                  </a:lnTo>
                  <a:lnTo>
                    <a:pt x="6219" y="5231"/>
                  </a:lnTo>
                  <a:lnTo>
                    <a:pt x="6236" y="5237"/>
                  </a:lnTo>
                  <a:lnTo>
                    <a:pt x="6254" y="5243"/>
                  </a:lnTo>
                  <a:lnTo>
                    <a:pt x="6270" y="5247"/>
                  </a:lnTo>
                  <a:lnTo>
                    <a:pt x="6305" y="5251"/>
                  </a:lnTo>
                  <a:lnTo>
                    <a:pt x="6322" y="5254"/>
                  </a:lnTo>
                  <a:lnTo>
                    <a:pt x="6339" y="5258"/>
                  </a:lnTo>
                  <a:lnTo>
                    <a:pt x="6356" y="5261"/>
                  </a:lnTo>
                  <a:lnTo>
                    <a:pt x="6390" y="5263"/>
                  </a:lnTo>
                  <a:lnTo>
                    <a:pt x="6577" y="5263"/>
                  </a:lnTo>
                  <a:lnTo>
                    <a:pt x="6612" y="5267"/>
                  </a:lnTo>
                  <a:lnTo>
                    <a:pt x="6646" y="5272"/>
                  </a:lnTo>
                  <a:lnTo>
                    <a:pt x="6663" y="5275"/>
                  </a:lnTo>
                  <a:lnTo>
                    <a:pt x="6697" y="5281"/>
                  </a:lnTo>
                  <a:lnTo>
                    <a:pt x="6731" y="5282"/>
                  </a:lnTo>
                  <a:lnTo>
                    <a:pt x="6765" y="5285"/>
                  </a:lnTo>
                  <a:lnTo>
                    <a:pt x="6799" y="5289"/>
                  </a:lnTo>
                  <a:lnTo>
                    <a:pt x="6851" y="5289"/>
                  </a:lnTo>
                  <a:lnTo>
                    <a:pt x="6902" y="5292"/>
                  </a:lnTo>
                  <a:lnTo>
                    <a:pt x="6953" y="5292"/>
                  </a:lnTo>
                  <a:lnTo>
                    <a:pt x="7004" y="5294"/>
                  </a:lnTo>
                  <a:lnTo>
                    <a:pt x="7265" y="5295"/>
                  </a:lnTo>
                </a:path>
              </a:pathLst>
            </a:custGeom>
            <a:noFill/>
            <a:ln w="635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Rahmen 4.5 ppm">
              <a:extLst>
                <a:ext uri="{FF2B5EF4-FFF2-40B4-BE49-F238E27FC236}">
                  <a16:creationId xmlns:a16="http://schemas.microsoft.com/office/drawing/2014/main" id="{6EAFEF78-7625-96D9-8204-3376BFB94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626" y="1939925"/>
              <a:ext cx="2362200" cy="3414713"/>
            </a:xfrm>
            <a:prstGeom prst="rect">
              <a:avLst/>
            </a:prstGeom>
            <a:noFill/>
            <a:ln w="19050" cap="flat">
              <a:solidFill>
                <a:srgbClr val="00A3D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28" name="Peaklabel 4.5 ppm">
              <a:extLst>
                <a:ext uri="{FF2B5EF4-FFF2-40B4-BE49-F238E27FC236}">
                  <a16:creationId xmlns:a16="http://schemas.microsoft.com/office/drawing/2014/main" id="{2DA5BF11-C651-5390-D227-AB5051D8DD64}"/>
                </a:ext>
              </a:extLst>
            </p:cNvPr>
            <p:cNvGrpSpPr/>
            <p:nvPr/>
          </p:nvGrpSpPr>
          <p:grpSpPr>
            <a:xfrm>
              <a:off x="2283213" y="2015181"/>
              <a:ext cx="1878515" cy="2210593"/>
              <a:chOff x="2283213" y="2015181"/>
              <a:chExt cx="1878515" cy="2210593"/>
            </a:xfrm>
          </p:grpSpPr>
          <p:sp>
            <p:nvSpPr>
              <p:cNvPr id="115" name="Textfeld 114">
                <a:extLst>
                  <a:ext uri="{FF2B5EF4-FFF2-40B4-BE49-F238E27FC236}">
                    <a16:creationId xmlns:a16="http://schemas.microsoft.com/office/drawing/2014/main" id="{B6288ADF-589D-5A1B-B226-1C1DF6ED6841}"/>
                  </a:ext>
                </a:extLst>
              </p:cNvPr>
              <p:cNvSpPr txBox="1"/>
              <p:nvPr/>
            </p:nvSpPr>
            <p:spPr>
              <a:xfrm rot="16200000">
                <a:off x="1967325" y="3540554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1139.03</a:t>
                </a:r>
              </a:p>
            </p:txBody>
          </p:sp>
          <p:sp>
            <p:nvSpPr>
              <p:cNvPr id="117" name="Textfeld 116">
                <a:extLst>
                  <a:ext uri="{FF2B5EF4-FFF2-40B4-BE49-F238E27FC236}">
                    <a16:creationId xmlns:a16="http://schemas.microsoft.com/office/drawing/2014/main" id="{F78D3B29-9354-04A4-71A9-BF3C0EEBE0CE}"/>
                  </a:ext>
                </a:extLst>
              </p:cNvPr>
              <p:cNvSpPr txBox="1"/>
              <p:nvPr/>
            </p:nvSpPr>
            <p:spPr>
              <a:xfrm rot="16200000">
                <a:off x="2470386" y="2365842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1133.69</a:t>
                </a:r>
              </a:p>
            </p:txBody>
          </p:sp>
          <p:sp>
            <p:nvSpPr>
              <p:cNvPr id="118" name="Textfeld 117">
                <a:extLst>
                  <a:ext uri="{FF2B5EF4-FFF2-40B4-BE49-F238E27FC236}">
                    <a16:creationId xmlns:a16="http://schemas.microsoft.com/office/drawing/2014/main" id="{21F0FA9D-8FA2-D003-27C2-8A95D3D84C55}"/>
                  </a:ext>
                </a:extLst>
              </p:cNvPr>
              <p:cNvSpPr txBox="1"/>
              <p:nvPr/>
            </p:nvSpPr>
            <p:spPr>
              <a:xfrm rot="16200000">
                <a:off x="2973447" y="2331069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1128.36</a:t>
                </a:r>
              </a:p>
            </p:txBody>
          </p:sp>
          <p:sp>
            <p:nvSpPr>
              <p:cNvPr id="119" name="Textfeld 118">
                <a:extLst>
                  <a:ext uri="{FF2B5EF4-FFF2-40B4-BE49-F238E27FC236}">
                    <a16:creationId xmlns:a16="http://schemas.microsoft.com/office/drawing/2014/main" id="{BC2D698D-69C8-FA12-9EF1-055BA106AC46}"/>
                  </a:ext>
                </a:extLst>
              </p:cNvPr>
              <p:cNvSpPr txBox="1"/>
              <p:nvPr/>
            </p:nvSpPr>
            <p:spPr>
              <a:xfrm rot="16200000">
                <a:off x="3476508" y="3540554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1123.03</a:t>
                </a:r>
              </a:p>
            </p:txBody>
          </p:sp>
          <p:sp>
            <p:nvSpPr>
              <p:cNvPr id="120" name="Textfeld 119">
                <a:extLst>
                  <a:ext uri="{FF2B5EF4-FFF2-40B4-BE49-F238E27FC236}">
                    <a16:creationId xmlns:a16="http://schemas.microsoft.com/office/drawing/2014/main" id="{E5526C4F-89C3-E15E-74A7-BECAD21BEA6C}"/>
                  </a:ext>
                </a:extLst>
              </p:cNvPr>
              <p:cNvSpPr txBox="1"/>
              <p:nvPr/>
            </p:nvSpPr>
            <p:spPr>
              <a:xfrm rot="16200000">
                <a:off x="3740356" y="2333007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  <p:grpSp>
          <p:nvGrpSpPr>
            <p:cNvPr id="127" name="Skala 4.5 ppm">
              <a:extLst>
                <a:ext uri="{FF2B5EF4-FFF2-40B4-BE49-F238E27FC236}">
                  <a16:creationId xmlns:a16="http://schemas.microsoft.com/office/drawing/2014/main" id="{C380F299-8FA2-7924-7EAD-255DF7889CBE}"/>
                </a:ext>
              </a:extLst>
            </p:cNvPr>
            <p:cNvGrpSpPr/>
            <p:nvPr/>
          </p:nvGrpSpPr>
          <p:grpSpPr>
            <a:xfrm>
              <a:off x="2079626" y="4962525"/>
              <a:ext cx="2362200" cy="406639"/>
              <a:chOff x="2079626" y="4962525"/>
              <a:chExt cx="2362200" cy="406639"/>
            </a:xfrm>
          </p:grpSpPr>
          <p:sp>
            <p:nvSpPr>
              <p:cNvPr id="46" name="Skalenticks 4.5 ppm">
                <a:extLst>
                  <a:ext uri="{FF2B5EF4-FFF2-40B4-BE49-F238E27FC236}">
                    <a16:creationId xmlns:a16="http://schemas.microsoft.com/office/drawing/2014/main" id="{83AFE1E3-173F-3001-A796-79CF11BB5F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79626" y="4962525"/>
                <a:ext cx="2362200" cy="90488"/>
              </a:xfrm>
              <a:custGeom>
                <a:avLst/>
                <a:gdLst>
                  <a:gd name="T0" fmla="*/ 7266 w 7266"/>
                  <a:gd name="T1" fmla="*/ 95 h 278"/>
                  <a:gd name="T2" fmla="*/ 7266 w 7266"/>
                  <a:gd name="T3" fmla="*/ 0 h 278"/>
                  <a:gd name="T4" fmla="*/ 0 w 7266"/>
                  <a:gd name="T5" fmla="*/ 0 h 278"/>
                  <a:gd name="T6" fmla="*/ 0 w 7266"/>
                  <a:gd name="T7" fmla="*/ 95 h 278"/>
                  <a:gd name="T8" fmla="*/ 6539 w 7266"/>
                  <a:gd name="T9" fmla="*/ 95 h 278"/>
                  <a:gd name="T10" fmla="*/ 6539 w 7266"/>
                  <a:gd name="T11" fmla="*/ 0 h 278"/>
                  <a:gd name="T12" fmla="*/ 5812 w 7266"/>
                  <a:gd name="T13" fmla="*/ 95 h 278"/>
                  <a:gd name="T14" fmla="*/ 5812 w 7266"/>
                  <a:gd name="T15" fmla="*/ 0 h 278"/>
                  <a:gd name="T16" fmla="*/ 5085 w 7266"/>
                  <a:gd name="T17" fmla="*/ 278 h 278"/>
                  <a:gd name="T18" fmla="*/ 5085 w 7266"/>
                  <a:gd name="T19" fmla="*/ 0 h 278"/>
                  <a:gd name="T20" fmla="*/ 4358 w 7266"/>
                  <a:gd name="T21" fmla="*/ 95 h 278"/>
                  <a:gd name="T22" fmla="*/ 4358 w 7266"/>
                  <a:gd name="T23" fmla="*/ 0 h 278"/>
                  <a:gd name="T24" fmla="*/ 3633 w 7266"/>
                  <a:gd name="T25" fmla="*/ 95 h 278"/>
                  <a:gd name="T26" fmla="*/ 3633 w 7266"/>
                  <a:gd name="T27" fmla="*/ 0 h 278"/>
                  <a:gd name="T28" fmla="*/ 2906 w 7266"/>
                  <a:gd name="T29" fmla="*/ 95 h 278"/>
                  <a:gd name="T30" fmla="*/ 2906 w 7266"/>
                  <a:gd name="T31" fmla="*/ 0 h 278"/>
                  <a:gd name="T32" fmla="*/ 2179 w 7266"/>
                  <a:gd name="T33" fmla="*/ 95 h 278"/>
                  <a:gd name="T34" fmla="*/ 2179 w 7266"/>
                  <a:gd name="T35" fmla="*/ 0 h 278"/>
                  <a:gd name="T36" fmla="*/ 1452 w 7266"/>
                  <a:gd name="T37" fmla="*/ 278 h 278"/>
                  <a:gd name="T38" fmla="*/ 1452 w 7266"/>
                  <a:gd name="T39" fmla="*/ 0 h 278"/>
                  <a:gd name="T40" fmla="*/ 725 w 7266"/>
                  <a:gd name="T41" fmla="*/ 95 h 278"/>
                  <a:gd name="T42" fmla="*/ 725 w 7266"/>
                  <a:gd name="T43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266" h="278">
                    <a:moveTo>
                      <a:pt x="7266" y="95"/>
                    </a:moveTo>
                    <a:lnTo>
                      <a:pt x="7266" y="0"/>
                    </a:lnTo>
                    <a:lnTo>
                      <a:pt x="0" y="0"/>
                    </a:lnTo>
                    <a:lnTo>
                      <a:pt x="0" y="95"/>
                    </a:lnTo>
                    <a:moveTo>
                      <a:pt x="6539" y="95"/>
                    </a:moveTo>
                    <a:lnTo>
                      <a:pt x="6539" y="0"/>
                    </a:lnTo>
                    <a:moveTo>
                      <a:pt x="5812" y="95"/>
                    </a:moveTo>
                    <a:lnTo>
                      <a:pt x="5812" y="0"/>
                    </a:lnTo>
                    <a:moveTo>
                      <a:pt x="5085" y="278"/>
                    </a:moveTo>
                    <a:lnTo>
                      <a:pt x="5085" y="0"/>
                    </a:lnTo>
                    <a:moveTo>
                      <a:pt x="4358" y="95"/>
                    </a:moveTo>
                    <a:lnTo>
                      <a:pt x="4358" y="0"/>
                    </a:lnTo>
                    <a:moveTo>
                      <a:pt x="3633" y="95"/>
                    </a:moveTo>
                    <a:lnTo>
                      <a:pt x="3633" y="0"/>
                    </a:lnTo>
                    <a:moveTo>
                      <a:pt x="2906" y="95"/>
                    </a:moveTo>
                    <a:lnTo>
                      <a:pt x="2906" y="0"/>
                    </a:lnTo>
                    <a:moveTo>
                      <a:pt x="2179" y="95"/>
                    </a:moveTo>
                    <a:lnTo>
                      <a:pt x="2179" y="0"/>
                    </a:lnTo>
                    <a:moveTo>
                      <a:pt x="1452" y="278"/>
                    </a:moveTo>
                    <a:lnTo>
                      <a:pt x="1452" y="0"/>
                    </a:lnTo>
                    <a:moveTo>
                      <a:pt x="725" y="95"/>
                    </a:moveTo>
                    <a:lnTo>
                      <a:pt x="725" y="0"/>
                    </a:lnTo>
                  </a:path>
                </a:pathLst>
              </a:custGeom>
              <a:noFill/>
              <a:ln w="19050" cap="flat">
                <a:solidFill>
                  <a:srgbClr val="3333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126" name="Skalenbeschriftung 4.5 ppm">
                <a:extLst>
                  <a:ext uri="{FF2B5EF4-FFF2-40B4-BE49-F238E27FC236}">
                    <a16:creationId xmlns:a16="http://schemas.microsoft.com/office/drawing/2014/main" id="{39E4FD35-C871-AD85-0192-210C4130A153}"/>
                  </a:ext>
                </a:extLst>
              </p:cNvPr>
              <p:cNvGrpSpPr/>
              <p:nvPr/>
            </p:nvGrpSpPr>
            <p:grpSpPr>
              <a:xfrm>
                <a:off x="2236741" y="4999832"/>
                <a:ext cx="1811761" cy="369332"/>
                <a:chOff x="2236741" y="4999832"/>
                <a:chExt cx="1811761" cy="369332"/>
              </a:xfrm>
            </p:grpSpPr>
            <p:sp>
              <p:nvSpPr>
                <p:cNvPr id="124" name="Textfeld 123">
                  <a:extLst>
                    <a:ext uri="{FF2B5EF4-FFF2-40B4-BE49-F238E27FC236}">
                      <a16:creationId xmlns:a16="http://schemas.microsoft.com/office/drawing/2014/main" id="{32CA90DB-3439-A6DE-4A88-CD48333237A2}"/>
                    </a:ext>
                  </a:extLst>
                </p:cNvPr>
                <p:cNvSpPr txBox="1"/>
                <p:nvPr/>
              </p:nvSpPr>
              <p:spPr>
                <a:xfrm>
                  <a:off x="2236741" y="4999832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4.55</a:t>
                  </a:r>
                </a:p>
              </p:txBody>
            </p:sp>
            <p:sp>
              <p:nvSpPr>
                <p:cNvPr id="125" name="Textfeld 124">
                  <a:extLst>
                    <a:ext uri="{FF2B5EF4-FFF2-40B4-BE49-F238E27FC236}">
                      <a16:creationId xmlns:a16="http://schemas.microsoft.com/office/drawing/2014/main" id="{B3EA19F0-8890-9D1A-9CBB-7514F0DCA990}"/>
                    </a:ext>
                  </a:extLst>
                </p:cNvPr>
                <p:cNvSpPr txBox="1"/>
                <p:nvPr/>
              </p:nvSpPr>
              <p:spPr>
                <a:xfrm>
                  <a:off x="3414995" y="4999832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4.50</a:t>
                  </a:r>
                </a:p>
              </p:txBody>
            </p:sp>
          </p:grpSp>
        </p:grpSp>
      </p:grpSp>
      <p:grpSp>
        <p:nvGrpSpPr>
          <p:cNvPr id="136" name="Aussschnitt 1.2 ppm">
            <a:extLst>
              <a:ext uri="{FF2B5EF4-FFF2-40B4-BE49-F238E27FC236}">
                <a16:creationId xmlns:a16="http://schemas.microsoft.com/office/drawing/2014/main" id="{F290C505-F8BE-6FB8-13B5-169DE2114CB4}"/>
              </a:ext>
            </a:extLst>
          </p:cNvPr>
          <p:cNvGrpSpPr/>
          <p:nvPr/>
        </p:nvGrpSpPr>
        <p:grpSpPr>
          <a:xfrm>
            <a:off x="8357771" y="1853403"/>
            <a:ext cx="2520829" cy="3497359"/>
            <a:chOff x="8357771" y="1853403"/>
            <a:chExt cx="2520829" cy="3497359"/>
          </a:xfrm>
        </p:grpSpPr>
        <p:sp>
          <p:nvSpPr>
            <p:cNvPr id="82" name="Spektrum 1.2 ppm">
              <a:extLst>
                <a:ext uri="{FF2B5EF4-FFF2-40B4-BE49-F238E27FC236}">
                  <a16:creationId xmlns:a16="http://schemas.microsoft.com/office/drawing/2014/main" id="{01B758D8-9F18-65AC-457F-CCC5B5AD0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4388" y="2736850"/>
              <a:ext cx="2362200" cy="2111375"/>
            </a:xfrm>
            <a:custGeom>
              <a:avLst/>
              <a:gdLst>
                <a:gd name="T0" fmla="*/ 538 w 7266"/>
                <a:gd name="T1" fmla="*/ 6490 h 6490"/>
                <a:gd name="T2" fmla="*/ 982 w 7266"/>
                <a:gd name="T3" fmla="*/ 6489 h 6490"/>
                <a:gd name="T4" fmla="*/ 1220 w 7266"/>
                <a:gd name="T5" fmla="*/ 6488 h 6490"/>
                <a:gd name="T6" fmla="*/ 1442 w 7266"/>
                <a:gd name="T7" fmla="*/ 6489 h 6490"/>
                <a:gd name="T8" fmla="*/ 2072 w 7266"/>
                <a:gd name="T9" fmla="*/ 6487 h 6490"/>
                <a:gd name="T10" fmla="*/ 2413 w 7266"/>
                <a:gd name="T11" fmla="*/ 6484 h 6490"/>
                <a:gd name="T12" fmla="*/ 2703 w 7266"/>
                <a:gd name="T13" fmla="*/ 6482 h 6490"/>
                <a:gd name="T14" fmla="*/ 2891 w 7266"/>
                <a:gd name="T15" fmla="*/ 6478 h 6490"/>
                <a:gd name="T16" fmla="*/ 3045 w 7266"/>
                <a:gd name="T17" fmla="*/ 6473 h 6490"/>
                <a:gd name="T18" fmla="*/ 3164 w 7266"/>
                <a:gd name="T19" fmla="*/ 6466 h 6490"/>
                <a:gd name="T20" fmla="*/ 3249 w 7266"/>
                <a:gd name="T21" fmla="*/ 6454 h 6490"/>
                <a:gd name="T22" fmla="*/ 3334 w 7266"/>
                <a:gd name="T23" fmla="*/ 6435 h 6490"/>
                <a:gd name="T24" fmla="*/ 3419 w 7266"/>
                <a:gd name="T25" fmla="*/ 6401 h 6490"/>
                <a:gd name="T26" fmla="*/ 3521 w 7266"/>
                <a:gd name="T27" fmla="*/ 6393 h 6490"/>
                <a:gd name="T28" fmla="*/ 3607 w 7266"/>
                <a:gd name="T29" fmla="*/ 6337 h 6490"/>
                <a:gd name="T30" fmla="*/ 3692 w 7266"/>
                <a:gd name="T31" fmla="*/ 6226 h 6490"/>
                <a:gd name="T32" fmla="*/ 3777 w 7266"/>
                <a:gd name="T33" fmla="*/ 5995 h 6490"/>
                <a:gd name="T34" fmla="*/ 3863 w 7266"/>
                <a:gd name="T35" fmla="*/ 5475 h 6490"/>
                <a:gd name="T36" fmla="*/ 3948 w 7266"/>
                <a:gd name="T37" fmla="*/ 4269 h 6490"/>
                <a:gd name="T38" fmla="*/ 4033 w 7266"/>
                <a:gd name="T39" fmla="*/ 62 h 6490"/>
                <a:gd name="T40" fmla="*/ 4118 w 7266"/>
                <a:gd name="T41" fmla="*/ 3726 h 6490"/>
                <a:gd name="T42" fmla="*/ 4204 w 7266"/>
                <a:gd name="T43" fmla="*/ 5661 h 6490"/>
                <a:gd name="T44" fmla="*/ 4288 w 7266"/>
                <a:gd name="T45" fmla="*/ 6142 h 6490"/>
                <a:gd name="T46" fmla="*/ 4374 w 7266"/>
                <a:gd name="T47" fmla="*/ 6286 h 6490"/>
                <a:gd name="T48" fmla="*/ 4459 w 7266"/>
                <a:gd name="T49" fmla="*/ 6347 h 6490"/>
                <a:gd name="T50" fmla="*/ 4545 w 7266"/>
                <a:gd name="T51" fmla="*/ 6380 h 6490"/>
                <a:gd name="T52" fmla="*/ 4630 w 7266"/>
                <a:gd name="T53" fmla="*/ 6397 h 6490"/>
                <a:gd name="T54" fmla="*/ 4749 w 7266"/>
                <a:gd name="T55" fmla="*/ 6382 h 6490"/>
                <a:gd name="T56" fmla="*/ 4834 w 7266"/>
                <a:gd name="T57" fmla="*/ 6396 h 6490"/>
                <a:gd name="T58" fmla="*/ 4936 w 7266"/>
                <a:gd name="T59" fmla="*/ 6379 h 6490"/>
                <a:gd name="T60" fmla="*/ 5073 w 7266"/>
                <a:gd name="T61" fmla="*/ 6379 h 6490"/>
                <a:gd name="T62" fmla="*/ 5159 w 7266"/>
                <a:gd name="T63" fmla="*/ 6329 h 6490"/>
                <a:gd name="T64" fmla="*/ 5243 w 7266"/>
                <a:gd name="T65" fmla="*/ 6223 h 6490"/>
                <a:gd name="T66" fmla="*/ 5329 w 7266"/>
                <a:gd name="T67" fmla="*/ 5998 h 6490"/>
                <a:gd name="T68" fmla="*/ 5414 w 7266"/>
                <a:gd name="T69" fmla="*/ 5481 h 6490"/>
                <a:gd name="T70" fmla="*/ 5499 w 7266"/>
                <a:gd name="T71" fmla="*/ 4265 h 6490"/>
                <a:gd name="T72" fmla="*/ 5584 w 7266"/>
                <a:gd name="T73" fmla="*/ 0 h 6490"/>
                <a:gd name="T74" fmla="*/ 5670 w 7266"/>
                <a:gd name="T75" fmla="*/ 3714 h 6490"/>
                <a:gd name="T76" fmla="*/ 5755 w 7266"/>
                <a:gd name="T77" fmla="*/ 5629 h 6490"/>
                <a:gd name="T78" fmla="*/ 5840 w 7266"/>
                <a:gd name="T79" fmla="*/ 6114 h 6490"/>
                <a:gd name="T80" fmla="*/ 5925 w 7266"/>
                <a:gd name="T81" fmla="*/ 6264 h 6490"/>
                <a:gd name="T82" fmla="*/ 6011 w 7266"/>
                <a:gd name="T83" fmla="*/ 6332 h 6490"/>
                <a:gd name="T84" fmla="*/ 6096 w 7266"/>
                <a:gd name="T85" fmla="*/ 6370 h 6490"/>
                <a:gd name="T86" fmla="*/ 6181 w 7266"/>
                <a:gd name="T87" fmla="*/ 6392 h 6490"/>
                <a:gd name="T88" fmla="*/ 6283 w 7266"/>
                <a:gd name="T89" fmla="*/ 6392 h 6490"/>
                <a:gd name="T90" fmla="*/ 6386 w 7266"/>
                <a:gd name="T91" fmla="*/ 6414 h 6490"/>
                <a:gd name="T92" fmla="*/ 6471 w 7266"/>
                <a:gd name="T93" fmla="*/ 6437 h 6490"/>
                <a:gd name="T94" fmla="*/ 6573 w 7266"/>
                <a:gd name="T95" fmla="*/ 6447 h 6490"/>
                <a:gd name="T96" fmla="*/ 6692 w 7266"/>
                <a:gd name="T97" fmla="*/ 6454 h 6490"/>
                <a:gd name="T98" fmla="*/ 6829 w 7266"/>
                <a:gd name="T99" fmla="*/ 6460 h 6490"/>
                <a:gd name="T100" fmla="*/ 6966 w 7266"/>
                <a:gd name="T101" fmla="*/ 6466 h 6490"/>
                <a:gd name="T102" fmla="*/ 7170 w 7266"/>
                <a:gd name="T103" fmla="*/ 6471 h 6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266" h="6490">
                  <a:moveTo>
                    <a:pt x="0" y="6490"/>
                  </a:moveTo>
                  <a:lnTo>
                    <a:pt x="61" y="6490"/>
                  </a:lnTo>
                  <a:lnTo>
                    <a:pt x="129" y="6490"/>
                  </a:lnTo>
                  <a:lnTo>
                    <a:pt x="248" y="6490"/>
                  </a:lnTo>
                  <a:lnTo>
                    <a:pt x="538" y="6490"/>
                  </a:lnTo>
                  <a:lnTo>
                    <a:pt x="641" y="6490"/>
                  </a:lnTo>
                  <a:lnTo>
                    <a:pt x="657" y="6490"/>
                  </a:lnTo>
                  <a:lnTo>
                    <a:pt x="777" y="6489"/>
                  </a:lnTo>
                  <a:lnTo>
                    <a:pt x="794" y="6489"/>
                  </a:lnTo>
                  <a:lnTo>
                    <a:pt x="982" y="6489"/>
                  </a:lnTo>
                  <a:lnTo>
                    <a:pt x="1033" y="6488"/>
                  </a:lnTo>
                  <a:lnTo>
                    <a:pt x="1066" y="6487"/>
                  </a:lnTo>
                  <a:lnTo>
                    <a:pt x="1135" y="6487"/>
                  </a:lnTo>
                  <a:lnTo>
                    <a:pt x="1169" y="6488"/>
                  </a:lnTo>
                  <a:lnTo>
                    <a:pt x="1220" y="6488"/>
                  </a:lnTo>
                  <a:lnTo>
                    <a:pt x="1237" y="6489"/>
                  </a:lnTo>
                  <a:lnTo>
                    <a:pt x="1322" y="6489"/>
                  </a:lnTo>
                  <a:lnTo>
                    <a:pt x="1340" y="6488"/>
                  </a:lnTo>
                  <a:lnTo>
                    <a:pt x="1424" y="6488"/>
                  </a:lnTo>
                  <a:lnTo>
                    <a:pt x="1442" y="6489"/>
                  </a:lnTo>
                  <a:lnTo>
                    <a:pt x="1732" y="6489"/>
                  </a:lnTo>
                  <a:lnTo>
                    <a:pt x="1749" y="6488"/>
                  </a:lnTo>
                  <a:lnTo>
                    <a:pt x="1937" y="6488"/>
                  </a:lnTo>
                  <a:lnTo>
                    <a:pt x="2004" y="6487"/>
                  </a:lnTo>
                  <a:lnTo>
                    <a:pt x="2072" y="6487"/>
                  </a:lnTo>
                  <a:lnTo>
                    <a:pt x="2141" y="6487"/>
                  </a:lnTo>
                  <a:lnTo>
                    <a:pt x="2158" y="6486"/>
                  </a:lnTo>
                  <a:lnTo>
                    <a:pt x="2346" y="6486"/>
                  </a:lnTo>
                  <a:lnTo>
                    <a:pt x="2362" y="6485"/>
                  </a:lnTo>
                  <a:lnTo>
                    <a:pt x="2413" y="6484"/>
                  </a:lnTo>
                  <a:lnTo>
                    <a:pt x="2430" y="6484"/>
                  </a:lnTo>
                  <a:lnTo>
                    <a:pt x="2550" y="6484"/>
                  </a:lnTo>
                  <a:lnTo>
                    <a:pt x="2567" y="6483"/>
                  </a:lnTo>
                  <a:lnTo>
                    <a:pt x="2686" y="6483"/>
                  </a:lnTo>
                  <a:lnTo>
                    <a:pt x="2703" y="6482"/>
                  </a:lnTo>
                  <a:lnTo>
                    <a:pt x="2755" y="6481"/>
                  </a:lnTo>
                  <a:lnTo>
                    <a:pt x="2771" y="6480"/>
                  </a:lnTo>
                  <a:lnTo>
                    <a:pt x="2822" y="6480"/>
                  </a:lnTo>
                  <a:lnTo>
                    <a:pt x="2840" y="6479"/>
                  </a:lnTo>
                  <a:lnTo>
                    <a:pt x="2891" y="6478"/>
                  </a:lnTo>
                  <a:lnTo>
                    <a:pt x="2908" y="6477"/>
                  </a:lnTo>
                  <a:lnTo>
                    <a:pt x="2942" y="6477"/>
                  </a:lnTo>
                  <a:lnTo>
                    <a:pt x="2976" y="6475"/>
                  </a:lnTo>
                  <a:lnTo>
                    <a:pt x="3027" y="6474"/>
                  </a:lnTo>
                  <a:lnTo>
                    <a:pt x="3045" y="6473"/>
                  </a:lnTo>
                  <a:lnTo>
                    <a:pt x="3078" y="6472"/>
                  </a:lnTo>
                  <a:lnTo>
                    <a:pt x="3096" y="6471"/>
                  </a:lnTo>
                  <a:lnTo>
                    <a:pt x="3112" y="6469"/>
                  </a:lnTo>
                  <a:lnTo>
                    <a:pt x="3147" y="6467"/>
                  </a:lnTo>
                  <a:lnTo>
                    <a:pt x="3164" y="6466"/>
                  </a:lnTo>
                  <a:lnTo>
                    <a:pt x="3180" y="6463"/>
                  </a:lnTo>
                  <a:lnTo>
                    <a:pt x="3198" y="6461"/>
                  </a:lnTo>
                  <a:lnTo>
                    <a:pt x="3215" y="6459"/>
                  </a:lnTo>
                  <a:lnTo>
                    <a:pt x="3231" y="6457"/>
                  </a:lnTo>
                  <a:lnTo>
                    <a:pt x="3249" y="6454"/>
                  </a:lnTo>
                  <a:lnTo>
                    <a:pt x="3266" y="6451"/>
                  </a:lnTo>
                  <a:lnTo>
                    <a:pt x="3283" y="6449"/>
                  </a:lnTo>
                  <a:lnTo>
                    <a:pt x="3300" y="6446"/>
                  </a:lnTo>
                  <a:lnTo>
                    <a:pt x="3317" y="6440"/>
                  </a:lnTo>
                  <a:lnTo>
                    <a:pt x="3334" y="6435"/>
                  </a:lnTo>
                  <a:lnTo>
                    <a:pt x="3351" y="6428"/>
                  </a:lnTo>
                  <a:lnTo>
                    <a:pt x="3368" y="6418"/>
                  </a:lnTo>
                  <a:lnTo>
                    <a:pt x="3385" y="6407"/>
                  </a:lnTo>
                  <a:lnTo>
                    <a:pt x="3402" y="6400"/>
                  </a:lnTo>
                  <a:lnTo>
                    <a:pt x="3419" y="6401"/>
                  </a:lnTo>
                  <a:lnTo>
                    <a:pt x="3436" y="6403"/>
                  </a:lnTo>
                  <a:lnTo>
                    <a:pt x="3454" y="6405"/>
                  </a:lnTo>
                  <a:lnTo>
                    <a:pt x="3487" y="6405"/>
                  </a:lnTo>
                  <a:lnTo>
                    <a:pt x="3505" y="6401"/>
                  </a:lnTo>
                  <a:lnTo>
                    <a:pt x="3521" y="6393"/>
                  </a:lnTo>
                  <a:lnTo>
                    <a:pt x="3539" y="6386"/>
                  </a:lnTo>
                  <a:lnTo>
                    <a:pt x="3556" y="6378"/>
                  </a:lnTo>
                  <a:lnTo>
                    <a:pt x="3573" y="6367"/>
                  </a:lnTo>
                  <a:lnTo>
                    <a:pt x="3590" y="6353"/>
                  </a:lnTo>
                  <a:lnTo>
                    <a:pt x="3607" y="6337"/>
                  </a:lnTo>
                  <a:lnTo>
                    <a:pt x="3624" y="6322"/>
                  </a:lnTo>
                  <a:lnTo>
                    <a:pt x="3641" y="6302"/>
                  </a:lnTo>
                  <a:lnTo>
                    <a:pt x="3658" y="6277"/>
                  </a:lnTo>
                  <a:lnTo>
                    <a:pt x="3675" y="6252"/>
                  </a:lnTo>
                  <a:lnTo>
                    <a:pt x="3692" y="6226"/>
                  </a:lnTo>
                  <a:lnTo>
                    <a:pt x="3709" y="6193"/>
                  </a:lnTo>
                  <a:lnTo>
                    <a:pt x="3726" y="6152"/>
                  </a:lnTo>
                  <a:lnTo>
                    <a:pt x="3744" y="6107"/>
                  </a:lnTo>
                  <a:lnTo>
                    <a:pt x="3760" y="6057"/>
                  </a:lnTo>
                  <a:lnTo>
                    <a:pt x="3777" y="5995"/>
                  </a:lnTo>
                  <a:lnTo>
                    <a:pt x="3795" y="5919"/>
                  </a:lnTo>
                  <a:lnTo>
                    <a:pt x="3812" y="5832"/>
                  </a:lnTo>
                  <a:lnTo>
                    <a:pt x="3828" y="5736"/>
                  </a:lnTo>
                  <a:lnTo>
                    <a:pt x="3846" y="5618"/>
                  </a:lnTo>
                  <a:lnTo>
                    <a:pt x="3863" y="5475"/>
                  </a:lnTo>
                  <a:lnTo>
                    <a:pt x="3879" y="5316"/>
                  </a:lnTo>
                  <a:lnTo>
                    <a:pt x="3897" y="5134"/>
                  </a:lnTo>
                  <a:lnTo>
                    <a:pt x="3914" y="4908"/>
                  </a:lnTo>
                  <a:lnTo>
                    <a:pt x="3930" y="4623"/>
                  </a:lnTo>
                  <a:lnTo>
                    <a:pt x="3948" y="4269"/>
                  </a:lnTo>
                  <a:lnTo>
                    <a:pt x="3965" y="3777"/>
                  </a:lnTo>
                  <a:lnTo>
                    <a:pt x="3982" y="3019"/>
                  </a:lnTo>
                  <a:lnTo>
                    <a:pt x="3999" y="1957"/>
                  </a:lnTo>
                  <a:lnTo>
                    <a:pt x="4016" y="822"/>
                  </a:lnTo>
                  <a:lnTo>
                    <a:pt x="4033" y="62"/>
                  </a:lnTo>
                  <a:lnTo>
                    <a:pt x="4050" y="31"/>
                  </a:lnTo>
                  <a:lnTo>
                    <a:pt x="4067" y="719"/>
                  </a:lnTo>
                  <a:lnTo>
                    <a:pt x="4084" y="1785"/>
                  </a:lnTo>
                  <a:lnTo>
                    <a:pt x="4102" y="2854"/>
                  </a:lnTo>
                  <a:lnTo>
                    <a:pt x="4118" y="3726"/>
                  </a:lnTo>
                  <a:lnTo>
                    <a:pt x="4135" y="4380"/>
                  </a:lnTo>
                  <a:lnTo>
                    <a:pt x="4153" y="4859"/>
                  </a:lnTo>
                  <a:lnTo>
                    <a:pt x="4169" y="5208"/>
                  </a:lnTo>
                  <a:lnTo>
                    <a:pt x="4186" y="5465"/>
                  </a:lnTo>
                  <a:lnTo>
                    <a:pt x="4204" y="5661"/>
                  </a:lnTo>
                  <a:lnTo>
                    <a:pt x="4221" y="5814"/>
                  </a:lnTo>
                  <a:lnTo>
                    <a:pt x="4237" y="5930"/>
                  </a:lnTo>
                  <a:lnTo>
                    <a:pt x="4255" y="6017"/>
                  </a:lnTo>
                  <a:lnTo>
                    <a:pt x="4272" y="6087"/>
                  </a:lnTo>
                  <a:lnTo>
                    <a:pt x="4288" y="6142"/>
                  </a:lnTo>
                  <a:lnTo>
                    <a:pt x="4306" y="6184"/>
                  </a:lnTo>
                  <a:lnTo>
                    <a:pt x="4323" y="6215"/>
                  </a:lnTo>
                  <a:lnTo>
                    <a:pt x="4340" y="6244"/>
                  </a:lnTo>
                  <a:lnTo>
                    <a:pt x="4357" y="6268"/>
                  </a:lnTo>
                  <a:lnTo>
                    <a:pt x="4374" y="6286"/>
                  </a:lnTo>
                  <a:lnTo>
                    <a:pt x="4391" y="6300"/>
                  </a:lnTo>
                  <a:lnTo>
                    <a:pt x="4408" y="6314"/>
                  </a:lnTo>
                  <a:lnTo>
                    <a:pt x="4425" y="6328"/>
                  </a:lnTo>
                  <a:lnTo>
                    <a:pt x="4442" y="6339"/>
                  </a:lnTo>
                  <a:lnTo>
                    <a:pt x="4459" y="6347"/>
                  </a:lnTo>
                  <a:lnTo>
                    <a:pt x="4476" y="6356"/>
                  </a:lnTo>
                  <a:lnTo>
                    <a:pt x="4493" y="6365"/>
                  </a:lnTo>
                  <a:lnTo>
                    <a:pt x="4511" y="6371"/>
                  </a:lnTo>
                  <a:lnTo>
                    <a:pt x="4527" y="6375"/>
                  </a:lnTo>
                  <a:lnTo>
                    <a:pt x="4545" y="6380"/>
                  </a:lnTo>
                  <a:lnTo>
                    <a:pt x="4562" y="6386"/>
                  </a:lnTo>
                  <a:lnTo>
                    <a:pt x="4578" y="6389"/>
                  </a:lnTo>
                  <a:lnTo>
                    <a:pt x="4596" y="6390"/>
                  </a:lnTo>
                  <a:lnTo>
                    <a:pt x="4613" y="6394"/>
                  </a:lnTo>
                  <a:lnTo>
                    <a:pt x="4630" y="6397"/>
                  </a:lnTo>
                  <a:lnTo>
                    <a:pt x="4647" y="6399"/>
                  </a:lnTo>
                  <a:lnTo>
                    <a:pt x="4698" y="6399"/>
                  </a:lnTo>
                  <a:lnTo>
                    <a:pt x="4715" y="6396"/>
                  </a:lnTo>
                  <a:lnTo>
                    <a:pt x="4732" y="6389"/>
                  </a:lnTo>
                  <a:lnTo>
                    <a:pt x="4749" y="6382"/>
                  </a:lnTo>
                  <a:lnTo>
                    <a:pt x="4766" y="6379"/>
                  </a:lnTo>
                  <a:lnTo>
                    <a:pt x="4783" y="6378"/>
                  </a:lnTo>
                  <a:lnTo>
                    <a:pt x="4801" y="6382"/>
                  </a:lnTo>
                  <a:lnTo>
                    <a:pt x="4817" y="6389"/>
                  </a:lnTo>
                  <a:lnTo>
                    <a:pt x="4834" y="6396"/>
                  </a:lnTo>
                  <a:lnTo>
                    <a:pt x="4852" y="6399"/>
                  </a:lnTo>
                  <a:lnTo>
                    <a:pt x="4885" y="6398"/>
                  </a:lnTo>
                  <a:lnTo>
                    <a:pt x="4903" y="6395"/>
                  </a:lnTo>
                  <a:lnTo>
                    <a:pt x="4920" y="6387"/>
                  </a:lnTo>
                  <a:lnTo>
                    <a:pt x="4936" y="6379"/>
                  </a:lnTo>
                  <a:lnTo>
                    <a:pt x="4971" y="6378"/>
                  </a:lnTo>
                  <a:lnTo>
                    <a:pt x="4987" y="6382"/>
                  </a:lnTo>
                  <a:lnTo>
                    <a:pt x="5005" y="6385"/>
                  </a:lnTo>
                  <a:lnTo>
                    <a:pt x="5056" y="6385"/>
                  </a:lnTo>
                  <a:lnTo>
                    <a:pt x="5073" y="6379"/>
                  </a:lnTo>
                  <a:lnTo>
                    <a:pt x="5090" y="6373"/>
                  </a:lnTo>
                  <a:lnTo>
                    <a:pt x="5107" y="6367"/>
                  </a:lnTo>
                  <a:lnTo>
                    <a:pt x="5124" y="6357"/>
                  </a:lnTo>
                  <a:lnTo>
                    <a:pt x="5141" y="6343"/>
                  </a:lnTo>
                  <a:lnTo>
                    <a:pt x="5159" y="6329"/>
                  </a:lnTo>
                  <a:lnTo>
                    <a:pt x="5175" y="6315"/>
                  </a:lnTo>
                  <a:lnTo>
                    <a:pt x="5192" y="6296"/>
                  </a:lnTo>
                  <a:lnTo>
                    <a:pt x="5210" y="6272"/>
                  </a:lnTo>
                  <a:lnTo>
                    <a:pt x="5226" y="6248"/>
                  </a:lnTo>
                  <a:lnTo>
                    <a:pt x="5243" y="6223"/>
                  </a:lnTo>
                  <a:lnTo>
                    <a:pt x="5261" y="6192"/>
                  </a:lnTo>
                  <a:lnTo>
                    <a:pt x="5277" y="6151"/>
                  </a:lnTo>
                  <a:lnTo>
                    <a:pt x="5294" y="6107"/>
                  </a:lnTo>
                  <a:lnTo>
                    <a:pt x="5312" y="6059"/>
                  </a:lnTo>
                  <a:lnTo>
                    <a:pt x="5329" y="5998"/>
                  </a:lnTo>
                  <a:lnTo>
                    <a:pt x="5346" y="5922"/>
                  </a:lnTo>
                  <a:lnTo>
                    <a:pt x="5363" y="5837"/>
                  </a:lnTo>
                  <a:lnTo>
                    <a:pt x="5380" y="5741"/>
                  </a:lnTo>
                  <a:lnTo>
                    <a:pt x="5397" y="5623"/>
                  </a:lnTo>
                  <a:lnTo>
                    <a:pt x="5414" y="5481"/>
                  </a:lnTo>
                  <a:lnTo>
                    <a:pt x="5431" y="5321"/>
                  </a:lnTo>
                  <a:lnTo>
                    <a:pt x="5448" y="5140"/>
                  </a:lnTo>
                  <a:lnTo>
                    <a:pt x="5465" y="4912"/>
                  </a:lnTo>
                  <a:lnTo>
                    <a:pt x="5482" y="4624"/>
                  </a:lnTo>
                  <a:lnTo>
                    <a:pt x="5499" y="4265"/>
                  </a:lnTo>
                  <a:lnTo>
                    <a:pt x="5516" y="3762"/>
                  </a:lnTo>
                  <a:lnTo>
                    <a:pt x="5533" y="2981"/>
                  </a:lnTo>
                  <a:lnTo>
                    <a:pt x="5550" y="1892"/>
                  </a:lnTo>
                  <a:lnTo>
                    <a:pt x="5568" y="745"/>
                  </a:lnTo>
                  <a:lnTo>
                    <a:pt x="5584" y="0"/>
                  </a:lnTo>
                  <a:lnTo>
                    <a:pt x="5602" y="3"/>
                  </a:lnTo>
                  <a:lnTo>
                    <a:pt x="5619" y="719"/>
                  </a:lnTo>
                  <a:lnTo>
                    <a:pt x="5635" y="1794"/>
                  </a:lnTo>
                  <a:lnTo>
                    <a:pt x="5653" y="2854"/>
                  </a:lnTo>
                  <a:lnTo>
                    <a:pt x="5670" y="3714"/>
                  </a:lnTo>
                  <a:lnTo>
                    <a:pt x="5686" y="4359"/>
                  </a:lnTo>
                  <a:lnTo>
                    <a:pt x="5704" y="4832"/>
                  </a:lnTo>
                  <a:lnTo>
                    <a:pt x="5721" y="5177"/>
                  </a:lnTo>
                  <a:lnTo>
                    <a:pt x="5738" y="5432"/>
                  </a:lnTo>
                  <a:lnTo>
                    <a:pt x="5755" y="5629"/>
                  </a:lnTo>
                  <a:lnTo>
                    <a:pt x="5772" y="5782"/>
                  </a:lnTo>
                  <a:lnTo>
                    <a:pt x="5789" y="5899"/>
                  </a:lnTo>
                  <a:lnTo>
                    <a:pt x="5806" y="5987"/>
                  </a:lnTo>
                  <a:lnTo>
                    <a:pt x="5823" y="6058"/>
                  </a:lnTo>
                  <a:lnTo>
                    <a:pt x="5840" y="6114"/>
                  </a:lnTo>
                  <a:lnTo>
                    <a:pt x="5858" y="6157"/>
                  </a:lnTo>
                  <a:lnTo>
                    <a:pt x="5874" y="6190"/>
                  </a:lnTo>
                  <a:lnTo>
                    <a:pt x="5891" y="6220"/>
                  </a:lnTo>
                  <a:lnTo>
                    <a:pt x="5909" y="6245"/>
                  </a:lnTo>
                  <a:lnTo>
                    <a:pt x="5925" y="6264"/>
                  </a:lnTo>
                  <a:lnTo>
                    <a:pt x="5942" y="6280"/>
                  </a:lnTo>
                  <a:lnTo>
                    <a:pt x="5960" y="6296"/>
                  </a:lnTo>
                  <a:lnTo>
                    <a:pt x="5977" y="6311"/>
                  </a:lnTo>
                  <a:lnTo>
                    <a:pt x="5993" y="6322"/>
                  </a:lnTo>
                  <a:lnTo>
                    <a:pt x="6011" y="6332"/>
                  </a:lnTo>
                  <a:lnTo>
                    <a:pt x="6028" y="6342"/>
                  </a:lnTo>
                  <a:lnTo>
                    <a:pt x="6044" y="6351"/>
                  </a:lnTo>
                  <a:lnTo>
                    <a:pt x="6062" y="6358"/>
                  </a:lnTo>
                  <a:lnTo>
                    <a:pt x="6079" y="6363"/>
                  </a:lnTo>
                  <a:lnTo>
                    <a:pt x="6096" y="6370"/>
                  </a:lnTo>
                  <a:lnTo>
                    <a:pt x="6113" y="6376"/>
                  </a:lnTo>
                  <a:lnTo>
                    <a:pt x="6130" y="6380"/>
                  </a:lnTo>
                  <a:lnTo>
                    <a:pt x="6147" y="6383"/>
                  </a:lnTo>
                  <a:lnTo>
                    <a:pt x="6164" y="6387"/>
                  </a:lnTo>
                  <a:lnTo>
                    <a:pt x="6181" y="6392"/>
                  </a:lnTo>
                  <a:lnTo>
                    <a:pt x="6198" y="6394"/>
                  </a:lnTo>
                  <a:lnTo>
                    <a:pt x="6215" y="6396"/>
                  </a:lnTo>
                  <a:lnTo>
                    <a:pt x="6232" y="6398"/>
                  </a:lnTo>
                  <a:lnTo>
                    <a:pt x="6267" y="6397"/>
                  </a:lnTo>
                  <a:lnTo>
                    <a:pt x="6283" y="6392"/>
                  </a:lnTo>
                  <a:lnTo>
                    <a:pt x="6300" y="6387"/>
                  </a:lnTo>
                  <a:lnTo>
                    <a:pt x="6334" y="6387"/>
                  </a:lnTo>
                  <a:lnTo>
                    <a:pt x="6351" y="6395"/>
                  </a:lnTo>
                  <a:lnTo>
                    <a:pt x="6369" y="6405"/>
                  </a:lnTo>
                  <a:lnTo>
                    <a:pt x="6386" y="6414"/>
                  </a:lnTo>
                  <a:lnTo>
                    <a:pt x="6403" y="6421"/>
                  </a:lnTo>
                  <a:lnTo>
                    <a:pt x="6420" y="6426"/>
                  </a:lnTo>
                  <a:lnTo>
                    <a:pt x="6437" y="6431"/>
                  </a:lnTo>
                  <a:lnTo>
                    <a:pt x="6454" y="6435"/>
                  </a:lnTo>
                  <a:lnTo>
                    <a:pt x="6471" y="6437"/>
                  </a:lnTo>
                  <a:lnTo>
                    <a:pt x="6488" y="6438"/>
                  </a:lnTo>
                  <a:lnTo>
                    <a:pt x="6505" y="6441"/>
                  </a:lnTo>
                  <a:lnTo>
                    <a:pt x="6522" y="6444"/>
                  </a:lnTo>
                  <a:lnTo>
                    <a:pt x="6557" y="6445"/>
                  </a:lnTo>
                  <a:lnTo>
                    <a:pt x="6573" y="6447"/>
                  </a:lnTo>
                  <a:lnTo>
                    <a:pt x="6590" y="6448"/>
                  </a:lnTo>
                  <a:lnTo>
                    <a:pt x="6624" y="6450"/>
                  </a:lnTo>
                  <a:lnTo>
                    <a:pt x="6641" y="6451"/>
                  </a:lnTo>
                  <a:lnTo>
                    <a:pt x="6659" y="6453"/>
                  </a:lnTo>
                  <a:lnTo>
                    <a:pt x="6692" y="6454"/>
                  </a:lnTo>
                  <a:lnTo>
                    <a:pt x="6710" y="6456"/>
                  </a:lnTo>
                  <a:lnTo>
                    <a:pt x="6727" y="6457"/>
                  </a:lnTo>
                  <a:lnTo>
                    <a:pt x="6761" y="6457"/>
                  </a:lnTo>
                  <a:lnTo>
                    <a:pt x="6795" y="6459"/>
                  </a:lnTo>
                  <a:lnTo>
                    <a:pt x="6829" y="6460"/>
                  </a:lnTo>
                  <a:lnTo>
                    <a:pt x="6846" y="6461"/>
                  </a:lnTo>
                  <a:lnTo>
                    <a:pt x="6863" y="6462"/>
                  </a:lnTo>
                  <a:lnTo>
                    <a:pt x="6897" y="6463"/>
                  </a:lnTo>
                  <a:lnTo>
                    <a:pt x="6931" y="6466"/>
                  </a:lnTo>
                  <a:lnTo>
                    <a:pt x="6966" y="6466"/>
                  </a:lnTo>
                  <a:lnTo>
                    <a:pt x="6999" y="6467"/>
                  </a:lnTo>
                  <a:lnTo>
                    <a:pt x="7050" y="6468"/>
                  </a:lnTo>
                  <a:lnTo>
                    <a:pt x="7101" y="6469"/>
                  </a:lnTo>
                  <a:lnTo>
                    <a:pt x="7136" y="6470"/>
                  </a:lnTo>
                  <a:lnTo>
                    <a:pt x="7170" y="6471"/>
                  </a:lnTo>
                  <a:lnTo>
                    <a:pt x="7238" y="6472"/>
                  </a:lnTo>
                  <a:lnTo>
                    <a:pt x="7266" y="6473"/>
                  </a:lnTo>
                </a:path>
              </a:pathLst>
            </a:custGeom>
            <a:noFill/>
            <a:ln w="635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Rahmen 1.2 ppm">
              <a:extLst>
                <a:ext uri="{FF2B5EF4-FFF2-40B4-BE49-F238E27FC236}">
                  <a16:creationId xmlns:a16="http://schemas.microsoft.com/office/drawing/2014/main" id="{5191F0C8-B17C-37A6-DE28-44178839F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4388" y="1935163"/>
              <a:ext cx="2362200" cy="3414713"/>
            </a:xfrm>
            <a:prstGeom prst="rect">
              <a:avLst/>
            </a:prstGeom>
            <a:noFill/>
            <a:ln w="19050" cap="flat">
              <a:solidFill>
                <a:srgbClr val="00A65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30" name="Peaklabel 1.2 ppm">
              <a:extLst>
                <a:ext uri="{FF2B5EF4-FFF2-40B4-BE49-F238E27FC236}">
                  <a16:creationId xmlns:a16="http://schemas.microsoft.com/office/drawing/2014/main" id="{22CBBF9A-78CC-EFF9-B765-466546134714}"/>
                </a:ext>
              </a:extLst>
            </p:cNvPr>
            <p:cNvGrpSpPr/>
            <p:nvPr/>
          </p:nvGrpSpPr>
          <p:grpSpPr>
            <a:xfrm>
              <a:off x="9053669" y="1853403"/>
              <a:ext cx="1373587" cy="923180"/>
              <a:chOff x="9053669" y="1853403"/>
              <a:chExt cx="1373587" cy="923180"/>
            </a:xfrm>
          </p:grpSpPr>
          <p:sp>
            <p:nvSpPr>
              <p:cNvPr id="121" name="Textfeld 120">
                <a:extLst>
                  <a:ext uri="{FF2B5EF4-FFF2-40B4-BE49-F238E27FC236}">
                    <a16:creationId xmlns:a16="http://schemas.microsoft.com/office/drawing/2014/main" id="{0EB6C5E7-404E-FFA5-57AC-FC38BD8E9F05}"/>
                  </a:ext>
                </a:extLst>
              </p:cNvPr>
              <p:cNvSpPr txBox="1"/>
              <p:nvPr/>
            </p:nvSpPr>
            <p:spPr>
              <a:xfrm rot="16200000">
                <a:off x="9304028" y="2155483"/>
                <a:ext cx="8728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311.25</a:t>
                </a:r>
              </a:p>
            </p:txBody>
          </p:sp>
          <p:sp>
            <p:nvSpPr>
              <p:cNvPr id="122" name="Textfeld 121">
                <a:extLst>
                  <a:ext uri="{FF2B5EF4-FFF2-40B4-BE49-F238E27FC236}">
                    <a16:creationId xmlns:a16="http://schemas.microsoft.com/office/drawing/2014/main" id="{F8FEF53A-F591-9F9E-250F-C84426D0ED14}"/>
                  </a:ext>
                </a:extLst>
              </p:cNvPr>
              <p:cNvSpPr txBox="1"/>
              <p:nvPr/>
            </p:nvSpPr>
            <p:spPr>
              <a:xfrm rot="16200000">
                <a:off x="9797596" y="211373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305.91</a:t>
                </a:r>
              </a:p>
            </p:txBody>
          </p:sp>
          <p:sp>
            <p:nvSpPr>
              <p:cNvPr id="123" name="Textfeld 122">
                <a:extLst>
                  <a:ext uri="{FF2B5EF4-FFF2-40B4-BE49-F238E27FC236}">
                    <a16:creationId xmlns:a16="http://schemas.microsoft.com/office/drawing/2014/main" id="{9F54CE75-3710-0E53-C951-84D45950922F}"/>
                  </a:ext>
                </a:extLst>
              </p:cNvPr>
              <p:cNvSpPr txBox="1"/>
              <p:nvPr/>
            </p:nvSpPr>
            <p:spPr>
              <a:xfrm rot="16200000">
                <a:off x="9004938" y="2140568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  <p:grpSp>
          <p:nvGrpSpPr>
            <p:cNvPr id="135" name="Skala 1.2 ppm">
              <a:extLst>
                <a:ext uri="{FF2B5EF4-FFF2-40B4-BE49-F238E27FC236}">
                  <a16:creationId xmlns:a16="http://schemas.microsoft.com/office/drawing/2014/main" id="{BB90AE4F-E489-2698-3753-A80DCFF6B6B9}"/>
                </a:ext>
              </a:extLst>
            </p:cNvPr>
            <p:cNvGrpSpPr/>
            <p:nvPr/>
          </p:nvGrpSpPr>
          <p:grpSpPr>
            <a:xfrm>
              <a:off x="8357771" y="4954588"/>
              <a:ext cx="2520829" cy="396174"/>
              <a:chOff x="8357771" y="4954588"/>
              <a:chExt cx="2520829" cy="396174"/>
            </a:xfrm>
          </p:grpSpPr>
          <p:sp>
            <p:nvSpPr>
              <p:cNvPr id="81" name="Skalenticks 1.2 ppm">
                <a:extLst>
                  <a:ext uri="{FF2B5EF4-FFF2-40B4-BE49-F238E27FC236}">
                    <a16:creationId xmlns:a16="http://schemas.microsoft.com/office/drawing/2014/main" id="{F52975DF-3AD5-2391-46DC-3FD9CED9A6D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34388" y="4954588"/>
                <a:ext cx="2362200" cy="90488"/>
              </a:xfrm>
              <a:custGeom>
                <a:avLst/>
                <a:gdLst>
                  <a:gd name="T0" fmla="*/ 7266 w 7266"/>
                  <a:gd name="T1" fmla="*/ 277 h 277"/>
                  <a:gd name="T2" fmla="*/ 7266 w 7266"/>
                  <a:gd name="T3" fmla="*/ 0 h 277"/>
                  <a:gd name="T4" fmla="*/ 0 w 7266"/>
                  <a:gd name="T5" fmla="*/ 0 h 277"/>
                  <a:gd name="T6" fmla="*/ 0 w 7266"/>
                  <a:gd name="T7" fmla="*/ 277 h 277"/>
                  <a:gd name="T8" fmla="*/ 6539 w 7266"/>
                  <a:gd name="T9" fmla="*/ 94 h 277"/>
                  <a:gd name="T10" fmla="*/ 6539 w 7266"/>
                  <a:gd name="T11" fmla="*/ 0 h 277"/>
                  <a:gd name="T12" fmla="*/ 5814 w 7266"/>
                  <a:gd name="T13" fmla="*/ 94 h 277"/>
                  <a:gd name="T14" fmla="*/ 5814 w 7266"/>
                  <a:gd name="T15" fmla="*/ 0 h 277"/>
                  <a:gd name="T16" fmla="*/ 5087 w 7266"/>
                  <a:gd name="T17" fmla="*/ 94 h 277"/>
                  <a:gd name="T18" fmla="*/ 5087 w 7266"/>
                  <a:gd name="T19" fmla="*/ 0 h 277"/>
                  <a:gd name="T20" fmla="*/ 4360 w 7266"/>
                  <a:gd name="T21" fmla="*/ 94 h 277"/>
                  <a:gd name="T22" fmla="*/ 4360 w 7266"/>
                  <a:gd name="T23" fmla="*/ 0 h 277"/>
                  <a:gd name="T24" fmla="*/ 3633 w 7266"/>
                  <a:gd name="T25" fmla="*/ 277 h 277"/>
                  <a:gd name="T26" fmla="*/ 3633 w 7266"/>
                  <a:gd name="T27" fmla="*/ 0 h 277"/>
                  <a:gd name="T28" fmla="*/ 2906 w 7266"/>
                  <a:gd name="T29" fmla="*/ 94 h 277"/>
                  <a:gd name="T30" fmla="*/ 2906 w 7266"/>
                  <a:gd name="T31" fmla="*/ 0 h 277"/>
                  <a:gd name="T32" fmla="*/ 2181 w 7266"/>
                  <a:gd name="T33" fmla="*/ 94 h 277"/>
                  <a:gd name="T34" fmla="*/ 2181 w 7266"/>
                  <a:gd name="T35" fmla="*/ 0 h 277"/>
                  <a:gd name="T36" fmla="*/ 1454 w 7266"/>
                  <a:gd name="T37" fmla="*/ 94 h 277"/>
                  <a:gd name="T38" fmla="*/ 1454 w 7266"/>
                  <a:gd name="T39" fmla="*/ 0 h 277"/>
                  <a:gd name="T40" fmla="*/ 727 w 7266"/>
                  <a:gd name="T41" fmla="*/ 94 h 277"/>
                  <a:gd name="T42" fmla="*/ 727 w 7266"/>
                  <a:gd name="T43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266" h="277">
                    <a:moveTo>
                      <a:pt x="7266" y="277"/>
                    </a:moveTo>
                    <a:lnTo>
                      <a:pt x="7266" y="0"/>
                    </a:lnTo>
                    <a:lnTo>
                      <a:pt x="0" y="0"/>
                    </a:lnTo>
                    <a:lnTo>
                      <a:pt x="0" y="277"/>
                    </a:lnTo>
                    <a:moveTo>
                      <a:pt x="6539" y="94"/>
                    </a:moveTo>
                    <a:lnTo>
                      <a:pt x="6539" y="0"/>
                    </a:lnTo>
                    <a:moveTo>
                      <a:pt x="5814" y="94"/>
                    </a:moveTo>
                    <a:lnTo>
                      <a:pt x="5814" y="0"/>
                    </a:lnTo>
                    <a:moveTo>
                      <a:pt x="5087" y="94"/>
                    </a:moveTo>
                    <a:lnTo>
                      <a:pt x="5087" y="0"/>
                    </a:lnTo>
                    <a:moveTo>
                      <a:pt x="4360" y="94"/>
                    </a:moveTo>
                    <a:lnTo>
                      <a:pt x="4360" y="0"/>
                    </a:lnTo>
                    <a:moveTo>
                      <a:pt x="3633" y="277"/>
                    </a:moveTo>
                    <a:lnTo>
                      <a:pt x="3633" y="0"/>
                    </a:lnTo>
                    <a:moveTo>
                      <a:pt x="2906" y="94"/>
                    </a:moveTo>
                    <a:lnTo>
                      <a:pt x="2906" y="0"/>
                    </a:lnTo>
                    <a:moveTo>
                      <a:pt x="2181" y="94"/>
                    </a:moveTo>
                    <a:lnTo>
                      <a:pt x="2181" y="0"/>
                    </a:lnTo>
                    <a:moveTo>
                      <a:pt x="1454" y="94"/>
                    </a:moveTo>
                    <a:lnTo>
                      <a:pt x="1454" y="0"/>
                    </a:lnTo>
                    <a:moveTo>
                      <a:pt x="727" y="94"/>
                    </a:moveTo>
                    <a:lnTo>
                      <a:pt x="727" y="0"/>
                    </a:lnTo>
                  </a:path>
                </a:pathLst>
              </a:custGeom>
              <a:noFill/>
              <a:ln w="19050" cap="flat">
                <a:solidFill>
                  <a:srgbClr val="3333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134" name="Skalenbeschriftung 1.2 ppm">
                <a:extLst>
                  <a:ext uri="{FF2B5EF4-FFF2-40B4-BE49-F238E27FC236}">
                    <a16:creationId xmlns:a16="http://schemas.microsoft.com/office/drawing/2014/main" id="{E18515D3-E188-5E08-A74D-6B0E0CA00A46}"/>
                  </a:ext>
                </a:extLst>
              </p:cNvPr>
              <p:cNvGrpSpPr/>
              <p:nvPr/>
            </p:nvGrpSpPr>
            <p:grpSpPr>
              <a:xfrm>
                <a:off x="8357771" y="4981430"/>
                <a:ext cx="2520829" cy="369332"/>
                <a:chOff x="8357771" y="4981430"/>
                <a:chExt cx="2520829" cy="369332"/>
              </a:xfrm>
            </p:grpSpPr>
            <p:sp>
              <p:nvSpPr>
                <p:cNvPr id="131" name="Textfeld 130">
                  <a:extLst>
                    <a:ext uri="{FF2B5EF4-FFF2-40B4-BE49-F238E27FC236}">
                      <a16:creationId xmlns:a16="http://schemas.microsoft.com/office/drawing/2014/main" id="{985844BD-8A5B-4AC4-3B0B-1B278AA56FD6}"/>
                    </a:ext>
                  </a:extLst>
                </p:cNvPr>
                <p:cNvSpPr txBox="1"/>
                <p:nvPr/>
              </p:nvSpPr>
              <p:spPr>
                <a:xfrm>
                  <a:off x="8357771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1.29</a:t>
                  </a:r>
                </a:p>
              </p:txBody>
            </p:sp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DF5D08E6-7D1E-92A7-6CA3-4DC4830C4BB9}"/>
                    </a:ext>
                  </a:extLst>
                </p:cNvPr>
                <p:cNvSpPr txBox="1"/>
                <p:nvPr/>
              </p:nvSpPr>
              <p:spPr>
                <a:xfrm>
                  <a:off x="9301432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1.25</a:t>
                  </a:r>
                </a:p>
              </p:txBody>
            </p:sp>
            <p:sp>
              <p:nvSpPr>
                <p:cNvPr id="133" name="Textfeld 132">
                  <a:extLst>
                    <a:ext uri="{FF2B5EF4-FFF2-40B4-BE49-F238E27FC236}">
                      <a16:creationId xmlns:a16="http://schemas.microsoft.com/office/drawing/2014/main" id="{D8EECA00-AE9F-BB19-9B0B-D3360897C535}"/>
                    </a:ext>
                  </a:extLst>
                </p:cNvPr>
                <p:cNvSpPr txBox="1"/>
                <p:nvPr/>
              </p:nvSpPr>
              <p:spPr>
                <a:xfrm>
                  <a:off x="10245093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1.21</a:t>
                  </a:r>
                </a:p>
              </p:txBody>
            </p:sp>
          </p:grpSp>
        </p:grpSp>
      </p:grpSp>
      <p:grpSp>
        <p:nvGrpSpPr>
          <p:cNvPr id="142" name="Integration">
            <a:extLst>
              <a:ext uri="{FF2B5EF4-FFF2-40B4-BE49-F238E27FC236}">
                <a16:creationId xmlns:a16="http://schemas.microsoft.com/office/drawing/2014/main" id="{E97BBC03-31BC-0FF0-7791-B196192A02CB}"/>
              </a:ext>
            </a:extLst>
          </p:cNvPr>
          <p:cNvGrpSpPr/>
          <p:nvPr/>
        </p:nvGrpSpPr>
        <p:grpSpPr>
          <a:xfrm>
            <a:off x="113128" y="2066925"/>
            <a:ext cx="11639136" cy="4082617"/>
            <a:chOff x="113128" y="2066925"/>
            <a:chExt cx="11639136" cy="4082617"/>
          </a:xfrm>
        </p:grpSpPr>
        <p:sp>
          <p:nvSpPr>
            <p:cNvPr id="9" name="analoges Integral">
              <a:extLst>
                <a:ext uri="{FF2B5EF4-FFF2-40B4-BE49-F238E27FC236}">
                  <a16:creationId xmlns:a16="http://schemas.microsoft.com/office/drawing/2014/main" id="{0D930AB9-2140-A033-FAF4-1238EEBE0E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9676" y="2066925"/>
              <a:ext cx="10541000" cy="3305175"/>
            </a:xfrm>
            <a:custGeom>
              <a:avLst/>
              <a:gdLst>
                <a:gd name="T0" fmla="*/ 30453 w 32417"/>
                <a:gd name="T1" fmla="*/ 10155 h 10157"/>
                <a:gd name="T2" fmla="*/ 30842 w 32417"/>
                <a:gd name="T3" fmla="*/ 10139 h 10157"/>
                <a:gd name="T4" fmla="*/ 30919 w 32417"/>
                <a:gd name="T5" fmla="*/ 10068 h 10157"/>
                <a:gd name="T6" fmla="*/ 30956 w 32417"/>
                <a:gd name="T7" fmla="*/ 9667 h 10157"/>
                <a:gd name="T8" fmla="*/ 30982 w 32417"/>
                <a:gd name="T9" fmla="*/ 8073 h 10157"/>
                <a:gd name="T10" fmla="*/ 31040 w 32417"/>
                <a:gd name="T11" fmla="*/ 7751 h 10157"/>
                <a:gd name="T12" fmla="*/ 31152 w 32417"/>
                <a:gd name="T13" fmla="*/ 7235 h 10157"/>
                <a:gd name="T14" fmla="*/ 31178 w 32417"/>
                <a:gd name="T15" fmla="*/ 5580 h 10157"/>
                <a:gd name="T16" fmla="*/ 31278 w 32417"/>
                <a:gd name="T17" fmla="*/ 5237 h 10157"/>
                <a:gd name="T18" fmla="*/ 31385 w 32417"/>
                <a:gd name="T19" fmla="*/ 5195 h 10157"/>
                <a:gd name="T20" fmla="*/ 31851 w 32417"/>
                <a:gd name="T21" fmla="*/ 5152 h 10157"/>
                <a:gd name="T22" fmla="*/ 32417 w 32417"/>
                <a:gd name="T23" fmla="*/ 5139 h 10157"/>
                <a:gd name="T24" fmla="*/ 11750 w 32417"/>
                <a:gd name="T25" fmla="*/ 10146 h 10157"/>
                <a:gd name="T26" fmla="*/ 11985 w 32417"/>
                <a:gd name="T27" fmla="*/ 10122 h 10157"/>
                <a:gd name="T28" fmla="*/ 12297 w 32417"/>
                <a:gd name="T29" fmla="*/ 10085 h 10157"/>
                <a:gd name="T30" fmla="*/ 12451 w 32417"/>
                <a:gd name="T31" fmla="*/ 10034 h 10157"/>
                <a:gd name="T32" fmla="*/ 12456 w 32417"/>
                <a:gd name="T33" fmla="*/ 10030 h 10157"/>
                <a:gd name="T34" fmla="*/ 12467 w 32417"/>
                <a:gd name="T35" fmla="*/ 10023 h 10157"/>
                <a:gd name="T36" fmla="*/ 12472 w 32417"/>
                <a:gd name="T37" fmla="*/ 10020 h 10157"/>
                <a:gd name="T38" fmla="*/ 12479 w 32417"/>
                <a:gd name="T39" fmla="*/ 10015 h 10157"/>
                <a:gd name="T40" fmla="*/ 12570 w 32417"/>
                <a:gd name="T41" fmla="*/ 9860 h 10157"/>
                <a:gd name="T42" fmla="*/ 12635 w 32417"/>
                <a:gd name="T43" fmla="*/ 8814 h 10157"/>
                <a:gd name="T44" fmla="*/ 12658 w 32417"/>
                <a:gd name="T45" fmla="*/ 5840 h 10157"/>
                <a:gd name="T46" fmla="*/ 12684 w 32417"/>
                <a:gd name="T47" fmla="*/ 1326 h 10157"/>
                <a:gd name="T48" fmla="*/ 12724 w 32417"/>
                <a:gd name="T49" fmla="*/ 540 h 10157"/>
                <a:gd name="T50" fmla="*/ 12773 w 32417"/>
                <a:gd name="T51" fmla="*/ 262 h 10157"/>
                <a:gd name="T52" fmla="*/ 12777 w 32417"/>
                <a:gd name="T53" fmla="*/ 250 h 10157"/>
                <a:gd name="T54" fmla="*/ 12845 w 32417"/>
                <a:gd name="T55" fmla="*/ 139 h 10157"/>
                <a:gd name="T56" fmla="*/ 12896 w 32417"/>
                <a:gd name="T57" fmla="*/ 99 h 10157"/>
                <a:gd name="T58" fmla="*/ 13050 w 32417"/>
                <a:gd name="T59" fmla="*/ 46 h 10157"/>
                <a:gd name="T60" fmla="*/ 13383 w 32417"/>
                <a:gd name="T61" fmla="*/ 16 h 10157"/>
                <a:gd name="T62" fmla="*/ 0 w 32417"/>
                <a:gd name="T63" fmla="*/ 10157 h 10157"/>
                <a:gd name="T64" fmla="*/ 464 w 32417"/>
                <a:gd name="T65" fmla="*/ 10156 h 10157"/>
                <a:gd name="T66" fmla="*/ 858 w 32417"/>
                <a:gd name="T67" fmla="*/ 10146 h 10157"/>
                <a:gd name="T68" fmla="*/ 907 w 32417"/>
                <a:gd name="T69" fmla="*/ 10074 h 10157"/>
                <a:gd name="T70" fmla="*/ 942 w 32417"/>
                <a:gd name="T71" fmla="*/ 9969 h 10157"/>
                <a:gd name="T72" fmla="*/ 1014 w 32417"/>
                <a:gd name="T73" fmla="*/ 9948 h 10157"/>
                <a:gd name="T74" fmla="*/ 1086 w 32417"/>
                <a:gd name="T75" fmla="*/ 9871 h 10157"/>
                <a:gd name="T76" fmla="*/ 1123 w 32417"/>
                <a:gd name="T77" fmla="*/ 9419 h 10157"/>
                <a:gd name="T78" fmla="*/ 1163 w 32417"/>
                <a:gd name="T79" fmla="*/ 9365 h 10157"/>
                <a:gd name="T80" fmla="*/ 1249 w 32417"/>
                <a:gd name="T81" fmla="*/ 9318 h 10157"/>
                <a:gd name="T82" fmla="*/ 1282 w 32417"/>
                <a:gd name="T83" fmla="*/ 9234 h 10157"/>
                <a:gd name="T84" fmla="*/ 1296 w 32417"/>
                <a:gd name="T85" fmla="*/ 9091 h 10157"/>
                <a:gd name="T86" fmla="*/ 1305 w 32417"/>
                <a:gd name="T87" fmla="*/ 8917 h 10157"/>
                <a:gd name="T88" fmla="*/ 1335 w 32417"/>
                <a:gd name="T89" fmla="*/ 8763 h 10157"/>
                <a:gd name="T90" fmla="*/ 1373 w 32417"/>
                <a:gd name="T91" fmla="*/ 8738 h 10157"/>
                <a:gd name="T92" fmla="*/ 1452 w 32417"/>
                <a:gd name="T93" fmla="*/ 8711 h 10157"/>
                <a:gd name="T94" fmla="*/ 1485 w 32417"/>
                <a:gd name="T95" fmla="*/ 8663 h 10157"/>
                <a:gd name="T96" fmla="*/ 1517 w 32417"/>
                <a:gd name="T97" fmla="*/ 8533 h 10157"/>
                <a:gd name="T98" fmla="*/ 1578 w 32417"/>
                <a:gd name="T99" fmla="*/ 8514 h 10157"/>
                <a:gd name="T100" fmla="*/ 2095 w 32417"/>
                <a:gd name="T101" fmla="*/ 8507 h 10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417" h="10157">
                  <a:moveTo>
                    <a:pt x="30353" y="10157"/>
                  </a:moveTo>
                  <a:lnTo>
                    <a:pt x="30353" y="10157"/>
                  </a:lnTo>
                  <a:lnTo>
                    <a:pt x="30353" y="10157"/>
                  </a:lnTo>
                  <a:cubicBezTo>
                    <a:pt x="30384" y="10157"/>
                    <a:pt x="30420" y="10155"/>
                    <a:pt x="30453" y="10155"/>
                  </a:cubicBezTo>
                  <a:lnTo>
                    <a:pt x="30453" y="10155"/>
                  </a:lnTo>
                  <a:cubicBezTo>
                    <a:pt x="30532" y="10155"/>
                    <a:pt x="30607" y="10154"/>
                    <a:pt x="30686" y="10154"/>
                  </a:cubicBezTo>
                  <a:lnTo>
                    <a:pt x="30686" y="10154"/>
                  </a:lnTo>
                  <a:cubicBezTo>
                    <a:pt x="30697" y="10154"/>
                    <a:pt x="30777" y="10150"/>
                    <a:pt x="30782" y="10148"/>
                  </a:cubicBezTo>
                  <a:lnTo>
                    <a:pt x="30782" y="10148"/>
                  </a:lnTo>
                  <a:cubicBezTo>
                    <a:pt x="30793" y="10148"/>
                    <a:pt x="30836" y="10142"/>
                    <a:pt x="30842" y="10139"/>
                  </a:cubicBezTo>
                  <a:lnTo>
                    <a:pt x="30842" y="10139"/>
                  </a:lnTo>
                  <a:cubicBezTo>
                    <a:pt x="30851" y="10139"/>
                    <a:pt x="30882" y="10127"/>
                    <a:pt x="30882" y="10122"/>
                  </a:cubicBezTo>
                  <a:cubicBezTo>
                    <a:pt x="30895" y="10110"/>
                    <a:pt x="30905" y="10096"/>
                    <a:pt x="30912" y="10082"/>
                  </a:cubicBezTo>
                  <a:lnTo>
                    <a:pt x="30912" y="10082"/>
                  </a:lnTo>
                  <a:cubicBezTo>
                    <a:pt x="30915" y="10077"/>
                    <a:pt x="30917" y="10073"/>
                    <a:pt x="30919" y="10068"/>
                  </a:cubicBezTo>
                  <a:lnTo>
                    <a:pt x="30919" y="10068"/>
                  </a:lnTo>
                  <a:cubicBezTo>
                    <a:pt x="30939" y="10011"/>
                    <a:pt x="30942" y="9946"/>
                    <a:pt x="30947" y="9888"/>
                  </a:cubicBezTo>
                  <a:lnTo>
                    <a:pt x="30947" y="9888"/>
                  </a:lnTo>
                  <a:cubicBezTo>
                    <a:pt x="30952" y="9814"/>
                    <a:pt x="30953" y="9741"/>
                    <a:pt x="30956" y="9667"/>
                  </a:cubicBezTo>
                  <a:lnTo>
                    <a:pt x="30956" y="9667"/>
                  </a:lnTo>
                  <a:cubicBezTo>
                    <a:pt x="30957" y="9632"/>
                    <a:pt x="30962" y="9258"/>
                    <a:pt x="30966" y="9258"/>
                  </a:cubicBezTo>
                  <a:cubicBezTo>
                    <a:pt x="30967" y="9131"/>
                    <a:pt x="30969" y="9004"/>
                    <a:pt x="30970" y="8877"/>
                  </a:cubicBezTo>
                  <a:lnTo>
                    <a:pt x="30970" y="8877"/>
                  </a:lnTo>
                  <a:cubicBezTo>
                    <a:pt x="30973" y="8610"/>
                    <a:pt x="30973" y="8341"/>
                    <a:pt x="30982" y="8073"/>
                  </a:cubicBezTo>
                  <a:lnTo>
                    <a:pt x="30982" y="8073"/>
                  </a:lnTo>
                  <a:cubicBezTo>
                    <a:pt x="30985" y="8016"/>
                    <a:pt x="30987" y="7958"/>
                    <a:pt x="30994" y="7902"/>
                  </a:cubicBezTo>
                  <a:lnTo>
                    <a:pt x="30994" y="7902"/>
                  </a:lnTo>
                  <a:cubicBezTo>
                    <a:pt x="30998" y="7872"/>
                    <a:pt x="31000" y="7836"/>
                    <a:pt x="31012" y="7807"/>
                  </a:cubicBezTo>
                  <a:lnTo>
                    <a:pt x="31012" y="7807"/>
                  </a:lnTo>
                  <a:cubicBezTo>
                    <a:pt x="31014" y="7801"/>
                    <a:pt x="31036" y="7751"/>
                    <a:pt x="31040" y="7751"/>
                  </a:cubicBezTo>
                  <a:cubicBezTo>
                    <a:pt x="31065" y="7727"/>
                    <a:pt x="31086" y="7679"/>
                    <a:pt x="31105" y="7651"/>
                  </a:cubicBezTo>
                  <a:lnTo>
                    <a:pt x="31105" y="7651"/>
                  </a:lnTo>
                  <a:cubicBezTo>
                    <a:pt x="31121" y="7614"/>
                    <a:pt x="31125" y="7585"/>
                    <a:pt x="31131" y="7545"/>
                  </a:cubicBezTo>
                  <a:lnTo>
                    <a:pt x="31131" y="7545"/>
                  </a:lnTo>
                  <a:cubicBezTo>
                    <a:pt x="31144" y="7443"/>
                    <a:pt x="31148" y="7339"/>
                    <a:pt x="31152" y="7235"/>
                  </a:cubicBezTo>
                  <a:lnTo>
                    <a:pt x="31152" y="7166"/>
                  </a:lnTo>
                  <a:cubicBezTo>
                    <a:pt x="31159" y="6923"/>
                    <a:pt x="31161" y="6680"/>
                    <a:pt x="31164" y="6437"/>
                  </a:cubicBezTo>
                  <a:lnTo>
                    <a:pt x="31164" y="6437"/>
                  </a:lnTo>
                  <a:cubicBezTo>
                    <a:pt x="31167" y="6152"/>
                    <a:pt x="31165" y="5865"/>
                    <a:pt x="31178" y="5580"/>
                  </a:cubicBezTo>
                  <a:lnTo>
                    <a:pt x="31178" y="5580"/>
                  </a:lnTo>
                  <a:cubicBezTo>
                    <a:pt x="31180" y="5532"/>
                    <a:pt x="31184" y="5484"/>
                    <a:pt x="31187" y="5437"/>
                  </a:cubicBezTo>
                  <a:cubicBezTo>
                    <a:pt x="31190" y="5428"/>
                    <a:pt x="31208" y="5329"/>
                    <a:pt x="31215" y="5329"/>
                  </a:cubicBezTo>
                  <a:cubicBezTo>
                    <a:pt x="31221" y="5313"/>
                    <a:pt x="31228" y="5301"/>
                    <a:pt x="31238" y="5286"/>
                  </a:cubicBezTo>
                  <a:lnTo>
                    <a:pt x="31238" y="5286"/>
                  </a:lnTo>
                  <a:cubicBezTo>
                    <a:pt x="31252" y="5267"/>
                    <a:pt x="31259" y="5255"/>
                    <a:pt x="31278" y="5237"/>
                  </a:cubicBezTo>
                  <a:lnTo>
                    <a:pt x="31280" y="5236"/>
                  </a:lnTo>
                  <a:cubicBezTo>
                    <a:pt x="31295" y="5229"/>
                    <a:pt x="31311" y="5219"/>
                    <a:pt x="31327" y="5211"/>
                  </a:cubicBezTo>
                  <a:lnTo>
                    <a:pt x="31327" y="5211"/>
                  </a:lnTo>
                  <a:cubicBezTo>
                    <a:pt x="31329" y="5211"/>
                    <a:pt x="31377" y="5198"/>
                    <a:pt x="31380" y="5196"/>
                  </a:cubicBezTo>
                  <a:lnTo>
                    <a:pt x="31385" y="5195"/>
                  </a:lnTo>
                  <a:lnTo>
                    <a:pt x="31385" y="5195"/>
                  </a:lnTo>
                  <a:cubicBezTo>
                    <a:pt x="31405" y="5195"/>
                    <a:pt x="31556" y="5165"/>
                    <a:pt x="31618" y="5165"/>
                  </a:cubicBezTo>
                  <a:lnTo>
                    <a:pt x="31618" y="5165"/>
                  </a:lnTo>
                  <a:cubicBezTo>
                    <a:pt x="31687" y="5165"/>
                    <a:pt x="31780" y="5152"/>
                    <a:pt x="31851" y="5152"/>
                  </a:cubicBezTo>
                  <a:lnTo>
                    <a:pt x="31851" y="5152"/>
                  </a:lnTo>
                  <a:cubicBezTo>
                    <a:pt x="31927" y="5152"/>
                    <a:pt x="32006" y="5144"/>
                    <a:pt x="32084" y="5144"/>
                  </a:cubicBezTo>
                  <a:lnTo>
                    <a:pt x="32084" y="5144"/>
                  </a:lnTo>
                  <a:cubicBezTo>
                    <a:pt x="32161" y="5144"/>
                    <a:pt x="32241" y="5140"/>
                    <a:pt x="32317" y="5140"/>
                  </a:cubicBezTo>
                  <a:lnTo>
                    <a:pt x="32317" y="5140"/>
                  </a:lnTo>
                  <a:cubicBezTo>
                    <a:pt x="32351" y="5140"/>
                    <a:pt x="32386" y="5139"/>
                    <a:pt x="32417" y="5139"/>
                  </a:cubicBezTo>
                  <a:moveTo>
                    <a:pt x="11559" y="10157"/>
                  </a:moveTo>
                  <a:lnTo>
                    <a:pt x="11559" y="10157"/>
                  </a:lnTo>
                  <a:lnTo>
                    <a:pt x="11559" y="10157"/>
                  </a:lnTo>
                  <a:cubicBezTo>
                    <a:pt x="11604" y="10157"/>
                    <a:pt x="11696" y="10146"/>
                    <a:pt x="11750" y="10146"/>
                  </a:cubicBezTo>
                  <a:lnTo>
                    <a:pt x="11750" y="10146"/>
                  </a:lnTo>
                  <a:cubicBezTo>
                    <a:pt x="11802" y="10146"/>
                    <a:pt x="11954" y="10125"/>
                    <a:pt x="11955" y="10125"/>
                  </a:cubicBezTo>
                  <a:cubicBezTo>
                    <a:pt x="11959" y="10125"/>
                    <a:pt x="11980" y="10124"/>
                    <a:pt x="11983" y="10122"/>
                  </a:cubicBezTo>
                  <a:lnTo>
                    <a:pt x="11983" y="10122"/>
                  </a:lnTo>
                  <a:lnTo>
                    <a:pt x="11985" y="10122"/>
                  </a:lnTo>
                  <a:lnTo>
                    <a:pt x="11985" y="10122"/>
                  </a:lnTo>
                  <a:cubicBezTo>
                    <a:pt x="12027" y="10122"/>
                    <a:pt x="12090" y="10111"/>
                    <a:pt x="12123" y="10111"/>
                  </a:cubicBezTo>
                  <a:lnTo>
                    <a:pt x="12123" y="10111"/>
                  </a:lnTo>
                  <a:cubicBezTo>
                    <a:pt x="12139" y="10111"/>
                    <a:pt x="12197" y="10100"/>
                    <a:pt x="12218" y="10100"/>
                  </a:cubicBezTo>
                  <a:lnTo>
                    <a:pt x="12218" y="10099"/>
                  </a:lnTo>
                  <a:cubicBezTo>
                    <a:pt x="12228" y="10099"/>
                    <a:pt x="12293" y="10087"/>
                    <a:pt x="12297" y="10085"/>
                  </a:cubicBezTo>
                  <a:lnTo>
                    <a:pt x="12297" y="10085"/>
                  </a:lnTo>
                  <a:cubicBezTo>
                    <a:pt x="12311" y="10085"/>
                    <a:pt x="12372" y="10067"/>
                    <a:pt x="12374" y="10067"/>
                  </a:cubicBezTo>
                  <a:lnTo>
                    <a:pt x="12374" y="10067"/>
                  </a:lnTo>
                  <a:cubicBezTo>
                    <a:pt x="12392" y="10058"/>
                    <a:pt x="12422" y="10049"/>
                    <a:pt x="12449" y="10036"/>
                  </a:cubicBezTo>
                  <a:lnTo>
                    <a:pt x="12451" y="10034"/>
                  </a:lnTo>
                  <a:lnTo>
                    <a:pt x="12451" y="10034"/>
                  </a:lnTo>
                  <a:lnTo>
                    <a:pt x="12453" y="10033"/>
                  </a:lnTo>
                  <a:lnTo>
                    <a:pt x="12453" y="10033"/>
                  </a:lnTo>
                  <a:lnTo>
                    <a:pt x="12456" y="10030"/>
                  </a:lnTo>
                  <a:lnTo>
                    <a:pt x="12456" y="10030"/>
                  </a:lnTo>
                  <a:lnTo>
                    <a:pt x="12458" y="10029"/>
                  </a:lnTo>
                  <a:lnTo>
                    <a:pt x="12458" y="10029"/>
                  </a:lnTo>
                  <a:lnTo>
                    <a:pt x="12460" y="10028"/>
                  </a:lnTo>
                  <a:lnTo>
                    <a:pt x="12460" y="10028"/>
                  </a:lnTo>
                  <a:cubicBezTo>
                    <a:pt x="12464" y="10024"/>
                    <a:pt x="12462" y="10026"/>
                    <a:pt x="12467" y="10023"/>
                  </a:cubicBezTo>
                  <a:lnTo>
                    <a:pt x="12467" y="10023"/>
                  </a:lnTo>
                  <a:lnTo>
                    <a:pt x="12470" y="10021"/>
                  </a:lnTo>
                  <a:lnTo>
                    <a:pt x="12470" y="10021"/>
                  </a:lnTo>
                  <a:lnTo>
                    <a:pt x="12472" y="10020"/>
                  </a:lnTo>
                  <a:lnTo>
                    <a:pt x="12472" y="10020"/>
                  </a:lnTo>
                  <a:lnTo>
                    <a:pt x="12474" y="10018"/>
                  </a:lnTo>
                  <a:lnTo>
                    <a:pt x="12474" y="10018"/>
                  </a:lnTo>
                  <a:lnTo>
                    <a:pt x="12477" y="10016"/>
                  </a:lnTo>
                  <a:lnTo>
                    <a:pt x="12477" y="10016"/>
                  </a:lnTo>
                  <a:lnTo>
                    <a:pt x="12479" y="10015"/>
                  </a:lnTo>
                  <a:lnTo>
                    <a:pt x="12479" y="10015"/>
                  </a:lnTo>
                  <a:cubicBezTo>
                    <a:pt x="12487" y="9999"/>
                    <a:pt x="12522" y="9981"/>
                    <a:pt x="12530" y="9956"/>
                  </a:cubicBezTo>
                  <a:lnTo>
                    <a:pt x="12530" y="9956"/>
                  </a:lnTo>
                  <a:cubicBezTo>
                    <a:pt x="12540" y="9941"/>
                    <a:pt x="12540" y="9941"/>
                    <a:pt x="12549" y="9924"/>
                  </a:cubicBezTo>
                  <a:cubicBezTo>
                    <a:pt x="12558" y="9902"/>
                    <a:pt x="12564" y="9882"/>
                    <a:pt x="12570" y="9860"/>
                  </a:cubicBezTo>
                  <a:cubicBezTo>
                    <a:pt x="12579" y="9824"/>
                    <a:pt x="12591" y="9767"/>
                    <a:pt x="12591" y="9733"/>
                  </a:cubicBezTo>
                  <a:cubicBezTo>
                    <a:pt x="12595" y="9705"/>
                    <a:pt x="12599" y="9677"/>
                    <a:pt x="12603" y="9649"/>
                  </a:cubicBezTo>
                  <a:lnTo>
                    <a:pt x="12603" y="9649"/>
                  </a:lnTo>
                  <a:cubicBezTo>
                    <a:pt x="12615" y="9414"/>
                    <a:pt x="12628" y="9125"/>
                    <a:pt x="12635" y="8814"/>
                  </a:cubicBezTo>
                  <a:lnTo>
                    <a:pt x="12635" y="8814"/>
                  </a:lnTo>
                  <a:lnTo>
                    <a:pt x="12638" y="8814"/>
                  </a:lnTo>
                  <a:lnTo>
                    <a:pt x="12638" y="8814"/>
                  </a:lnTo>
                  <a:lnTo>
                    <a:pt x="12640" y="8693"/>
                  </a:lnTo>
                  <a:cubicBezTo>
                    <a:pt x="12640" y="7742"/>
                    <a:pt x="12654" y="6791"/>
                    <a:pt x="12658" y="5840"/>
                  </a:cubicBezTo>
                  <a:lnTo>
                    <a:pt x="12658" y="5840"/>
                  </a:lnTo>
                  <a:cubicBezTo>
                    <a:pt x="12665" y="4432"/>
                    <a:pt x="12672" y="3020"/>
                    <a:pt x="12679" y="1611"/>
                  </a:cubicBezTo>
                  <a:lnTo>
                    <a:pt x="12679" y="1611"/>
                  </a:lnTo>
                  <a:lnTo>
                    <a:pt x="12682" y="1454"/>
                  </a:lnTo>
                  <a:lnTo>
                    <a:pt x="12682" y="1454"/>
                  </a:lnTo>
                  <a:lnTo>
                    <a:pt x="12684" y="1326"/>
                  </a:lnTo>
                  <a:lnTo>
                    <a:pt x="12684" y="1326"/>
                  </a:lnTo>
                  <a:cubicBezTo>
                    <a:pt x="12688" y="1164"/>
                    <a:pt x="12692" y="1001"/>
                    <a:pt x="12700" y="839"/>
                  </a:cubicBezTo>
                  <a:lnTo>
                    <a:pt x="12700" y="839"/>
                  </a:lnTo>
                  <a:cubicBezTo>
                    <a:pt x="12706" y="738"/>
                    <a:pt x="12711" y="641"/>
                    <a:pt x="12724" y="540"/>
                  </a:cubicBezTo>
                  <a:lnTo>
                    <a:pt x="12724" y="540"/>
                  </a:lnTo>
                  <a:cubicBezTo>
                    <a:pt x="12731" y="483"/>
                    <a:pt x="12739" y="429"/>
                    <a:pt x="12747" y="372"/>
                  </a:cubicBezTo>
                  <a:lnTo>
                    <a:pt x="12747" y="372"/>
                  </a:lnTo>
                  <a:cubicBezTo>
                    <a:pt x="12753" y="335"/>
                    <a:pt x="12758" y="303"/>
                    <a:pt x="12770" y="268"/>
                  </a:cubicBezTo>
                  <a:lnTo>
                    <a:pt x="12770" y="268"/>
                  </a:lnTo>
                  <a:lnTo>
                    <a:pt x="12773" y="262"/>
                  </a:lnTo>
                  <a:lnTo>
                    <a:pt x="12773" y="262"/>
                  </a:lnTo>
                  <a:lnTo>
                    <a:pt x="12775" y="256"/>
                  </a:lnTo>
                  <a:lnTo>
                    <a:pt x="12775" y="256"/>
                  </a:lnTo>
                  <a:lnTo>
                    <a:pt x="12777" y="250"/>
                  </a:lnTo>
                  <a:lnTo>
                    <a:pt x="12777" y="250"/>
                  </a:lnTo>
                  <a:cubicBezTo>
                    <a:pt x="12782" y="231"/>
                    <a:pt x="12787" y="222"/>
                    <a:pt x="12796" y="208"/>
                  </a:cubicBezTo>
                  <a:lnTo>
                    <a:pt x="12796" y="208"/>
                  </a:lnTo>
                  <a:cubicBezTo>
                    <a:pt x="12802" y="196"/>
                    <a:pt x="12811" y="178"/>
                    <a:pt x="12822" y="168"/>
                  </a:cubicBezTo>
                  <a:lnTo>
                    <a:pt x="12822" y="168"/>
                  </a:lnTo>
                  <a:cubicBezTo>
                    <a:pt x="12828" y="158"/>
                    <a:pt x="12836" y="148"/>
                    <a:pt x="12845" y="139"/>
                  </a:cubicBezTo>
                  <a:lnTo>
                    <a:pt x="12845" y="139"/>
                  </a:lnTo>
                  <a:cubicBezTo>
                    <a:pt x="12859" y="126"/>
                    <a:pt x="12866" y="123"/>
                    <a:pt x="12878" y="111"/>
                  </a:cubicBezTo>
                  <a:lnTo>
                    <a:pt x="12878" y="111"/>
                  </a:lnTo>
                  <a:cubicBezTo>
                    <a:pt x="12880" y="109"/>
                    <a:pt x="12892" y="101"/>
                    <a:pt x="12896" y="99"/>
                  </a:cubicBezTo>
                  <a:lnTo>
                    <a:pt x="12896" y="99"/>
                  </a:lnTo>
                  <a:cubicBezTo>
                    <a:pt x="12903" y="96"/>
                    <a:pt x="12910" y="90"/>
                    <a:pt x="12917" y="87"/>
                  </a:cubicBezTo>
                  <a:lnTo>
                    <a:pt x="12917" y="87"/>
                  </a:lnTo>
                  <a:cubicBezTo>
                    <a:pt x="12918" y="87"/>
                    <a:pt x="12961" y="66"/>
                    <a:pt x="12968" y="66"/>
                  </a:cubicBezTo>
                  <a:lnTo>
                    <a:pt x="12968" y="66"/>
                  </a:lnTo>
                  <a:cubicBezTo>
                    <a:pt x="12984" y="59"/>
                    <a:pt x="13045" y="49"/>
                    <a:pt x="13050" y="46"/>
                  </a:cubicBezTo>
                  <a:lnTo>
                    <a:pt x="13050" y="46"/>
                  </a:lnTo>
                  <a:cubicBezTo>
                    <a:pt x="13052" y="45"/>
                    <a:pt x="13144" y="31"/>
                    <a:pt x="13150" y="31"/>
                  </a:cubicBezTo>
                  <a:lnTo>
                    <a:pt x="13150" y="31"/>
                  </a:lnTo>
                  <a:cubicBezTo>
                    <a:pt x="13208" y="31"/>
                    <a:pt x="13310" y="16"/>
                    <a:pt x="13383" y="16"/>
                  </a:cubicBezTo>
                  <a:lnTo>
                    <a:pt x="13383" y="16"/>
                  </a:lnTo>
                  <a:cubicBezTo>
                    <a:pt x="13450" y="16"/>
                    <a:pt x="13530" y="1"/>
                    <a:pt x="13616" y="1"/>
                  </a:cubicBezTo>
                  <a:lnTo>
                    <a:pt x="13616" y="1"/>
                  </a:lnTo>
                  <a:cubicBezTo>
                    <a:pt x="13660" y="1"/>
                    <a:pt x="13703" y="0"/>
                    <a:pt x="13747" y="0"/>
                  </a:cubicBezTo>
                  <a:moveTo>
                    <a:pt x="0" y="10157"/>
                  </a:moveTo>
                  <a:lnTo>
                    <a:pt x="0" y="10157"/>
                  </a:lnTo>
                  <a:lnTo>
                    <a:pt x="0" y="10157"/>
                  </a:lnTo>
                  <a:cubicBezTo>
                    <a:pt x="77" y="10157"/>
                    <a:pt x="154" y="10157"/>
                    <a:pt x="231" y="10157"/>
                  </a:cubicBezTo>
                  <a:lnTo>
                    <a:pt x="231" y="10157"/>
                  </a:lnTo>
                  <a:cubicBezTo>
                    <a:pt x="308" y="10157"/>
                    <a:pt x="385" y="10156"/>
                    <a:pt x="464" y="10156"/>
                  </a:cubicBezTo>
                  <a:lnTo>
                    <a:pt x="464" y="10156"/>
                  </a:lnTo>
                  <a:cubicBezTo>
                    <a:pt x="539" y="10156"/>
                    <a:pt x="622" y="10154"/>
                    <a:pt x="697" y="10154"/>
                  </a:cubicBezTo>
                  <a:lnTo>
                    <a:pt x="697" y="10154"/>
                  </a:lnTo>
                  <a:cubicBezTo>
                    <a:pt x="741" y="10154"/>
                    <a:pt x="788" y="10150"/>
                    <a:pt x="825" y="10150"/>
                  </a:cubicBezTo>
                  <a:lnTo>
                    <a:pt x="825" y="10150"/>
                  </a:lnTo>
                  <a:cubicBezTo>
                    <a:pt x="830" y="10150"/>
                    <a:pt x="855" y="10147"/>
                    <a:pt x="858" y="10146"/>
                  </a:cubicBezTo>
                  <a:lnTo>
                    <a:pt x="858" y="10146"/>
                  </a:lnTo>
                  <a:cubicBezTo>
                    <a:pt x="869" y="10146"/>
                    <a:pt x="876" y="10140"/>
                    <a:pt x="881" y="10136"/>
                  </a:cubicBezTo>
                  <a:lnTo>
                    <a:pt x="881" y="10136"/>
                  </a:lnTo>
                  <a:cubicBezTo>
                    <a:pt x="898" y="10128"/>
                    <a:pt x="900" y="10113"/>
                    <a:pt x="900" y="10101"/>
                  </a:cubicBezTo>
                  <a:cubicBezTo>
                    <a:pt x="902" y="10092"/>
                    <a:pt x="905" y="10083"/>
                    <a:pt x="907" y="10074"/>
                  </a:cubicBezTo>
                  <a:lnTo>
                    <a:pt x="907" y="10074"/>
                  </a:lnTo>
                  <a:cubicBezTo>
                    <a:pt x="911" y="10053"/>
                    <a:pt x="919" y="9995"/>
                    <a:pt x="930" y="9979"/>
                  </a:cubicBezTo>
                  <a:lnTo>
                    <a:pt x="930" y="9979"/>
                  </a:lnTo>
                  <a:cubicBezTo>
                    <a:pt x="931" y="9977"/>
                    <a:pt x="930" y="9976"/>
                    <a:pt x="935" y="9976"/>
                  </a:cubicBezTo>
                  <a:cubicBezTo>
                    <a:pt x="937" y="9974"/>
                    <a:pt x="939" y="9971"/>
                    <a:pt x="942" y="9969"/>
                  </a:cubicBezTo>
                  <a:cubicBezTo>
                    <a:pt x="947" y="9966"/>
                    <a:pt x="953" y="9964"/>
                    <a:pt x="958" y="9961"/>
                  </a:cubicBezTo>
                  <a:cubicBezTo>
                    <a:pt x="967" y="9961"/>
                    <a:pt x="975" y="9956"/>
                    <a:pt x="986" y="9956"/>
                  </a:cubicBezTo>
                  <a:lnTo>
                    <a:pt x="986" y="9956"/>
                  </a:lnTo>
                  <a:cubicBezTo>
                    <a:pt x="987" y="9956"/>
                    <a:pt x="1012" y="9949"/>
                    <a:pt x="1014" y="9948"/>
                  </a:cubicBezTo>
                  <a:lnTo>
                    <a:pt x="1014" y="9948"/>
                  </a:lnTo>
                  <a:cubicBezTo>
                    <a:pt x="1014" y="9948"/>
                    <a:pt x="1030" y="9941"/>
                    <a:pt x="1032" y="9940"/>
                  </a:cubicBezTo>
                  <a:lnTo>
                    <a:pt x="1035" y="9940"/>
                  </a:lnTo>
                  <a:lnTo>
                    <a:pt x="1037" y="9939"/>
                  </a:lnTo>
                  <a:lnTo>
                    <a:pt x="1037" y="9939"/>
                  </a:lnTo>
                  <a:cubicBezTo>
                    <a:pt x="1075" y="9920"/>
                    <a:pt x="1079" y="9897"/>
                    <a:pt x="1086" y="9871"/>
                  </a:cubicBezTo>
                  <a:lnTo>
                    <a:pt x="1086" y="9871"/>
                  </a:lnTo>
                  <a:cubicBezTo>
                    <a:pt x="1093" y="9837"/>
                    <a:pt x="1094" y="9803"/>
                    <a:pt x="1098" y="9769"/>
                  </a:cubicBezTo>
                  <a:cubicBezTo>
                    <a:pt x="1098" y="9702"/>
                    <a:pt x="1107" y="9635"/>
                    <a:pt x="1112" y="9570"/>
                  </a:cubicBezTo>
                  <a:lnTo>
                    <a:pt x="1112" y="9570"/>
                  </a:lnTo>
                  <a:cubicBezTo>
                    <a:pt x="1115" y="9521"/>
                    <a:pt x="1123" y="9469"/>
                    <a:pt x="1123" y="9419"/>
                  </a:cubicBezTo>
                  <a:cubicBezTo>
                    <a:pt x="1128" y="9402"/>
                    <a:pt x="1132" y="9397"/>
                    <a:pt x="1142" y="9382"/>
                  </a:cubicBezTo>
                  <a:lnTo>
                    <a:pt x="1142" y="9382"/>
                  </a:lnTo>
                  <a:cubicBezTo>
                    <a:pt x="1154" y="9371"/>
                    <a:pt x="1141" y="9376"/>
                    <a:pt x="1161" y="9367"/>
                  </a:cubicBezTo>
                  <a:lnTo>
                    <a:pt x="1163" y="9365"/>
                  </a:lnTo>
                  <a:lnTo>
                    <a:pt x="1163" y="9365"/>
                  </a:lnTo>
                  <a:cubicBezTo>
                    <a:pt x="1174" y="9360"/>
                    <a:pt x="1187" y="9352"/>
                    <a:pt x="1198" y="9347"/>
                  </a:cubicBezTo>
                  <a:lnTo>
                    <a:pt x="1198" y="9347"/>
                  </a:lnTo>
                  <a:lnTo>
                    <a:pt x="1200" y="9346"/>
                  </a:lnTo>
                  <a:cubicBezTo>
                    <a:pt x="1208" y="9343"/>
                    <a:pt x="1219" y="9335"/>
                    <a:pt x="1224" y="9333"/>
                  </a:cubicBezTo>
                  <a:cubicBezTo>
                    <a:pt x="1235" y="9333"/>
                    <a:pt x="1245" y="9322"/>
                    <a:pt x="1249" y="9318"/>
                  </a:cubicBezTo>
                  <a:lnTo>
                    <a:pt x="1249" y="9318"/>
                  </a:lnTo>
                  <a:cubicBezTo>
                    <a:pt x="1257" y="9311"/>
                    <a:pt x="1260" y="9311"/>
                    <a:pt x="1265" y="9302"/>
                  </a:cubicBezTo>
                  <a:lnTo>
                    <a:pt x="1265" y="9302"/>
                  </a:lnTo>
                  <a:cubicBezTo>
                    <a:pt x="1274" y="9287"/>
                    <a:pt x="1279" y="9251"/>
                    <a:pt x="1282" y="9234"/>
                  </a:cubicBezTo>
                  <a:lnTo>
                    <a:pt x="1282" y="9234"/>
                  </a:lnTo>
                  <a:lnTo>
                    <a:pt x="1286" y="9218"/>
                  </a:lnTo>
                  <a:lnTo>
                    <a:pt x="1286" y="9218"/>
                  </a:lnTo>
                  <a:cubicBezTo>
                    <a:pt x="1289" y="9196"/>
                    <a:pt x="1291" y="9174"/>
                    <a:pt x="1293" y="9151"/>
                  </a:cubicBezTo>
                  <a:lnTo>
                    <a:pt x="1293" y="9151"/>
                  </a:lnTo>
                  <a:lnTo>
                    <a:pt x="1296" y="9091"/>
                  </a:lnTo>
                  <a:lnTo>
                    <a:pt x="1296" y="9056"/>
                  </a:lnTo>
                  <a:lnTo>
                    <a:pt x="1298" y="9021"/>
                  </a:lnTo>
                  <a:lnTo>
                    <a:pt x="1298" y="9021"/>
                  </a:lnTo>
                  <a:cubicBezTo>
                    <a:pt x="1300" y="8986"/>
                    <a:pt x="1303" y="8952"/>
                    <a:pt x="1305" y="8917"/>
                  </a:cubicBezTo>
                  <a:lnTo>
                    <a:pt x="1305" y="8917"/>
                  </a:lnTo>
                  <a:cubicBezTo>
                    <a:pt x="1307" y="8892"/>
                    <a:pt x="1312" y="8868"/>
                    <a:pt x="1314" y="8842"/>
                  </a:cubicBezTo>
                  <a:lnTo>
                    <a:pt x="1314" y="8842"/>
                  </a:lnTo>
                  <a:cubicBezTo>
                    <a:pt x="1317" y="8822"/>
                    <a:pt x="1320" y="8803"/>
                    <a:pt x="1321" y="8783"/>
                  </a:cubicBezTo>
                  <a:lnTo>
                    <a:pt x="1321" y="8783"/>
                  </a:lnTo>
                  <a:cubicBezTo>
                    <a:pt x="1326" y="8772"/>
                    <a:pt x="1327" y="8771"/>
                    <a:pt x="1335" y="8763"/>
                  </a:cubicBezTo>
                  <a:lnTo>
                    <a:pt x="1335" y="8763"/>
                  </a:lnTo>
                  <a:cubicBezTo>
                    <a:pt x="1338" y="8760"/>
                    <a:pt x="1346" y="8750"/>
                    <a:pt x="1347" y="8749"/>
                  </a:cubicBezTo>
                  <a:lnTo>
                    <a:pt x="1349" y="8748"/>
                  </a:lnTo>
                  <a:cubicBezTo>
                    <a:pt x="1352" y="8747"/>
                    <a:pt x="1372" y="8738"/>
                    <a:pt x="1373" y="8738"/>
                  </a:cubicBezTo>
                  <a:lnTo>
                    <a:pt x="1373" y="8738"/>
                  </a:lnTo>
                  <a:cubicBezTo>
                    <a:pt x="1381" y="8734"/>
                    <a:pt x="1392" y="8734"/>
                    <a:pt x="1396" y="8728"/>
                  </a:cubicBezTo>
                  <a:lnTo>
                    <a:pt x="1396" y="8728"/>
                  </a:lnTo>
                  <a:cubicBezTo>
                    <a:pt x="1399" y="8726"/>
                    <a:pt x="1418" y="8723"/>
                    <a:pt x="1426" y="8719"/>
                  </a:cubicBezTo>
                  <a:lnTo>
                    <a:pt x="1426" y="8719"/>
                  </a:lnTo>
                  <a:cubicBezTo>
                    <a:pt x="1437" y="8719"/>
                    <a:pt x="1445" y="8714"/>
                    <a:pt x="1452" y="8711"/>
                  </a:cubicBezTo>
                  <a:lnTo>
                    <a:pt x="1452" y="8711"/>
                  </a:lnTo>
                  <a:cubicBezTo>
                    <a:pt x="1456" y="8707"/>
                    <a:pt x="1462" y="8707"/>
                    <a:pt x="1468" y="8701"/>
                  </a:cubicBezTo>
                  <a:lnTo>
                    <a:pt x="1468" y="8701"/>
                  </a:lnTo>
                  <a:cubicBezTo>
                    <a:pt x="1472" y="8687"/>
                    <a:pt x="1481" y="8675"/>
                    <a:pt x="1485" y="8663"/>
                  </a:cubicBezTo>
                  <a:lnTo>
                    <a:pt x="1485" y="8663"/>
                  </a:lnTo>
                  <a:cubicBezTo>
                    <a:pt x="1491" y="8639"/>
                    <a:pt x="1492" y="8622"/>
                    <a:pt x="1494" y="8597"/>
                  </a:cubicBezTo>
                  <a:lnTo>
                    <a:pt x="1494" y="8597"/>
                  </a:lnTo>
                  <a:cubicBezTo>
                    <a:pt x="1497" y="8584"/>
                    <a:pt x="1500" y="8570"/>
                    <a:pt x="1503" y="8557"/>
                  </a:cubicBezTo>
                  <a:lnTo>
                    <a:pt x="1503" y="8557"/>
                  </a:lnTo>
                  <a:cubicBezTo>
                    <a:pt x="1505" y="8550"/>
                    <a:pt x="1512" y="8540"/>
                    <a:pt x="1517" y="8533"/>
                  </a:cubicBezTo>
                  <a:lnTo>
                    <a:pt x="1517" y="8533"/>
                  </a:lnTo>
                  <a:cubicBezTo>
                    <a:pt x="1522" y="8521"/>
                    <a:pt x="1532" y="8525"/>
                    <a:pt x="1540" y="8521"/>
                  </a:cubicBezTo>
                  <a:lnTo>
                    <a:pt x="1540" y="8521"/>
                  </a:lnTo>
                  <a:cubicBezTo>
                    <a:pt x="1544" y="8521"/>
                    <a:pt x="1574" y="8516"/>
                    <a:pt x="1578" y="8514"/>
                  </a:cubicBezTo>
                  <a:lnTo>
                    <a:pt x="1578" y="8514"/>
                  </a:lnTo>
                  <a:cubicBezTo>
                    <a:pt x="1591" y="8514"/>
                    <a:pt x="1613" y="8511"/>
                    <a:pt x="1629" y="8511"/>
                  </a:cubicBezTo>
                  <a:lnTo>
                    <a:pt x="1629" y="8511"/>
                  </a:lnTo>
                  <a:cubicBezTo>
                    <a:pt x="1704" y="8511"/>
                    <a:pt x="1783" y="8508"/>
                    <a:pt x="1862" y="8508"/>
                  </a:cubicBezTo>
                  <a:lnTo>
                    <a:pt x="1862" y="8508"/>
                  </a:lnTo>
                  <a:cubicBezTo>
                    <a:pt x="1939" y="8508"/>
                    <a:pt x="2017" y="8507"/>
                    <a:pt x="2095" y="8507"/>
                  </a:cubicBezTo>
                  <a:lnTo>
                    <a:pt x="2095" y="8507"/>
                  </a:lnTo>
                  <a:cubicBezTo>
                    <a:pt x="2173" y="8507"/>
                    <a:pt x="2253" y="8508"/>
                    <a:pt x="2328" y="8508"/>
                  </a:cubicBezTo>
                  <a:lnTo>
                    <a:pt x="2328" y="8508"/>
                  </a:lnTo>
                  <a:cubicBezTo>
                    <a:pt x="2341" y="8508"/>
                    <a:pt x="2355" y="8508"/>
                    <a:pt x="2368" y="8508"/>
                  </a:cubicBezTo>
                </a:path>
              </a:pathLst>
            </a:custGeom>
            <a:noFill/>
            <a:ln w="19050" cap="flat">
              <a:solidFill>
                <a:srgbClr val="E97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Integralgrenzen">
              <a:extLst>
                <a:ext uri="{FF2B5EF4-FFF2-40B4-BE49-F238E27FC236}">
                  <a16:creationId xmlns:a16="http://schemas.microsoft.com/office/drawing/2014/main" id="{63942298-AB64-7890-3C5F-5EC130DDF4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9676" y="5646738"/>
              <a:ext cx="10542588" cy="393700"/>
            </a:xfrm>
            <a:custGeom>
              <a:avLst/>
              <a:gdLst>
                <a:gd name="T0" fmla="*/ 32420 w 32420"/>
                <a:gd name="T1" fmla="*/ 0 h 1208"/>
                <a:gd name="T2" fmla="*/ 32420 w 32420"/>
                <a:gd name="T3" fmla="*/ 168 h 1208"/>
                <a:gd name="T4" fmla="*/ 31409 w 32420"/>
                <a:gd name="T5" fmla="*/ 346 h 1208"/>
                <a:gd name="T6" fmla="*/ 31409 w 32420"/>
                <a:gd name="T7" fmla="*/ 1208 h 1208"/>
                <a:gd name="T8" fmla="*/ 30354 w 32420"/>
                <a:gd name="T9" fmla="*/ 0 h 1208"/>
                <a:gd name="T10" fmla="*/ 30354 w 32420"/>
                <a:gd name="T11" fmla="*/ 168 h 1208"/>
                <a:gd name="T12" fmla="*/ 30781 w 32420"/>
                <a:gd name="T13" fmla="*/ 346 h 1208"/>
                <a:gd name="T14" fmla="*/ 30781 w 32420"/>
                <a:gd name="T15" fmla="*/ 1208 h 1208"/>
                <a:gd name="T16" fmla="*/ 13748 w 32420"/>
                <a:gd name="T17" fmla="*/ 0 h 1208"/>
                <a:gd name="T18" fmla="*/ 13748 w 32420"/>
                <a:gd name="T19" fmla="*/ 168 h 1208"/>
                <a:gd name="T20" fmla="*/ 13042 w 32420"/>
                <a:gd name="T21" fmla="*/ 346 h 1208"/>
                <a:gd name="T22" fmla="*/ 13042 w 32420"/>
                <a:gd name="T23" fmla="*/ 1208 h 1208"/>
                <a:gd name="T24" fmla="*/ 11557 w 32420"/>
                <a:gd name="T25" fmla="*/ 0 h 1208"/>
                <a:gd name="T26" fmla="*/ 11557 w 32420"/>
                <a:gd name="T27" fmla="*/ 168 h 1208"/>
                <a:gd name="T28" fmla="*/ 12338 w 32420"/>
                <a:gd name="T29" fmla="*/ 346 h 1208"/>
                <a:gd name="T30" fmla="*/ 12338 w 32420"/>
                <a:gd name="T31" fmla="*/ 1208 h 1208"/>
                <a:gd name="T32" fmla="*/ 2374 w 32420"/>
                <a:gd name="T33" fmla="*/ 0 h 1208"/>
                <a:gd name="T34" fmla="*/ 2374 w 32420"/>
                <a:gd name="T35" fmla="*/ 168 h 1208"/>
                <a:gd name="T36" fmla="*/ 1520 w 32420"/>
                <a:gd name="T37" fmla="*/ 346 h 1208"/>
                <a:gd name="T38" fmla="*/ 1520 w 32420"/>
                <a:gd name="T39" fmla="*/ 1208 h 1208"/>
                <a:gd name="T40" fmla="*/ 0 w 32420"/>
                <a:gd name="T41" fmla="*/ 0 h 1208"/>
                <a:gd name="T42" fmla="*/ 0 w 32420"/>
                <a:gd name="T43" fmla="*/ 168 h 1208"/>
                <a:gd name="T44" fmla="*/ 865 w 32420"/>
                <a:gd name="T45" fmla="*/ 346 h 1208"/>
                <a:gd name="T46" fmla="*/ 865 w 32420"/>
                <a:gd name="T47" fmla="*/ 1208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2420" h="1208">
                  <a:moveTo>
                    <a:pt x="32420" y="0"/>
                  </a:moveTo>
                  <a:lnTo>
                    <a:pt x="32420" y="168"/>
                  </a:lnTo>
                  <a:lnTo>
                    <a:pt x="31409" y="346"/>
                  </a:lnTo>
                  <a:lnTo>
                    <a:pt x="31409" y="1208"/>
                  </a:lnTo>
                  <a:moveTo>
                    <a:pt x="30354" y="0"/>
                  </a:moveTo>
                  <a:lnTo>
                    <a:pt x="30354" y="168"/>
                  </a:lnTo>
                  <a:lnTo>
                    <a:pt x="30781" y="346"/>
                  </a:lnTo>
                  <a:lnTo>
                    <a:pt x="30781" y="1208"/>
                  </a:lnTo>
                  <a:moveTo>
                    <a:pt x="13748" y="0"/>
                  </a:moveTo>
                  <a:lnTo>
                    <a:pt x="13748" y="168"/>
                  </a:lnTo>
                  <a:lnTo>
                    <a:pt x="13042" y="346"/>
                  </a:lnTo>
                  <a:lnTo>
                    <a:pt x="13042" y="1208"/>
                  </a:lnTo>
                  <a:moveTo>
                    <a:pt x="11557" y="0"/>
                  </a:moveTo>
                  <a:lnTo>
                    <a:pt x="11557" y="168"/>
                  </a:lnTo>
                  <a:lnTo>
                    <a:pt x="12338" y="346"/>
                  </a:lnTo>
                  <a:lnTo>
                    <a:pt x="12338" y="1208"/>
                  </a:lnTo>
                  <a:moveTo>
                    <a:pt x="2374" y="0"/>
                  </a:moveTo>
                  <a:lnTo>
                    <a:pt x="2374" y="168"/>
                  </a:lnTo>
                  <a:lnTo>
                    <a:pt x="1520" y="346"/>
                  </a:lnTo>
                  <a:lnTo>
                    <a:pt x="1520" y="1208"/>
                  </a:lnTo>
                  <a:moveTo>
                    <a:pt x="0" y="0"/>
                  </a:moveTo>
                  <a:lnTo>
                    <a:pt x="0" y="168"/>
                  </a:lnTo>
                  <a:lnTo>
                    <a:pt x="865" y="346"/>
                  </a:lnTo>
                  <a:lnTo>
                    <a:pt x="865" y="1208"/>
                  </a:lnTo>
                </a:path>
              </a:pathLst>
            </a:custGeom>
            <a:noFill/>
            <a:ln w="6350" cap="flat">
              <a:solidFill>
                <a:srgbClr val="98989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41" name="Integralwerte">
              <a:extLst>
                <a:ext uri="{FF2B5EF4-FFF2-40B4-BE49-F238E27FC236}">
                  <a16:creationId xmlns:a16="http://schemas.microsoft.com/office/drawing/2014/main" id="{9FA339D5-64CF-93AE-C565-8DEDCBB7BF8C}"/>
                </a:ext>
              </a:extLst>
            </p:cNvPr>
            <p:cNvGrpSpPr/>
            <p:nvPr/>
          </p:nvGrpSpPr>
          <p:grpSpPr>
            <a:xfrm>
              <a:off x="113128" y="5477563"/>
              <a:ext cx="11393123" cy="671979"/>
              <a:chOff x="113128" y="5477563"/>
              <a:chExt cx="11393123" cy="671979"/>
            </a:xfrm>
          </p:grpSpPr>
          <p:sp>
            <p:nvSpPr>
              <p:cNvPr id="137" name="Textfeld 136">
                <a:extLst>
                  <a:ext uri="{FF2B5EF4-FFF2-40B4-BE49-F238E27FC236}">
                    <a16:creationId xmlns:a16="http://schemas.microsoft.com/office/drawing/2014/main" id="{955423E5-39DF-D762-C650-593C561D7C75}"/>
                  </a:ext>
                </a:extLst>
              </p:cNvPr>
              <p:cNvSpPr txBox="1"/>
              <p:nvPr/>
            </p:nvSpPr>
            <p:spPr>
              <a:xfrm rot="16200000">
                <a:off x="1285033" y="5648122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1.00</a:t>
                </a:r>
              </a:p>
            </p:txBody>
          </p:sp>
          <p:sp>
            <p:nvSpPr>
              <p:cNvPr id="138" name="Textfeld 137">
                <a:extLst>
                  <a:ext uri="{FF2B5EF4-FFF2-40B4-BE49-F238E27FC236}">
                    <a16:creationId xmlns:a16="http://schemas.microsoft.com/office/drawing/2014/main" id="{909EA781-78FE-C344-0745-DC6F0D2FD1D4}"/>
                  </a:ext>
                </a:extLst>
              </p:cNvPr>
              <p:cNvSpPr txBox="1"/>
              <p:nvPr/>
            </p:nvSpPr>
            <p:spPr>
              <a:xfrm rot="16200000">
                <a:off x="5023404" y="5648122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6.16</a:t>
                </a:r>
              </a:p>
            </p:txBody>
          </p:sp>
          <p:sp>
            <p:nvSpPr>
              <p:cNvPr id="139" name="Textfeld 138">
                <a:extLst>
                  <a:ext uri="{FF2B5EF4-FFF2-40B4-BE49-F238E27FC236}">
                    <a16:creationId xmlns:a16="http://schemas.microsoft.com/office/drawing/2014/main" id="{78297CC4-7926-C8AD-93C8-DF410F7DD093}"/>
                  </a:ext>
                </a:extLst>
              </p:cNvPr>
              <p:cNvSpPr txBox="1"/>
              <p:nvPr/>
            </p:nvSpPr>
            <p:spPr>
              <a:xfrm rot="16200000">
                <a:off x="11004831" y="5648122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3.04</a:t>
                </a:r>
              </a:p>
            </p:txBody>
          </p:sp>
          <p:sp>
            <p:nvSpPr>
              <p:cNvPr id="140" name="Textfeld 139">
                <a:extLst>
                  <a:ext uri="{FF2B5EF4-FFF2-40B4-BE49-F238E27FC236}">
                    <a16:creationId xmlns:a16="http://schemas.microsoft.com/office/drawing/2014/main" id="{946B2158-334A-3CCA-3DB9-DE0166259134}"/>
                  </a:ext>
                </a:extLst>
              </p:cNvPr>
              <p:cNvSpPr txBox="1"/>
              <p:nvPr/>
            </p:nvSpPr>
            <p:spPr>
              <a:xfrm rot="16200000">
                <a:off x="100304" y="5490387"/>
                <a:ext cx="6719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Inte-</a:t>
                </a:r>
              </a:p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gral</a:t>
                </a:r>
              </a:p>
            </p:txBody>
          </p:sp>
        </p:grpSp>
      </p:grpSp>
      <p:sp>
        <p:nvSpPr>
          <p:cNvPr id="143" name="TextBox 5">
            <a:extLst>
              <a:ext uri="{FF2B5EF4-FFF2-40B4-BE49-F238E27FC236}">
                <a16:creationId xmlns:a16="http://schemas.microsoft.com/office/drawing/2014/main" id="{6E64A245-8C6A-A987-A5A3-834723F5143A}"/>
              </a:ext>
            </a:extLst>
          </p:cNvPr>
          <p:cNvSpPr txBox="1"/>
          <p:nvPr/>
        </p:nvSpPr>
        <p:spPr>
          <a:xfrm>
            <a:off x="5543675" y="3254590"/>
            <a:ext cx="2648162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de-DE" baseline="30000"/>
              <a:t>1</a:t>
            </a:r>
            <a:r>
              <a:rPr lang="de-DE"/>
              <a:t>H NMR-Spektrum </a:t>
            </a:r>
            <a:endParaRPr lang="de-DE" dirty="0"/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gemessen bei 250.13</a:t>
            </a:r>
            <a:r>
              <a:rPr lang="de-DE" dirty="0"/>
              <a:t> MHz</a:t>
            </a:r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EB18A2D6-DC72-553A-3492-D7D412F86C2F}"/>
              </a:ext>
            </a:extLst>
          </p:cNvPr>
          <p:cNvSpPr txBox="1"/>
          <p:nvPr/>
        </p:nvSpPr>
        <p:spPr>
          <a:xfrm>
            <a:off x="2119495" y="297511"/>
            <a:ext cx="4644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r>
              <a:rPr lang="de-DE" sz="3200"/>
              <a:t> </a:t>
            </a:r>
            <a:r>
              <a:rPr lang="de-DE" sz="3200" dirty="0"/>
              <a:t>gelöst in CDCl</a:t>
            </a:r>
            <a:r>
              <a:rPr lang="de-DE" sz="3200" baseline="-25000" dirty="0"/>
              <a:t>3</a:t>
            </a:r>
          </a:p>
        </p:txBody>
      </p:sp>
      <p:sp>
        <p:nvSpPr>
          <p:cNvPr id="145" name="Textfeld 144">
            <a:extLst>
              <a:ext uri="{FF2B5EF4-FFF2-40B4-BE49-F238E27FC236}">
                <a16:creationId xmlns:a16="http://schemas.microsoft.com/office/drawing/2014/main" id="{C40D90BE-6D4B-B14F-228C-5C34C77D2D2E}"/>
              </a:ext>
            </a:extLst>
          </p:cNvPr>
          <p:cNvSpPr txBox="1"/>
          <p:nvPr/>
        </p:nvSpPr>
        <p:spPr>
          <a:xfrm>
            <a:off x="2745286" y="1092985"/>
            <a:ext cx="2670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Ermitteln Sie die Struktur!</a:t>
            </a:r>
          </a:p>
        </p:txBody>
      </p:sp>
    </p:spTree>
    <p:extLst>
      <p:ext uri="{BB962C8B-B14F-4D97-AF65-F5344CB8AC3E}">
        <p14:creationId xmlns:p14="http://schemas.microsoft.com/office/powerpoint/2010/main" val="385240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ame 4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49" name="Rectangle 48"/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Beiträge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87" name="Group 86"/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135" name="Freeform 134"/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6" name="Group 135"/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137" name="Freeform 114"/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8" name="Freeform 137"/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8" name="Group 27"/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29" name="Oval 28"/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5"/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43" name="Group 42"/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44" name="Oval 43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115" name="Freeform 114"/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34" name="Freeform 33"/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17" name="Freeform 16"/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78" name="Group 77"/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79" name="Rectangle 1"/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" name="Rectangle 2"/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" name="Freeform 80"/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" name="Rectangle 4"/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83" name="Group 82"/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121" name="Freeform 120"/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04" name="Group 103"/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105" name="Rounded Rectangle 104"/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" name="Rounded Rectangle 105"/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" name="Rounded Rectangle 106"/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" name="Rounded Rectangle 107"/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" name="Rounded Rectangle 108"/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8" name="Group 37"/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39" name="Oval 38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42" name="Group 141"/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1" name="Group 140"/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114" name="Freeform 113"/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6" name="Group 115"/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139" name="Freeform 138"/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26" name="Freeform 125"/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Freeform 123"/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128" name="Freeform 127"/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9" name="Freeform 31"/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0" name="Freeform 35"/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1" name="Group 130"/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132" name="Freeform 32"/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3" name="Freeform 34"/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4" name="Freeform 133"/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25" name="Freeform 124"/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102"/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8"/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90" name="Group 89"/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2" name="Rounded Rectangle 91"/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3" name="Rounded Rectangle 92"/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" name="TextBox 156">
            <a:extLst>
              <a:ext uri="{FF2B5EF4-FFF2-40B4-BE49-F238E27FC236}">
                <a16:creationId xmlns:a16="http://schemas.microsoft.com/office/drawing/2014/main" id="{DD62A54E-4CBF-454F-869A-0467767A5250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Messungen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156">
            <a:extLst>
              <a:ext uri="{FF2B5EF4-FFF2-40B4-BE49-F238E27FC236}">
                <a16:creationId xmlns:a16="http://schemas.microsoft.com/office/drawing/2014/main" id="{55AC243E-FF78-4F81-BE29-1561E1FCDBD3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Spektrometerzeit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157">
            <a:extLst>
              <a:ext uri="{FF2B5EF4-FFF2-40B4-BE49-F238E27FC236}">
                <a16:creationId xmlns:a16="http://schemas.microsoft.com/office/drawing/2014/main" id="{DA2B2F0C-E2D2-4FE6-BA57-43D9664D7C6E}"/>
              </a:ext>
            </a:extLst>
          </p:cNvPr>
          <p:cNvSpPr/>
          <p:nvPr/>
        </p:nvSpPr>
        <p:spPr>
          <a:xfrm>
            <a:off x="1024488" y="1709966"/>
            <a:ext cx="1480445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München</a:t>
            </a:r>
          </a:p>
        </p:txBody>
      </p:sp>
      <p:sp>
        <p:nvSpPr>
          <p:cNvPr id="8" name="TextBox 156">
            <a:extLst>
              <a:ext uri="{FF2B5EF4-FFF2-40B4-BE49-F238E27FC236}">
                <a16:creationId xmlns:a16="http://schemas.microsoft.com/office/drawing/2014/main" id="{81AD514B-219B-4F96-A843-E5893C285E71}"/>
              </a:ext>
            </a:extLst>
          </p:cNvPr>
          <p:cNvSpPr txBox="1"/>
          <p:nvPr/>
        </p:nvSpPr>
        <p:spPr>
          <a:xfrm>
            <a:off x="1471425" y="422646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Diskussionen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157">
            <a:extLst>
              <a:ext uri="{FF2B5EF4-FFF2-40B4-BE49-F238E27FC236}">
                <a16:creationId xmlns:a16="http://schemas.microsoft.com/office/drawing/2014/main" id="{2F26A1F8-833A-4FD3-B605-3F6483B7496C}"/>
              </a:ext>
            </a:extLst>
          </p:cNvPr>
          <p:cNvSpPr/>
          <p:nvPr/>
        </p:nvSpPr>
        <p:spPr>
          <a:xfrm>
            <a:off x="3465687" y="5752023"/>
            <a:ext cx="181283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noch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nicht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benannt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56">
            <a:extLst>
              <a:ext uri="{FF2B5EF4-FFF2-40B4-BE49-F238E27FC236}">
                <a16:creationId xmlns:a16="http://schemas.microsoft.com/office/drawing/2014/main" id="{DB942698-967B-40BF-AF07-9009296CFF67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Zusammenstellung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angle 157">
            <a:extLst>
              <a:ext uri="{FF2B5EF4-FFF2-40B4-BE49-F238E27FC236}">
                <a16:creationId xmlns:a16="http://schemas.microsoft.com/office/drawing/2014/main" id="{95EFB136-EC3C-4F28-B063-312E2997DD8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2" name="Rectangle 157">
            <a:extLst>
              <a:ext uri="{FF2B5EF4-FFF2-40B4-BE49-F238E27FC236}">
                <a16:creationId xmlns:a16="http://schemas.microsoft.com/office/drawing/2014/main" id="{F95E5807-1865-4B16-AFA3-84318B32E8BA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6FD2465E-9E0F-4F38-8276-6D0ECB9572F2}"/>
              </a:ext>
            </a:extLst>
          </p:cNvPr>
          <p:cNvSpPr txBox="1"/>
          <p:nvPr/>
        </p:nvSpPr>
        <p:spPr>
          <a:xfrm>
            <a:off x="9918356" y="6161002"/>
            <a:ext cx="2052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Weitere Beispiele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6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Breitbild</PresentationFormat>
  <Paragraphs>41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16</cp:revision>
  <dcterms:created xsi:type="dcterms:W3CDTF">2020-09-24T13:05:22Z</dcterms:created>
  <dcterms:modified xsi:type="dcterms:W3CDTF">2023-01-27T17:08:30Z</dcterms:modified>
</cp:coreProperties>
</file>